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96F19-C53F-4FC3-BEDB-91B96376A59F}" v="37" dt="2023-06-07T16:34:06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aminigadda" userId="1ae4e733e1fc72ff" providerId="LiveId" clId="{D6C96F19-C53F-4FC3-BEDB-91B96376A59F}"/>
    <pc:docChg chg="custSel addSld delSld modSld">
      <pc:chgData name="akhilesh aminigadda" userId="1ae4e733e1fc72ff" providerId="LiveId" clId="{D6C96F19-C53F-4FC3-BEDB-91B96376A59F}" dt="2023-06-07T16:35:35.042" v="2467" actId="1076"/>
      <pc:docMkLst>
        <pc:docMk/>
      </pc:docMkLst>
      <pc:sldChg chg="modSp mod">
        <pc:chgData name="akhilesh aminigadda" userId="1ae4e733e1fc72ff" providerId="LiveId" clId="{D6C96F19-C53F-4FC3-BEDB-91B96376A59F}" dt="2023-06-07T16:35:35.042" v="2467" actId="1076"/>
        <pc:sldMkLst>
          <pc:docMk/>
          <pc:sldMk cId="1702586902" sldId="258"/>
        </pc:sldMkLst>
        <pc:spChg chg="mod">
          <ac:chgData name="akhilesh aminigadda" userId="1ae4e733e1fc72ff" providerId="LiveId" clId="{D6C96F19-C53F-4FC3-BEDB-91B96376A59F}" dt="2023-06-07T16:35:35.042" v="2467" actId="1076"/>
          <ac:spMkLst>
            <pc:docMk/>
            <pc:sldMk cId="1702586902" sldId="258"/>
            <ac:spMk id="2" creationId="{1DD8E6F1-89BB-88DE-7B45-D81143D1273F}"/>
          </ac:spMkLst>
        </pc:spChg>
      </pc:sldChg>
      <pc:sldChg chg="addSp modSp mod">
        <pc:chgData name="akhilesh aminigadda" userId="1ae4e733e1fc72ff" providerId="LiveId" clId="{D6C96F19-C53F-4FC3-BEDB-91B96376A59F}" dt="2023-06-07T15:39:57.982" v="310" actId="1076"/>
        <pc:sldMkLst>
          <pc:docMk/>
          <pc:sldMk cId="1191339909" sldId="259"/>
        </pc:sldMkLst>
        <pc:spChg chg="mod">
          <ac:chgData name="akhilesh aminigadda" userId="1ae4e733e1fc72ff" providerId="LiveId" clId="{D6C96F19-C53F-4FC3-BEDB-91B96376A59F}" dt="2023-06-07T15:39:57.982" v="310" actId="1076"/>
          <ac:spMkLst>
            <pc:docMk/>
            <pc:sldMk cId="1191339909" sldId="259"/>
            <ac:spMk id="2" creationId="{E78158EA-F187-D446-7888-4E3A7CFD098E}"/>
          </ac:spMkLst>
        </pc:spChg>
        <pc:spChg chg="add mod">
          <ac:chgData name="akhilesh aminigadda" userId="1ae4e733e1fc72ff" providerId="LiveId" clId="{D6C96F19-C53F-4FC3-BEDB-91B96376A59F}" dt="2023-06-07T15:38:37.687" v="308" actId="403"/>
          <ac:spMkLst>
            <pc:docMk/>
            <pc:sldMk cId="1191339909" sldId="259"/>
            <ac:spMk id="3" creationId="{556F4167-441D-9C9B-5730-59DB6C3C27C5}"/>
          </ac:spMkLst>
        </pc:spChg>
      </pc:sldChg>
      <pc:sldChg chg="addSp modSp new mod">
        <pc:chgData name="akhilesh aminigadda" userId="1ae4e733e1fc72ff" providerId="LiveId" clId="{D6C96F19-C53F-4FC3-BEDB-91B96376A59F}" dt="2023-06-07T15:46:43.911" v="828" actId="1076"/>
        <pc:sldMkLst>
          <pc:docMk/>
          <pc:sldMk cId="3592982193" sldId="260"/>
        </pc:sldMkLst>
        <pc:spChg chg="add mod">
          <ac:chgData name="akhilesh aminigadda" userId="1ae4e733e1fc72ff" providerId="LiveId" clId="{D6C96F19-C53F-4FC3-BEDB-91B96376A59F}" dt="2023-06-07T15:41:06.425" v="382" actId="20577"/>
          <ac:spMkLst>
            <pc:docMk/>
            <pc:sldMk cId="3592982193" sldId="260"/>
            <ac:spMk id="2" creationId="{E9A10F8A-B19A-52C0-D49B-A1A179F5F97E}"/>
          </ac:spMkLst>
        </pc:spChg>
        <pc:spChg chg="add mod">
          <ac:chgData name="akhilesh aminigadda" userId="1ae4e733e1fc72ff" providerId="LiveId" clId="{D6C96F19-C53F-4FC3-BEDB-91B96376A59F}" dt="2023-06-07T15:44:57.441" v="813" actId="20577"/>
          <ac:spMkLst>
            <pc:docMk/>
            <pc:sldMk cId="3592982193" sldId="260"/>
            <ac:spMk id="3" creationId="{FFB42119-9840-D730-64F9-68C6664A2D50}"/>
          </ac:spMkLst>
        </pc:spChg>
        <pc:picChg chg="add mod modCrop">
          <ac:chgData name="akhilesh aminigadda" userId="1ae4e733e1fc72ff" providerId="LiveId" clId="{D6C96F19-C53F-4FC3-BEDB-91B96376A59F}" dt="2023-06-07T15:46:43.911" v="828" actId="1076"/>
          <ac:picMkLst>
            <pc:docMk/>
            <pc:sldMk cId="3592982193" sldId="260"/>
            <ac:picMk id="5" creationId="{BF62A90C-85B3-A6E8-4766-BA9C2A601CAF}"/>
          </ac:picMkLst>
        </pc:picChg>
        <pc:picChg chg="add mod modCrop">
          <ac:chgData name="akhilesh aminigadda" userId="1ae4e733e1fc72ff" providerId="LiveId" clId="{D6C96F19-C53F-4FC3-BEDB-91B96376A59F}" dt="2023-06-07T15:46:41.763" v="827" actId="1076"/>
          <ac:picMkLst>
            <pc:docMk/>
            <pc:sldMk cId="3592982193" sldId="260"/>
            <ac:picMk id="7" creationId="{0FFFA09C-121A-7FDB-7E1D-BAAFA1B38075}"/>
          </ac:picMkLst>
        </pc:picChg>
      </pc:sldChg>
      <pc:sldChg chg="addSp modSp new mod">
        <pc:chgData name="akhilesh aminigadda" userId="1ae4e733e1fc72ff" providerId="LiveId" clId="{D6C96F19-C53F-4FC3-BEDB-91B96376A59F}" dt="2023-06-07T15:57:52.667" v="1224" actId="1076"/>
        <pc:sldMkLst>
          <pc:docMk/>
          <pc:sldMk cId="1810241799" sldId="261"/>
        </pc:sldMkLst>
        <pc:spChg chg="add mod">
          <ac:chgData name="akhilesh aminigadda" userId="1ae4e733e1fc72ff" providerId="LiveId" clId="{D6C96F19-C53F-4FC3-BEDB-91B96376A59F}" dt="2023-06-07T15:48:31.549" v="941" actId="207"/>
          <ac:spMkLst>
            <pc:docMk/>
            <pc:sldMk cId="1810241799" sldId="261"/>
            <ac:spMk id="2" creationId="{9882DF70-AED9-668D-84B7-10FC5AEE70B6}"/>
          </ac:spMkLst>
        </pc:spChg>
        <pc:spChg chg="add mod">
          <ac:chgData name="akhilesh aminigadda" userId="1ae4e733e1fc72ff" providerId="LiveId" clId="{D6C96F19-C53F-4FC3-BEDB-91B96376A59F}" dt="2023-06-07T15:53:40.474" v="1176" actId="403"/>
          <ac:spMkLst>
            <pc:docMk/>
            <pc:sldMk cId="1810241799" sldId="261"/>
            <ac:spMk id="3" creationId="{6ADADCF1-830E-5182-901B-07AD0FC0340C}"/>
          </ac:spMkLst>
        </pc:spChg>
        <pc:picChg chg="add mod modCrop">
          <ac:chgData name="akhilesh aminigadda" userId="1ae4e733e1fc72ff" providerId="LiveId" clId="{D6C96F19-C53F-4FC3-BEDB-91B96376A59F}" dt="2023-06-07T15:57:52.667" v="1224" actId="1076"/>
          <ac:picMkLst>
            <pc:docMk/>
            <pc:sldMk cId="1810241799" sldId="261"/>
            <ac:picMk id="5" creationId="{FCED3AA5-B995-83EA-794A-41DCA4F2B50E}"/>
          </ac:picMkLst>
        </pc:picChg>
      </pc:sldChg>
      <pc:sldChg chg="addSp delSp modSp new mod">
        <pc:chgData name="akhilesh aminigadda" userId="1ae4e733e1fc72ff" providerId="LiveId" clId="{D6C96F19-C53F-4FC3-BEDB-91B96376A59F}" dt="2023-06-07T16:04:10.781" v="1642" actId="1076"/>
        <pc:sldMkLst>
          <pc:docMk/>
          <pc:sldMk cId="1464504840" sldId="262"/>
        </pc:sldMkLst>
        <pc:spChg chg="add del mod">
          <ac:chgData name="akhilesh aminigadda" userId="1ae4e733e1fc72ff" providerId="LiveId" clId="{D6C96F19-C53F-4FC3-BEDB-91B96376A59F}" dt="2023-06-07T15:56:32.724" v="1194"/>
          <ac:spMkLst>
            <pc:docMk/>
            <pc:sldMk cId="1464504840" sldId="262"/>
            <ac:spMk id="2" creationId="{A4BE6428-A66D-A7A4-3588-7760F74A0ACD}"/>
          </ac:spMkLst>
        </pc:spChg>
        <pc:spChg chg="add mod">
          <ac:chgData name="akhilesh aminigadda" userId="1ae4e733e1fc72ff" providerId="LiveId" clId="{D6C96F19-C53F-4FC3-BEDB-91B96376A59F}" dt="2023-06-07T15:59:03.761" v="1263" actId="207"/>
          <ac:spMkLst>
            <pc:docMk/>
            <pc:sldMk cId="1464504840" sldId="262"/>
            <ac:spMk id="3" creationId="{98E59EE6-C912-1F9D-AFE8-F3DAC3D37E56}"/>
          </ac:spMkLst>
        </pc:spChg>
        <pc:spChg chg="add mod">
          <ac:chgData name="akhilesh aminigadda" userId="1ae4e733e1fc72ff" providerId="LiveId" clId="{D6C96F19-C53F-4FC3-BEDB-91B96376A59F}" dt="2023-06-07T16:04:09.100" v="1641" actId="1076"/>
          <ac:spMkLst>
            <pc:docMk/>
            <pc:sldMk cId="1464504840" sldId="262"/>
            <ac:spMk id="4" creationId="{3A7207BC-76CC-49A2-1D1E-5BDEC9992364}"/>
          </ac:spMkLst>
        </pc:spChg>
        <pc:picChg chg="add mod modCrop">
          <ac:chgData name="akhilesh aminigadda" userId="1ae4e733e1fc72ff" providerId="LiveId" clId="{D6C96F19-C53F-4FC3-BEDB-91B96376A59F}" dt="2023-06-07T16:04:10.781" v="1642" actId="1076"/>
          <ac:picMkLst>
            <pc:docMk/>
            <pc:sldMk cId="1464504840" sldId="262"/>
            <ac:picMk id="6" creationId="{11463B1F-18DE-D814-5507-3037877B3076}"/>
          </ac:picMkLst>
        </pc:picChg>
      </pc:sldChg>
      <pc:sldChg chg="addSp delSp modSp new mod">
        <pc:chgData name="akhilesh aminigadda" userId="1ae4e733e1fc72ff" providerId="LiveId" clId="{D6C96F19-C53F-4FC3-BEDB-91B96376A59F}" dt="2023-06-07T16:10:22.179" v="1951" actId="1076"/>
        <pc:sldMkLst>
          <pc:docMk/>
          <pc:sldMk cId="782211450" sldId="263"/>
        </pc:sldMkLst>
        <pc:spChg chg="add del mod">
          <ac:chgData name="akhilesh aminigadda" userId="1ae4e733e1fc72ff" providerId="LiveId" clId="{D6C96F19-C53F-4FC3-BEDB-91B96376A59F}" dt="2023-06-07T16:05:19.195" v="1646"/>
          <ac:spMkLst>
            <pc:docMk/>
            <pc:sldMk cId="782211450" sldId="263"/>
            <ac:spMk id="2" creationId="{78DEDC5F-1936-3E8E-81BA-C3B9EEB69D8A}"/>
          </ac:spMkLst>
        </pc:spChg>
        <pc:spChg chg="add del mod">
          <ac:chgData name="akhilesh aminigadda" userId="1ae4e733e1fc72ff" providerId="LiveId" clId="{D6C96F19-C53F-4FC3-BEDB-91B96376A59F}" dt="2023-06-07T16:05:27.684" v="1649"/>
          <ac:spMkLst>
            <pc:docMk/>
            <pc:sldMk cId="782211450" sldId="263"/>
            <ac:spMk id="3" creationId="{3C8C101A-2CDA-B03D-929D-665586FD10DA}"/>
          </ac:spMkLst>
        </pc:spChg>
        <pc:spChg chg="add mod">
          <ac:chgData name="akhilesh aminigadda" userId="1ae4e733e1fc72ff" providerId="LiveId" clId="{D6C96F19-C53F-4FC3-BEDB-91B96376A59F}" dt="2023-06-07T16:09:11.371" v="1939" actId="20577"/>
          <ac:spMkLst>
            <pc:docMk/>
            <pc:sldMk cId="782211450" sldId="263"/>
            <ac:spMk id="4" creationId="{4BD4A18D-192B-3B00-0A62-4FE47AD2B305}"/>
          </ac:spMkLst>
        </pc:spChg>
        <pc:spChg chg="add mod">
          <ac:chgData name="akhilesh aminigadda" userId="1ae4e733e1fc72ff" providerId="LiveId" clId="{D6C96F19-C53F-4FC3-BEDB-91B96376A59F}" dt="2023-06-07T16:10:19.572" v="1950" actId="14100"/>
          <ac:spMkLst>
            <pc:docMk/>
            <pc:sldMk cId="782211450" sldId="263"/>
            <ac:spMk id="5" creationId="{F047D86F-766E-C47A-293A-616197FF2B5D}"/>
          </ac:spMkLst>
        </pc:spChg>
        <pc:picChg chg="add del mod">
          <ac:chgData name="akhilesh aminigadda" userId="1ae4e733e1fc72ff" providerId="LiveId" clId="{D6C96F19-C53F-4FC3-BEDB-91B96376A59F}" dt="2023-06-07T16:09:44.980" v="1945" actId="21"/>
          <ac:picMkLst>
            <pc:docMk/>
            <pc:sldMk cId="782211450" sldId="263"/>
            <ac:picMk id="7" creationId="{782B3949-8B92-15D6-86A4-D2E3CD0253E5}"/>
          </ac:picMkLst>
        </pc:picChg>
        <pc:picChg chg="add mod modCrop">
          <ac:chgData name="akhilesh aminigadda" userId="1ae4e733e1fc72ff" providerId="LiveId" clId="{D6C96F19-C53F-4FC3-BEDB-91B96376A59F}" dt="2023-06-07T16:10:22.179" v="1951" actId="1076"/>
          <ac:picMkLst>
            <pc:docMk/>
            <pc:sldMk cId="782211450" sldId="263"/>
            <ac:picMk id="9" creationId="{D741386F-E9E9-46EF-616B-3CED02A0F038}"/>
          </ac:picMkLst>
        </pc:picChg>
      </pc:sldChg>
      <pc:sldChg chg="addSp modSp new mod">
        <pc:chgData name="akhilesh aminigadda" userId="1ae4e733e1fc72ff" providerId="LiveId" clId="{D6C96F19-C53F-4FC3-BEDB-91B96376A59F}" dt="2023-06-07T16:17:07.371" v="2167" actId="1076"/>
        <pc:sldMkLst>
          <pc:docMk/>
          <pc:sldMk cId="998840225" sldId="264"/>
        </pc:sldMkLst>
        <pc:spChg chg="add mod">
          <ac:chgData name="akhilesh aminigadda" userId="1ae4e733e1fc72ff" providerId="LiveId" clId="{D6C96F19-C53F-4FC3-BEDB-91B96376A59F}" dt="2023-06-07T16:11:19.707" v="1960" actId="207"/>
          <ac:spMkLst>
            <pc:docMk/>
            <pc:sldMk cId="998840225" sldId="264"/>
            <ac:spMk id="2" creationId="{6C9A5BA2-A93B-2DF5-014D-2850D0B21F05}"/>
          </ac:spMkLst>
        </pc:spChg>
        <pc:spChg chg="add mod">
          <ac:chgData name="akhilesh aminigadda" userId="1ae4e733e1fc72ff" providerId="LiveId" clId="{D6C96F19-C53F-4FC3-BEDB-91B96376A59F}" dt="2023-06-07T16:17:07.371" v="2167" actId="1076"/>
          <ac:spMkLst>
            <pc:docMk/>
            <pc:sldMk cId="998840225" sldId="264"/>
            <ac:spMk id="3" creationId="{8D10148F-693D-9786-5AE3-637B8636458C}"/>
          </ac:spMkLst>
        </pc:spChg>
        <pc:picChg chg="add mod modCrop">
          <ac:chgData name="akhilesh aminigadda" userId="1ae4e733e1fc72ff" providerId="LiveId" clId="{D6C96F19-C53F-4FC3-BEDB-91B96376A59F}" dt="2023-06-07T16:14:22.869" v="2094" actId="1076"/>
          <ac:picMkLst>
            <pc:docMk/>
            <pc:sldMk cId="998840225" sldId="264"/>
            <ac:picMk id="5" creationId="{C82516AF-C3C8-BC0D-21F3-D788940963D9}"/>
          </ac:picMkLst>
        </pc:picChg>
        <pc:picChg chg="add mod modCrop">
          <ac:chgData name="akhilesh aminigadda" userId="1ae4e733e1fc72ff" providerId="LiveId" clId="{D6C96F19-C53F-4FC3-BEDB-91B96376A59F}" dt="2023-06-07T16:14:18.160" v="2092" actId="1076"/>
          <ac:picMkLst>
            <pc:docMk/>
            <pc:sldMk cId="998840225" sldId="264"/>
            <ac:picMk id="7" creationId="{4E0FEED6-F904-DD70-0C56-51A08DED0A1D}"/>
          </ac:picMkLst>
        </pc:picChg>
      </pc:sldChg>
      <pc:sldChg chg="addSp modSp new mod">
        <pc:chgData name="akhilesh aminigadda" userId="1ae4e733e1fc72ff" providerId="LiveId" clId="{D6C96F19-C53F-4FC3-BEDB-91B96376A59F}" dt="2023-06-07T16:18:39.538" v="2193" actId="1076"/>
        <pc:sldMkLst>
          <pc:docMk/>
          <pc:sldMk cId="3160552889" sldId="265"/>
        </pc:sldMkLst>
        <pc:spChg chg="add mod">
          <ac:chgData name="akhilesh aminigadda" userId="1ae4e733e1fc72ff" providerId="LiveId" clId="{D6C96F19-C53F-4FC3-BEDB-91B96376A59F}" dt="2023-06-07T16:15:32.798" v="2103" actId="207"/>
          <ac:spMkLst>
            <pc:docMk/>
            <pc:sldMk cId="3160552889" sldId="265"/>
            <ac:spMk id="2" creationId="{BD457116-57B6-AFC1-2B7F-D816573A15DF}"/>
          </ac:spMkLst>
        </pc:spChg>
        <pc:spChg chg="add mod">
          <ac:chgData name="akhilesh aminigadda" userId="1ae4e733e1fc72ff" providerId="LiveId" clId="{D6C96F19-C53F-4FC3-BEDB-91B96376A59F}" dt="2023-06-07T16:17:15.744" v="2169" actId="20577"/>
          <ac:spMkLst>
            <pc:docMk/>
            <pc:sldMk cId="3160552889" sldId="265"/>
            <ac:spMk id="3" creationId="{DAD4AC03-17B4-2D0D-0047-37741C8FC154}"/>
          </ac:spMkLst>
        </pc:spChg>
        <pc:picChg chg="add mod modCrop">
          <ac:chgData name="akhilesh aminigadda" userId="1ae4e733e1fc72ff" providerId="LiveId" clId="{D6C96F19-C53F-4FC3-BEDB-91B96376A59F}" dt="2023-06-07T16:18:35.357" v="2192" actId="1076"/>
          <ac:picMkLst>
            <pc:docMk/>
            <pc:sldMk cId="3160552889" sldId="265"/>
            <ac:picMk id="5" creationId="{21B17899-1E64-2133-1566-2C29FE189116}"/>
          </ac:picMkLst>
        </pc:picChg>
        <pc:picChg chg="add mod modCrop">
          <ac:chgData name="akhilesh aminigadda" userId="1ae4e733e1fc72ff" providerId="LiveId" clId="{D6C96F19-C53F-4FC3-BEDB-91B96376A59F}" dt="2023-06-07T16:18:39.538" v="2193" actId="1076"/>
          <ac:picMkLst>
            <pc:docMk/>
            <pc:sldMk cId="3160552889" sldId="265"/>
            <ac:picMk id="7" creationId="{A695F5C4-1A01-2AF0-A04A-00423D79E083}"/>
          </ac:picMkLst>
        </pc:picChg>
      </pc:sldChg>
      <pc:sldChg chg="addSp modSp new mod">
        <pc:chgData name="akhilesh aminigadda" userId="1ae4e733e1fc72ff" providerId="LiveId" clId="{D6C96F19-C53F-4FC3-BEDB-91B96376A59F}" dt="2023-06-07T16:21:23.188" v="2294" actId="1076"/>
        <pc:sldMkLst>
          <pc:docMk/>
          <pc:sldMk cId="275442482" sldId="266"/>
        </pc:sldMkLst>
        <pc:spChg chg="add mod">
          <ac:chgData name="akhilesh aminigadda" userId="1ae4e733e1fc72ff" providerId="LiveId" clId="{D6C96F19-C53F-4FC3-BEDB-91B96376A59F}" dt="2023-06-07T16:20:05.502" v="2281" actId="207"/>
          <ac:spMkLst>
            <pc:docMk/>
            <pc:sldMk cId="275442482" sldId="266"/>
            <ac:spMk id="2" creationId="{475C5B20-B997-5C85-1A38-6A6EAB115A57}"/>
          </ac:spMkLst>
        </pc:spChg>
        <pc:spChg chg="add mod">
          <ac:chgData name="akhilesh aminigadda" userId="1ae4e733e1fc72ff" providerId="LiveId" clId="{D6C96F19-C53F-4FC3-BEDB-91B96376A59F}" dt="2023-06-07T16:20:46.822" v="2285" actId="1076"/>
          <ac:spMkLst>
            <pc:docMk/>
            <pc:sldMk cId="275442482" sldId="266"/>
            <ac:spMk id="3" creationId="{B15F15CA-95B6-9FE7-1170-E44D245C9E88}"/>
          </ac:spMkLst>
        </pc:spChg>
        <pc:picChg chg="add mod modCrop">
          <ac:chgData name="akhilesh aminigadda" userId="1ae4e733e1fc72ff" providerId="LiveId" clId="{D6C96F19-C53F-4FC3-BEDB-91B96376A59F}" dt="2023-06-07T16:21:23.188" v="2294" actId="1076"/>
          <ac:picMkLst>
            <pc:docMk/>
            <pc:sldMk cId="275442482" sldId="266"/>
            <ac:picMk id="5" creationId="{735FAC0D-4FA2-81DF-2D36-792C71AD30F8}"/>
          </ac:picMkLst>
        </pc:picChg>
      </pc:sldChg>
      <pc:sldChg chg="addSp modSp new mod">
        <pc:chgData name="akhilesh aminigadda" userId="1ae4e733e1fc72ff" providerId="LiveId" clId="{D6C96F19-C53F-4FC3-BEDB-91B96376A59F}" dt="2023-06-07T16:28:03.530" v="2430" actId="1076"/>
        <pc:sldMkLst>
          <pc:docMk/>
          <pc:sldMk cId="1021241125" sldId="267"/>
        </pc:sldMkLst>
        <pc:spChg chg="add mod">
          <ac:chgData name="akhilesh aminigadda" userId="1ae4e733e1fc72ff" providerId="LiveId" clId="{D6C96F19-C53F-4FC3-BEDB-91B96376A59F}" dt="2023-06-07T16:26:43.453" v="2417" actId="14100"/>
          <ac:spMkLst>
            <pc:docMk/>
            <pc:sldMk cId="1021241125" sldId="267"/>
            <ac:spMk id="2" creationId="{8E50713A-5D1E-B33E-50AF-9994FE9592E8}"/>
          </ac:spMkLst>
        </pc:spChg>
        <pc:spChg chg="add mod">
          <ac:chgData name="akhilesh aminigadda" userId="1ae4e733e1fc72ff" providerId="LiveId" clId="{D6C96F19-C53F-4FC3-BEDB-91B96376A59F}" dt="2023-06-07T16:26:09.974" v="2380" actId="20577"/>
          <ac:spMkLst>
            <pc:docMk/>
            <pc:sldMk cId="1021241125" sldId="267"/>
            <ac:spMk id="3" creationId="{116EAF15-8851-5362-34C9-2BAB2F20B339}"/>
          </ac:spMkLst>
        </pc:spChg>
        <pc:picChg chg="add mod modCrop">
          <ac:chgData name="akhilesh aminigadda" userId="1ae4e733e1fc72ff" providerId="LiveId" clId="{D6C96F19-C53F-4FC3-BEDB-91B96376A59F}" dt="2023-06-07T16:28:03.530" v="2430" actId="1076"/>
          <ac:picMkLst>
            <pc:docMk/>
            <pc:sldMk cId="1021241125" sldId="267"/>
            <ac:picMk id="5" creationId="{E53CE9F2-2B2E-D711-1BC6-3DC7DB3A3C06}"/>
          </ac:picMkLst>
        </pc:picChg>
        <pc:picChg chg="add mod modCrop">
          <ac:chgData name="akhilesh aminigadda" userId="1ae4e733e1fc72ff" providerId="LiveId" clId="{D6C96F19-C53F-4FC3-BEDB-91B96376A59F}" dt="2023-06-07T16:28:01.318" v="2429" actId="1076"/>
          <ac:picMkLst>
            <pc:docMk/>
            <pc:sldMk cId="1021241125" sldId="267"/>
            <ac:picMk id="7" creationId="{315194BA-9967-9ABE-BC4E-093119B8833B}"/>
          </ac:picMkLst>
        </pc:picChg>
      </pc:sldChg>
      <pc:sldChg chg="addSp modSp new mod">
        <pc:chgData name="akhilesh aminigadda" userId="1ae4e733e1fc72ff" providerId="LiveId" clId="{D6C96F19-C53F-4FC3-BEDB-91B96376A59F}" dt="2023-06-07T16:31:41.943" v="2453" actId="1076"/>
        <pc:sldMkLst>
          <pc:docMk/>
          <pc:sldMk cId="3869466692" sldId="268"/>
        </pc:sldMkLst>
        <pc:spChg chg="add mod">
          <ac:chgData name="akhilesh aminigadda" userId="1ae4e733e1fc72ff" providerId="LiveId" clId="{D6C96F19-C53F-4FC3-BEDB-91B96376A59F}" dt="2023-06-07T16:29:58.971" v="2440" actId="403"/>
          <ac:spMkLst>
            <pc:docMk/>
            <pc:sldMk cId="3869466692" sldId="268"/>
            <ac:spMk id="2" creationId="{CDBC15C2-3434-EFF5-F419-3B1C5F064662}"/>
          </ac:spMkLst>
        </pc:spChg>
        <pc:spChg chg="add mod">
          <ac:chgData name="akhilesh aminigadda" userId="1ae4e733e1fc72ff" providerId="LiveId" clId="{D6C96F19-C53F-4FC3-BEDB-91B96376A59F}" dt="2023-06-07T16:30:57.269" v="2445" actId="20577"/>
          <ac:spMkLst>
            <pc:docMk/>
            <pc:sldMk cId="3869466692" sldId="268"/>
            <ac:spMk id="3" creationId="{D05A09EB-8A0F-1FAF-1C90-869660224305}"/>
          </ac:spMkLst>
        </pc:spChg>
        <pc:picChg chg="add mod modCrop">
          <ac:chgData name="akhilesh aminigadda" userId="1ae4e733e1fc72ff" providerId="LiveId" clId="{D6C96F19-C53F-4FC3-BEDB-91B96376A59F}" dt="2023-06-07T16:31:41.943" v="2453" actId="1076"/>
          <ac:picMkLst>
            <pc:docMk/>
            <pc:sldMk cId="3869466692" sldId="268"/>
            <ac:picMk id="5" creationId="{19F24491-E0DA-8AF4-D444-C7FF4A89414A}"/>
          </ac:picMkLst>
        </pc:picChg>
      </pc:sldChg>
      <pc:sldChg chg="new del">
        <pc:chgData name="akhilesh aminigadda" userId="1ae4e733e1fc72ff" providerId="LiveId" clId="{D6C96F19-C53F-4FC3-BEDB-91B96376A59F}" dt="2023-06-07T16:35:03.001" v="2462" actId="2696"/>
        <pc:sldMkLst>
          <pc:docMk/>
          <pc:sldMk cId="262711519" sldId="269"/>
        </pc:sldMkLst>
      </pc:sldChg>
      <pc:sldChg chg="modSp add mod">
        <pc:chgData name="akhilesh aminigadda" userId="1ae4e733e1fc72ff" providerId="LiveId" clId="{D6C96F19-C53F-4FC3-BEDB-91B96376A59F}" dt="2023-06-07T16:34:47.240" v="2461" actId="1440"/>
        <pc:sldMkLst>
          <pc:docMk/>
          <pc:sldMk cId="2630385030" sldId="272"/>
        </pc:sldMkLst>
        <pc:picChg chg="mod">
          <ac:chgData name="akhilesh aminigadda" userId="1ae4e733e1fc72ff" providerId="LiveId" clId="{D6C96F19-C53F-4FC3-BEDB-91B96376A59F}" dt="2023-06-07T16:34:47.240" v="2461" actId="1440"/>
          <ac:picMkLst>
            <pc:docMk/>
            <pc:sldMk cId="2630385030" sldId="272"/>
            <ac:picMk id="61" creationId="{311F0C4B-94C7-29E6-23CC-499A968B5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FFD7-E40A-F59F-E3DE-B22356E5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ENDCAPSTONE-2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94594-331F-E073-2FCB-21DFFA7A9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A.SAI AKHILESH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2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C5B20-B997-5C85-1A38-6A6EAB115A57}"/>
              </a:ext>
            </a:extLst>
          </p:cNvPr>
          <p:cNvSpPr txBox="1"/>
          <p:nvPr/>
        </p:nvSpPr>
        <p:spPr>
          <a:xfrm>
            <a:off x="979714" y="1054359"/>
            <a:ext cx="961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8. Percentage of males and females and represent it with donut chart.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F15CA-95B6-9FE7-1170-E44D245C9E88}"/>
              </a:ext>
            </a:extLst>
          </p:cNvPr>
          <p:cNvSpPr txBox="1"/>
          <p:nvPr/>
        </p:nvSpPr>
        <p:spPr>
          <a:xfrm>
            <a:off x="1268963" y="1707501"/>
            <a:ext cx="806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52% of Female and 48% of Male are their in the data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AC0D-4FA2-81DF-2D36-792C71AD3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3" t="41784" r="39005" b="15779"/>
          <a:stretch/>
        </p:blipFill>
        <p:spPr>
          <a:xfrm>
            <a:off x="3088430" y="2299088"/>
            <a:ext cx="5503929" cy="3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0713A-5D1E-B33E-50AF-9994FE9592E8}"/>
              </a:ext>
            </a:extLst>
          </p:cNvPr>
          <p:cNvSpPr txBox="1"/>
          <p:nvPr/>
        </p:nvSpPr>
        <p:spPr>
          <a:xfrm>
            <a:off x="1110342" y="1101012"/>
            <a:ext cx="1037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9. Which product have the highest and least sales &amp; represent it with suitable chart 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EAF15-8851-5362-34C9-2BAB2F20B339}"/>
              </a:ext>
            </a:extLst>
          </p:cNvPr>
          <p:cNvSpPr txBox="1"/>
          <p:nvPr/>
        </p:nvSpPr>
        <p:spPr>
          <a:xfrm>
            <a:off x="1203649" y="1744824"/>
            <a:ext cx="450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and beverages has highest sales, Health and beauty has least sales.</a:t>
            </a:r>
          </a:p>
          <a:p>
            <a:r>
              <a:rPr lang="en-US" dirty="0"/>
              <a:t>Create the pivot table for products and sales columns then we get 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CE9F2-2B2E-D711-1BC6-3DC7DB3A3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" t="31496" r="79031" b="46071"/>
          <a:stretch/>
        </p:blipFill>
        <p:spPr>
          <a:xfrm>
            <a:off x="7109926" y="1571320"/>
            <a:ext cx="2304661" cy="1464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194BA-9967-9ABE-BC4E-093119B88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0" t="49675" r="34571" b="13913"/>
          <a:stretch/>
        </p:blipFill>
        <p:spPr>
          <a:xfrm>
            <a:off x="2556587" y="3127299"/>
            <a:ext cx="6671388" cy="30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C15C2-3434-EFF5-F419-3B1C5F064662}"/>
              </a:ext>
            </a:extLst>
          </p:cNvPr>
          <p:cNvSpPr txBox="1"/>
          <p:nvPr/>
        </p:nvSpPr>
        <p:spPr>
          <a:xfrm>
            <a:off x="923731" y="942392"/>
            <a:ext cx="989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10. Which city has highest quantity 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A09EB-8A0F-1FAF-1C90-869660224305}"/>
              </a:ext>
            </a:extLst>
          </p:cNvPr>
          <p:cNvSpPr txBox="1"/>
          <p:nvPr/>
        </p:nvSpPr>
        <p:spPr>
          <a:xfrm>
            <a:off x="1054360" y="1561131"/>
            <a:ext cx="6475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Yangon has the highest quantity compared to all the cities.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24491-E0DA-8AF4-D444-C7FF4A894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3" t="45927" r="36479" b="11921"/>
          <a:stretch/>
        </p:blipFill>
        <p:spPr>
          <a:xfrm>
            <a:off x="1744824" y="2258008"/>
            <a:ext cx="6227221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2D7B08D-B3ED-FFA4-B853-4A13822998F3}"/>
              </a:ext>
            </a:extLst>
          </p:cNvPr>
          <p:cNvGrpSpPr/>
          <p:nvPr/>
        </p:nvGrpSpPr>
        <p:grpSpPr>
          <a:xfrm>
            <a:off x="549070" y="-1132391"/>
            <a:ext cx="1282723" cy="5481935"/>
            <a:chOff x="802432" y="-1160383"/>
            <a:chExt cx="1282723" cy="5481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BF537F-4832-4E91-6BCD-1FF1494CE560}"/>
                </a:ext>
              </a:extLst>
            </p:cNvPr>
            <p:cNvSpPr txBox="1"/>
            <p:nvPr/>
          </p:nvSpPr>
          <p:spPr>
            <a:xfrm>
              <a:off x="802432" y="2105561"/>
              <a:ext cx="12827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A301154-069E-416A-7C52-71A91C512653}"/>
                </a:ext>
              </a:extLst>
            </p:cNvPr>
            <p:cNvSpPr/>
            <p:nvPr/>
          </p:nvSpPr>
          <p:spPr>
            <a:xfrm rot="14783352" flipH="1" flipV="1">
              <a:off x="1389593" y="2642784"/>
              <a:ext cx="108398" cy="124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C9382F-246F-C7DA-4BA0-E74C83B1CE5B}"/>
                </a:ext>
              </a:extLst>
            </p:cNvPr>
            <p:cNvCxnSpPr/>
            <p:nvPr/>
          </p:nvCxnSpPr>
          <p:spPr>
            <a:xfrm>
              <a:off x="1443792" y="-1160383"/>
              <a:ext cx="0" cy="379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9F309E-3C6F-E8AE-9129-26D992A7DB49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FBF1A-8C83-82CE-B038-9BC626526778}"/>
              </a:ext>
            </a:extLst>
          </p:cNvPr>
          <p:cNvGrpSpPr/>
          <p:nvPr/>
        </p:nvGrpSpPr>
        <p:grpSpPr>
          <a:xfrm>
            <a:off x="1739641" y="-328155"/>
            <a:ext cx="1353256" cy="5130368"/>
            <a:chOff x="688222" y="-1160383"/>
            <a:chExt cx="1353256" cy="51303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8AA883-8D40-31E1-5205-D21EA69816F2}"/>
                </a:ext>
              </a:extLst>
            </p:cNvPr>
            <p:cNvSpPr txBox="1"/>
            <p:nvPr/>
          </p:nvSpPr>
          <p:spPr>
            <a:xfrm>
              <a:off x="688222" y="1753994"/>
              <a:ext cx="135325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rgbClr val="002060"/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ED5C3A-5C4C-AA74-FD7F-F10E4BDF0EB0}"/>
                </a:ext>
              </a:extLst>
            </p:cNvPr>
            <p:cNvSpPr/>
            <p:nvPr/>
          </p:nvSpPr>
          <p:spPr>
            <a:xfrm rot="14783352" flipH="1" flipV="1">
              <a:off x="1400384" y="2609136"/>
              <a:ext cx="108398" cy="124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03F9FC-8319-69F9-6A05-4A613585C7D9}"/>
                </a:ext>
              </a:extLst>
            </p:cNvPr>
            <p:cNvCxnSpPr/>
            <p:nvPr/>
          </p:nvCxnSpPr>
          <p:spPr>
            <a:xfrm>
              <a:off x="1443792" y="-1160383"/>
              <a:ext cx="0" cy="379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06F0C9-BEA1-4DFD-250E-4C0BE18CE983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66855D-DB0B-53A0-84CC-23AF80995DBB}"/>
              </a:ext>
            </a:extLst>
          </p:cNvPr>
          <p:cNvGrpSpPr/>
          <p:nvPr/>
        </p:nvGrpSpPr>
        <p:grpSpPr>
          <a:xfrm>
            <a:off x="2894944" y="-642753"/>
            <a:ext cx="1210588" cy="5098503"/>
            <a:chOff x="849289" y="-1160383"/>
            <a:chExt cx="1210588" cy="50985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C48B77-ECAF-E4B8-3E54-4856CC20999A}"/>
                </a:ext>
              </a:extLst>
            </p:cNvPr>
            <p:cNvSpPr txBox="1"/>
            <p:nvPr/>
          </p:nvSpPr>
          <p:spPr>
            <a:xfrm>
              <a:off x="849289" y="1722129"/>
              <a:ext cx="121058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F1B30C-B747-6B43-4271-B1299E9E9465}"/>
                </a:ext>
              </a:extLst>
            </p:cNvPr>
            <p:cNvSpPr/>
            <p:nvPr/>
          </p:nvSpPr>
          <p:spPr>
            <a:xfrm rot="14783352" flipH="1" flipV="1">
              <a:off x="1383856" y="2562650"/>
              <a:ext cx="108398" cy="124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DFBA88-6C74-FD01-5125-383B792C1930}"/>
                </a:ext>
              </a:extLst>
            </p:cNvPr>
            <p:cNvCxnSpPr/>
            <p:nvPr/>
          </p:nvCxnSpPr>
          <p:spPr>
            <a:xfrm>
              <a:off x="1443792" y="-1160383"/>
              <a:ext cx="0" cy="379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E4D8F8-B4D3-8882-9654-4FF182B9EE67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E59456-32F3-4675-4189-4716BA92765A}"/>
              </a:ext>
            </a:extLst>
          </p:cNvPr>
          <p:cNvGrpSpPr/>
          <p:nvPr/>
        </p:nvGrpSpPr>
        <p:grpSpPr>
          <a:xfrm>
            <a:off x="3954145" y="-387919"/>
            <a:ext cx="1353256" cy="5255356"/>
            <a:chOff x="682485" y="-1309333"/>
            <a:chExt cx="1353256" cy="525535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483C6-A114-7B7C-DE58-A96BFF325B68}"/>
                </a:ext>
              </a:extLst>
            </p:cNvPr>
            <p:cNvSpPr txBox="1"/>
            <p:nvPr/>
          </p:nvSpPr>
          <p:spPr>
            <a:xfrm>
              <a:off x="682485" y="1730032"/>
              <a:ext cx="135325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269923-9891-D438-A564-D91A7A83FFC5}"/>
                </a:ext>
              </a:extLst>
            </p:cNvPr>
            <p:cNvSpPr/>
            <p:nvPr/>
          </p:nvSpPr>
          <p:spPr>
            <a:xfrm rot="14783352" flipH="1" flipV="1">
              <a:off x="1322268" y="2555811"/>
              <a:ext cx="176125" cy="785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1538669-76F3-866F-0A24-E5F778CB2017}"/>
                </a:ext>
              </a:extLst>
            </p:cNvPr>
            <p:cNvCxnSpPr>
              <a:cxnSpLocks/>
              <a:endCxn id="30" idx="4"/>
            </p:cNvCxnSpPr>
            <p:nvPr/>
          </p:nvCxnSpPr>
          <p:spPr>
            <a:xfrm flipH="1">
              <a:off x="1374355" y="-1309333"/>
              <a:ext cx="2300" cy="39201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6E7B61-1B94-315D-82D4-3E64A7DCAA82}"/>
                </a:ext>
              </a:extLst>
            </p:cNvPr>
            <p:cNvSpPr/>
            <p:nvPr/>
          </p:nvSpPr>
          <p:spPr>
            <a:xfrm>
              <a:off x="1419641" y="2420481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FAF8B3-C86F-F198-2ED4-2EAC90C2BF40}"/>
              </a:ext>
            </a:extLst>
          </p:cNvPr>
          <p:cNvGrpSpPr/>
          <p:nvPr/>
        </p:nvGrpSpPr>
        <p:grpSpPr>
          <a:xfrm>
            <a:off x="5147102" y="-950664"/>
            <a:ext cx="1282723" cy="5496627"/>
            <a:chOff x="1100926" y="-1160383"/>
            <a:chExt cx="1282723" cy="54966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38D28E-1325-A965-3D4E-93381EB9C0EA}"/>
                </a:ext>
              </a:extLst>
            </p:cNvPr>
            <p:cNvSpPr txBox="1"/>
            <p:nvPr/>
          </p:nvSpPr>
          <p:spPr>
            <a:xfrm>
              <a:off x="1100926" y="2120253"/>
              <a:ext cx="12827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k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8ABC74-9052-110A-7F1A-CB5164E45D53}"/>
                </a:ext>
              </a:extLst>
            </p:cNvPr>
            <p:cNvSpPr/>
            <p:nvPr/>
          </p:nvSpPr>
          <p:spPr>
            <a:xfrm rot="14783352" flipH="1" flipV="1">
              <a:off x="1380954" y="2589312"/>
              <a:ext cx="108398" cy="124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051B06-71F7-224A-A4AB-72E2F62D64AF}"/>
                </a:ext>
              </a:extLst>
            </p:cNvPr>
            <p:cNvCxnSpPr/>
            <p:nvPr/>
          </p:nvCxnSpPr>
          <p:spPr>
            <a:xfrm>
              <a:off x="1443792" y="-1160383"/>
              <a:ext cx="0" cy="379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05F75F-4063-E077-6AC6-7FAB2ECAA7DA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98F75C-EB91-96C4-9902-19A7262D2A34}"/>
              </a:ext>
            </a:extLst>
          </p:cNvPr>
          <p:cNvGrpSpPr/>
          <p:nvPr/>
        </p:nvGrpSpPr>
        <p:grpSpPr>
          <a:xfrm>
            <a:off x="6702033" y="-539082"/>
            <a:ext cx="1140056" cy="5085045"/>
            <a:chOff x="544120" y="-1160383"/>
            <a:chExt cx="1140056" cy="508504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310883-0C27-F555-3B6F-D7B9082FADC1}"/>
                </a:ext>
              </a:extLst>
            </p:cNvPr>
            <p:cNvSpPr txBox="1"/>
            <p:nvPr/>
          </p:nvSpPr>
          <p:spPr>
            <a:xfrm>
              <a:off x="544120" y="1708671"/>
              <a:ext cx="114005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D3CA19-7532-DF14-2E6A-AFD29199A3EA}"/>
                </a:ext>
              </a:extLst>
            </p:cNvPr>
            <p:cNvSpPr/>
            <p:nvPr/>
          </p:nvSpPr>
          <p:spPr>
            <a:xfrm rot="14783352" flipH="1" flipV="1">
              <a:off x="1380611" y="2627724"/>
              <a:ext cx="110384" cy="77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13B604-6F4F-371F-0D15-C3B9DB95F8B7}"/>
                </a:ext>
              </a:extLst>
            </p:cNvPr>
            <p:cNvCxnSpPr/>
            <p:nvPr/>
          </p:nvCxnSpPr>
          <p:spPr>
            <a:xfrm>
              <a:off x="1443792" y="-1160383"/>
              <a:ext cx="0" cy="379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6043664-EE97-0D85-3E22-E29F7533C6FC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DC65BB-CF15-3B8B-14A4-15D2630E742B}"/>
              </a:ext>
            </a:extLst>
          </p:cNvPr>
          <p:cNvGrpSpPr/>
          <p:nvPr/>
        </p:nvGrpSpPr>
        <p:grpSpPr>
          <a:xfrm>
            <a:off x="7471395" y="-328155"/>
            <a:ext cx="1175322" cy="5178435"/>
            <a:chOff x="848142" y="-1211975"/>
            <a:chExt cx="1175322" cy="517843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193E17-48D2-5DE5-0DCB-FB874BC9A1F3}"/>
                </a:ext>
              </a:extLst>
            </p:cNvPr>
            <p:cNvSpPr txBox="1"/>
            <p:nvPr/>
          </p:nvSpPr>
          <p:spPr>
            <a:xfrm>
              <a:off x="848142" y="1750469"/>
              <a:ext cx="117532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rgbClr val="00B0F0"/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0FC4D4-60EC-24C2-02D6-2AA3A9EB943D}"/>
                </a:ext>
              </a:extLst>
            </p:cNvPr>
            <p:cNvSpPr/>
            <p:nvPr/>
          </p:nvSpPr>
          <p:spPr>
            <a:xfrm rot="14783352" flipH="1" flipV="1">
              <a:off x="1380611" y="2627724"/>
              <a:ext cx="110384" cy="77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4078B7-EE2D-7CC8-4C2B-9EE3E6A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687" y="-1211975"/>
              <a:ext cx="14116" cy="3877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6C4C586-67C4-C7C2-42EA-3D280F8CBEE7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D89082-74D3-B918-63C2-911F7F882D91}"/>
              </a:ext>
            </a:extLst>
          </p:cNvPr>
          <p:cNvGrpSpPr/>
          <p:nvPr/>
        </p:nvGrpSpPr>
        <p:grpSpPr>
          <a:xfrm>
            <a:off x="8400984" y="-527332"/>
            <a:ext cx="1388522" cy="5109526"/>
            <a:chOff x="1067520" y="-1211975"/>
            <a:chExt cx="1388522" cy="510952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06EF11-2380-3A08-41F9-AE26C408FC68}"/>
                </a:ext>
              </a:extLst>
            </p:cNvPr>
            <p:cNvSpPr txBox="1"/>
            <p:nvPr/>
          </p:nvSpPr>
          <p:spPr>
            <a:xfrm>
              <a:off x="1067520" y="1681560"/>
              <a:ext cx="138852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800" dirty="0">
                  <a:ln>
                    <a:solidFill>
                      <a:schemeClr val="bg1"/>
                    </a:solidFill>
                  </a:ln>
                  <a:solidFill>
                    <a:srgbClr val="7030A0"/>
                  </a:solidFill>
                  <a:effectLst>
                    <a:outerShdw blurRad="50800" dist="38100" dir="2700000" sx="107000" sy="107000" algn="tl" rotWithShape="0">
                      <a:prstClr val="black">
                        <a:alpha val="40000"/>
                      </a:prstClr>
                    </a:outerShdw>
                  </a:effectLst>
                </a:rPr>
                <a:t>u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BC4AEF9-9D7B-5C35-86F6-DA88BF5212E1}"/>
                </a:ext>
              </a:extLst>
            </p:cNvPr>
            <p:cNvSpPr/>
            <p:nvPr/>
          </p:nvSpPr>
          <p:spPr>
            <a:xfrm rot="14783352" flipH="1" flipV="1">
              <a:off x="1380611" y="2627724"/>
              <a:ext cx="110384" cy="77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7A77FCD-558B-F606-D9D2-B3DAD77B8A16}"/>
                </a:ext>
              </a:extLst>
            </p:cNvPr>
            <p:cNvCxnSpPr>
              <a:cxnSpLocks/>
            </p:cNvCxnSpPr>
            <p:nvPr/>
          </p:nvCxnSpPr>
          <p:spPr>
            <a:xfrm>
              <a:off x="1421687" y="-1211975"/>
              <a:ext cx="14116" cy="3877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3AE10BA-FB6A-538C-0C50-166640CCCC72}"/>
                </a:ext>
              </a:extLst>
            </p:cNvPr>
            <p:cNvSpPr/>
            <p:nvPr/>
          </p:nvSpPr>
          <p:spPr>
            <a:xfrm>
              <a:off x="1447800" y="2419350"/>
              <a:ext cx="171450" cy="209550"/>
            </a:xfrm>
            <a:custGeom>
              <a:avLst/>
              <a:gdLst>
                <a:gd name="connsiteX0" fmla="*/ 0 w 171450"/>
                <a:gd name="connsiteY0" fmla="*/ 209550 h 209550"/>
                <a:gd name="connsiteX1" fmla="*/ 47625 w 171450"/>
                <a:gd name="connsiteY1" fmla="*/ 180975 h 209550"/>
                <a:gd name="connsiteX2" fmla="*/ 76200 w 171450"/>
                <a:gd name="connsiteY2" fmla="*/ 0 h 209550"/>
                <a:gd name="connsiteX3" fmla="*/ 161925 w 171450"/>
                <a:gd name="connsiteY3" fmla="*/ 85725 h 209550"/>
                <a:gd name="connsiteX4" fmla="*/ 171450 w 171450"/>
                <a:gd name="connsiteY4" fmla="*/ 8572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09550">
                  <a:moveTo>
                    <a:pt x="0" y="209550"/>
                  </a:moveTo>
                  <a:cubicBezTo>
                    <a:pt x="15875" y="200025"/>
                    <a:pt x="33569" y="193023"/>
                    <a:pt x="47625" y="180975"/>
                  </a:cubicBezTo>
                  <a:cubicBezTo>
                    <a:pt x="92901" y="142167"/>
                    <a:pt x="74886" y="21024"/>
                    <a:pt x="76200" y="0"/>
                  </a:cubicBezTo>
                  <a:cubicBezTo>
                    <a:pt x="112685" y="145940"/>
                    <a:pt x="68160" y="125910"/>
                    <a:pt x="161925" y="85725"/>
                  </a:cubicBezTo>
                  <a:cubicBezTo>
                    <a:pt x="164843" y="84474"/>
                    <a:pt x="168275" y="85725"/>
                    <a:pt x="171450" y="857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311F0C4B-94C7-29E6-23CC-499A968B5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3" t="1739" r="3730" b="9855"/>
          <a:stretch/>
        </p:blipFill>
        <p:spPr>
          <a:xfrm>
            <a:off x="9416079" y="3987889"/>
            <a:ext cx="1641124" cy="1759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03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7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7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7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8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breez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5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5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5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5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7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7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7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32" presetClass="emph" presetSubtype="0" repeatCount="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0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1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2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3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84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reez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E6F1-89BB-88DE-7B45-D81143D1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9" y="2400385"/>
            <a:ext cx="11506198" cy="1919688"/>
          </a:xfrm>
        </p:spPr>
        <p:txBody>
          <a:bodyPr/>
          <a:lstStyle/>
          <a:p>
            <a:r>
              <a:rPr lang="en-US" dirty="0" err="1"/>
              <a:t>Supermarket_sales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5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158EA-F187-D446-7888-4E3A7CFD098E}"/>
              </a:ext>
            </a:extLst>
          </p:cNvPr>
          <p:cNvSpPr txBox="1"/>
          <p:nvPr/>
        </p:nvSpPr>
        <p:spPr>
          <a:xfrm>
            <a:off x="979715" y="933061"/>
            <a:ext cx="983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1 . Import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F4167-441D-9C9B-5730-59DB6C3C27C5}"/>
              </a:ext>
            </a:extLst>
          </p:cNvPr>
          <p:cNvSpPr txBox="1"/>
          <p:nvPr/>
        </p:nvSpPr>
        <p:spPr>
          <a:xfrm>
            <a:off x="1147665" y="1604865"/>
            <a:ext cx="8593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1.Check the extension of the file which you want to import.</a:t>
            </a:r>
          </a:p>
          <a:p>
            <a:r>
              <a:rPr lang="en-IN" sz="2000" dirty="0"/>
              <a:t>2.Go to data </a:t>
            </a:r>
            <a:r>
              <a:rPr lang="en-IN" sz="2000" dirty="0" err="1"/>
              <a:t>ribbion</a:t>
            </a:r>
            <a:r>
              <a:rPr lang="en-IN" sz="2000" dirty="0"/>
              <a:t> and click on </a:t>
            </a:r>
            <a:r>
              <a:rPr lang="en-IN" sz="2000" dirty="0" err="1"/>
              <a:t>getdata</a:t>
            </a:r>
            <a:r>
              <a:rPr lang="en-IN" sz="2000" dirty="0"/>
              <a:t>&gt;from excel&gt;select the file.</a:t>
            </a:r>
          </a:p>
          <a:p>
            <a:r>
              <a:rPr lang="en-IN" sz="2000" dirty="0"/>
              <a:t>3.Load the data it directly loads or click transform if we want any changes in data.</a:t>
            </a:r>
          </a:p>
          <a:p>
            <a:r>
              <a:rPr lang="en-IN" sz="2000" dirty="0"/>
              <a:t>4.Import the data in Power Pivot in Excel.</a:t>
            </a:r>
          </a:p>
          <a:p>
            <a:r>
              <a:rPr lang="en-IN" sz="2000" dirty="0"/>
              <a:t>5.After changes on the top left select close and import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13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10F8A-B19A-52C0-D49B-A1A179F5F97E}"/>
              </a:ext>
            </a:extLst>
          </p:cNvPr>
          <p:cNvSpPr txBox="1"/>
          <p:nvPr/>
        </p:nvSpPr>
        <p:spPr>
          <a:xfrm>
            <a:off x="1240971" y="1250302"/>
            <a:ext cx="9881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2. Convert the date column in correct format?</a:t>
            </a:r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42119-9840-D730-64F9-68C6664A2D50}"/>
              </a:ext>
            </a:extLst>
          </p:cNvPr>
          <p:cNvSpPr txBox="1"/>
          <p:nvPr/>
        </p:nvSpPr>
        <p:spPr>
          <a:xfrm>
            <a:off x="1362269" y="1894114"/>
            <a:ext cx="5570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sales data we are facing some problem with date column we convert it into correct format by following the steps </a:t>
            </a:r>
          </a:p>
          <a:p>
            <a:r>
              <a:rPr lang="en-US" sz="2000" dirty="0"/>
              <a:t>Select the date column and it separate with d-</a:t>
            </a:r>
            <a:r>
              <a:rPr lang="en-US" sz="2000" dirty="0" err="1"/>
              <a:t>limitor</a:t>
            </a:r>
            <a:endParaRPr lang="en-US" sz="2000" dirty="0"/>
          </a:p>
          <a:p>
            <a:r>
              <a:rPr lang="en-US" sz="2000" dirty="0"/>
              <a:t>then make the column names and apply the another column using DATE function with If condition then copy that column and select it click on the smart date on the </a:t>
            </a:r>
            <a:r>
              <a:rPr lang="en-US" sz="2000" dirty="0" err="1"/>
              <a:t>ribbions</a:t>
            </a:r>
            <a:r>
              <a:rPr lang="en-US" sz="2000" dirty="0"/>
              <a:t>.</a:t>
            </a:r>
          </a:p>
          <a:p>
            <a:r>
              <a:rPr lang="en-US" sz="2000" dirty="0"/>
              <a:t>Then we get the correct date format.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A90C-85B3-A6E8-4766-BA9C2A60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28" t="22461" r="31381" b="28440"/>
          <a:stretch/>
        </p:blipFill>
        <p:spPr>
          <a:xfrm>
            <a:off x="9439470" y="1617773"/>
            <a:ext cx="1063690" cy="341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FA09C-121A-7FDB-7E1D-BAAFA1B38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0" t="23066" r="30510" b="13063"/>
          <a:stretch/>
        </p:blipFill>
        <p:spPr>
          <a:xfrm>
            <a:off x="7529804" y="1343608"/>
            <a:ext cx="1156996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2DF70-AED9-668D-84B7-10FC5AEE70B6}"/>
              </a:ext>
            </a:extLst>
          </p:cNvPr>
          <p:cNvSpPr txBox="1"/>
          <p:nvPr/>
        </p:nvSpPr>
        <p:spPr>
          <a:xfrm>
            <a:off x="1026367" y="989045"/>
            <a:ext cx="1009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 Adding some new columns using some functions.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ADCF1-830E-5182-901B-07AD0FC0340C}"/>
              </a:ext>
            </a:extLst>
          </p:cNvPr>
          <p:cNvSpPr txBox="1"/>
          <p:nvPr/>
        </p:nvSpPr>
        <p:spPr>
          <a:xfrm>
            <a:off x="1138335" y="167018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Adding some new columns using the DATE column.</a:t>
            </a:r>
          </a:p>
          <a:p>
            <a:r>
              <a:rPr lang="en-US" sz="2000" dirty="0" err="1"/>
              <a:t>Week_name</a:t>
            </a:r>
            <a:r>
              <a:rPr lang="en-US" sz="2000" dirty="0"/>
              <a:t> ,</a:t>
            </a:r>
            <a:r>
              <a:rPr lang="en-US" sz="2000" dirty="0" err="1"/>
              <a:t>Month_name,Year</a:t>
            </a:r>
            <a:r>
              <a:rPr lang="en-US" sz="2000" dirty="0"/>
              <a:t> and Sales </a:t>
            </a:r>
          </a:p>
          <a:p>
            <a:r>
              <a:rPr lang="en-US" sz="2000" dirty="0" err="1"/>
              <a:t>Week_name</a:t>
            </a:r>
            <a:r>
              <a:rPr lang="en-US" sz="2000" dirty="0"/>
              <a:t> =TEXT(K2,"dddd") gets like Wednesday</a:t>
            </a:r>
          </a:p>
          <a:p>
            <a:r>
              <a:rPr lang="en-US" sz="2000" dirty="0" err="1"/>
              <a:t>Month_name</a:t>
            </a:r>
            <a:r>
              <a:rPr lang="en-US" sz="2000" dirty="0"/>
              <a:t> =TEXT(K2,"mmmm") gets like May</a:t>
            </a:r>
          </a:p>
          <a:p>
            <a:r>
              <a:rPr lang="en-US" sz="2000" dirty="0"/>
              <a:t>Year =YEAR(K2) gets like 2019</a:t>
            </a:r>
          </a:p>
          <a:p>
            <a:r>
              <a:rPr lang="en-US" sz="2000" dirty="0"/>
              <a:t>Sales =IF(J2&gt;500,"Highest_sales","Lowest_sales")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D3AA5-B995-83EA-794A-41DCA4F2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25066" r="8086" b="4633"/>
          <a:stretch/>
        </p:blipFill>
        <p:spPr>
          <a:xfrm>
            <a:off x="7753739" y="1313841"/>
            <a:ext cx="3368351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4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59EE6-C912-1F9D-AFE8-F3DAC3D37E56}"/>
              </a:ext>
            </a:extLst>
          </p:cNvPr>
          <p:cNvSpPr txBox="1"/>
          <p:nvPr/>
        </p:nvSpPr>
        <p:spPr>
          <a:xfrm>
            <a:off x="1110343" y="1101012"/>
            <a:ext cx="668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4. Giving the rating.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207BC-76CC-49A2-1D1E-5BDEC9992364}"/>
              </a:ext>
            </a:extLst>
          </p:cNvPr>
          <p:cNvSpPr txBox="1"/>
          <p:nvPr/>
        </p:nvSpPr>
        <p:spPr>
          <a:xfrm>
            <a:off x="1162988" y="1763485"/>
            <a:ext cx="5141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next sheet copy and paste sone columns like Invoice id,</a:t>
            </a:r>
          </a:p>
          <a:p>
            <a:r>
              <a:rPr lang="en-US" dirty="0" err="1"/>
              <a:t>Branch,City_code,Product_line,Quantity</a:t>
            </a:r>
            <a:r>
              <a:rPr lang="en-US" dirty="0"/>
              <a:t> from the </a:t>
            </a:r>
            <a:r>
              <a:rPr lang="en-US" dirty="0" err="1"/>
              <a:t>salesmarketing</a:t>
            </a:r>
            <a:r>
              <a:rPr lang="en-US" dirty="0"/>
              <a:t> and add some columns like </a:t>
            </a:r>
            <a:r>
              <a:rPr lang="en-US" dirty="0" err="1"/>
              <a:t>Quantity_starts</a:t>
            </a:r>
            <a:r>
              <a:rPr lang="en-US" dirty="0"/>
              <a:t> and Rating.</a:t>
            </a:r>
          </a:p>
          <a:p>
            <a:r>
              <a:rPr lang="en-US" dirty="0"/>
              <a:t> </a:t>
            </a:r>
            <a:r>
              <a:rPr lang="en-US" dirty="0" err="1"/>
              <a:t>Quantity_starts</a:t>
            </a:r>
            <a:r>
              <a:rPr lang="en-US" dirty="0"/>
              <a:t> =REPT("*",F2)</a:t>
            </a:r>
          </a:p>
          <a:p>
            <a:r>
              <a:rPr lang="en-US" dirty="0"/>
              <a:t>Rating is also from the sales sheet by using conditional formatting we get rating for that column.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63B1F-18DE-D814-5507-3037877B3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38" r="41378"/>
          <a:stretch/>
        </p:blipFill>
        <p:spPr>
          <a:xfrm>
            <a:off x="6220179" y="1462473"/>
            <a:ext cx="5315583" cy="36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4A18D-192B-3B00-0A62-4FE47AD2B305}"/>
              </a:ext>
            </a:extLst>
          </p:cNvPr>
          <p:cNvSpPr txBox="1"/>
          <p:nvPr/>
        </p:nvSpPr>
        <p:spPr>
          <a:xfrm>
            <a:off x="961053" y="1110343"/>
            <a:ext cx="1058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5. Which month has high gross income 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7D86F-766E-C47A-293A-616197FF2B5D}"/>
              </a:ext>
            </a:extLst>
          </p:cNvPr>
          <p:cNvSpPr txBox="1"/>
          <p:nvPr/>
        </p:nvSpPr>
        <p:spPr>
          <a:xfrm>
            <a:off x="1119673" y="1866122"/>
            <a:ext cx="9423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January month has the more gross income compared to all the months.</a:t>
            </a:r>
          </a:p>
          <a:p>
            <a:r>
              <a:rPr lang="en-US" sz="2000" dirty="0"/>
              <a:t>Create the pivot table for Months and Gross income columns</a:t>
            </a:r>
          </a:p>
          <a:p>
            <a:r>
              <a:rPr lang="en-US" sz="2000" dirty="0"/>
              <a:t>and apply the </a:t>
            </a:r>
            <a:r>
              <a:rPr lang="en-US" sz="2000" dirty="0" err="1"/>
              <a:t>filter,top</a:t>
            </a:r>
            <a:r>
              <a:rPr lang="en-US" sz="2000" dirty="0"/>
              <a:t> 3 months then we get the top 3 months with high gross income.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1386F-E9E9-46EF-616B-3CED02A0F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5" t="42927" r="30510" b="9206"/>
          <a:stretch/>
        </p:blipFill>
        <p:spPr>
          <a:xfrm>
            <a:off x="3520751" y="2965359"/>
            <a:ext cx="5150498" cy="31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1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A5BA2-A93B-2DF5-014D-2850D0B21F05}"/>
              </a:ext>
            </a:extLst>
          </p:cNvPr>
          <p:cNvSpPr txBox="1"/>
          <p:nvPr/>
        </p:nvSpPr>
        <p:spPr>
          <a:xfrm>
            <a:off x="923731" y="1035698"/>
            <a:ext cx="917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6. Which payment method is more used by customers 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0148F-693D-9786-5AE3-637B8636458C}"/>
              </a:ext>
            </a:extLst>
          </p:cNvPr>
          <p:cNvSpPr txBox="1"/>
          <p:nvPr/>
        </p:nvSpPr>
        <p:spPr>
          <a:xfrm>
            <a:off x="635749" y="1555607"/>
            <a:ext cx="5383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Customers mostly did the payment with cash.</a:t>
            </a:r>
          </a:p>
          <a:p>
            <a:r>
              <a:rPr lang="en-US" sz="2000" dirty="0"/>
              <a:t>Create the pivot table for </a:t>
            </a:r>
            <a:r>
              <a:rPr lang="en-US" sz="2000" dirty="0" err="1"/>
              <a:t>paymentmode</a:t>
            </a:r>
            <a:r>
              <a:rPr lang="en-US" sz="2000" dirty="0"/>
              <a:t> and total.</a:t>
            </a:r>
          </a:p>
          <a:p>
            <a:r>
              <a:rPr lang="en-US" sz="2000" dirty="0"/>
              <a:t>Then we get the method more used by customers.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516AF-C3C8-BC0D-21F3-D78894096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t="35783" r="81709" b="43784"/>
          <a:stretch/>
        </p:blipFill>
        <p:spPr>
          <a:xfrm>
            <a:off x="1520890" y="2873427"/>
            <a:ext cx="3136281" cy="2085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FEED6-F904-DD70-0C56-51A08DED0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4" t="44356" r="34260" b="11635"/>
          <a:stretch/>
        </p:blipFill>
        <p:spPr>
          <a:xfrm>
            <a:off x="5731530" y="1497363"/>
            <a:ext cx="5577173" cy="31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57116-57B6-AFC1-2B7F-D816573A15DF}"/>
              </a:ext>
            </a:extLst>
          </p:cNvPr>
          <p:cNvSpPr txBox="1"/>
          <p:nvPr/>
        </p:nvSpPr>
        <p:spPr>
          <a:xfrm>
            <a:off x="1063690" y="998376"/>
            <a:ext cx="904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7. Which city has high gross income?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4AC03-17B4-2D0D-0047-37741C8FC154}"/>
              </a:ext>
            </a:extLst>
          </p:cNvPr>
          <p:cNvSpPr txBox="1"/>
          <p:nvPr/>
        </p:nvSpPr>
        <p:spPr>
          <a:xfrm>
            <a:off x="1156996" y="1623527"/>
            <a:ext cx="4939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Naypyitaw city has the high gross income.</a:t>
            </a:r>
          </a:p>
          <a:p>
            <a:r>
              <a:rPr lang="en-US" sz="2000" dirty="0"/>
              <a:t>Create the pivot table for cities and gross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17899-1E64-2133-1566-2C29FE189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" t="29639" r="76276" b="51214"/>
          <a:stretch/>
        </p:blipFill>
        <p:spPr>
          <a:xfrm>
            <a:off x="7422778" y="998376"/>
            <a:ext cx="3135085" cy="141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5F5C4-1A01-2AF0-A04A-00423D79E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42641" r="36709" b="15779"/>
          <a:stretch/>
        </p:blipFill>
        <p:spPr>
          <a:xfrm>
            <a:off x="2034074" y="2472283"/>
            <a:ext cx="5809751" cy="34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2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536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EXCEL ENDCAPSTONE-2</vt:lpstr>
      <vt:lpstr>Supermarket_sales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ENDCAPSTONE-2</dc:title>
  <dc:creator>akhilesh aminigadda</dc:creator>
  <cp:lastModifiedBy>akhilesh aminigadda</cp:lastModifiedBy>
  <cp:revision>1</cp:revision>
  <dcterms:created xsi:type="dcterms:W3CDTF">2023-06-07T15:28:52Z</dcterms:created>
  <dcterms:modified xsi:type="dcterms:W3CDTF">2023-06-07T16:35:43Z</dcterms:modified>
</cp:coreProperties>
</file>