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3.xml" ContentType="application/vnd.openxmlformats-officedocument.theme+xml"/>
  <Override PartName="/ppt/tags/tag4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1" r:id="rId2"/>
  </p:sldMasterIdLst>
  <p:notesMasterIdLst>
    <p:notesMasterId r:id="rId12"/>
  </p:notesMasterIdLst>
  <p:sldIdLst>
    <p:sldId id="141168525" r:id="rId3"/>
    <p:sldId id="141169095" r:id="rId4"/>
    <p:sldId id="141169096" r:id="rId5"/>
    <p:sldId id="141168536" r:id="rId6"/>
    <p:sldId id="141169091" r:id="rId7"/>
    <p:sldId id="141169092" r:id="rId8"/>
    <p:sldId id="141169093" r:id="rId9"/>
    <p:sldId id="141168535" r:id="rId10"/>
    <p:sldId id="1924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45"/>
    <a:srgbClr val="FFF2B2"/>
    <a:srgbClr val="EEDDF8"/>
    <a:srgbClr val="E2E990"/>
    <a:srgbClr val="FFE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ADCFE-8D21-4DBA-8B5F-CCFEBE4D7C46}" v="30" dt="2020-04-22T16:57:29.405"/>
    <p1510:client id="{B619753F-A27E-4511-99E2-C7F763008FE5}" v="11" dt="2020-04-22T11:37:26.97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88367"/>
  </p:normalViewPr>
  <p:slideViewPr>
    <p:cSldViewPr snapToGrid="0" snapToObjects="1">
      <p:cViewPr varScale="1">
        <p:scale>
          <a:sx n="112" d="100"/>
          <a:sy n="112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91ADCFE-8D21-4DBA-8B5F-CCFEBE4D7C46}"/>
    <pc:docChg chg="modSld">
      <pc:chgData name="" userId="" providerId="" clId="Web-{291ADCFE-8D21-4DBA-8B5F-CCFEBE4D7C46}" dt="2020-04-22T16:57:29.405" v="29" actId="14100"/>
      <pc:docMkLst>
        <pc:docMk/>
      </pc:docMkLst>
      <pc:sldChg chg="modSp">
        <pc:chgData name="" userId="" providerId="" clId="Web-{291ADCFE-8D21-4DBA-8B5F-CCFEBE4D7C46}" dt="2020-04-22T16:57:29.405" v="29" actId="14100"/>
        <pc:sldMkLst>
          <pc:docMk/>
          <pc:sldMk cId="405858145" sldId="141169096"/>
        </pc:sldMkLst>
        <pc:spChg chg="mod">
          <ac:chgData name="" userId="" providerId="" clId="Web-{291ADCFE-8D21-4DBA-8B5F-CCFEBE4D7C46}" dt="2020-04-22T16:57:29.405" v="29" actId="14100"/>
          <ac:spMkLst>
            <pc:docMk/>
            <pc:sldMk cId="405858145" sldId="141169096"/>
            <ac:spMk id="2" creationId="{D2514674-34C4-C543-95EF-6580917F3544}"/>
          </ac:spMkLst>
        </pc:spChg>
      </pc:sldChg>
      <pc:sldChg chg="modSp">
        <pc:chgData name="" userId="" providerId="" clId="Web-{291ADCFE-8D21-4DBA-8B5F-CCFEBE4D7C46}" dt="2020-04-22T16:56:02.905" v="1" actId="20577"/>
        <pc:sldMkLst>
          <pc:docMk/>
          <pc:sldMk cId="1547761665" sldId="141169098"/>
        </pc:sldMkLst>
        <pc:spChg chg="mod">
          <ac:chgData name="" userId="" providerId="" clId="Web-{291ADCFE-8D21-4DBA-8B5F-CCFEBE4D7C46}" dt="2020-04-22T16:56:02.905" v="1" actId="20577"/>
          <ac:spMkLst>
            <pc:docMk/>
            <pc:sldMk cId="1547761665" sldId="141169098"/>
            <ac:spMk id="3" creationId="{76224F82-75FA-7842-B06D-F6BDB049351F}"/>
          </ac:spMkLst>
        </pc:spChg>
      </pc:sldChg>
    </pc:docChg>
  </pc:docChgLst>
  <pc:docChgLst>
    <pc:chgData clId="Web-{B619753F-A27E-4511-99E2-C7F763008FE5}"/>
    <pc:docChg chg="modSld">
      <pc:chgData name="" userId="" providerId="" clId="Web-{B619753F-A27E-4511-99E2-C7F763008FE5}" dt="2020-04-22T11:37:26.976" v="10" actId="20577"/>
      <pc:docMkLst>
        <pc:docMk/>
      </pc:docMkLst>
      <pc:sldChg chg="modSp">
        <pc:chgData name="" userId="" providerId="" clId="Web-{B619753F-A27E-4511-99E2-C7F763008FE5}" dt="2020-04-22T11:37:26.023" v="8" actId="20577"/>
        <pc:sldMkLst>
          <pc:docMk/>
          <pc:sldMk cId="415175218" sldId="141168535"/>
        </pc:sldMkLst>
        <pc:spChg chg="mod">
          <ac:chgData name="" userId="" providerId="" clId="Web-{B619753F-A27E-4511-99E2-C7F763008FE5}" dt="2020-04-22T11:37:26.023" v="8" actId="20577"/>
          <ac:spMkLst>
            <pc:docMk/>
            <pc:sldMk cId="415175218" sldId="141168535"/>
            <ac:spMk id="4" creationId="{275D82EF-9FA8-A744-9E33-291E6622CA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latin typeface="+mj-lt"/>
        <a:ea typeface="+mj-ea"/>
        <a:cs typeface="+mj-cs"/>
        <a:sym typeface="Calibri"/>
      </a:defRPr>
    </a:lvl1pPr>
    <a:lvl2pPr indent="228600" latinLnBrk="0">
      <a:defRPr sz="1200" b="1">
        <a:latin typeface="+mj-lt"/>
        <a:ea typeface="+mj-ea"/>
        <a:cs typeface="+mj-cs"/>
        <a:sym typeface="Calibri"/>
      </a:defRPr>
    </a:lvl2pPr>
    <a:lvl3pPr indent="457200" latinLnBrk="0">
      <a:defRPr sz="1200" b="1">
        <a:latin typeface="+mj-lt"/>
        <a:ea typeface="+mj-ea"/>
        <a:cs typeface="+mj-cs"/>
        <a:sym typeface="Calibri"/>
      </a:defRPr>
    </a:lvl3pPr>
    <a:lvl4pPr indent="685800" latinLnBrk="0">
      <a:defRPr sz="1200" b="1">
        <a:latin typeface="+mj-lt"/>
        <a:ea typeface="+mj-ea"/>
        <a:cs typeface="+mj-cs"/>
        <a:sym typeface="Calibri"/>
      </a:defRPr>
    </a:lvl4pPr>
    <a:lvl5pPr indent="914400" latinLnBrk="0">
      <a:defRPr sz="1200" b="1">
        <a:latin typeface="+mj-lt"/>
        <a:ea typeface="+mj-ea"/>
        <a:cs typeface="+mj-cs"/>
        <a:sym typeface="Calibri"/>
      </a:defRPr>
    </a:lvl5pPr>
    <a:lvl6pPr indent="1143000" latinLnBrk="0">
      <a:defRPr sz="1200" b="1">
        <a:latin typeface="+mj-lt"/>
        <a:ea typeface="+mj-ea"/>
        <a:cs typeface="+mj-cs"/>
        <a:sym typeface="Calibri"/>
      </a:defRPr>
    </a:lvl6pPr>
    <a:lvl7pPr indent="1371600" latinLnBrk="0">
      <a:defRPr sz="1200" b="1">
        <a:latin typeface="+mj-lt"/>
        <a:ea typeface="+mj-ea"/>
        <a:cs typeface="+mj-cs"/>
        <a:sym typeface="Calibri"/>
      </a:defRPr>
    </a:lvl7pPr>
    <a:lvl8pPr indent="1600200" latinLnBrk="0">
      <a:defRPr sz="1200" b="1">
        <a:latin typeface="+mj-lt"/>
        <a:ea typeface="+mj-ea"/>
        <a:cs typeface="+mj-cs"/>
        <a:sym typeface="Calibri"/>
      </a:defRPr>
    </a:lvl8pPr>
    <a:lvl9pPr indent="1828800" latinLnBrk="0">
      <a:defRPr sz="1200" b="1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7D140-5DFB-7C4C-846D-CF5E5E1C1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079" y="2199995"/>
            <a:ext cx="4584546" cy="5915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4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22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07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76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36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9987E-587A-4B57-8D46-2A41E895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895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43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86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908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747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5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231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6FA28-7BAF-435F-973D-8C531704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524" y="1714500"/>
            <a:ext cx="6260952" cy="22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69715-858B-4029-950E-DB80CC0E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0751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0040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00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_slide_simp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905449" y="1523364"/>
            <a:ext cx="11027104" cy="4854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603523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7995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458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1871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130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536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440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130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6830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177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269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840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2926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969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8EFB1-0560-4A44-A1D6-082CE6B90E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0028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557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26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4311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3102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1691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4391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61494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274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06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65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05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865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32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ags" Target="../tags/tag2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00697-9282-41EE-AE75-1F6C88384D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25"/>
    </p:custDataLst>
    <p:extLst>
      <p:ext uri="{BB962C8B-B14F-4D97-AF65-F5344CB8AC3E}">
        <p14:creationId xmlns:p14="http://schemas.microsoft.com/office/powerpoint/2010/main" val="175403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ABD7A-BE41-440B-9ADD-FED20D64D8AB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24"/>
    </p:custDataLst>
    <p:extLst>
      <p:ext uri="{BB962C8B-B14F-4D97-AF65-F5344CB8AC3E}">
        <p14:creationId xmlns:p14="http://schemas.microsoft.com/office/powerpoint/2010/main" val="336760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swiprocp.mybluemix.net/" TargetMode="Externa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DevConnect/cloudpakforappsbadge/tree/master/CloudNativeAppDeployment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3670-AB0F-5243-B116-E3A1F35C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15"/>
            <a:ext cx="11555730" cy="1737005"/>
          </a:xfrm>
        </p:spPr>
        <p:txBody>
          <a:bodyPr/>
          <a:lstStyle/>
          <a:p>
            <a:r>
              <a:rPr lang="en-US" sz="5400" dirty="0"/>
              <a:t>Deploy Cloud Native Application on 						OpenShift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D236A-0CF0-A24B-A199-1DFD216AD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17670"/>
            <a:ext cx="6260951" cy="1117916"/>
          </a:xfrm>
        </p:spPr>
        <p:txBody>
          <a:bodyPr/>
          <a:lstStyle/>
          <a:p>
            <a:r>
              <a:rPr lang="en-US" dirty="0" err="1"/>
              <a:t>Ritu</a:t>
            </a:r>
            <a:r>
              <a:rPr lang="en-US" dirty="0"/>
              <a:t> Maheshwari</a:t>
            </a:r>
          </a:p>
          <a:p>
            <a:r>
              <a:rPr lang="en-US" dirty="0"/>
              <a:t>Developer Advocate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5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B542-C201-2E47-8FFB-B102F4D6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2741"/>
            <a:ext cx="10880035" cy="2173356"/>
          </a:xfrm>
        </p:spPr>
        <p:txBody>
          <a:bodyPr/>
          <a:lstStyle/>
          <a:p>
            <a:r>
              <a:rPr lang="en-IN" sz="4000" dirty="0"/>
              <a:t>This lab demonstrates how to deploy an application to OpenShift when the source code is available in a GitHub repository.</a:t>
            </a:r>
            <a:br>
              <a:rPr lang="en-IN" sz="4000" dirty="0"/>
            </a:b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1D9DA9-6ECD-CE49-897A-6994508D4F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4674-34C4-C543-95EF-6580917F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46602"/>
            <a:ext cx="11489636" cy="5992452"/>
          </a:xfrm>
        </p:spPr>
        <p:txBody>
          <a:bodyPr/>
          <a:lstStyle/>
          <a:p>
            <a:r>
              <a:rPr lang="en-US" sz="4000" dirty="0">
                <a:cs typeface="Arial"/>
              </a:rPr>
              <a:t>Steps for the lab:</a:t>
            </a:r>
            <a:br>
              <a:rPr lang="en-US" sz="40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cs typeface="Arial"/>
              </a:rPr>
              <a:t>Step 1: </a:t>
            </a:r>
            <a:r>
              <a:rPr lang="en-IN" sz="3600" dirty="0">
                <a:cs typeface="Arial"/>
              </a:rPr>
              <a:t>Create a new project 'deployment-from-</a:t>
            </a:r>
            <a:r>
              <a:rPr lang="en-IN" sz="3600" dirty="0" err="1">
                <a:cs typeface="Arial"/>
              </a:rPr>
              <a:t>github</a:t>
            </a:r>
            <a:r>
              <a:rPr lang="en-IN" sz="3600" dirty="0">
                <a:cs typeface="Arial"/>
              </a:rPr>
              <a:t>’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>
                <a:cs typeface="Arial"/>
              </a:rPr>
              <a:t>Step 2: Create a new application and refer to a     subdirectory in the GitHub repo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>
                <a:cs typeface="Arial"/>
              </a:rPr>
              <a:t>Step 3: Verify if the service is created</a:t>
            </a:r>
            <a:br>
              <a:rPr lang="en-IN" sz="3600" dirty="0">
                <a:cs typeface="Arial"/>
              </a:rPr>
            </a:br>
            <a:br>
              <a:rPr lang="en-IN" sz="3600" dirty="0">
                <a:cs typeface="Arial"/>
              </a:rPr>
            </a:br>
            <a:r>
              <a:rPr lang="en-IN" sz="3600" dirty="0">
                <a:cs typeface="Arial"/>
              </a:rPr>
              <a:t>Step 4: </a:t>
            </a:r>
            <a:r>
              <a:rPr lang="en-IN" sz="3600" dirty="0">
                <a:ea typeface="+mj-lt"/>
                <a:cs typeface="+mj-lt"/>
              </a:rPr>
              <a:t>In the last step create a route</a:t>
            </a:r>
            <a:br>
              <a:rPr lang="en-IN" sz="3600" dirty="0">
                <a:ea typeface="+mj-lt"/>
                <a:cs typeface="+mj-lt"/>
              </a:rPr>
            </a:br>
            <a:endParaRPr lang="en-IN" sz="3600">
              <a:ea typeface="+mj-lt"/>
              <a:cs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06C34-4F4F-8245-9B76-F6E7DAFB30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46AA-21B8-C544-847D-A25C36A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1311965"/>
            <a:ext cx="8176592" cy="4943061"/>
          </a:xfrm>
        </p:spPr>
        <p:txBody>
          <a:bodyPr/>
          <a:lstStyle/>
          <a:p>
            <a:r>
              <a:rPr lang="en-US" sz="2000" dirty="0"/>
              <a:t>FROM maven:3.5-jdk-8 as BUILD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COPY </a:t>
            </a:r>
            <a:r>
              <a:rPr lang="en-US" sz="2000" dirty="0" err="1"/>
              <a:t>src</a:t>
            </a:r>
            <a:r>
              <a:rPr lang="en-US" sz="2000" dirty="0"/>
              <a:t> 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/app/</a:t>
            </a:r>
            <a:r>
              <a:rPr lang="en-US" sz="2000" dirty="0" err="1"/>
              <a:t>src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COPY </a:t>
            </a:r>
            <a:r>
              <a:rPr lang="en-US" sz="2000" dirty="0" err="1"/>
              <a:t>pom.xml</a:t>
            </a:r>
            <a:r>
              <a:rPr lang="en-US" sz="2000" dirty="0"/>
              <a:t> 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/app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RUN </a:t>
            </a:r>
            <a:r>
              <a:rPr lang="en-US" sz="2000" dirty="0" err="1"/>
              <a:t>mvn</a:t>
            </a:r>
            <a:r>
              <a:rPr lang="en-US" sz="2000" dirty="0"/>
              <a:t> -f 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/app/</a:t>
            </a:r>
            <a:r>
              <a:rPr lang="en-US" sz="2000" dirty="0" err="1"/>
              <a:t>pom.xml</a:t>
            </a:r>
            <a:r>
              <a:rPr lang="en-US" sz="2000" dirty="0"/>
              <a:t> clean package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FROM open-liberty:microProfile2-java11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COPY liberty/</a:t>
            </a:r>
            <a:r>
              <a:rPr lang="en-US" sz="2000" dirty="0" err="1"/>
              <a:t>server.xml</a:t>
            </a:r>
            <a:r>
              <a:rPr lang="en-US" sz="2000" dirty="0"/>
              <a:t> /config/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COPY --from=BUILD 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/app/target/</a:t>
            </a:r>
            <a:r>
              <a:rPr lang="en-US" sz="2000" dirty="0" err="1"/>
              <a:t>authors.war</a:t>
            </a:r>
            <a:r>
              <a:rPr lang="en-US" sz="2000" dirty="0"/>
              <a:t> /config/apps/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EXPOSE 3000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5B7059-4F09-6E4A-B299-A8DFAA032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2A3FA-7E36-FD49-B84D-55D0CEBC03E3}"/>
              </a:ext>
            </a:extLst>
          </p:cNvPr>
          <p:cNvSpPr txBox="1"/>
          <p:nvPr/>
        </p:nvSpPr>
        <p:spPr>
          <a:xfrm>
            <a:off x="781878" y="310586"/>
            <a:ext cx="329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1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683B-0CF6-CF44-8421-7BDAC32A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Environment for Lab: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62460-CE3E-B54C-8123-A7C00C7D6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3BCD3-A7E3-DE45-A0C4-99AE061A7C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409192"/>
            <a:ext cx="6015990" cy="4779264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To get Environment Access use the following URL: </a:t>
            </a:r>
            <a:r>
              <a:rPr lang="en-IN" u="sng" dirty="0">
                <a:hlinkClick r:id="rId2"/>
              </a:rPr>
              <a:t>https://oswiprocp.mybluemix.net</a:t>
            </a:r>
            <a:endParaRPr lang="en-IN" u="sng" dirty="0"/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IN" dirty="0"/>
              <a:t>Enter the Lab Key: </a:t>
            </a:r>
            <a:r>
              <a:rPr lang="en-IN" dirty="0" err="1"/>
              <a:t>oslab</a:t>
            </a:r>
            <a:endParaRPr lang="en-IN" dirty="0"/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IN" dirty="0"/>
              <a:t>Provide the Email ID used to sign up for IBM Cloud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IN" dirty="0"/>
              <a:t>Check the box to agree to the terms and conditions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IN" dirty="0"/>
              <a:t>Click on Submit.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endParaRPr lang="en-I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u="sng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26EDE-89D2-A94D-BC34-56A8B52E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490" y="1409192"/>
            <a:ext cx="4229100" cy="43091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9AFBB8-84F3-624D-A6A8-639C1DD13B89}"/>
              </a:ext>
            </a:extLst>
          </p:cNvPr>
          <p:cNvCxnSpPr>
            <a:cxnSpLocks/>
          </p:cNvCxnSpPr>
          <p:nvPr/>
        </p:nvCxnSpPr>
        <p:spPr>
          <a:xfrm flipV="1">
            <a:off x="3497580" y="2811780"/>
            <a:ext cx="4023360" cy="514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213B32-A7BD-2B47-B65E-EE5C6B3EB5C0}"/>
              </a:ext>
            </a:extLst>
          </p:cNvPr>
          <p:cNvCxnSpPr>
            <a:cxnSpLocks/>
          </p:cNvCxnSpPr>
          <p:nvPr/>
        </p:nvCxnSpPr>
        <p:spPr>
          <a:xfrm flipV="1">
            <a:off x="6096000" y="3771901"/>
            <a:ext cx="1539240" cy="30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73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5114-4A30-7747-A3A0-E84FD17F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8224"/>
            <a:ext cx="6516131" cy="1140968"/>
          </a:xfrm>
        </p:spPr>
        <p:txBody>
          <a:bodyPr/>
          <a:lstStyle/>
          <a:p>
            <a:r>
              <a:rPr lang="en-US" dirty="0"/>
              <a:t>Get Environment for Lab: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3F8B2-CE39-3F4D-9F33-EF461A55F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D151B-6F65-244E-8B46-EF6339C7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8292"/>
            <a:ext cx="4757350" cy="47792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F14CF2-FEFD-644A-8C5E-A735E1668A87}"/>
              </a:ext>
            </a:extLst>
          </p:cNvPr>
          <p:cNvCxnSpPr>
            <a:cxnSpLocks/>
          </p:cNvCxnSpPr>
          <p:nvPr/>
        </p:nvCxnSpPr>
        <p:spPr>
          <a:xfrm>
            <a:off x="4265141" y="3580867"/>
            <a:ext cx="2823520" cy="1028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CCD478-AA17-EE44-823D-74A80E6FEB3F}"/>
              </a:ext>
            </a:extLst>
          </p:cNvPr>
          <p:cNvSpPr txBox="1"/>
          <p:nvPr/>
        </p:nvSpPr>
        <p:spPr>
          <a:xfrm>
            <a:off x="951470" y="3126259"/>
            <a:ext cx="4151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Login to IBM Cloud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5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DB6D-8F94-CB4C-AB2A-6AA7175B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421762" cy="1140968"/>
          </a:xfrm>
        </p:spPr>
        <p:txBody>
          <a:bodyPr/>
          <a:lstStyle/>
          <a:p>
            <a:r>
              <a:rPr lang="en-US" dirty="0"/>
              <a:t>To access the cluster click on the name of the cluster as highlighted below: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79C76-131B-C54F-9073-B8BDAADA3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8ACF05-36B3-1643-B86E-B355547F1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361"/>
            <a:ext cx="12192000" cy="34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DE58-E083-544E-AA87-2E1FB5A0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9824"/>
            <a:ext cx="4267200" cy="508000"/>
          </a:xfrm>
        </p:spPr>
        <p:txBody>
          <a:bodyPr/>
          <a:lstStyle/>
          <a:p>
            <a:r>
              <a:rPr lang="en-US" sz="4400" dirty="0"/>
              <a:t>Lab </a:t>
            </a:r>
            <a:r>
              <a:rPr lang="en-US" sz="4800" dirty="0"/>
              <a:t>Time</a:t>
            </a:r>
            <a:r>
              <a:rPr lang="en-US" sz="4400" dirty="0"/>
              <a:t>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D82EF-9FA8-A744-9E33-291E6622CA2C}"/>
              </a:ext>
            </a:extLst>
          </p:cNvPr>
          <p:cNvSpPr txBox="1"/>
          <p:nvPr/>
        </p:nvSpPr>
        <p:spPr>
          <a:xfrm>
            <a:off x="1636644" y="2367171"/>
            <a:ext cx="9428922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3600" b="0" dirty="0">
              <a:solidFill>
                <a:schemeClr val="bg2"/>
              </a:solidFill>
            </a:endParaRPr>
          </a:p>
          <a:p>
            <a:r>
              <a:rPr lang="en-IN" sz="3200" b="0" dirty="0">
                <a:hlinkClick r:id="rId2"/>
              </a:rPr>
              <a:t>https://github.com/IBMDevConnect/cloudpakforappsbadge/tree/master/CloudNativeAppDeployment</a:t>
            </a:r>
            <a:endParaRPr lang="en-IN" sz="32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604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BM Developer v4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 Developer v4" id="{7D8F4487-A3E9-7946-89BB-94456F26D465}" vid="{8345C662-F1FB-B14C-9378-C9663D81732F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6356</TotalTime>
  <Words>296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IBM Plex Sans</vt:lpstr>
      <vt:lpstr>IBM Developer v4</vt:lpstr>
      <vt:lpstr>1_blk_background_2017</vt:lpstr>
      <vt:lpstr>Deploy Cloud Native Application on       OpenShift </vt:lpstr>
      <vt:lpstr>This lab demonstrates how to deploy an application to OpenShift when the source code is available in a GitHub repository. </vt:lpstr>
      <vt:lpstr>Steps for the lab:   Step 1: Create a new project 'deployment-from-github’  Step 2: Create a new application and refer to a     subdirectory in the GitHub repo  Step 3: Verify if the service is created  Step 4: In the last step create a route </vt:lpstr>
      <vt:lpstr>FROM maven:3.5-jdk-8 as BUILD   COPY src /usr/src/app/src  COPY pom.xml /usr/src/app  RUN mvn -f /usr/src/app/pom.xml clean package    FROM open-liberty:microProfile2-java11  COPY liberty/server.xml /config/  COPY --from=BUILD /usr/src/app/target/authors.war /config/apps/  EXPOSE 3000</vt:lpstr>
      <vt:lpstr>Get Environment for Lab:</vt:lpstr>
      <vt:lpstr>Get Environment for Lab:</vt:lpstr>
      <vt:lpstr>To access the cluster click on the name of the cluster as highlighted below: </vt:lpstr>
      <vt:lpstr>Lab Time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Modern Apps with Containers</dc:title>
  <cp:lastModifiedBy>Ritu Maheshwari</cp:lastModifiedBy>
  <cp:revision>227</cp:revision>
  <dcterms:modified xsi:type="dcterms:W3CDTF">2020-06-10T17:43:42Z</dcterms:modified>
</cp:coreProperties>
</file>