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94B47-D9AD-4DA2-A1F8-5C631D77B0F2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C52B-5E51-456C-AF51-916769B90DF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11F702-D0A4-4595-905F-5C5FC1487A05}" type="datetimeFigureOut">
              <a:rPr lang="en-IN" smtClean="0"/>
              <a:pPr/>
              <a:t>21-10-2021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846438-E015-4BA0-B6B8-71ADBEA58E3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1399032"/>
          </a:xfrm>
        </p:spPr>
        <p:txBody>
          <a:bodyPr>
            <a:normAutofit/>
          </a:bodyPr>
          <a:lstStyle/>
          <a:p>
            <a:r>
              <a:rPr lang="en-IN" sz="3600" dirty="0" smtClean="0">
                <a:ln w="6350">
                  <a:solidFill>
                    <a:srgbClr val="FF388C">
                      <a:shade val="43000"/>
                    </a:srgbClr>
                  </a:solidFill>
                </a:ln>
                <a:solidFill>
                  <a:srgbClr val="FF388C">
                    <a:tint val="83000"/>
                    <a:satMod val="150000"/>
                  </a:srgbClr>
                </a:solidFill>
                <a:latin typeface="Adobe Caslon Pro Bold" pitchFamily="18" charset="0"/>
                <a:ea typeface="Adobe Fan Heiti Std B" pitchFamily="34" charset="-128"/>
                <a:cs typeface="Adobe Arabic" pitchFamily="18" charset="-78"/>
              </a:rPr>
              <a:t>Image to Text Converter Web Application</a:t>
            </a:r>
            <a:endParaRPr lang="en-IN" sz="3600" dirty="0">
              <a:latin typeface="Adobe Caslon Pro Bold" pitchFamily="18" charset="0"/>
              <a:ea typeface="Adobe Fan Heiti Std B" pitchFamily="34" charset="-12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dobe Arabic" pitchFamily="18" charset="-78"/>
                <a:cs typeface="Adobe Arabic" pitchFamily="18" charset="-78"/>
              </a:rPr>
              <a:t>This web is designed to extract any form of text or text-containing documents such as handwritten text, printed or scanned text images, and we can download  extract text into text document.</a:t>
            </a:r>
            <a:endParaRPr lang="en-IN" sz="3200" dirty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dobe Arabic" pitchFamily="18" charset="-78"/>
                <a:cs typeface="Adobe Arabic" pitchFamily="18" charset="-78"/>
              </a:rPr>
              <a:t>In business like Let’s look at one mock scenario. You need to renew a vehicle registration with your state government such as Name, Address, vehicle identification number, vehicle model, make and year. </a:t>
            </a:r>
          </a:p>
          <a:p>
            <a:r>
              <a:rPr lang="en-IN" sz="3200" dirty="0" smtClean="0">
                <a:latin typeface="Adobe Arabic" pitchFamily="18" charset="-78"/>
                <a:cs typeface="Adobe Arabic" pitchFamily="18" charset="-78"/>
              </a:rPr>
              <a:t>Using OCR we can extract information from a written prescription can be sent over to a pharmacy via an app that might read the prescription using OCR, saving the patient and pharmacy time.</a:t>
            </a:r>
            <a:endParaRPr lang="en-IN" sz="3200" dirty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Sharing Agreement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en-US" sz="3200" dirty="0" smtClean="0">
                <a:solidFill>
                  <a:schemeClr val="lt1"/>
                </a:solidFill>
                <a:latin typeface="Adobe Arabic" pitchFamily="18" charset="-78"/>
                <a:ea typeface="Times New Roman"/>
                <a:cs typeface="Adobe Arabic" pitchFamily="18" charset="-78"/>
                <a:sym typeface="Times New Roman"/>
              </a:rPr>
              <a:t>Sample file name (</a:t>
            </a:r>
            <a:r>
              <a:rPr lang="en-IN" sz="3200" dirty="0" smtClean="0">
                <a:latin typeface="Adobe Arabic" pitchFamily="18" charset="-78"/>
                <a:cs typeface="Adobe Arabic" pitchFamily="18" charset="-78"/>
              </a:rPr>
              <a:t>'tumblr_pqe72dftcD1wv7k05_1280.png'</a:t>
            </a:r>
            <a:r>
              <a:rPr lang="en-US" sz="3200" dirty="0" smtClean="0">
                <a:solidFill>
                  <a:schemeClr val="lt1"/>
                </a:solidFill>
                <a:latin typeface="Adobe Arabic" pitchFamily="18" charset="-78"/>
                <a:ea typeface="Times New Roman"/>
                <a:cs typeface="Adobe Arabic" pitchFamily="18" charset="-78"/>
                <a:sym typeface="Times New Roman"/>
              </a:rPr>
              <a:t>)</a:t>
            </a:r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en-IN" sz="3200" dirty="0" smtClean="0">
                <a:solidFill>
                  <a:schemeClr val="lt1"/>
                </a:solidFill>
                <a:latin typeface="Adobe Arabic" pitchFamily="18" charset="-78"/>
                <a:ea typeface="Times New Roman"/>
                <a:cs typeface="Adobe Arabic" pitchFamily="18" charset="-78"/>
                <a:sym typeface="Times New Roman"/>
              </a:rPr>
              <a:t>Length of date sample(2-6mb)</a:t>
            </a:r>
            <a:endParaRPr lang="en-IN" sz="3200" dirty="0" smtClean="0">
              <a:latin typeface="Adobe Arabic" pitchFamily="18" charset="-78"/>
              <a:cs typeface="Adobe Arabic" pitchFamily="18" charset="-78"/>
            </a:endParaRPr>
          </a:p>
          <a:p>
            <a:pPr marL="448056" lvl="1" indent="-384048">
              <a:buSzPct val="80000"/>
              <a:buFont typeface="Wingdings 2"/>
              <a:buChar char=""/>
            </a:pPr>
            <a:endParaRPr lang="en-US" sz="3200" dirty="0" smtClean="0">
              <a:latin typeface="Adobe Arabic" pitchFamily="18" charset="-78"/>
              <a:cs typeface="Adobe Arabic" pitchFamily="18" charset="-78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4" name="Content Placeholder 3" descr="https://141hbg16odhzpuuhme9za2ud-wpengine.netdna-ssl.com/wp-content/uploads/2019/01/Figure-9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84859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Insertion in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Table creation : Table name “Hi" is created in the database for inserting the files. If the table is already present then new files are inserted in the same table.</a:t>
            </a:r>
          </a:p>
          <a:p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Insertion of files in the table : User selected Image  files  will be inserted in the above-created table. If any file has invalid data type in any of the columns, the file is not loaded in the table</a:t>
            </a:r>
            <a:endParaRPr lang="en-IN" sz="2800" dirty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/>
          <a:lstStyle/>
          <a:p>
            <a:r>
              <a:rPr lang="en-US" dirty="0" smtClean="0"/>
              <a:t>                  Q &amp;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Adobe Arabic" pitchFamily="18" charset="-78"/>
                <a:cs typeface="Adobe Arabic" pitchFamily="18" charset="-78"/>
              </a:rPr>
              <a:t>Q 1) </a:t>
            </a: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What was the type of data?</a:t>
            </a:r>
            <a:endParaRPr lang="en-US" sz="2800" dirty="0" smtClean="0">
              <a:latin typeface="Adobe Arabic" pitchFamily="18" charset="-78"/>
              <a:cs typeface="Adobe Arabic" pitchFamily="18" charset="-78"/>
            </a:endParaRPr>
          </a:p>
          <a:p>
            <a:pPr>
              <a:buNone/>
            </a:pP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User can select any type of image types like(</a:t>
            </a: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TIFF , GIF , PNG ,EPS )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</a:p>
          <a:p>
            <a:pPr>
              <a:buNone/>
            </a:pP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Q 2) what you do with incompatible file or files?</a:t>
            </a:r>
          </a:p>
          <a:p>
            <a:pPr>
              <a:buNone/>
            </a:pP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If user has chosen other then any image type then program will give an</a:t>
            </a:r>
          </a:p>
          <a:p>
            <a:pPr>
              <a:buNone/>
            </a:pP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error saying that “please check selected file”</a:t>
            </a:r>
          </a:p>
          <a:p>
            <a:pPr>
              <a:buNone/>
            </a:pP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Q 3) How logs are managed?</a:t>
            </a:r>
          </a:p>
          <a:p>
            <a:pPr>
              <a:buNone/>
            </a:pP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We are using different logs as per the steps that we follow in validation</a:t>
            </a:r>
          </a:p>
          <a:p>
            <a:pPr>
              <a:buNone/>
            </a:pP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and modelling like File validation log , Data Insertion , etc.</a:t>
            </a:r>
            <a:endParaRPr lang="en-IN" sz="2800" dirty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8763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Q4) What techniques were you using for data pre-processing?</a:t>
            </a:r>
          </a:p>
          <a:p>
            <a:r>
              <a:rPr lang="en-US" sz="2800" b="1" dirty="0">
                <a:latin typeface="Adobe Arabic" pitchFamily="18" charset="-78"/>
                <a:cs typeface="Adobe Arabic" pitchFamily="18" charset="-78"/>
              </a:rPr>
              <a:t>Binarisation</a:t>
            </a:r>
            <a:r>
              <a:rPr lang="en-US" sz="2800" dirty="0">
                <a:latin typeface="Adobe Arabic" pitchFamily="18" charset="-78"/>
                <a:cs typeface="Adobe Arabic" pitchFamily="18" charset="-78"/>
              </a:rPr>
              <a:t> – Convert an image from color or 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grayscale</a:t>
            </a:r>
            <a:r>
              <a:rPr lang="en-US" sz="2800" dirty="0">
                <a:latin typeface="Adobe Arabic" pitchFamily="18" charset="-78"/>
                <a:cs typeface="Adobe Arabic" pitchFamily="18" charset="-78"/>
              </a:rPr>
              <a:t> to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black-and-white</a:t>
            </a:r>
          </a:p>
          <a:p>
            <a:r>
              <a:rPr lang="en-US" sz="2800" b="1" dirty="0">
                <a:latin typeface="Adobe Arabic" pitchFamily="18" charset="-78"/>
                <a:cs typeface="Adobe Arabic" pitchFamily="18" charset="-78"/>
              </a:rPr>
              <a:t>Line removal</a:t>
            </a:r>
            <a:r>
              <a:rPr lang="en-US" sz="2800" dirty="0">
                <a:latin typeface="Adobe Arabic" pitchFamily="18" charset="-78"/>
                <a:cs typeface="Adobe Arabic" pitchFamily="18" charset="-78"/>
              </a:rPr>
              <a:t> – Cleans up non-glyph boxes and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lines.</a:t>
            </a:r>
          </a:p>
          <a:p>
            <a:r>
              <a:rPr lang="en-US" sz="2800" b="1" dirty="0">
                <a:latin typeface="Adobe Arabic" pitchFamily="18" charset="-78"/>
                <a:cs typeface="Adobe Arabic" pitchFamily="18" charset="-78"/>
              </a:rPr>
              <a:t>Script recognition</a:t>
            </a:r>
            <a:r>
              <a:rPr lang="en-US" sz="2800" dirty="0">
                <a:latin typeface="Adobe Arabic" pitchFamily="18" charset="-78"/>
                <a:cs typeface="Adobe Arabic" pitchFamily="18" charset="-78"/>
              </a:rPr>
              <a:t> – In multilingual documents, the script may change at the level of the words and hence, identification of the script is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necessary.</a:t>
            </a:r>
          </a:p>
          <a:p>
            <a:r>
              <a:rPr lang="en-US" sz="2800" b="1" dirty="0" smtClean="0">
                <a:latin typeface="Adobe Arabic" pitchFamily="18" charset="-78"/>
                <a:cs typeface="Adobe Arabic" pitchFamily="18" charset="-78"/>
              </a:rPr>
              <a:t>segmentation</a:t>
            </a:r>
            <a:r>
              <a:rPr lang="en-US" sz="2800" dirty="0">
                <a:latin typeface="Adobe Arabic" pitchFamily="18" charset="-78"/>
                <a:cs typeface="Adobe Arabic" pitchFamily="18" charset="-78"/>
              </a:rPr>
              <a:t> – For per-character OCR, multiple characters that are connected due to image artifacts must be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separated.</a:t>
            </a:r>
          </a:p>
          <a:p>
            <a:pPr lvl="0"/>
            <a:r>
              <a:rPr lang="en-US" sz="2800" b="1" dirty="0">
                <a:latin typeface="Adobe Arabic" pitchFamily="18" charset="-78"/>
                <a:cs typeface="Adobe Arabic" pitchFamily="18" charset="-78"/>
              </a:rPr>
              <a:t>Matrix </a:t>
            </a:r>
            <a:r>
              <a:rPr lang="en-US" sz="2800" b="1" dirty="0" smtClean="0">
                <a:latin typeface="Adobe Arabic" pitchFamily="18" charset="-78"/>
                <a:cs typeface="Adobe Arabic" pitchFamily="18" charset="-78"/>
              </a:rPr>
              <a:t>matching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:</a:t>
            </a: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Involves </a:t>
            </a:r>
            <a:r>
              <a:rPr lang="en-US" sz="2800" dirty="0">
                <a:latin typeface="Adobe Arabic" pitchFamily="18" charset="-78"/>
                <a:cs typeface="Adobe Arabic" pitchFamily="18" charset="-78"/>
              </a:rPr>
              <a:t>comparing an image to a stored glyph on a pixel-by-pixel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basis.</a:t>
            </a:r>
          </a:p>
          <a:p>
            <a:r>
              <a:rPr lang="en-US" sz="2800" b="1" dirty="0">
                <a:latin typeface="Adobe Arabic" pitchFamily="18" charset="-78"/>
                <a:cs typeface="Adobe Arabic" pitchFamily="18" charset="-78"/>
              </a:rPr>
              <a:t>Feature </a:t>
            </a:r>
            <a:r>
              <a:rPr lang="en-US" sz="2800" b="1" dirty="0" smtClean="0">
                <a:latin typeface="Adobe Arabic" pitchFamily="18" charset="-78"/>
                <a:cs typeface="Adobe Arabic" pitchFamily="18" charset="-78"/>
              </a:rPr>
              <a:t>extraction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: The </a:t>
            </a:r>
            <a:r>
              <a:rPr lang="en-US" sz="2800" dirty="0">
                <a:latin typeface="Adobe Arabic" pitchFamily="18" charset="-78"/>
                <a:cs typeface="Adobe Arabic" pitchFamily="18" charset="-78"/>
              </a:rPr>
              <a:t>extraction features reduces the dimensionality of the representation and makes the recognition process computationally </a:t>
            </a:r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efficient.</a:t>
            </a:r>
            <a:endParaRPr lang="en-IN" sz="2800" dirty="0">
              <a:latin typeface="Adobe Arabic" pitchFamily="18" charset="-78"/>
              <a:cs typeface="Adobe Arabic" pitchFamily="18" charset="-78"/>
            </a:endParaRPr>
          </a:p>
          <a:p>
            <a:pPr lvl="0"/>
            <a:endParaRPr lang="en-US" sz="2800" dirty="0" smtClean="0">
              <a:latin typeface="Adobe Arabic" pitchFamily="18" charset="-78"/>
              <a:cs typeface="Adobe Arabic" pitchFamily="18" charset="-78"/>
            </a:endParaRPr>
          </a:p>
          <a:p>
            <a:endParaRPr lang="en-US" sz="2800" dirty="0" smtClean="0">
              <a:latin typeface="Adobe Arabic" pitchFamily="18" charset="-78"/>
              <a:cs typeface="Adobe Arabic" pitchFamily="18" charset="-78"/>
            </a:endParaRPr>
          </a:p>
          <a:p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endParaRPr lang="en-IN" sz="2800" dirty="0" smtClean="0">
              <a:latin typeface="Adobe Arabic" pitchFamily="18" charset="-78"/>
              <a:cs typeface="Adobe Arabic" pitchFamily="18" charset="-78"/>
            </a:endParaRPr>
          </a:p>
          <a:p>
            <a:endParaRPr lang="en-IN" sz="2800" dirty="0" smtClean="0">
              <a:latin typeface="Adobe Arabic" pitchFamily="18" charset="-78"/>
              <a:cs typeface="Adobe Arabic" pitchFamily="18" charset="-7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44000" cy="880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dobe Arabic" pitchFamily="18" charset="-78"/>
                <a:cs typeface="Adobe Arabic" pitchFamily="18" charset="-78"/>
              </a:rPr>
              <a:t>Q5)what models and applications were used?</a:t>
            </a:r>
          </a:p>
          <a:p>
            <a:r>
              <a:rPr lang="en-IN" sz="2800" b="1" dirty="0">
                <a:latin typeface="Adobe Arabic" pitchFamily="18" charset="-78"/>
                <a:cs typeface="Adobe Arabic" pitchFamily="18" charset="-78"/>
              </a:rPr>
              <a:t>OpenCV</a:t>
            </a:r>
            <a:r>
              <a:rPr lang="en-IN" sz="2800" dirty="0">
                <a:latin typeface="Adobe Arabic" pitchFamily="18" charset="-78"/>
                <a:cs typeface="Adobe Arabic" pitchFamily="18" charset="-78"/>
              </a:rPr>
              <a:t> </a:t>
            </a: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(</a:t>
            </a:r>
            <a:r>
              <a:rPr lang="en-IN" sz="2800" b="1" dirty="0">
                <a:latin typeface="Adobe Arabic" pitchFamily="18" charset="-78"/>
                <a:cs typeface="Adobe Arabic" pitchFamily="18" charset="-78"/>
              </a:rPr>
              <a:t>Open Source Computer Vision </a:t>
            </a:r>
            <a:r>
              <a:rPr lang="en-IN" sz="2800" b="1" dirty="0" smtClean="0">
                <a:latin typeface="Adobe Arabic" pitchFamily="18" charset="-78"/>
                <a:cs typeface="Adobe Arabic" pitchFamily="18" charset="-78"/>
              </a:rPr>
              <a:t>Library</a:t>
            </a: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) is used, in order to extract text from image first we need to modify the given image.</a:t>
            </a:r>
          </a:p>
          <a:p>
            <a:r>
              <a:rPr lang="en-IN" sz="2800" b="1" dirty="0" smtClean="0">
                <a:latin typeface="Adobe Arabic" pitchFamily="18" charset="-78"/>
                <a:cs typeface="Adobe Arabic" pitchFamily="18" charset="-78"/>
              </a:rPr>
              <a:t>Python-tesseract</a:t>
            </a: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IN" sz="2800" dirty="0">
                <a:latin typeface="Adobe Arabic" pitchFamily="18" charset="-78"/>
                <a:cs typeface="Adobe Arabic" pitchFamily="18" charset="-78"/>
              </a:rPr>
              <a:t>is </a:t>
            </a: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an </a:t>
            </a:r>
            <a:r>
              <a:rPr lang="en-IN" sz="2800" b="1" dirty="0" smtClean="0">
                <a:latin typeface="Adobe Arabic" pitchFamily="18" charset="-78"/>
                <a:cs typeface="Adobe Arabic" pitchFamily="18" charset="-78"/>
              </a:rPr>
              <a:t>optical </a:t>
            </a:r>
            <a:r>
              <a:rPr lang="en-IN" sz="2800" b="1" dirty="0">
                <a:latin typeface="Adobe Arabic" pitchFamily="18" charset="-78"/>
                <a:cs typeface="Adobe Arabic" pitchFamily="18" charset="-78"/>
              </a:rPr>
              <a:t>character recognition (OCR) tool </a:t>
            </a:r>
            <a:r>
              <a:rPr lang="en-IN" sz="2800" b="1" dirty="0" smtClean="0">
                <a:latin typeface="Adobe Arabic" pitchFamily="18" charset="-78"/>
                <a:cs typeface="Adobe Arabic" pitchFamily="18" charset="-78"/>
              </a:rPr>
              <a:t>is </a:t>
            </a:r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used to extract text from modify images.</a:t>
            </a:r>
          </a:p>
          <a:p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Q 6) What are the deployment platforms?</a:t>
            </a:r>
          </a:p>
          <a:p>
            <a:r>
              <a:rPr lang="en-IN" sz="2800" dirty="0" smtClean="0">
                <a:latin typeface="Adobe Arabic" pitchFamily="18" charset="-78"/>
                <a:cs typeface="Adobe Arabic" pitchFamily="18" charset="-78"/>
              </a:rPr>
              <a:t>we deployed  in a GitHub and we have deployed in AWS and we have given a GitHub repository pipeline where we have uploaded project code. </a:t>
            </a:r>
            <a:endParaRPr lang="en-IN" sz="2800" dirty="0">
              <a:latin typeface="Adobe Arabic" pitchFamily="18" charset="-78"/>
              <a:cs typeface="Adobe Arabic" pitchFamily="18" charset="-78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107</TotalTime>
  <Words>253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Image to Text Converter Web Application</vt:lpstr>
      <vt:lpstr>Objective</vt:lpstr>
      <vt:lpstr>Benefits</vt:lpstr>
      <vt:lpstr>Data Sharing Agreement </vt:lpstr>
      <vt:lpstr>Architecture</vt:lpstr>
      <vt:lpstr>Data Insertion in Database</vt:lpstr>
      <vt:lpstr>                  Q &amp; A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AKHILESH</dc:creator>
  <cp:lastModifiedBy>AKHILESH</cp:lastModifiedBy>
  <cp:revision>11</cp:revision>
  <dcterms:created xsi:type="dcterms:W3CDTF">2021-10-21T11:48:17Z</dcterms:created>
  <dcterms:modified xsi:type="dcterms:W3CDTF">2021-10-21T13:36:24Z</dcterms:modified>
</cp:coreProperties>
</file>