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0B9-0863-4122-A8EB-32BB5352654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A9A7A2-029B-4D9C-A502-504B458E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01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0B9-0863-4122-A8EB-32BB5352654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A9A7A2-029B-4D9C-A502-504B458E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23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0B9-0863-4122-A8EB-32BB5352654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A9A7A2-029B-4D9C-A502-504B458EB24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12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0B9-0863-4122-A8EB-32BB5352654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A9A7A2-029B-4D9C-A502-504B458E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38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0B9-0863-4122-A8EB-32BB5352654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A9A7A2-029B-4D9C-A502-504B458EB24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189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0B9-0863-4122-A8EB-32BB5352654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A9A7A2-029B-4D9C-A502-504B458E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329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0B9-0863-4122-A8EB-32BB5352654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7A2-029B-4D9C-A502-504B458E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24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0B9-0863-4122-A8EB-32BB5352654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7A2-029B-4D9C-A502-504B458E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4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0B9-0863-4122-A8EB-32BB5352654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7A2-029B-4D9C-A502-504B458E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4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0B9-0863-4122-A8EB-32BB5352654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A9A7A2-029B-4D9C-A502-504B458E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8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0B9-0863-4122-A8EB-32BB5352654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A9A7A2-029B-4D9C-A502-504B458E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23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0B9-0863-4122-A8EB-32BB5352654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A9A7A2-029B-4D9C-A502-504B458E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47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0B9-0863-4122-A8EB-32BB5352654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7A2-029B-4D9C-A502-504B458E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01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0B9-0863-4122-A8EB-32BB5352654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7A2-029B-4D9C-A502-504B458E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6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0B9-0863-4122-A8EB-32BB5352654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7A2-029B-4D9C-A502-504B458E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15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60B9-0863-4122-A8EB-32BB5352654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A9A7A2-029B-4D9C-A502-504B458E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64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960B9-0863-4122-A8EB-32BB53526542}" type="datetimeFigureOut">
              <a:rPr lang="en-IN" smtClean="0"/>
              <a:t>30-10-2021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A9A7A2-029B-4D9C-A502-504B458EB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74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B269-D7D3-4BBD-841C-E134171B3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74742"/>
            <a:ext cx="9144000" cy="2387600"/>
          </a:xfrm>
        </p:spPr>
        <p:txBody>
          <a:bodyPr>
            <a:normAutofit/>
          </a:bodyPr>
          <a:lstStyle/>
          <a:p>
            <a:r>
              <a:rPr lang="en-IN" sz="4000" dirty="0"/>
              <a:t>RANDOM FOREST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D64AB-3C15-4BC1-912B-A652BA796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4579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random forest is a </a:t>
            </a:r>
            <a:r>
              <a:rPr lang="en-US" sz="9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machine learning technique that's used to solve regression and classification problems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... The (random forest) algorithm establishes the outcome based on the predictions of the decision trees. It predicts by taking the average or mean of the output from various trees</a:t>
            </a:r>
          </a:p>
          <a:p>
            <a:endParaRPr lang="en-US" sz="96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Random forest is a Supervised Machine Learning Algorithm that is used widely in </a:t>
            </a:r>
            <a:r>
              <a:rPr lang="en-US" sz="9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Classification and Regression problems</a:t>
            </a:r>
            <a:r>
              <a:rPr lang="en-US" sz="9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builds decision trees on different samples and takes their majority vote for classification and average in case of regression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77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2954-C9F1-48F1-B75A-609155FF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754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How Random Forest Works. Random forest is a supervised learning algorithm. ... The general idea of the bagging method is that a combination of learning models increases the overall result. Put simply: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random forest builds multiple decision trees and merges them together to get a more accurate and stable prediction</a:t>
            </a:r>
          </a:p>
          <a:p>
            <a:pPr marL="0" indent="0" algn="l">
              <a:buNone/>
            </a:pPr>
            <a:endParaRPr lang="en-US" sz="24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Features of Random Forests</a:t>
            </a:r>
            <a:endParaRPr lang="en-US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is unexcelled in accuracy among current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runs efficiently on large data 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can handle thousands of input variables without variable deletion.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 gives estimates of what variables are important in the classification.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52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3F9BF8B-CC11-4E49-B1AB-18FAAAA330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9464" y="1324410"/>
            <a:ext cx="11918577" cy="345325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iloc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iloc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[:,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#Splitting Into train and test data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train_test_split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X_test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y_train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y_test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train_test_split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random_state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test_size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53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47FF-A4AE-4B1A-9A4D-C5C1934F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17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decision tree is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flowchart-like structure in which each internal node represents a "test" on an attribute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(e.g. whether a coin flip comes up heads or tails), each branch represents the outcome of the test, and each leaf node represents a class label (decision taken after computing all attributes</a:t>
            </a: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).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4AE9-D0AB-4D06-9AB0-CC6318CCC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012"/>
            <a:ext cx="10515600" cy="2593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0" dirty="0">
                <a:effectLst/>
                <a:latin typeface="Courier New" panose="02070309020205020404" pitchFamily="49" charset="0"/>
              </a:rPr>
              <a:t>Using Decision Tree</a:t>
            </a:r>
          </a:p>
          <a:p>
            <a:pPr marL="0" indent="0">
              <a:buNone/>
            </a:pPr>
            <a:br>
              <a:rPr lang="en-IN" sz="24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</a:br>
            <a:r>
              <a:rPr lang="en-IN" sz="24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sklearn.tree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1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r2_score model </a:t>
            </a:r>
            <a:r>
              <a:rPr lang="en-IN" sz="2400" b="0" i="0" dirty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model</a:t>
            </a:r>
            <a:r>
              <a:rPr lang="en-IN" sz="2400" b="0" i="0" dirty="0" err="1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fit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X_train,y_train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i="0" dirty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model</a:t>
            </a:r>
            <a:r>
              <a:rPr lang="en-IN" sz="2400" b="0" i="0" dirty="0" err="1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predict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 r2_score(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y_test,y_pred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4022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99944D4-819A-48BC-A851-C47C6F8B0C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9188" y="1208972"/>
            <a:ext cx="8127225" cy="409650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Without Hyper parameter Tuning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sklearn.ensemble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RandomForestClassifier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RandomForestClassifier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y_train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y_pred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X_test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r2_score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y_test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y_pred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6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CCB8-A6F6-406F-94CB-E3ED133C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Hyperparameter tuning is choosing a set of optimal hyperparameters for a learning algorithm. A hyperparameter is a model argument whose value is set before the learning process begins. The key to machine learning algorithms is hyperparameter tuning.</a:t>
            </a:r>
            <a:endParaRPr lang="en-IN" sz="2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65A892-0D89-4C7D-A488-AA731539BD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93894" y="2099415"/>
            <a:ext cx="6649256" cy="454586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RandomizedSearchCV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param_distributions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'n_estimators'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'criterion'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'entropy’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'max_depth'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'max_features'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'min_samples_leaf'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RandomForestClassifier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random_state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rscv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RandomizedSearchCV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estimator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param_distributions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rscv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y_train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rscv.best_params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rscv.best_estimator</a:t>
            </a: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0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A3DF-C83D-4A26-99B4-4E1D3685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490"/>
            <a:ext cx="10515600" cy="76705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2700" b="1" i="0" dirty="0">
                <a:solidFill>
                  <a:srgbClr val="000000"/>
                </a:solidFill>
                <a:effectLst/>
                <a:latin typeface="Helvetica Neue"/>
              </a:rPr>
              <a:t>Model Building with Hyperparameter tuning</a:t>
            </a:r>
            <a:endParaRPr lang="en-IN" sz="27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FF0752-0DED-4F48-BEC7-29944C1EEB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45074"/>
            <a:ext cx="9637254" cy="501368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RandomForestClassifier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ccp_alpha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class_weight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criterion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max_depth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max_leaf_nodes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max_samples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min_impurity_decrease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min_impurity_split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min_samples_leaf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min_samples_split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min_weight_fraction_leaf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n_estimators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n_jobs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oob_score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random_state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verbose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warm_start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y_train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y_pred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r2_score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y_test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y_pred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635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765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</vt:lpstr>
      <vt:lpstr>Century Gothic</vt:lpstr>
      <vt:lpstr>Courier New</vt:lpstr>
      <vt:lpstr>Helvetica Neue</vt:lpstr>
      <vt:lpstr>Wingdings 3</vt:lpstr>
      <vt:lpstr>Wisp</vt:lpstr>
      <vt:lpstr>RANDOM FOREST CLASSIFIER</vt:lpstr>
      <vt:lpstr>PowerPoint Presentation</vt:lpstr>
      <vt:lpstr>PowerPoint Presentation</vt:lpstr>
      <vt:lpstr>A decision tree is a flowchart-like structure in which each internal node represents a "test" on an attribute (e.g. whether a coin flip comes up heads or tails), each branch represents the outcome of the test, and each leaf node represents a class label (decision taken after computing all attributes).</vt:lpstr>
      <vt:lpstr>PowerPoint Presentation</vt:lpstr>
      <vt:lpstr>Hyperparameter tuning is choosing a set of optimal hyperparameters for a learning algorithm. A hyperparameter is a model argument whose value is set before the learning process begins. The key to machine learning algorithms is hyperparameter tuning.</vt:lpstr>
      <vt:lpstr> Model Building with Hyperparameter 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CLASSIFIER</dc:title>
  <dc:creator>akhileshdesai21@outlook.com</dc:creator>
  <cp:lastModifiedBy>akhileshdesai21@outlook.com</cp:lastModifiedBy>
  <cp:revision>1</cp:revision>
  <dcterms:created xsi:type="dcterms:W3CDTF">2021-10-29T19:14:42Z</dcterms:created>
  <dcterms:modified xsi:type="dcterms:W3CDTF">2021-10-29T19:17:00Z</dcterms:modified>
</cp:coreProperties>
</file>