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AC2F5-A3C6-4E83-92D1-5F5B17351F7E}" v="760" dt="2021-09-17T09:24:09.741"/>
    <p1510:client id="{5E0CC113-6093-4950-B1DB-9BA2074B17B6}" v="4" dt="2021-09-17T09:37:53.577"/>
    <p1510:client id="{74D28A97-021E-4B5C-8252-BC5276FEEE62}" v="38" dt="2021-09-17T08:14:31.687"/>
    <p1510:client id="{BB582EB9-2729-4CCF-AC40-6650FBFD969E}" v="6" dt="2021-09-17T09:28:04.399"/>
    <p1510:client id="{E5F19491-FE0C-420F-99C6-EC371D100E55}" v="8" dt="2021-09-17T09:34:5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93" y="412555"/>
            <a:ext cx="9144000" cy="1594285"/>
          </a:xfrm>
        </p:spPr>
        <p:txBody>
          <a:bodyPr/>
          <a:lstStyle/>
          <a:p>
            <a:r>
              <a:rPr lang="en-US" dirty="0">
                <a:cs typeface="Calibri Light"/>
              </a:rPr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93" y="2673024"/>
            <a:ext cx="9144000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Errors/Exceptions are bound to occur in any programming language</a:t>
            </a: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Whenever Error/Exception happens the program will abruptly terminate</a:t>
            </a: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need to handle the Exceptions</a:t>
            </a:r>
            <a:endParaRPr lang="en-US" dirty="0"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python we use </a:t>
            </a:r>
            <a:r>
              <a:rPr lang="en-US" b="1" dirty="0" err="1">
                <a:ea typeface="+mn-lt"/>
                <a:cs typeface="+mn-lt"/>
              </a:rPr>
              <a:t>try</a:t>
            </a:r>
            <a:r>
              <a:rPr lang="en-US" dirty="0" err="1">
                <a:ea typeface="+mn-lt"/>
                <a:cs typeface="+mn-lt"/>
              </a:rPr>
              <a:t>,</a:t>
            </a:r>
            <a:r>
              <a:rPr lang="en-US" b="1" dirty="0" err="1">
                <a:ea typeface="+mn-lt"/>
                <a:cs typeface="+mn-lt"/>
              </a:rPr>
              <a:t>except</a:t>
            </a:r>
            <a:r>
              <a:rPr lang="en-US" dirty="0" err="1">
                <a:ea typeface="+mn-lt"/>
                <a:cs typeface="+mn-lt"/>
              </a:rPr>
              <a:t>,</a:t>
            </a:r>
            <a:r>
              <a:rPr lang="en-US" b="1" dirty="0" err="1">
                <a:ea typeface="+mn-lt"/>
                <a:cs typeface="+mn-lt"/>
              </a:rPr>
              <a:t>finally</a:t>
            </a:r>
            <a:r>
              <a:rPr lang="en-US" dirty="0">
                <a:ea typeface="+mn-lt"/>
                <a:cs typeface="+mn-lt"/>
              </a:rPr>
              <a:t> blocks to handle the exception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E91B-9BE4-4CC3-9498-D130A884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ea typeface="+mj-lt"/>
                <a:cs typeface="+mj-lt"/>
              </a:rPr>
              <a:t>There are two types of errors </a:t>
            </a:r>
            <a:br>
              <a:rPr lang="en-US" sz="2400" dirty="0">
                <a:ea typeface="+mj-lt"/>
                <a:cs typeface="+mj-lt"/>
              </a:rPr>
            </a:br>
            <a:endParaRPr lang="en-US" sz="2400">
              <a:cs typeface="Calibri Light"/>
            </a:endParaRPr>
          </a:p>
          <a:p>
            <a:r>
              <a:rPr lang="en-US" sz="2400" dirty="0">
                <a:ea typeface="+mj-lt"/>
                <a:cs typeface="+mj-lt"/>
              </a:rPr>
              <a:t>1) Syntax / Parsing errors (cannot be handled)</a:t>
            </a:r>
            <a:endParaRPr lang="en-US" sz="2400">
              <a:cs typeface="Calibri Light"/>
            </a:endParaRPr>
          </a:p>
          <a:p>
            <a:r>
              <a:rPr lang="en-US" sz="2400" dirty="0">
                <a:ea typeface="+mj-lt"/>
                <a:cs typeface="+mj-lt"/>
              </a:rPr>
              <a:t>2) Exceptions errors (can be handled</a:t>
            </a:r>
            <a:r>
              <a:rPr lang="en-US" sz="2000" dirty="0">
                <a:ea typeface="+mj-lt"/>
                <a:cs typeface="+mj-lt"/>
              </a:rPr>
              <a:t>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2B8-D6ED-4DC8-8706-35294F7E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cs typeface="Calibri"/>
              </a:rPr>
              <a:t> Syntax errors cannot be handled using try and except also</a:t>
            </a:r>
          </a:p>
          <a:p>
            <a:pPr marL="0" indent="0">
              <a:buNone/>
            </a:pPr>
            <a:r>
              <a:rPr lang="en-US" sz="2400" dirty="0" err="1">
                <a:cs typeface="Calibri"/>
              </a:rPr>
              <a:t>Lets</a:t>
            </a:r>
            <a:r>
              <a:rPr lang="en-US" sz="2400" dirty="0">
                <a:cs typeface="Calibri"/>
              </a:rPr>
              <a:t> take an Ex :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[1]: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 </a:t>
            </a:r>
            <a:r>
              <a:rPr lang="en-US" sz="1800" b="1" dirty="0">
                <a:latin typeface="Consolas"/>
                <a:cs typeface="Calibri" panose="020F0502020204030204"/>
              </a:rPr>
              <a:t>try</a:t>
            </a:r>
            <a:r>
              <a:rPr lang="en-US" sz="1800" dirty="0">
                <a:latin typeface="Consolas"/>
                <a:cs typeface="Calibri" panose="020F0502020204030204"/>
              </a:rPr>
              <a:t>:
     </a:t>
            </a:r>
            <a:r>
              <a:rPr lang="en-US" sz="1800" b="1" dirty="0">
                <a:latin typeface="Consolas"/>
                <a:cs typeface="Calibri" panose="020F0502020204030204"/>
              </a:rPr>
              <a:t>if</a:t>
            </a:r>
            <a:r>
              <a:rPr lang="en-US" sz="1800" dirty="0">
                <a:latin typeface="Consolas"/>
                <a:cs typeface="Calibri" panose="020F0502020204030204"/>
              </a:rPr>
              <a:t>(4&gt;2)
        print('A')
</a:t>
            </a:r>
            <a:r>
              <a:rPr lang="en-US" sz="1800" b="1" dirty="0">
                <a:latin typeface="Consolas"/>
                <a:cs typeface="Calibri" panose="020F0502020204030204"/>
              </a:rPr>
              <a:t>    except</a:t>
            </a:r>
            <a:r>
              <a:rPr lang="en-US" sz="1800" dirty="0">
                <a:latin typeface="Consolas"/>
                <a:cs typeface="Calibri" panose="020F0502020204030204"/>
              </a:rPr>
              <a:t>:
       print("Exception")
</a:t>
            </a:r>
            <a:endParaRPr lang="en-US" sz="1800">
              <a:cs typeface="Calibri" panose="020F0502020204030204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File "&lt;ipython-input-2-75a9bd17b312&gt;", line 3
    if(4&gt;2)
           ^
</a:t>
            </a:r>
            <a:r>
              <a:rPr lang="en-US" sz="1800" dirty="0" err="1">
                <a:latin typeface="Consolas"/>
                <a:cs typeface="Calibri" panose="020F0502020204030204"/>
              </a:rPr>
              <a:t>SyntaxError</a:t>
            </a:r>
            <a:r>
              <a:rPr lang="en-US" sz="1800" dirty="0">
                <a:latin typeface="Consolas"/>
                <a:cs typeface="Calibri" panose="020F0502020204030204"/>
              </a:rPr>
              <a:t>: invalid syntax</a:t>
            </a:r>
            <a:endParaRPr lang="en-US" sz="1800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81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00D4-5F45-42B8-96D0-30BE13B2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188"/>
          </a:xfrm>
        </p:spPr>
        <p:txBody>
          <a:bodyPr/>
          <a:lstStyle/>
          <a:p>
            <a:r>
              <a:rPr lang="en-US" dirty="0">
                <a:cs typeface="Calibri Light"/>
              </a:rPr>
              <a:t>Ex: of 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6A5F-2429-41A2-9185-AFEA835BA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700"/>
            <a:ext cx="10515600" cy="49747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endParaRPr lang="en-US" sz="2400" dirty="0">
              <a:cs typeface="Calibri" panose="020F0502020204030204"/>
            </a:endParaRPr>
          </a:p>
          <a:p>
            <a:r>
              <a:rPr lang="en-US" sz="1600" dirty="0">
                <a:latin typeface="Calibri"/>
                <a:cs typeface="Calibri"/>
              </a:rPr>
              <a:t> [2]:  </a:t>
            </a:r>
            <a:r>
              <a:rPr lang="en-US" sz="1600" dirty="0">
                <a:latin typeface="Consolas"/>
              </a:rPr>
              <a:t>print("hello world")
    print(name)
    print('Welcome to exception handling')
    print('Thank you')
</a:t>
            </a:r>
            <a:endParaRPr lang="en-US" sz="1600">
              <a:cs typeface="Calibri"/>
            </a:endParaRPr>
          </a:p>
          <a:p>
            <a:r>
              <a:rPr lang="en-US" sz="1600" dirty="0">
                <a:latin typeface="Consolas"/>
              </a:rPr>
              <a:t>   hello world
</a:t>
            </a:r>
            <a:endParaRPr lang="en-US" sz="1600">
              <a:cs typeface="Calibri"/>
            </a:endParaRPr>
          </a:p>
          <a:p>
            <a:r>
              <a:rPr lang="en-US" sz="1600" dirty="0">
                <a:latin typeface="Consolas"/>
              </a:rPr>
              <a:t>---------------------------------------------------------------------------
    </a:t>
            </a:r>
            <a:r>
              <a:rPr lang="en-US" sz="1600" dirty="0" err="1">
                <a:latin typeface="Consolas"/>
              </a:rPr>
              <a:t>NameError</a:t>
            </a:r>
            <a:r>
              <a:rPr lang="en-US" sz="1600" dirty="0">
                <a:latin typeface="Consolas"/>
              </a:rPr>
              <a:t>                                 Traceback (most recent call last)
   &lt;ipython-input-4-c7db6c9825c3&gt; in &lt;module&gt;
         1 print("hello world")
 ----&gt;   2 print(name)
         3 print('Welcome to exception handling')
         4 print('Thank you')
  </a:t>
            </a:r>
            <a:r>
              <a:rPr lang="en-US" sz="1600" dirty="0" err="1">
                <a:latin typeface="Consolas"/>
              </a:rPr>
              <a:t>NameError</a:t>
            </a:r>
            <a:r>
              <a:rPr lang="en-US" sz="1600" dirty="0">
                <a:latin typeface="Consolas"/>
              </a:rPr>
              <a:t>: name 'name' is not defined</a:t>
            </a:r>
            <a:endParaRPr lang="en-US" sz="160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6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BC9B-821D-418D-8BC1-959B0A9B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42" y="517715"/>
            <a:ext cx="10515600" cy="56592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2400" b="1" dirty="0"/>
              <a:t>try:</a:t>
            </a:r>
            <a:endParaRPr lang="en-US" sz="2400"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try</a:t>
            </a:r>
            <a:r>
              <a:rPr lang="en-US" sz="2400" dirty="0">
                <a:ea typeface="+mn-lt"/>
                <a:cs typeface="+mn-lt"/>
              </a:rPr>
              <a:t> block will check if there are any exceptions in our code.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If there are exception, then it will pass the control to </a:t>
            </a:r>
            <a:r>
              <a:rPr lang="en-US" sz="2400" b="1" dirty="0">
                <a:ea typeface="+mn-lt"/>
                <a:cs typeface="+mn-lt"/>
              </a:rPr>
              <a:t>except</a:t>
            </a:r>
            <a:r>
              <a:rPr lang="en-US" sz="2400" dirty="0">
                <a:ea typeface="+mn-lt"/>
                <a:cs typeface="+mn-lt"/>
              </a:rPr>
              <a:t> block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If there is no exception then it will not do anything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except:</a:t>
            </a:r>
            <a:endParaRPr lang="en-US" sz="2400"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except</a:t>
            </a:r>
            <a:r>
              <a:rPr lang="en-US" sz="2400" dirty="0">
                <a:ea typeface="+mn-lt"/>
                <a:cs typeface="+mn-lt"/>
              </a:rPr>
              <a:t> block will handle the exception.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It prevents the abrupt termination of the program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b="1" dirty="0"/>
              <a:t>finally: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No matter if the exception occurs or not this block will compulsorily get executed</a:t>
            </a:r>
            <a:endParaRPr lang="en-US" sz="2400" dirty="0"/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66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B2AD-10FD-4490-AFED-B12CB352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3638"/>
          </a:xfrm>
        </p:spPr>
        <p:txBody>
          <a:bodyPr/>
          <a:lstStyle/>
          <a:p>
            <a:r>
              <a:rPr lang="en-US" dirty="0">
                <a:cs typeface="Calibri Light"/>
              </a:rPr>
              <a:t>Ex: of try, except and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F24F-1F06-4069-BA7C-1D1F8C4A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52276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latin typeface="Calibri"/>
                <a:cs typeface="Calibri"/>
              </a:rPr>
              <a:t> [3]:  </a:t>
            </a:r>
            <a:r>
              <a:rPr lang="en-US" sz="2400" b="1" dirty="0">
                <a:latin typeface="Consolas"/>
              </a:rPr>
              <a:t>try</a:t>
            </a:r>
            <a:r>
              <a:rPr lang="en-US" sz="2400" dirty="0">
                <a:latin typeface="Consolas"/>
              </a:rPr>
              <a:t>:
       index = 6
       </a:t>
            </a:r>
            <a:r>
              <a:rPr lang="en-US" sz="2400" dirty="0" err="1">
                <a:latin typeface="Consolas"/>
              </a:rPr>
              <a:t>elem</a:t>
            </a:r>
            <a:r>
              <a:rPr lang="en-US" sz="2400" dirty="0">
                <a:latin typeface="Consolas"/>
              </a:rPr>
              <a:t> = list1[index]
       print('element = ',</a:t>
            </a:r>
            <a:r>
              <a:rPr lang="en-US" sz="2400" dirty="0" err="1">
                <a:latin typeface="Consolas"/>
              </a:rPr>
              <a:t>elem</a:t>
            </a:r>
            <a:r>
              <a:rPr lang="en-US" sz="2400" dirty="0">
                <a:latin typeface="Consolas"/>
              </a:rPr>
              <a:t>)
</a:t>
            </a:r>
            <a:r>
              <a:rPr lang="en-US" sz="2400" b="1" dirty="0">
                <a:latin typeface="Consolas"/>
              </a:rPr>
              <a:t>    except</a:t>
            </a:r>
            <a:r>
              <a:rPr lang="en-US" sz="2400" dirty="0">
                <a:latin typeface="Consolas"/>
              </a:rPr>
              <a:t>:
       print('Invalid index')
</a:t>
            </a:r>
            <a:r>
              <a:rPr lang="en-US" sz="2400" b="1" dirty="0">
                <a:latin typeface="Consolas"/>
              </a:rPr>
              <a:t>    finally</a:t>
            </a:r>
            <a:r>
              <a:rPr lang="en-US" sz="2400" dirty="0">
                <a:latin typeface="Consolas"/>
              </a:rPr>
              <a:t>:
       print("End of program")
</a:t>
            </a:r>
            <a:endParaRPr lang="en-US" sz="2400">
              <a:cs typeface="Calibri"/>
            </a:endParaRPr>
          </a:p>
          <a:p>
            <a:r>
              <a:rPr lang="en-US" sz="2400" dirty="0">
                <a:latin typeface="Consolas"/>
              </a:rPr>
              <a:t>    Invalid index
    End of program</a:t>
            </a:r>
            <a:endParaRPr lang="en-US" sz="2400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96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E010-D3A6-4BDC-9B57-4843A687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72" y="244760"/>
            <a:ext cx="12938077" cy="738796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br>
              <a:rPr lang="en-US" sz="2000" dirty="0"/>
            </a:br>
            <a:r>
              <a:rPr lang="en-US" b="1" dirty="0"/>
              <a:t>else: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You can also use else block along with try except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else block will get execute only if there is no exception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it should be placed after the except block and before the finally block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EX :</a:t>
            </a:r>
          </a:p>
          <a:p>
            <a:r>
              <a:rPr lang="en-US" sz="2400" dirty="0">
                <a:ea typeface="+mn-lt"/>
                <a:cs typeface="+mn-lt"/>
              </a:rPr>
              <a:t>In [10]:</a:t>
            </a:r>
            <a:r>
              <a:rPr lang="en-US" sz="2400" dirty="0">
                <a:latin typeface="Calibri"/>
                <a:cs typeface="Calibri" panose="020F0502020204030204"/>
              </a:rPr>
              <a:t> </a:t>
            </a:r>
            <a:r>
              <a:rPr lang="en-US" sz="2400" b="1" dirty="0">
                <a:latin typeface="Consolas"/>
                <a:cs typeface="Calibri" panose="020F0502020204030204"/>
              </a:rPr>
              <a:t>try</a:t>
            </a:r>
            <a:r>
              <a:rPr lang="en-US" sz="2400" dirty="0">
                <a:latin typeface="Consolas"/>
                <a:cs typeface="Calibri" panose="020F0502020204030204"/>
              </a:rPr>
              <a:t>:
       I index = 6
         </a:t>
            </a:r>
            <a:r>
              <a:rPr lang="en-US" sz="2400" dirty="0" err="1">
                <a:latin typeface="Consolas"/>
                <a:cs typeface="Calibri" panose="020F0502020204030204"/>
              </a:rPr>
              <a:t>elem</a:t>
            </a:r>
            <a:r>
              <a:rPr lang="en-US" sz="2400" dirty="0">
                <a:latin typeface="Consolas"/>
                <a:cs typeface="Calibri" panose="020F0502020204030204"/>
              </a:rPr>
              <a:t> = list1[index]
         print('element = ',</a:t>
            </a:r>
            <a:r>
              <a:rPr lang="en-US" sz="2400" dirty="0" err="1">
                <a:latin typeface="Consolas"/>
                <a:cs typeface="Calibri" panose="020F0502020204030204"/>
              </a:rPr>
              <a:t>elem</a:t>
            </a:r>
            <a:r>
              <a:rPr lang="en-US" sz="2400" dirty="0">
                <a:latin typeface="Consolas"/>
                <a:cs typeface="Calibri" panose="020F0502020204030204"/>
              </a:rPr>
              <a:t>)
</a:t>
            </a:r>
            <a:r>
              <a:rPr lang="en-US" sz="2400" b="1" dirty="0">
                <a:latin typeface="Consolas"/>
                <a:cs typeface="Calibri" panose="020F0502020204030204"/>
              </a:rPr>
              <a:t>      except</a:t>
            </a:r>
            <a:r>
              <a:rPr lang="en-US" sz="2400" dirty="0">
                <a:latin typeface="Consolas"/>
                <a:cs typeface="Calibri" panose="020F0502020204030204"/>
              </a:rPr>
              <a:t>:
         print('Invalid index')
</a:t>
            </a:r>
            <a:r>
              <a:rPr lang="en-US" sz="2400" b="1" dirty="0">
                <a:latin typeface="Consolas"/>
                <a:cs typeface="Calibri" panose="020F0502020204030204"/>
              </a:rPr>
              <a:t>      else</a:t>
            </a:r>
            <a:r>
              <a:rPr lang="en-US" sz="2400" dirty="0">
                <a:latin typeface="Consolas"/>
                <a:cs typeface="Calibri" panose="020F0502020204030204"/>
              </a:rPr>
              <a:t>:
         print('No exception')
</a:t>
            </a:r>
            <a:r>
              <a:rPr lang="en-US" sz="2400" b="1" dirty="0">
                <a:latin typeface="Consolas"/>
                <a:cs typeface="Calibri" panose="020F0502020204030204"/>
              </a:rPr>
              <a:t>      finally</a:t>
            </a:r>
            <a:r>
              <a:rPr lang="en-US" sz="2400" dirty="0">
                <a:latin typeface="Consolas"/>
                <a:cs typeface="Calibri" panose="020F0502020204030204"/>
              </a:rPr>
              <a:t>:
         print("End of program")
</a:t>
            </a:r>
            <a:endParaRPr lang="en-US" sz="2400">
              <a:cs typeface="Calibri" panose="020F0502020204030204"/>
            </a:endParaRPr>
          </a:p>
          <a:p>
            <a:r>
              <a:rPr lang="en-US" sz="2400" dirty="0">
                <a:latin typeface="Consolas"/>
                <a:cs typeface="Calibri" panose="020F0502020204030204"/>
              </a:rPr>
              <a:t>      Invalid index
      End of program</a:t>
            </a:r>
            <a:endParaRPr lang="en-US" sz="24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28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EXCEPTION HANDLING</vt:lpstr>
      <vt:lpstr>There are two types of errors   1) Syntax / Parsing errors (cannot be handled) 2) Exceptions errors (can be handled)</vt:lpstr>
      <vt:lpstr>Ex: of Exception</vt:lpstr>
      <vt:lpstr>PowerPoint Presentation</vt:lpstr>
      <vt:lpstr>Ex: of try, except and finally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2021-09-17T08:10:51Z</dcterms:created>
  <dcterms:modified xsi:type="dcterms:W3CDTF">2021-09-17T09:38:04Z</dcterms:modified>
</cp:coreProperties>
</file>