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06E7B9-5273-4459-BA2D-31FF27F4E5BE}" v="1054" dt="2021-09-18T09:26:20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2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8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6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5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1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9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2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0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7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6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3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8503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LIST COMPREHENSION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2503809"/>
            <a:ext cx="10962681" cy="32869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In addition to sequence operations and list methods, Python includes a more advanced operation called a list comprehension.</a:t>
            </a:r>
            <a:endParaRPr lang="en-US" dirty="0"/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It's just another way of creating the lists</a:t>
            </a:r>
            <a:endParaRPr lang="en-US" sz="2000" dirty="0">
              <a:cs typeface="Calibri" panose="020F0502020204030204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syntax ##### </a:t>
            </a:r>
            <a:r>
              <a:rPr lang="en-US" sz="2000" dirty="0" err="1"/>
              <a:t>my_list</a:t>
            </a:r>
            <a:r>
              <a:rPr lang="en-US" sz="2000" dirty="0"/>
              <a:t> = [item for item in sequence]</a:t>
            </a:r>
            <a:endParaRPr lang="en-US" sz="2000" dirty="0"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D8502-84E2-447E-89B1-53F3BB20A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447" y="72851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Example: 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4E3B8-D4FA-43B1-BE34-79D229754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844"/>
            <a:ext cx="10515600" cy="52490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ea typeface="+mn-lt"/>
                <a:cs typeface="+mn-lt"/>
              </a:rPr>
              <a:t># to convert a string to list of characters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  by normal method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In[1]: x  = 'akhilesh'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          x_list = [] 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          for char in x: 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                       x_list.append(char)    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          print(x_list)</a:t>
            </a:r>
          </a:p>
          <a:p>
            <a:pPr marL="0" indent="0">
              <a:buNone/>
            </a:pPr>
            <a:r>
              <a:rPr lang="en-US" sz="2000">
                <a:latin typeface="Consolas"/>
                <a:cs typeface="Calibri" panose="020F0502020204030204"/>
              </a:rPr>
              <a:t>Out[1]: ['a', 'k', 'h', 'i', 'l', 'e', 's', 'h']</a:t>
            </a:r>
          </a:p>
          <a:p>
            <a:pPr marL="0" indent="0">
              <a:buNone/>
            </a:pPr>
            <a:endParaRPr lang="en-US" sz="2000" dirty="0">
              <a:latin typeface="Consolas"/>
              <a:ea typeface="+mn-lt"/>
              <a:cs typeface="+mn-lt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 We can get by using list comprehension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In[2]: x_list = [char for char in x]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          print(x_list)</a:t>
            </a:r>
          </a:p>
          <a:p>
            <a:pPr>
              <a:buNone/>
            </a:pPr>
            <a:r>
              <a:rPr lang="en-US" sz="2000">
                <a:latin typeface="Consolas"/>
                <a:cs typeface="Calibri"/>
              </a:rPr>
              <a:t>Out[2]: ['a', 'k', 'h', 'i', 'l', 'e', 's', 'h']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129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589A-F86B-4BBE-A2B4-0F0DF55E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Example: 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76E99-1D1A-4191-876E-FA9EBEF99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ea typeface="+mn-lt"/>
                <a:cs typeface="+mn-lt"/>
              </a:rPr>
              <a:t># create a list which contains the squares of 0 to 9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without list comprehension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In[3]: list1 = []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for i in range(10):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            list1.append(i**2)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print(list1)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Out[3]: </a:t>
            </a:r>
            <a:r>
              <a:rPr lang="en-US">
                <a:latin typeface="Consolas"/>
                <a:cs typeface="Calibri" panose="020F0502020204030204"/>
              </a:rPr>
              <a:t>[0, 1, 4, 9, 16, 25, 36, 49, 64, 81]</a:t>
            </a:r>
          </a:p>
          <a:p>
            <a:pPr marL="0" indent="0">
              <a:buNone/>
            </a:pPr>
            <a:endParaRPr lang="en-US" dirty="0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# with list comprehensions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In[4]: list1 = [i**2 for i in range(10)]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print(list1)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Out[4]: </a:t>
            </a:r>
            <a:r>
              <a:rPr lang="en-US">
                <a:latin typeface="Consolas"/>
                <a:cs typeface="Calibri" panose="020F0502020204030204"/>
              </a:rPr>
              <a:t>[0, 1, 4, 9, 16, 25, 36, 49, 64, 81]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latin typeface="Calibri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latin typeface="Consolas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4549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3945-DB5C-4EA5-93DD-590ADBD0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List comprehension is great for creating new lists for many reasons:</a:t>
            </a:r>
            <a:endParaRPr lang="en-US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01DF0-EFC7-496B-AF1D-D7351EB1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>
                <a:cs typeface="Calibri"/>
              </a:rPr>
              <a:t>The code is more concise</a:t>
            </a:r>
          </a:p>
          <a:p>
            <a:r>
              <a:rPr lang="en-US" sz="2400">
                <a:cs typeface="Calibri"/>
              </a:rPr>
              <a:t>The code is generally more readable</a:t>
            </a:r>
          </a:p>
          <a:p>
            <a:r>
              <a:rPr lang="en-US" sz="2400">
                <a:cs typeface="Calibri"/>
              </a:rPr>
              <a:t>The code, in most cases, will run faster</a:t>
            </a:r>
          </a:p>
          <a:p>
            <a:r>
              <a:rPr lang="en-US" sz="2400">
                <a:cs typeface="Calibri"/>
              </a:rPr>
              <a:t>Code using comprehensions is consider more pythonic better fitting pythons style guidelines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378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500E-D47E-4D65-966A-84E49997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 3: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BD587-AFEC-4766-9D0A-765FD49F8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ea typeface="+mn-lt"/>
                <a:cs typeface="+mn-lt"/>
              </a:rPr>
              <a:t># Convert Kms to meters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1km = 1000m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In[5]: km_list = [1,2,3,4,5]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m_list = []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for i in km_list: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            m_list.append(i*1000)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print(m_list)</a:t>
            </a:r>
          </a:p>
          <a:p>
            <a:pPr marL="0" indent="0">
              <a:buNone/>
            </a:pPr>
            <a:r>
              <a:rPr lang="en-US">
                <a:latin typeface="Consolas"/>
                <a:cs typeface="Calibri" panose="020F0502020204030204"/>
              </a:rPr>
              <a:t>Out[5]: [1000, 2000, 3000, 4000, 5000]</a:t>
            </a:r>
          </a:p>
          <a:p>
            <a:pPr marL="0" indent="0">
              <a:buNone/>
            </a:pPr>
            <a:endParaRPr lang="en-US" dirty="0">
              <a:latin typeface="Consolas"/>
              <a:ea typeface="+mn-lt"/>
              <a:cs typeface="+mn-lt"/>
            </a:endParaRP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In[6]: m_list = [i*1000 for i in km_list]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          print(m_list)</a:t>
            </a:r>
            <a:endParaRPr lang="en-US"/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Out[6]: [1000, 2000, 3000, 4000, 5000]</a:t>
            </a:r>
            <a:endParaRPr lang="en-US"/>
          </a:p>
          <a:p>
            <a:pPr marL="0" indent="0">
              <a:buNone/>
            </a:pPr>
            <a:endParaRPr lang="en-US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128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LIST COMPREHENSION</vt:lpstr>
      <vt:lpstr>Example: 1</vt:lpstr>
      <vt:lpstr>Example: 2</vt:lpstr>
      <vt:lpstr>List comprehension is great for creating new lists for many reasons:</vt:lpstr>
      <vt:lpstr>Example 3: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150</cp:revision>
  <dcterms:created xsi:type="dcterms:W3CDTF">2021-09-18T08:14:31Z</dcterms:created>
  <dcterms:modified xsi:type="dcterms:W3CDTF">2021-09-18T09:41:27Z</dcterms:modified>
</cp:coreProperties>
</file>