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3EA-E4D9-436A-BEE1-C339058936A1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4C6C-395A-42F3-B58B-D8F24C91E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12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3EA-E4D9-436A-BEE1-C339058936A1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4C6C-395A-42F3-B58B-D8F24C91E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80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3EA-E4D9-436A-BEE1-C339058936A1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4C6C-395A-42F3-B58B-D8F24C91E7C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9793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3EA-E4D9-436A-BEE1-C339058936A1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4C6C-395A-42F3-B58B-D8F24C91E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444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3EA-E4D9-436A-BEE1-C339058936A1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4C6C-395A-42F3-B58B-D8F24C91E7C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4892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3EA-E4D9-436A-BEE1-C339058936A1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4C6C-395A-42F3-B58B-D8F24C91E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577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3EA-E4D9-436A-BEE1-C339058936A1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4C6C-395A-42F3-B58B-D8F24C91E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858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3EA-E4D9-436A-BEE1-C339058936A1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4C6C-395A-42F3-B58B-D8F24C91E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80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3EA-E4D9-436A-BEE1-C339058936A1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4C6C-395A-42F3-B58B-D8F24C91E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20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3EA-E4D9-436A-BEE1-C339058936A1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4C6C-395A-42F3-B58B-D8F24C91E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0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3EA-E4D9-436A-BEE1-C339058936A1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4C6C-395A-42F3-B58B-D8F24C91E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5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3EA-E4D9-436A-BEE1-C339058936A1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4C6C-395A-42F3-B58B-D8F24C91E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31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3EA-E4D9-436A-BEE1-C339058936A1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4C6C-395A-42F3-B58B-D8F24C91E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30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3EA-E4D9-436A-BEE1-C339058936A1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4C6C-395A-42F3-B58B-D8F24C91E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02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3EA-E4D9-436A-BEE1-C339058936A1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4C6C-395A-42F3-B58B-D8F24C91E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58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3EA-E4D9-436A-BEE1-C339058936A1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4C6C-395A-42F3-B58B-D8F24C91E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53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7B3EA-E4D9-436A-BEE1-C339058936A1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F24C6C-395A-42F3-B58B-D8F24C91E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17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5DA6-23AF-47A1-944E-3C379FAD7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3671" y="-564776"/>
            <a:ext cx="9144000" cy="2387600"/>
          </a:xfrm>
        </p:spPr>
        <p:txBody>
          <a:bodyPr/>
          <a:lstStyle/>
          <a:p>
            <a:r>
              <a:rPr lang="en-US" dirty="0"/>
              <a:t>Linear Regression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10045-1C32-46EB-83A6-09AEBAB5E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22824"/>
            <a:ext cx="9144000" cy="4159624"/>
          </a:xfrm>
        </p:spPr>
        <p:txBody>
          <a:bodyPr>
            <a:normAutofit/>
          </a:bodyPr>
          <a:lstStyle/>
          <a:p>
            <a:pPr algn="l"/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Linear Regression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supervised machine learning algorithm where the predicted output is continuous and has a constant slope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It's used to predict values within a continuous range, 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(e.g. sales, price)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Simple Linear Regression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Lasso Regression.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Logistic regression.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Support Vector Machines.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Multivariate Regression algorithm.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Multiple Regression Algorithm.</a:t>
            </a:r>
          </a:p>
          <a:p>
            <a:pPr algn="l"/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826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FEEE-C2E3-4C62-91A3-CC32F83D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Simple Linear Regression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49616-F6B4-4A4E-B273-9AF1407D7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Simple linear regression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type of regression analysis where the number of independent variables is one and there is a linear relationship between the independent(x) and dependent(y) variable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... The motive of the linear regression algorithm is to find the best values for a_0 and a_1.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003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BD76-9DEA-4AC0-87DE-2F02AEFA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337"/>
            <a:ext cx="10515600" cy="1325563"/>
          </a:xfrm>
        </p:spPr>
        <p:txBody>
          <a:bodyPr/>
          <a:lstStyle/>
          <a:p>
            <a:r>
              <a:rPr lang="en-US" dirty="0"/>
              <a:t>Simple Linear regression</a:t>
            </a:r>
            <a:endParaRPr lang="en-IN" dirty="0"/>
          </a:p>
        </p:txBody>
      </p:sp>
      <p:pic>
        <p:nvPicPr>
          <p:cNvPr id="1026" name="Picture 2" descr="Introduction to Machine Learning Algorithms: Linear Regression | by Rohith  Gandhi | Towards Data Science">
            <a:extLst>
              <a:ext uri="{FF2B5EF4-FFF2-40B4-BE49-F238E27FC236}">
                <a16:creationId xmlns:a16="http://schemas.microsoft.com/office/drawing/2014/main" id="{F721606E-CD6E-4948-8DA1-418251EF20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351" y="2763603"/>
            <a:ext cx="284741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near Regression in Machine learning - Javatpoint">
            <a:extLst>
              <a:ext uri="{FF2B5EF4-FFF2-40B4-BE49-F238E27FC236}">
                <a16:creationId xmlns:a16="http://schemas.microsoft.com/office/drawing/2014/main" id="{4EA1F215-CF54-4D13-8303-9CC1C2E0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78425"/>
            <a:ext cx="2481262" cy="226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chine learning with python video 12 : simple linear regression - YouTube">
            <a:extLst>
              <a:ext uri="{FF2B5EF4-FFF2-40B4-BE49-F238E27FC236}">
                <a16:creationId xmlns:a16="http://schemas.microsoft.com/office/drawing/2014/main" id="{8F09AB81-9023-4393-85B1-0A43D5CA7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877" y="2663591"/>
            <a:ext cx="3606052" cy="214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12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14BF966-E8BF-4A20-9B0B-5586DB95F5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20130"/>
            <a:ext cx="3900107" cy="61555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iloc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[:,: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iloc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[:,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57AF37-549D-4976-BC49-5A8089A64A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56147"/>
            <a:ext cx="9751067" cy="389029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#dividing into train and 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sklearn.model_selection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train_test_split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X_train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y_train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y_test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train_test_split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random_state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sklearn.linear_model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LinearRegression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regressor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LinearRegression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altLang="en-US" sz="1600" dirty="0"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regressor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X_train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y_train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LinearRegression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copy_X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=True,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fit_intercept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=True,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n_jobs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=None, normalize=False)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y_pred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regressor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15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293606D-E2D0-4571-BE21-F9032936F0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99447" y="542077"/>
            <a:ext cx="7284045" cy="207749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scatter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X_train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y_train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'red’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X_train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regressor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X_train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'blue’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'Salary vs Year of experience(training set)’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xlabel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'Years of exp’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ylabel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'Salary’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96F38CA-654C-4C12-A94D-1D6CD530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851" y="3103664"/>
            <a:ext cx="4923584" cy="297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9408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335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</vt:lpstr>
      <vt:lpstr>Courier New</vt:lpstr>
      <vt:lpstr>Helvetica Neue</vt:lpstr>
      <vt:lpstr>Trebuchet MS</vt:lpstr>
      <vt:lpstr>Wingdings 3</vt:lpstr>
      <vt:lpstr>Facet</vt:lpstr>
      <vt:lpstr>Linear Regression</vt:lpstr>
      <vt:lpstr>Simple Linear Regression model</vt:lpstr>
      <vt:lpstr>Simple Linear regression</vt:lpstr>
      <vt:lpstr>X = dataset.iloc[:,:-1].values  y = dataset.iloc[:,-1].values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akhileshdesai21@outlook.com</dc:creator>
  <cp:lastModifiedBy>akhileshdesai21@outlook.com</cp:lastModifiedBy>
  <cp:revision>1</cp:revision>
  <dcterms:created xsi:type="dcterms:W3CDTF">2021-10-26T10:06:13Z</dcterms:created>
  <dcterms:modified xsi:type="dcterms:W3CDTF">2021-10-26T10:07:25Z</dcterms:modified>
</cp:coreProperties>
</file>