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Arial Black" pitchFamily="34" charset="0"/>
      <p:bold r:id="rId6"/>
    </p:embeddedFont>
    <p:embeddedFont>
      <p:font typeface="Verdana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009441" y="3307355"/>
            <a:ext cx="711718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009441" y="4777380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rgbClr val="01376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2545264" y="271539"/>
            <a:ext cx="4051437" cy="7123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4803377" y="2531906"/>
            <a:ext cx="5185328" cy="147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150556" y="534608"/>
            <a:ext cx="5185326" cy="5467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51638" algn="l" rtl="0">
              <a:spcBef>
                <a:spcPts val="240"/>
              </a:spcBef>
              <a:buClr>
                <a:schemeClr val="lt2"/>
              </a:buClr>
              <a:buSzPct val="101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09442" y="3308580"/>
            <a:ext cx="7117177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09442" y="4777380"/>
            <a:ext cx="711717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800" b="0" i="0" u="none" strike="noStrike" cap="none">
                <a:solidFill>
                  <a:srgbClr val="01376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3080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09441" y="1809749"/>
            <a:ext cx="3471276" cy="405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51638" algn="l" rtl="0">
              <a:spcBef>
                <a:spcPts val="240"/>
              </a:spcBef>
              <a:buClr>
                <a:schemeClr val="lt2"/>
              </a:buClr>
              <a:buSzPct val="101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3280" y="1809749"/>
            <a:ext cx="3469242" cy="4051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51638" algn="l" rtl="0">
              <a:spcBef>
                <a:spcPts val="240"/>
              </a:spcBef>
              <a:buClr>
                <a:schemeClr val="lt2"/>
              </a:buClr>
              <a:buSzPct val="101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348224" y="1812926"/>
            <a:ext cx="313249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009441" y="2389189"/>
            <a:ext cx="3471276" cy="347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51638" algn="l" rtl="0">
              <a:spcBef>
                <a:spcPts val="240"/>
              </a:spcBef>
              <a:buClr>
                <a:schemeClr val="lt2"/>
              </a:buClr>
              <a:buSzPct val="101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5001473" y="1812926"/>
            <a:ext cx="313308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63280" y="2389189"/>
            <a:ext cx="3471274" cy="347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51638" algn="l" rtl="0">
              <a:spcBef>
                <a:spcPts val="240"/>
              </a:spcBef>
              <a:buClr>
                <a:schemeClr val="lt2"/>
              </a:buClr>
              <a:buSzPct val="101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09441" y="446087"/>
            <a:ext cx="2660649" cy="1185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52653" y="446087"/>
            <a:ext cx="4279868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51638" algn="l" rtl="0">
              <a:spcBef>
                <a:spcPts val="240"/>
              </a:spcBef>
              <a:buClr>
                <a:schemeClr val="lt2"/>
              </a:buClr>
              <a:buSzPct val="101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52400" algn="l" rtl="0">
              <a:spcBef>
                <a:spcPts val="240"/>
              </a:spcBef>
              <a:buClr>
                <a:schemeClr val="lt2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1009441" y="1631949"/>
            <a:ext cx="2660649" cy="42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009441" y="1387058"/>
            <a:ext cx="3481387" cy="1113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009441" y="2500311"/>
            <a:ext cx="3481387" cy="25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479246" y="1436861"/>
            <a:ext cx="1086652" cy="1086652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650541" y="1411791"/>
            <a:ext cx="830364" cy="830364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256183" y="1894453"/>
            <a:ext cx="602364" cy="602364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424144" y="1811313"/>
            <a:ext cx="489587" cy="489587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718762" y="2083425"/>
            <a:ext cx="256600" cy="256600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132091" y="993075"/>
            <a:ext cx="256600" cy="256600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059596" y="1894453"/>
            <a:ext cx="197438" cy="197438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148801" y="1060592"/>
            <a:ext cx="197438" cy="197438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noFill/>
          <a:ln w="76200" cap="flat" cmpd="sng">
            <a:solidFill>
              <a:srgbClr val="175C8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6CAE"/>
            </a:gs>
            <a:gs pos="92000">
              <a:srgbClr val="5DB8E1"/>
            </a:gs>
            <a:gs pos="100000">
              <a:srgbClr val="5DB8E1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558164" y="0"/>
            <a:ext cx="2669660" cy="6888584"/>
            <a:chOff x="6558164" y="0"/>
            <a:chExt cx="2669660" cy="6888584"/>
          </a:xfrm>
        </p:grpSpPr>
        <p:grpSp>
          <p:nvGrpSpPr>
            <p:cNvPr id="7" name="Shape 7"/>
            <p:cNvGrpSpPr/>
            <p:nvPr/>
          </p:nvGrpSpPr>
          <p:grpSpPr>
            <a:xfrm>
              <a:off x="6803918" y="0"/>
              <a:ext cx="2423905" cy="6888584"/>
              <a:chOff x="6803918" y="0"/>
              <a:chExt cx="2423905" cy="6888584"/>
            </a:xfrm>
          </p:grpSpPr>
          <p:grpSp>
            <p:nvGrpSpPr>
              <p:cNvPr id="8" name="Shape 8"/>
              <p:cNvGrpSpPr/>
              <p:nvPr/>
            </p:nvGrpSpPr>
            <p:grpSpPr>
              <a:xfrm>
                <a:off x="6803918" y="0"/>
                <a:ext cx="2306965" cy="6888583"/>
                <a:chOff x="6803918" y="0"/>
                <a:chExt cx="2306965" cy="6888583"/>
              </a:xfrm>
            </p:grpSpPr>
            <p:sp>
              <p:nvSpPr>
                <p:cNvPr id="9" name="Shape 9"/>
                <p:cNvSpPr/>
                <p:nvPr/>
              </p:nvSpPr>
              <p:spPr>
                <a:xfrm rot="879737">
                  <a:off x="7130233" y="66318"/>
                  <a:ext cx="609203" cy="6622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0817" y="83883"/>
                      </a:moveTo>
                      <a:lnTo>
                        <a:pt x="120000" y="81262"/>
                      </a:lnTo>
                      <a:lnTo>
                        <a:pt x="119683" y="79805"/>
                      </a:lnTo>
                      <a:lnTo>
                        <a:pt x="108601" y="82427"/>
                      </a:lnTo>
                      <a:lnTo>
                        <a:pt x="108601" y="82427"/>
                      </a:lnTo>
                      <a:lnTo>
                        <a:pt x="101319" y="78349"/>
                      </a:lnTo>
                      <a:lnTo>
                        <a:pt x="118416" y="73980"/>
                      </a:lnTo>
                      <a:lnTo>
                        <a:pt x="118100" y="72233"/>
                      </a:lnTo>
                      <a:lnTo>
                        <a:pt x="98153" y="76893"/>
                      </a:lnTo>
                      <a:lnTo>
                        <a:pt x="98153" y="76893"/>
                      </a:lnTo>
                      <a:lnTo>
                        <a:pt x="89920" y="73106"/>
                      </a:lnTo>
                      <a:lnTo>
                        <a:pt x="89920" y="73106"/>
                      </a:lnTo>
                      <a:lnTo>
                        <a:pt x="87071" y="71650"/>
                      </a:lnTo>
                      <a:lnTo>
                        <a:pt x="87071" y="71359"/>
                      </a:lnTo>
                      <a:lnTo>
                        <a:pt x="87071" y="71359"/>
                      </a:lnTo>
                      <a:lnTo>
                        <a:pt x="87071" y="71067"/>
                      </a:lnTo>
                      <a:lnTo>
                        <a:pt x="86437" y="70485"/>
                      </a:lnTo>
                      <a:lnTo>
                        <a:pt x="82005" y="66407"/>
                      </a:lnTo>
                      <a:lnTo>
                        <a:pt x="82005" y="66407"/>
                      </a:lnTo>
                      <a:lnTo>
                        <a:pt x="81055" y="65242"/>
                      </a:lnTo>
                      <a:lnTo>
                        <a:pt x="81055" y="65242"/>
                      </a:lnTo>
                      <a:lnTo>
                        <a:pt x="79788" y="62912"/>
                      </a:lnTo>
                      <a:lnTo>
                        <a:pt x="79155" y="60291"/>
                      </a:lnTo>
                      <a:lnTo>
                        <a:pt x="79155" y="60291"/>
                      </a:lnTo>
                      <a:lnTo>
                        <a:pt x="79155" y="60000"/>
                      </a:lnTo>
                      <a:lnTo>
                        <a:pt x="79155" y="60000"/>
                      </a:lnTo>
                      <a:lnTo>
                        <a:pt x="79155" y="59417"/>
                      </a:lnTo>
                      <a:lnTo>
                        <a:pt x="79155" y="59417"/>
                      </a:lnTo>
                      <a:lnTo>
                        <a:pt x="79788" y="57087"/>
                      </a:lnTo>
                      <a:lnTo>
                        <a:pt x="81055" y="54466"/>
                      </a:lnTo>
                      <a:lnTo>
                        <a:pt x="81055" y="54466"/>
                      </a:lnTo>
                      <a:lnTo>
                        <a:pt x="82005" y="53300"/>
                      </a:lnTo>
                      <a:lnTo>
                        <a:pt x="82005" y="53300"/>
                      </a:lnTo>
                      <a:lnTo>
                        <a:pt x="86437" y="49514"/>
                      </a:lnTo>
                      <a:lnTo>
                        <a:pt x="87071" y="48640"/>
                      </a:lnTo>
                      <a:lnTo>
                        <a:pt x="87071" y="48349"/>
                      </a:lnTo>
                      <a:lnTo>
                        <a:pt x="86754" y="48058"/>
                      </a:lnTo>
                      <a:lnTo>
                        <a:pt x="86754" y="48058"/>
                      </a:lnTo>
                      <a:lnTo>
                        <a:pt x="89920" y="46601"/>
                      </a:lnTo>
                      <a:lnTo>
                        <a:pt x="89920" y="46601"/>
                      </a:lnTo>
                      <a:lnTo>
                        <a:pt x="98153" y="42815"/>
                      </a:lnTo>
                      <a:lnTo>
                        <a:pt x="117783" y="47184"/>
                      </a:lnTo>
                      <a:lnTo>
                        <a:pt x="118100" y="45436"/>
                      </a:lnTo>
                      <a:lnTo>
                        <a:pt x="101319" y="41067"/>
                      </a:lnTo>
                      <a:lnTo>
                        <a:pt x="101319" y="41067"/>
                      </a:lnTo>
                      <a:lnTo>
                        <a:pt x="108601" y="36990"/>
                      </a:lnTo>
                      <a:lnTo>
                        <a:pt x="119366" y="39611"/>
                      </a:lnTo>
                      <a:lnTo>
                        <a:pt x="120000" y="38155"/>
                      </a:lnTo>
                      <a:lnTo>
                        <a:pt x="110817" y="35825"/>
                      </a:lnTo>
                      <a:lnTo>
                        <a:pt x="110817" y="35825"/>
                      </a:lnTo>
                      <a:lnTo>
                        <a:pt x="113984" y="33495"/>
                      </a:lnTo>
                      <a:lnTo>
                        <a:pt x="117150" y="31456"/>
                      </a:lnTo>
                      <a:lnTo>
                        <a:pt x="117467" y="31165"/>
                      </a:lnTo>
                      <a:lnTo>
                        <a:pt x="115883" y="28543"/>
                      </a:lnTo>
                      <a:lnTo>
                        <a:pt x="115250" y="28543"/>
                      </a:lnTo>
                      <a:lnTo>
                        <a:pt x="115250" y="28543"/>
                      </a:lnTo>
                      <a:lnTo>
                        <a:pt x="111451" y="30000"/>
                      </a:lnTo>
                      <a:lnTo>
                        <a:pt x="107968" y="31456"/>
                      </a:lnTo>
                      <a:lnTo>
                        <a:pt x="110184" y="22718"/>
                      </a:lnTo>
                      <a:lnTo>
                        <a:pt x="108601" y="22427"/>
                      </a:lnTo>
                      <a:lnTo>
                        <a:pt x="105435" y="32330"/>
                      </a:lnTo>
                      <a:lnTo>
                        <a:pt x="105435" y="32330"/>
                      </a:lnTo>
                      <a:lnTo>
                        <a:pt x="98153" y="36116"/>
                      </a:lnTo>
                      <a:lnTo>
                        <a:pt x="102269" y="20388"/>
                      </a:lnTo>
                      <a:lnTo>
                        <a:pt x="100686" y="19805"/>
                      </a:lnTo>
                      <a:lnTo>
                        <a:pt x="94986" y="37864"/>
                      </a:lnTo>
                      <a:lnTo>
                        <a:pt x="94986" y="37864"/>
                      </a:lnTo>
                      <a:lnTo>
                        <a:pt x="87387" y="42524"/>
                      </a:lnTo>
                      <a:lnTo>
                        <a:pt x="87387" y="42524"/>
                      </a:lnTo>
                      <a:lnTo>
                        <a:pt x="84538" y="44563"/>
                      </a:lnTo>
                      <a:lnTo>
                        <a:pt x="84221" y="44271"/>
                      </a:lnTo>
                      <a:lnTo>
                        <a:pt x="83905" y="44271"/>
                      </a:lnTo>
                      <a:lnTo>
                        <a:pt x="83905" y="44271"/>
                      </a:lnTo>
                      <a:lnTo>
                        <a:pt x="82638" y="44271"/>
                      </a:lnTo>
                      <a:lnTo>
                        <a:pt x="77255" y="45728"/>
                      </a:lnTo>
                      <a:lnTo>
                        <a:pt x="77255" y="45728"/>
                      </a:lnTo>
                      <a:lnTo>
                        <a:pt x="76306" y="45728"/>
                      </a:lnTo>
                      <a:lnTo>
                        <a:pt x="75672" y="45728"/>
                      </a:lnTo>
                      <a:lnTo>
                        <a:pt x="75672" y="45728"/>
                      </a:lnTo>
                      <a:lnTo>
                        <a:pt x="75356" y="45436"/>
                      </a:lnTo>
                      <a:lnTo>
                        <a:pt x="75356" y="45436"/>
                      </a:lnTo>
                      <a:lnTo>
                        <a:pt x="75356" y="45436"/>
                      </a:lnTo>
                      <a:lnTo>
                        <a:pt x="75356" y="45436"/>
                      </a:lnTo>
                      <a:lnTo>
                        <a:pt x="72189" y="45145"/>
                      </a:lnTo>
                      <a:lnTo>
                        <a:pt x="70606" y="44854"/>
                      </a:lnTo>
                      <a:lnTo>
                        <a:pt x="69340" y="44271"/>
                      </a:lnTo>
                      <a:lnTo>
                        <a:pt x="69340" y="44271"/>
                      </a:lnTo>
                      <a:lnTo>
                        <a:pt x="67124" y="42524"/>
                      </a:lnTo>
                      <a:lnTo>
                        <a:pt x="65540" y="40485"/>
                      </a:lnTo>
                      <a:lnTo>
                        <a:pt x="65540" y="40485"/>
                      </a:lnTo>
                      <a:lnTo>
                        <a:pt x="64907" y="39029"/>
                      </a:lnTo>
                      <a:lnTo>
                        <a:pt x="64907" y="39029"/>
                      </a:lnTo>
                      <a:lnTo>
                        <a:pt x="63324" y="33495"/>
                      </a:lnTo>
                      <a:lnTo>
                        <a:pt x="63007" y="32621"/>
                      </a:lnTo>
                      <a:lnTo>
                        <a:pt x="62691" y="32621"/>
                      </a:lnTo>
                      <a:lnTo>
                        <a:pt x="62374" y="32621"/>
                      </a:lnTo>
                      <a:lnTo>
                        <a:pt x="62374" y="32621"/>
                      </a:lnTo>
                      <a:lnTo>
                        <a:pt x="62691" y="29417"/>
                      </a:lnTo>
                      <a:lnTo>
                        <a:pt x="62691" y="29417"/>
                      </a:lnTo>
                      <a:lnTo>
                        <a:pt x="63007" y="20679"/>
                      </a:lnTo>
                      <a:lnTo>
                        <a:pt x="76939" y="7572"/>
                      </a:lnTo>
                      <a:lnTo>
                        <a:pt x="75672" y="6407"/>
                      </a:lnTo>
                      <a:lnTo>
                        <a:pt x="63007" y="17475"/>
                      </a:lnTo>
                      <a:lnTo>
                        <a:pt x="63007" y="17475"/>
                      </a:lnTo>
                      <a:lnTo>
                        <a:pt x="62691" y="9611"/>
                      </a:lnTo>
                      <a:lnTo>
                        <a:pt x="70606" y="2330"/>
                      </a:lnTo>
                      <a:lnTo>
                        <a:pt x="69340" y="1165"/>
                      </a:lnTo>
                      <a:lnTo>
                        <a:pt x="62691" y="7281"/>
                      </a:lnTo>
                      <a:lnTo>
                        <a:pt x="62691" y="7281"/>
                      </a:lnTo>
                      <a:lnTo>
                        <a:pt x="62374" y="3786"/>
                      </a:lnTo>
                      <a:lnTo>
                        <a:pt x="61741" y="291"/>
                      </a:lnTo>
                      <a:lnTo>
                        <a:pt x="61424" y="0"/>
                      </a:lnTo>
                      <a:lnTo>
                        <a:pt x="58258" y="0"/>
                      </a:lnTo>
                      <a:lnTo>
                        <a:pt x="58258" y="291"/>
                      </a:lnTo>
                      <a:lnTo>
                        <a:pt x="58258" y="291"/>
                      </a:lnTo>
                      <a:lnTo>
                        <a:pt x="57625" y="4077"/>
                      </a:lnTo>
                      <a:lnTo>
                        <a:pt x="56992" y="7572"/>
                      </a:lnTo>
                      <a:lnTo>
                        <a:pt x="50026" y="1456"/>
                      </a:lnTo>
                      <a:lnTo>
                        <a:pt x="49076" y="2330"/>
                      </a:lnTo>
                      <a:lnTo>
                        <a:pt x="56992" y="9902"/>
                      </a:lnTo>
                      <a:lnTo>
                        <a:pt x="56992" y="9902"/>
                      </a:lnTo>
                      <a:lnTo>
                        <a:pt x="56675" y="17766"/>
                      </a:lnTo>
                      <a:lnTo>
                        <a:pt x="44010" y="6407"/>
                      </a:lnTo>
                      <a:lnTo>
                        <a:pt x="42744" y="7572"/>
                      </a:lnTo>
                      <a:lnTo>
                        <a:pt x="56992" y="20970"/>
                      </a:lnTo>
                      <a:lnTo>
                        <a:pt x="56992" y="20970"/>
                      </a:lnTo>
                      <a:lnTo>
                        <a:pt x="57308" y="29417"/>
                      </a:lnTo>
                      <a:lnTo>
                        <a:pt x="57308" y="29417"/>
                      </a:lnTo>
                      <a:lnTo>
                        <a:pt x="57625" y="32621"/>
                      </a:lnTo>
                      <a:lnTo>
                        <a:pt x="57308" y="32621"/>
                      </a:lnTo>
                      <a:lnTo>
                        <a:pt x="57308" y="32621"/>
                      </a:lnTo>
                      <a:lnTo>
                        <a:pt x="56992" y="32621"/>
                      </a:lnTo>
                      <a:lnTo>
                        <a:pt x="56675" y="33495"/>
                      </a:lnTo>
                      <a:lnTo>
                        <a:pt x="55092" y="39029"/>
                      </a:lnTo>
                      <a:lnTo>
                        <a:pt x="55092" y="39029"/>
                      </a:lnTo>
                      <a:lnTo>
                        <a:pt x="54459" y="40485"/>
                      </a:lnTo>
                      <a:lnTo>
                        <a:pt x="54459" y="40485"/>
                      </a:lnTo>
                      <a:lnTo>
                        <a:pt x="52875" y="42815"/>
                      </a:lnTo>
                      <a:lnTo>
                        <a:pt x="50659" y="44563"/>
                      </a:lnTo>
                      <a:lnTo>
                        <a:pt x="50659" y="44563"/>
                      </a:lnTo>
                      <a:lnTo>
                        <a:pt x="49393" y="45145"/>
                      </a:lnTo>
                      <a:lnTo>
                        <a:pt x="47810" y="45436"/>
                      </a:lnTo>
                      <a:lnTo>
                        <a:pt x="46226" y="45728"/>
                      </a:lnTo>
                      <a:lnTo>
                        <a:pt x="44643" y="45728"/>
                      </a:lnTo>
                      <a:lnTo>
                        <a:pt x="44643" y="45728"/>
                      </a:lnTo>
                      <a:lnTo>
                        <a:pt x="44327" y="45728"/>
                      </a:lnTo>
                      <a:lnTo>
                        <a:pt x="44327" y="45728"/>
                      </a:lnTo>
                      <a:lnTo>
                        <a:pt x="42744" y="45436"/>
                      </a:lnTo>
                      <a:lnTo>
                        <a:pt x="42744" y="45436"/>
                      </a:lnTo>
                      <a:lnTo>
                        <a:pt x="37361" y="43980"/>
                      </a:lnTo>
                      <a:lnTo>
                        <a:pt x="36094" y="43980"/>
                      </a:lnTo>
                      <a:lnTo>
                        <a:pt x="35461" y="43980"/>
                      </a:lnTo>
                      <a:lnTo>
                        <a:pt x="35461" y="44271"/>
                      </a:lnTo>
                      <a:lnTo>
                        <a:pt x="35461" y="44271"/>
                      </a:lnTo>
                      <a:lnTo>
                        <a:pt x="32612" y="42524"/>
                      </a:lnTo>
                      <a:lnTo>
                        <a:pt x="32612" y="42524"/>
                      </a:lnTo>
                      <a:lnTo>
                        <a:pt x="24696" y="37864"/>
                      </a:lnTo>
                      <a:lnTo>
                        <a:pt x="18997" y="20388"/>
                      </a:lnTo>
                      <a:lnTo>
                        <a:pt x="17414" y="20679"/>
                      </a:lnTo>
                      <a:lnTo>
                        <a:pt x="21530" y="36407"/>
                      </a:lnTo>
                      <a:lnTo>
                        <a:pt x="21530" y="36407"/>
                      </a:lnTo>
                      <a:lnTo>
                        <a:pt x="14248" y="32621"/>
                      </a:lnTo>
                      <a:lnTo>
                        <a:pt x="11081" y="22718"/>
                      </a:lnTo>
                      <a:lnTo>
                        <a:pt x="9498" y="23009"/>
                      </a:lnTo>
                      <a:lnTo>
                        <a:pt x="11715" y="31456"/>
                      </a:lnTo>
                      <a:lnTo>
                        <a:pt x="11715" y="31456"/>
                      </a:lnTo>
                      <a:lnTo>
                        <a:pt x="8232" y="30000"/>
                      </a:lnTo>
                      <a:lnTo>
                        <a:pt x="4749" y="28834"/>
                      </a:lnTo>
                      <a:lnTo>
                        <a:pt x="4116" y="28543"/>
                      </a:lnTo>
                      <a:lnTo>
                        <a:pt x="2532" y="31165"/>
                      </a:lnTo>
                      <a:lnTo>
                        <a:pt x="2849" y="31456"/>
                      </a:lnTo>
                      <a:lnTo>
                        <a:pt x="2849" y="31456"/>
                      </a:lnTo>
                      <a:lnTo>
                        <a:pt x="6015" y="33786"/>
                      </a:lnTo>
                      <a:lnTo>
                        <a:pt x="9182" y="36116"/>
                      </a:lnTo>
                      <a:lnTo>
                        <a:pt x="0" y="38446"/>
                      </a:lnTo>
                      <a:lnTo>
                        <a:pt x="316" y="39902"/>
                      </a:lnTo>
                      <a:lnTo>
                        <a:pt x="11398" y="37281"/>
                      </a:lnTo>
                      <a:lnTo>
                        <a:pt x="11398" y="37281"/>
                      </a:lnTo>
                      <a:lnTo>
                        <a:pt x="18680" y="41359"/>
                      </a:lnTo>
                      <a:lnTo>
                        <a:pt x="1583" y="46019"/>
                      </a:lnTo>
                      <a:lnTo>
                        <a:pt x="1899" y="47475"/>
                      </a:lnTo>
                      <a:lnTo>
                        <a:pt x="21846" y="43106"/>
                      </a:lnTo>
                      <a:lnTo>
                        <a:pt x="21846" y="43106"/>
                      </a:lnTo>
                      <a:lnTo>
                        <a:pt x="30079" y="46893"/>
                      </a:lnTo>
                      <a:lnTo>
                        <a:pt x="30079" y="46893"/>
                      </a:lnTo>
                      <a:lnTo>
                        <a:pt x="32928" y="48349"/>
                      </a:lnTo>
                      <a:lnTo>
                        <a:pt x="32928" y="48349"/>
                      </a:lnTo>
                      <a:lnTo>
                        <a:pt x="32928" y="48349"/>
                      </a:lnTo>
                      <a:lnTo>
                        <a:pt x="32928" y="48640"/>
                      </a:lnTo>
                      <a:lnTo>
                        <a:pt x="33562" y="49514"/>
                      </a:lnTo>
                      <a:lnTo>
                        <a:pt x="37994" y="53300"/>
                      </a:lnTo>
                      <a:lnTo>
                        <a:pt x="37994" y="53300"/>
                      </a:lnTo>
                      <a:lnTo>
                        <a:pt x="38944" y="54466"/>
                      </a:lnTo>
                      <a:lnTo>
                        <a:pt x="38944" y="54466"/>
                      </a:lnTo>
                      <a:lnTo>
                        <a:pt x="40211" y="57087"/>
                      </a:lnTo>
                      <a:lnTo>
                        <a:pt x="40844" y="59417"/>
                      </a:lnTo>
                      <a:lnTo>
                        <a:pt x="40844" y="59417"/>
                      </a:lnTo>
                      <a:lnTo>
                        <a:pt x="40844" y="60000"/>
                      </a:lnTo>
                      <a:lnTo>
                        <a:pt x="40844" y="60000"/>
                      </a:lnTo>
                      <a:lnTo>
                        <a:pt x="40844" y="60291"/>
                      </a:lnTo>
                      <a:lnTo>
                        <a:pt x="40844" y="60291"/>
                      </a:lnTo>
                      <a:lnTo>
                        <a:pt x="40211" y="62912"/>
                      </a:lnTo>
                      <a:lnTo>
                        <a:pt x="38944" y="65242"/>
                      </a:lnTo>
                      <a:lnTo>
                        <a:pt x="38944" y="65242"/>
                      </a:lnTo>
                      <a:lnTo>
                        <a:pt x="37994" y="66407"/>
                      </a:lnTo>
                      <a:lnTo>
                        <a:pt x="37994" y="66407"/>
                      </a:lnTo>
                      <a:lnTo>
                        <a:pt x="33562" y="70485"/>
                      </a:lnTo>
                      <a:lnTo>
                        <a:pt x="32928" y="71067"/>
                      </a:lnTo>
                      <a:lnTo>
                        <a:pt x="32928" y="71359"/>
                      </a:lnTo>
                      <a:lnTo>
                        <a:pt x="33245" y="71650"/>
                      </a:lnTo>
                      <a:lnTo>
                        <a:pt x="33245" y="71650"/>
                      </a:lnTo>
                      <a:lnTo>
                        <a:pt x="30079" y="73106"/>
                      </a:lnTo>
                      <a:lnTo>
                        <a:pt x="30079" y="73106"/>
                      </a:lnTo>
                      <a:lnTo>
                        <a:pt x="21846" y="77184"/>
                      </a:lnTo>
                      <a:lnTo>
                        <a:pt x="2216" y="72815"/>
                      </a:lnTo>
                      <a:lnTo>
                        <a:pt x="1899" y="74271"/>
                      </a:lnTo>
                      <a:lnTo>
                        <a:pt x="18680" y="78640"/>
                      </a:lnTo>
                      <a:lnTo>
                        <a:pt x="18680" y="78640"/>
                      </a:lnTo>
                      <a:lnTo>
                        <a:pt x="11398" y="82718"/>
                      </a:lnTo>
                      <a:lnTo>
                        <a:pt x="633" y="80388"/>
                      </a:lnTo>
                      <a:lnTo>
                        <a:pt x="0" y="81553"/>
                      </a:lnTo>
                      <a:lnTo>
                        <a:pt x="9182" y="84174"/>
                      </a:lnTo>
                      <a:lnTo>
                        <a:pt x="9182" y="84174"/>
                      </a:lnTo>
                      <a:lnTo>
                        <a:pt x="6015" y="86213"/>
                      </a:lnTo>
                      <a:lnTo>
                        <a:pt x="2849" y="88543"/>
                      </a:lnTo>
                      <a:lnTo>
                        <a:pt x="2532" y="88834"/>
                      </a:lnTo>
                      <a:lnTo>
                        <a:pt x="4116" y="91456"/>
                      </a:lnTo>
                      <a:lnTo>
                        <a:pt x="4749" y="91165"/>
                      </a:lnTo>
                      <a:lnTo>
                        <a:pt x="4749" y="91165"/>
                      </a:lnTo>
                      <a:lnTo>
                        <a:pt x="8548" y="90000"/>
                      </a:lnTo>
                      <a:lnTo>
                        <a:pt x="12031" y="88543"/>
                      </a:lnTo>
                      <a:lnTo>
                        <a:pt x="9815" y="96990"/>
                      </a:lnTo>
                      <a:lnTo>
                        <a:pt x="11398" y="97572"/>
                      </a:lnTo>
                      <a:lnTo>
                        <a:pt x="14564" y="87378"/>
                      </a:lnTo>
                      <a:lnTo>
                        <a:pt x="14564" y="87378"/>
                      </a:lnTo>
                      <a:lnTo>
                        <a:pt x="21846" y="83592"/>
                      </a:lnTo>
                      <a:lnTo>
                        <a:pt x="17730" y="99320"/>
                      </a:lnTo>
                      <a:lnTo>
                        <a:pt x="19313" y="99902"/>
                      </a:lnTo>
                      <a:lnTo>
                        <a:pt x="25013" y="81844"/>
                      </a:lnTo>
                      <a:lnTo>
                        <a:pt x="25013" y="81844"/>
                      </a:lnTo>
                      <a:lnTo>
                        <a:pt x="32612" y="77184"/>
                      </a:lnTo>
                      <a:lnTo>
                        <a:pt x="32612" y="77184"/>
                      </a:lnTo>
                      <a:lnTo>
                        <a:pt x="35461" y="75436"/>
                      </a:lnTo>
                      <a:lnTo>
                        <a:pt x="35778" y="75728"/>
                      </a:lnTo>
                      <a:lnTo>
                        <a:pt x="36094" y="75728"/>
                      </a:lnTo>
                      <a:lnTo>
                        <a:pt x="36094" y="75728"/>
                      </a:lnTo>
                      <a:lnTo>
                        <a:pt x="37361" y="75436"/>
                      </a:lnTo>
                      <a:lnTo>
                        <a:pt x="42744" y="74271"/>
                      </a:lnTo>
                      <a:lnTo>
                        <a:pt x="42744" y="74271"/>
                      </a:lnTo>
                      <a:lnTo>
                        <a:pt x="44327" y="73980"/>
                      </a:lnTo>
                      <a:lnTo>
                        <a:pt x="44327" y="73980"/>
                      </a:lnTo>
                      <a:lnTo>
                        <a:pt x="44643" y="73980"/>
                      </a:lnTo>
                      <a:lnTo>
                        <a:pt x="44643" y="73980"/>
                      </a:lnTo>
                      <a:lnTo>
                        <a:pt x="46226" y="73980"/>
                      </a:lnTo>
                      <a:lnTo>
                        <a:pt x="47810" y="74271"/>
                      </a:lnTo>
                      <a:lnTo>
                        <a:pt x="49393" y="74563"/>
                      </a:lnTo>
                      <a:lnTo>
                        <a:pt x="50659" y="75145"/>
                      </a:lnTo>
                      <a:lnTo>
                        <a:pt x="50659" y="75145"/>
                      </a:lnTo>
                      <a:lnTo>
                        <a:pt x="52875" y="76893"/>
                      </a:lnTo>
                      <a:lnTo>
                        <a:pt x="54459" y="79223"/>
                      </a:lnTo>
                      <a:lnTo>
                        <a:pt x="54459" y="79223"/>
                      </a:lnTo>
                      <a:lnTo>
                        <a:pt x="55092" y="80679"/>
                      </a:lnTo>
                      <a:lnTo>
                        <a:pt x="55092" y="80679"/>
                      </a:lnTo>
                      <a:lnTo>
                        <a:pt x="56675" y="86504"/>
                      </a:lnTo>
                      <a:lnTo>
                        <a:pt x="56992" y="87087"/>
                      </a:lnTo>
                      <a:lnTo>
                        <a:pt x="57308" y="87087"/>
                      </a:lnTo>
                      <a:lnTo>
                        <a:pt x="57625" y="87087"/>
                      </a:lnTo>
                      <a:lnTo>
                        <a:pt x="57625" y="87087"/>
                      </a:lnTo>
                      <a:lnTo>
                        <a:pt x="57308" y="90582"/>
                      </a:lnTo>
                      <a:lnTo>
                        <a:pt x="57308" y="90582"/>
                      </a:lnTo>
                      <a:lnTo>
                        <a:pt x="56992" y="99029"/>
                      </a:lnTo>
                      <a:lnTo>
                        <a:pt x="43060" y="112427"/>
                      </a:lnTo>
                      <a:lnTo>
                        <a:pt x="44327" y="113300"/>
                      </a:lnTo>
                      <a:lnTo>
                        <a:pt x="56992" y="102233"/>
                      </a:lnTo>
                      <a:lnTo>
                        <a:pt x="56992" y="102233"/>
                      </a:lnTo>
                      <a:lnTo>
                        <a:pt x="57308" y="110097"/>
                      </a:lnTo>
                      <a:lnTo>
                        <a:pt x="49393" y="117378"/>
                      </a:lnTo>
                      <a:lnTo>
                        <a:pt x="50659" y="118543"/>
                      </a:lnTo>
                      <a:lnTo>
                        <a:pt x="57308" y="112427"/>
                      </a:lnTo>
                      <a:lnTo>
                        <a:pt x="57308" y="112427"/>
                      </a:lnTo>
                      <a:lnTo>
                        <a:pt x="57625" y="115922"/>
                      </a:lnTo>
                      <a:lnTo>
                        <a:pt x="58258" y="119708"/>
                      </a:lnTo>
                      <a:lnTo>
                        <a:pt x="58575" y="120000"/>
                      </a:lnTo>
                      <a:lnTo>
                        <a:pt x="61741" y="120000"/>
                      </a:lnTo>
                      <a:lnTo>
                        <a:pt x="61741" y="119708"/>
                      </a:lnTo>
                      <a:lnTo>
                        <a:pt x="61741" y="119708"/>
                      </a:lnTo>
                      <a:lnTo>
                        <a:pt x="62691" y="115922"/>
                      </a:lnTo>
                      <a:lnTo>
                        <a:pt x="63007" y="112427"/>
                      </a:lnTo>
                      <a:lnTo>
                        <a:pt x="69973" y="118543"/>
                      </a:lnTo>
                      <a:lnTo>
                        <a:pt x="70923" y="117378"/>
                      </a:lnTo>
                      <a:lnTo>
                        <a:pt x="63007" y="109805"/>
                      </a:lnTo>
                      <a:lnTo>
                        <a:pt x="63007" y="109805"/>
                      </a:lnTo>
                      <a:lnTo>
                        <a:pt x="63324" y="102233"/>
                      </a:lnTo>
                      <a:lnTo>
                        <a:pt x="75989" y="113300"/>
                      </a:lnTo>
                      <a:lnTo>
                        <a:pt x="77255" y="112135"/>
                      </a:lnTo>
                      <a:lnTo>
                        <a:pt x="63324" y="98737"/>
                      </a:lnTo>
                      <a:lnTo>
                        <a:pt x="63324" y="98737"/>
                      </a:lnTo>
                      <a:lnTo>
                        <a:pt x="62691" y="90291"/>
                      </a:lnTo>
                      <a:lnTo>
                        <a:pt x="62691" y="90291"/>
                      </a:lnTo>
                      <a:lnTo>
                        <a:pt x="62374" y="87378"/>
                      </a:lnTo>
                      <a:lnTo>
                        <a:pt x="62691" y="87378"/>
                      </a:lnTo>
                      <a:lnTo>
                        <a:pt x="62691" y="87378"/>
                      </a:lnTo>
                      <a:lnTo>
                        <a:pt x="63007" y="87378"/>
                      </a:lnTo>
                      <a:lnTo>
                        <a:pt x="63324" y="86504"/>
                      </a:lnTo>
                      <a:lnTo>
                        <a:pt x="64907" y="80970"/>
                      </a:lnTo>
                      <a:lnTo>
                        <a:pt x="64907" y="80970"/>
                      </a:lnTo>
                      <a:lnTo>
                        <a:pt x="65540" y="79514"/>
                      </a:lnTo>
                      <a:lnTo>
                        <a:pt x="65540" y="79514"/>
                      </a:lnTo>
                      <a:lnTo>
                        <a:pt x="67124" y="77184"/>
                      </a:lnTo>
                      <a:lnTo>
                        <a:pt x="68073" y="76019"/>
                      </a:lnTo>
                      <a:lnTo>
                        <a:pt x="69340" y="75436"/>
                      </a:lnTo>
                      <a:lnTo>
                        <a:pt x="69340" y="75436"/>
                      </a:lnTo>
                      <a:lnTo>
                        <a:pt x="70606" y="74854"/>
                      </a:lnTo>
                      <a:lnTo>
                        <a:pt x="72189" y="74271"/>
                      </a:lnTo>
                      <a:lnTo>
                        <a:pt x="73773" y="73980"/>
                      </a:lnTo>
                      <a:lnTo>
                        <a:pt x="75356" y="73980"/>
                      </a:lnTo>
                      <a:lnTo>
                        <a:pt x="75356" y="73980"/>
                      </a:lnTo>
                      <a:lnTo>
                        <a:pt x="75672" y="73980"/>
                      </a:lnTo>
                      <a:lnTo>
                        <a:pt x="75672" y="73980"/>
                      </a:lnTo>
                      <a:lnTo>
                        <a:pt x="77255" y="74271"/>
                      </a:lnTo>
                      <a:lnTo>
                        <a:pt x="77255" y="74271"/>
                      </a:lnTo>
                      <a:lnTo>
                        <a:pt x="82638" y="75728"/>
                      </a:lnTo>
                      <a:lnTo>
                        <a:pt x="83905" y="76019"/>
                      </a:lnTo>
                      <a:lnTo>
                        <a:pt x="84538" y="75728"/>
                      </a:lnTo>
                      <a:lnTo>
                        <a:pt x="84538" y="75436"/>
                      </a:lnTo>
                      <a:lnTo>
                        <a:pt x="84538" y="75436"/>
                      </a:lnTo>
                      <a:lnTo>
                        <a:pt x="87387" y="77184"/>
                      </a:lnTo>
                      <a:lnTo>
                        <a:pt x="87387" y="77184"/>
                      </a:lnTo>
                      <a:lnTo>
                        <a:pt x="95303" y="81844"/>
                      </a:lnTo>
                      <a:lnTo>
                        <a:pt x="101002" y="99611"/>
                      </a:lnTo>
                      <a:lnTo>
                        <a:pt x="102585" y="99029"/>
                      </a:lnTo>
                      <a:lnTo>
                        <a:pt x="98469" y="83592"/>
                      </a:lnTo>
                      <a:lnTo>
                        <a:pt x="98469" y="83592"/>
                      </a:lnTo>
                      <a:lnTo>
                        <a:pt x="105751" y="87378"/>
                      </a:lnTo>
                      <a:lnTo>
                        <a:pt x="108918" y="96990"/>
                      </a:lnTo>
                      <a:lnTo>
                        <a:pt x="110501" y="96699"/>
                      </a:lnTo>
                      <a:lnTo>
                        <a:pt x="108284" y="88252"/>
                      </a:lnTo>
                      <a:lnTo>
                        <a:pt x="108284" y="88252"/>
                      </a:lnTo>
                      <a:lnTo>
                        <a:pt x="111767" y="89708"/>
                      </a:lnTo>
                      <a:lnTo>
                        <a:pt x="115250" y="91165"/>
                      </a:lnTo>
                      <a:lnTo>
                        <a:pt x="115883" y="91165"/>
                      </a:lnTo>
                      <a:lnTo>
                        <a:pt x="117467" y="88543"/>
                      </a:lnTo>
                      <a:lnTo>
                        <a:pt x="117150" y="88252"/>
                      </a:lnTo>
                      <a:lnTo>
                        <a:pt x="117150" y="88252"/>
                      </a:lnTo>
                      <a:lnTo>
                        <a:pt x="113984" y="85922"/>
                      </a:lnTo>
                      <a:lnTo>
                        <a:pt x="110817" y="83883"/>
                      </a:lnTo>
                      <a:lnTo>
                        <a:pt x="110817" y="83883"/>
                      </a:lnTo>
                      <a:close/>
                      <a:moveTo>
                        <a:pt x="51292" y="61747"/>
                      </a:moveTo>
                      <a:lnTo>
                        <a:pt x="49076" y="60000"/>
                      </a:lnTo>
                      <a:lnTo>
                        <a:pt x="51292" y="57961"/>
                      </a:lnTo>
                      <a:lnTo>
                        <a:pt x="51292" y="57961"/>
                      </a:lnTo>
                      <a:lnTo>
                        <a:pt x="54142" y="60000"/>
                      </a:lnTo>
                      <a:lnTo>
                        <a:pt x="54142" y="60000"/>
                      </a:lnTo>
                      <a:lnTo>
                        <a:pt x="51292" y="61747"/>
                      </a:lnTo>
                      <a:lnTo>
                        <a:pt x="51292" y="61747"/>
                      </a:lnTo>
                      <a:close/>
                      <a:moveTo>
                        <a:pt x="54459" y="68737"/>
                      </a:moveTo>
                      <a:lnTo>
                        <a:pt x="53825" y="65825"/>
                      </a:lnTo>
                      <a:lnTo>
                        <a:pt x="53825" y="65825"/>
                      </a:lnTo>
                      <a:lnTo>
                        <a:pt x="56992" y="64660"/>
                      </a:lnTo>
                      <a:lnTo>
                        <a:pt x="56992" y="64660"/>
                      </a:lnTo>
                      <a:lnTo>
                        <a:pt x="57308" y="67864"/>
                      </a:lnTo>
                      <a:lnTo>
                        <a:pt x="54459" y="68737"/>
                      </a:lnTo>
                      <a:close/>
                      <a:moveTo>
                        <a:pt x="56992" y="55339"/>
                      </a:moveTo>
                      <a:lnTo>
                        <a:pt x="56992" y="55339"/>
                      </a:lnTo>
                      <a:lnTo>
                        <a:pt x="53825" y="53883"/>
                      </a:lnTo>
                      <a:lnTo>
                        <a:pt x="54459" y="51262"/>
                      </a:lnTo>
                      <a:lnTo>
                        <a:pt x="57625" y="52135"/>
                      </a:lnTo>
                      <a:lnTo>
                        <a:pt x="57625" y="52135"/>
                      </a:lnTo>
                      <a:lnTo>
                        <a:pt x="56992" y="55339"/>
                      </a:lnTo>
                      <a:lnTo>
                        <a:pt x="56992" y="55339"/>
                      </a:lnTo>
                      <a:close/>
                      <a:moveTo>
                        <a:pt x="65540" y="51262"/>
                      </a:moveTo>
                      <a:lnTo>
                        <a:pt x="66174" y="53883"/>
                      </a:lnTo>
                      <a:lnTo>
                        <a:pt x="66174" y="53883"/>
                      </a:lnTo>
                      <a:lnTo>
                        <a:pt x="63007" y="55339"/>
                      </a:lnTo>
                      <a:lnTo>
                        <a:pt x="63007" y="55339"/>
                      </a:lnTo>
                      <a:lnTo>
                        <a:pt x="62691" y="52135"/>
                      </a:lnTo>
                      <a:lnTo>
                        <a:pt x="65540" y="51262"/>
                      </a:lnTo>
                      <a:close/>
                      <a:moveTo>
                        <a:pt x="65540" y="68737"/>
                      </a:moveTo>
                      <a:lnTo>
                        <a:pt x="62374" y="67864"/>
                      </a:lnTo>
                      <a:lnTo>
                        <a:pt x="62374" y="67864"/>
                      </a:lnTo>
                      <a:lnTo>
                        <a:pt x="63007" y="64660"/>
                      </a:lnTo>
                      <a:lnTo>
                        <a:pt x="63007" y="64660"/>
                      </a:lnTo>
                      <a:lnTo>
                        <a:pt x="66174" y="65825"/>
                      </a:lnTo>
                      <a:lnTo>
                        <a:pt x="65540" y="68737"/>
                      </a:lnTo>
                      <a:close/>
                      <a:moveTo>
                        <a:pt x="68707" y="61747"/>
                      </a:moveTo>
                      <a:lnTo>
                        <a:pt x="68707" y="61747"/>
                      </a:lnTo>
                      <a:lnTo>
                        <a:pt x="65857" y="60000"/>
                      </a:lnTo>
                      <a:lnTo>
                        <a:pt x="65857" y="60000"/>
                      </a:lnTo>
                      <a:lnTo>
                        <a:pt x="68707" y="57961"/>
                      </a:lnTo>
                      <a:lnTo>
                        <a:pt x="70923" y="60000"/>
                      </a:lnTo>
                      <a:lnTo>
                        <a:pt x="68707" y="61747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3921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 rot="-1583444">
                  <a:off x="7678234" y="2380702"/>
                  <a:ext cx="824671" cy="9468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730" y="88755"/>
                      </a:moveTo>
                      <a:lnTo>
                        <a:pt x="118730" y="88755"/>
                      </a:lnTo>
                      <a:lnTo>
                        <a:pt x="116190" y="87373"/>
                      </a:lnTo>
                      <a:lnTo>
                        <a:pt x="116507" y="87096"/>
                      </a:lnTo>
                      <a:lnTo>
                        <a:pt x="116507" y="87096"/>
                      </a:lnTo>
                      <a:lnTo>
                        <a:pt x="116825" y="86543"/>
                      </a:lnTo>
                      <a:lnTo>
                        <a:pt x="116507" y="86267"/>
                      </a:lnTo>
                      <a:lnTo>
                        <a:pt x="116507" y="86267"/>
                      </a:lnTo>
                      <a:lnTo>
                        <a:pt x="111428" y="82672"/>
                      </a:lnTo>
                      <a:lnTo>
                        <a:pt x="106349" y="79631"/>
                      </a:lnTo>
                      <a:lnTo>
                        <a:pt x="116190" y="77142"/>
                      </a:lnTo>
                      <a:lnTo>
                        <a:pt x="115873" y="75760"/>
                      </a:lnTo>
                      <a:lnTo>
                        <a:pt x="103809" y="78248"/>
                      </a:lnTo>
                      <a:lnTo>
                        <a:pt x="103809" y="78248"/>
                      </a:lnTo>
                      <a:lnTo>
                        <a:pt x="100317" y="76589"/>
                      </a:lnTo>
                      <a:lnTo>
                        <a:pt x="100317" y="76589"/>
                      </a:lnTo>
                      <a:lnTo>
                        <a:pt x="96825" y="73824"/>
                      </a:lnTo>
                      <a:lnTo>
                        <a:pt x="114285" y="69400"/>
                      </a:lnTo>
                      <a:lnTo>
                        <a:pt x="113968" y="67741"/>
                      </a:lnTo>
                      <a:lnTo>
                        <a:pt x="94920" y="71889"/>
                      </a:lnTo>
                      <a:lnTo>
                        <a:pt x="94920" y="71889"/>
                      </a:lnTo>
                      <a:lnTo>
                        <a:pt x="93333" y="69677"/>
                      </a:lnTo>
                      <a:lnTo>
                        <a:pt x="91746" y="67741"/>
                      </a:lnTo>
                      <a:lnTo>
                        <a:pt x="90476" y="65529"/>
                      </a:lnTo>
                      <a:lnTo>
                        <a:pt x="89841" y="63594"/>
                      </a:lnTo>
                      <a:lnTo>
                        <a:pt x="89841" y="63594"/>
                      </a:lnTo>
                      <a:lnTo>
                        <a:pt x="96190" y="66912"/>
                      </a:lnTo>
                      <a:lnTo>
                        <a:pt x="97777" y="67741"/>
                      </a:lnTo>
                      <a:lnTo>
                        <a:pt x="98730" y="68018"/>
                      </a:lnTo>
                      <a:lnTo>
                        <a:pt x="99047" y="68018"/>
                      </a:lnTo>
                      <a:lnTo>
                        <a:pt x="99365" y="67741"/>
                      </a:lnTo>
                      <a:lnTo>
                        <a:pt x="99365" y="67741"/>
                      </a:lnTo>
                      <a:lnTo>
                        <a:pt x="99365" y="67465"/>
                      </a:lnTo>
                      <a:lnTo>
                        <a:pt x="98730" y="66635"/>
                      </a:lnTo>
                      <a:lnTo>
                        <a:pt x="93015" y="62764"/>
                      </a:lnTo>
                      <a:lnTo>
                        <a:pt x="93015" y="62764"/>
                      </a:lnTo>
                      <a:lnTo>
                        <a:pt x="91428" y="61382"/>
                      </a:lnTo>
                      <a:lnTo>
                        <a:pt x="90476" y="60000"/>
                      </a:lnTo>
                      <a:lnTo>
                        <a:pt x="90476" y="60000"/>
                      </a:lnTo>
                      <a:lnTo>
                        <a:pt x="91428" y="58617"/>
                      </a:lnTo>
                      <a:lnTo>
                        <a:pt x="93015" y="57235"/>
                      </a:lnTo>
                      <a:lnTo>
                        <a:pt x="93015" y="57235"/>
                      </a:lnTo>
                      <a:lnTo>
                        <a:pt x="98730" y="53364"/>
                      </a:lnTo>
                      <a:lnTo>
                        <a:pt x="99365" y="52534"/>
                      </a:lnTo>
                      <a:lnTo>
                        <a:pt x="99365" y="52258"/>
                      </a:lnTo>
                      <a:lnTo>
                        <a:pt x="99047" y="51705"/>
                      </a:lnTo>
                      <a:lnTo>
                        <a:pt x="98730" y="51705"/>
                      </a:lnTo>
                      <a:lnTo>
                        <a:pt x="98730" y="51705"/>
                      </a:lnTo>
                      <a:lnTo>
                        <a:pt x="97777" y="51981"/>
                      </a:lnTo>
                      <a:lnTo>
                        <a:pt x="96190" y="52811"/>
                      </a:lnTo>
                      <a:lnTo>
                        <a:pt x="89841" y="56405"/>
                      </a:lnTo>
                      <a:lnTo>
                        <a:pt x="89841" y="56405"/>
                      </a:lnTo>
                      <a:lnTo>
                        <a:pt x="90476" y="54193"/>
                      </a:lnTo>
                      <a:lnTo>
                        <a:pt x="91746" y="51981"/>
                      </a:lnTo>
                      <a:lnTo>
                        <a:pt x="93333" y="50046"/>
                      </a:lnTo>
                      <a:lnTo>
                        <a:pt x="95238" y="47834"/>
                      </a:lnTo>
                      <a:lnTo>
                        <a:pt x="113650" y="51705"/>
                      </a:lnTo>
                      <a:lnTo>
                        <a:pt x="113968" y="50046"/>
                      </a:lnTo>
                      <a:lnTo>
                        <a:pt x="97142" y="45898"/>
                      </a:lnTo>
                      <a:lnTo>
                        <a:pt x="97142" y="45898"/>
                      </a:lnTo>
                      <a:lnTo>
                        <a:pt x="100952" y="42580"/>
                      </a:lnTo>
                      <a:lnTo>
                        <a:pt x="100952" y="42580"/>
                      </a:lnTo>
                      <a:lnTo>
                        <a:pt x="104126" y="41198"/>
                      </a:lnTo>
                      <a:lnTo>
                        <a:pt x="115555" y="43686"/>
                      </a:lnTo>
                      <a:lnTo>
                        <a:pt x="115873" y="42304"/>
                      </a:lnTo>
                      <a:lnTo>
                        <a:pt x="106349" y="39815"/>
                      </a:lnTo>
                      <a:lnTo>
                        <a:pt x="106349" y="39815"/>
                      </a:lnTo>
                      <a:lnTo>
                        <a:pt x="111428" y="36774"/>
                      </a:lnTo>
                      <a:lnTo>
                        <a:pt x="116190" y="33456"/>
                      </a:lnTo>
                      <a:lnTo>
                        <a:pt x="116507" y="33179"/>
                      </a:lnTo>
                      <a:lnTo>
                        <a:pt x="116507" y="32903"/>
                      </a:lnTo>
                      <a:lnTo>
                        <a:pt x="116507" y="32903"/>
                      </a:lnTo>
                      <a:lnTo>
                        <a:pt x="116190" y="32626"/>
                      </a:lnTo>
                      <a:lnTo>
                        <a:pt x="116190" y="32626"/>
                      </a:lnTo>
                      <a:lnTo>
                        <a:pt x="118730" y="31244"/>
                      </a:lnTo>
                      <a:lnTo>
                        <a:pt x="120000" y="30414"/>
                      </a:lnTo>
                      <a:lnTo>
                        <a:pt x="120000" y="30414"/>
                      </a:lnTo>
                      <a:lnTo>
                        <a:pt x="120000" y="30414"/>
                      </a:lnTo>
                      <a:lnTo>
                        <a:pt x="120000" y="30414"/>
                      </a:lnTo>
                      <a:lnTo>
                        <a:pt x="119682" y="29861"/>
                      </a:lnTo>
                      <a:lnTo>
                        <a:pt x="119365" y="29585"/>
                      </a:lnTo>
                      <a:lnTo>
                        <a:pt x="119365" y="29585"/>
                      </a:lnTo>
                      <a:lnTo>
                        <a:pt x="119365" y="29585"/>
                      </a:lnTo>
                      <a:lnTo>
                        <a:pt x="119365" y="29308"/>
                      </a:lnTo>
                      <a:lnTo>
                        <a:pt x="118095" y="30138"/>
                      </a:lnTo>
                      <a:lnTo>
                        <a:pt x="118095" y="30138"/>
                      </a:lnTo>
                      <a:lnTo>
                        <a:pt x="115555" y="31244"/>
                      </a:lnTo>
                      <a:lnTo>
                        <a:pt x="115238" y="30967"/>
                      </a:lnTo>
                      <a:lnTo>
                        <a:pt x="115238" y="30967"/>
                      </a:lnTo>
                      <a:lnTo>
                        <a:pt x="114920" y="30414"/>
                      </a:lnTo>
                      <a:lnTo>
                        <a:pt x="114285" y="30691"/>
                      </a:lnTo>
                      <a:lnTo>
                        <a:pt x="114285" y="30691"/>
                      </a:lnTo>
                      <a:lnTo>
                        <a:pt x="108571" y="32626"/>
                      </a:lnTo>
                      <a:lnTo>
                        <a:pt x="102857" y="34838"/>
                      </a:lnTo>
                      <a:lnTo>
                        <a:pt x="105396" y="26267"/>
                      </a:lnTo>
                      <a:lnTo>
                        <a:pt x="103809" y="25714"/>
                      </a:lnTo>
                      <a:lnTo>
                        <a:pt x="100317" y="35944"/>
                      </a:lnTo>
                      <a:lnTo>
                        <a:pt x="100317" y="35944"/>
                      </a:lnTo>
                      <a:lnTo>
                        <a:pt x="96507" y="37880"/>
                      </a:lnTo>
                      <a:lnTo>
                        <a:pt x="96507" y="37880"/>
                      </a:lnTo>
                      <a:lnTo>
                        <a:pt x="92063" y="38986"/>
                      </a:lnTo>
                      <a:lnTo>
                        <a:pt x="96507" y="23778"/>
                      </a:lnTo>
                      <a:lnTo>
                        <a:pt x="94920" y="23225"/>
                      </a:lnTo>
                      <a:lnTo>
                        <a:pt x="89523" y="39539"/>
                      </a:lnTo>
                      <a:lnTo>
                        <a:pt x="89523" y="39539"/>
                      </a:lnTo>
                      <a:lnTo>
                        <a:pt x="86666" y="39815"/>
                      </a:lnTo>
                      <a:lnTo>
                        <a:pt x="83809" y="40092"/>
                      </a:lnTo>
                      <a:lnTo>
                        <a:pt x="83809" y="40092"/>
                      </a:lnTo>
                      <a:lnTo>
                        <a:pt x="80952" y="39815"/>
                      </a:lnTo>
                      <a:lnTo>
                        <a:pt x="78730" y="39262"/>
                      </a:lnTo>
                      <a:lnTo>
                        <a:pt x="78730" y="39262"/>
                      </a:lnTo>
                      <a:lnTo>
                        <a:pt x="83809" y="36774"/>
                      </a:lnTo>
                      <a:lnTo>
                        <a:pt x="86666" y="35668"/>
                      </a:lnTo>
                      <a:lnTo>
                        <a:pt x="87619" y="34838"/>
                      </a:lnTo>
                      <a:lnTo>
                        <a:pt x="87619" y="34562"/>
                      </a:lnTo>
                      <a:lnTo>
                        <a:pt x="87301" y="34009"/>
                      </a:lnTo>
                      <a:lnTo>
                        <a:pt x="86984" y="34009"/>
                      </a:lnTo>
                      <a:lnTo>
                        <a:pt x="86984" y="34009"/>
                      </a:lnTo>
                      <a:lnTo>
                        <a:pt x="85396" y="34285"/>
                      </a:lnTo>
                      <a:lnTo>
                        <a:pt x="79365" y="36497"/>
                      </a:lnTo>
                      <a:lnTo>
                        <a:pt x="79365" y="36497"/>
                      </a:lnTo>
                      <a:lnTo>
                        <a:pt x="77460" y="36774"/>
                      </a:lnTo>
                      <a:lnTo>
                        <a:pt x="75873" y="37050"/>
                      </a:lnTo>
                      <a:lnTo>
                        <a:pt x="75873" y="37050"/>
                      </a:lnTo>
                      <a:lnTo>
                        <a:pt x="75238" y="37050"/>
                      </a:lnTo>
                      <a:lnTo>
                        <a:pt x="75238" y="37050"/>
                      </a:lnTo>
                      <a:lnTo>
                        <a:pt x="74285" y="35391"/>
                      </a:lnTo>
                      <a:lnTo>
                        <a:pt x="73968" y="33732"/>
                      </a:lnTo>
                      <a:lnTo>
                        <a:pt x="73968" y="33732"/>
                      </a:lnTo>
                      <a:lnTo>
                        <a:pt x="72698" y="27373"/>
                      </a:lnTo>
                      <a:lnTo>
                        <a:pt x="72380" y="26543"/>
                      </a:lnTo>
                      <a:lnTo>
                        <a:pt x="71746" y="26543"/>
                      </a:lnTo>
                      <a:lnTo>
                        <a:pt x="71428" y="26543"/>
                      </a:lnTo>
                      <a:lnTo>
                        <a:pt x="71428" y="26543"/>
                      </a:lnTo>
                      <a:lnTo>
                        <a:pt x="71428" y="26543"/>
                      </a:lnTo>
                      <a:lnTo>
                        <a:pt x="71111" y="26820"/>
                      </a:lnTo>
                      <a:lnTo>
                        <a:pt x="71111" y="27926"/>
                      </a:lnTo>
                      <a:lnTo>
                        <a:pt x="71428" y="35668"/>
                      </a:lnTo>
                      <a:lnTo>
                        <a:pt x="71428" y="35668"/>
                      </a:lnTo>
                      <a:lnTo>
                        <a:pt x="69523" y="34009"/>
                      </a:lnTo>
                      <a:lnTo>
                        <a:pt x="67936" y="32073"/>
                      </a:lnTo>
                      <a:lnTo>
                        <a:pt x="66666" y="29861"/>
                      </a:lnTo>
                      <a:lnTo>
                        <a:pt x="65396" y="27373"/>
                      </a:lnTo>
                      <a:lnTo>
                        <a:pt x="78730" y="15483"/>
                      </a:lnTo>
                      <a:lnTo>
                        <a:pt x="77142" y="14377"/>
                      </a:lnTo>
                      <a:lnTo>
                        <a:pt x="64761" y="24884"/>
                      </a:lnTo>
                      <a:lnTo>
                        <a:pt x="64761" y="24884"/>
                      </a:lnTo>
                      <a:lnTo>
                        <a:pt x="63492" y="20460"/>
                      </a:lnTo>
                      <a:lnTo>
                        <a:pt x="63492" y="20460"/>
                      </a:lnTo>
                      <a:lnTo>
                        <a:pt x="63492" y="17419"/>
                      </a:lnTo>
                      <a:lnTo>
                        <a:pt x="71746" y="9953"/>
                      </a:lnTo>
                      <a:lnTo>
                        <a:pt x="70476" y="8847"/>
                      </a:lnTo>
                      <a:lnTo>
                        <a:pt x="63174" y="14930"/>
                      </a:lnTo>
                      <a:lnTo>
                        <a:pt x="63174" y="14930"/>
                      </a:lnTo>
                      <a:lnTo>
                        <a:pt x="62857" y="9677"/>
                      </a:lnTo>
                      <a:lnTo>
                        <a:pt x="61904" y="4147"/>
                      </a:lnTo>
                      <a:lnTo>
                        <a:pt x="61587" y="3870"/>
                      </a:lnTo>
                      <a:lnTo>
                        <a:pt x="61269" y="3870"/>
                      </a:lnTo>
                      <a:lnTo>
                        <a:pt x="60952" y="3870"/>
                      </a:lnTo>
                      <a:lnTo>
                        <a:pt x="60952" y="3870"/>
                      </a:lnTo>
                      <a:lnTo>
                        <a:pt x="60634" y="1382"/>
                      </a:lnTo>
                      <a:lnTo>
                        <a:pt x="60634" y="0"/>
                      </a:lnTo>
                      <a:lnTo>
                        <a:pt x="60634" y="0"/>
                      </a:lnTo>
                      <a:lnTo>
                        <a:pt x="60634" y="0"/>
                      </a:lnTo>
                      <a:lnTo>
                        <a:pt x="60634" y="0"/>
                      </a:lnTo>
                      <a:lnTo>
                        <a:pt x="60000" y="0"/>
                      </a:lnTo>
                      <a:lnTo>
                        <a:pt x="59365" y="0"/>
                      </a:lnTo>
                      <a:lnTo>
                        <a:pt x="59365" y="0"/>
                      </a:lnTo>
                      <a:lnTo>
                        <a:pt x="59365" y="0"/>
                      </a:lnTo>
                      <a:lnTo>
                        <a:pt x="59365" y="0"/>
                      </a:lnTo>
                      <a:lnTo>
                        <a:pt x="59365" y="1382"/>
                      </a:lnTo>
                      <a:lnTo>
                        <a:pt x="59365" y="1382"/>
                      </a:lnTo>
                      <a:lnTo>
                        <a:pt x="59365" y="3870"/>
                      </a:lnTo>
                      <a:lnTo>
                        <a:pt x="58730" y="3870"/>
                      </a:lnTo>
                      <a:lnTo>
                        <a:pt x="58095" y="3870"/>
                      </a:lnTo>
                      <a:lnTo>
                        <a:pt x="58095" y="4147"/>
                      </a:lnTo>
                      <a:lnTo>
                        <a:pt x="58095" y="4147"/>
                      </a:lnTo>
                      <a:lnTo>
                        <a:pt x="56825" y="9677"/>
                      </a:lnTo>
                      <a:lnTo>
                        <a:pt x="56507" y="15207"/>
                      </a:lnTo>
                      <a:lnTo>
                        <a:pt x="49206" y="8847"/>
                      </a:lnTo>
                      <a:lnTo>
                        <a:pt x="47936" y="9953"/>
                      </a:lnTo>
                      <a:lnTo>
                        <a:pt x="56507" y="17695"/>
                      </a:lnTo>
                      <a:lnTo>
                        <a:pt x="56507" y="17695"/>
                      </a:lnTo>
                      <a:lnTo>
                        <a:pt x="56507" y="21290"/>
                      </a:lnTo>
                      <a:lnTo>
                        <a:pt x="56507" y="21290"/>
                      </a:lnTo>
                      <a:lnTo>
                        <a:pt x="55238" y="25161"/>
                      </a:lnTo>
                      <a:lnTo>
                        <a:pt x="42222" y="14377"/>
                      </a:lnTo>
                      <a:lnTo>
                        <a:pt x="40952" y="15483"/>
                      </a:lnTo>
                      <a:lnTo>
                        <a:pt x="54285" y="27649"/>
                      </a:lnTo>
                      <a:lnTo>
                        <a:pt x="54285" y="27649"/>
                      </a:lnTo>
                      <a:lnTo>
                        <a:pt x="53333" y="30138"/>
                      </a:lnTo>
                      <a:lnTo>
                        <a:pt x="52063" y="32350"/>
                      </a:lnTo>
                      <a:lnTo>
                        <a:pt x="50476" y="34009"/>
                      </a:lnTo>
                      <a:lnTo>
                        <a:pt x="48888" y="35668"/>
                      </a:lnTo>
                      <a:lnTo>
                        <a:pt x="48888" y="35668"/>
                      </a:lnTo>
                      <a:lnTo>
                        <a:pt x="48888" y="27926"/>
                      </a:lnTo>
                      <a:lnTo>
                        <a:pt x="48888" y="26820"/>
                      </a:lnTo>
                      <a:lnTo>
                        <a:pt x="48888" y="26543"/>
                      </a:lnTo>
                      <a:lnTo>
                        <a:pt x="48571" y="26543"/>
                      </a:lnTo>
                      <a:lnTo>
                        <a:pt x="48253" y="26543"/>
                      </a:lnTo>
                      <a:lnTo>
                        <a:pt x="48253" y="26543"/>
                      </a:lnTo>
                      <a:lnTo>
                        <a:pt x="47936" y="26543"/>
                      </a:lnTo>
                      <a:lnTo>
                        <a:pt x="47301" y="27373"/>
                      </a:lnTo>
                      <a:lnTo>
                        <a:pt x="46349" y="33732"/>
                      </a:lnTo>
                      <a:lnTo>
                        <a:pt x="46349" y="33732"/>
                      </a:lnTo>
                      <a:lnTo>
                        <a:pt x="45714" y="35391"/>
                      </a:lnTo>
                      <a:lnTo>
                        <a:pt x="44761" y="37050"/>
                      </a:lnTo>
                      <a:lnTo>
                        <a:pt x="44761" y="37050"/>
                      </a:lnTo>
                      <a:lnTo>
                        <a:pt x="44126" y="37050"/>
                      </a:lnTo>
                      <a:lnTo>
                        <a:pt x="44126" y="37050"/>
                      </a:lnTo>
                      <a:lnTo>
                        <a:pt x="42539" y="36774"/>
                      </a:lnTo>
                      <a:lnTo>
                        <a:pt x="40634" y="36497"/>
                      </a:lnTo>
                      <a:lnTo>
                        <a:pt x="40634" y="36497"/>
                      </a:lnTo>
                      <a:lnTo>
                        <a:pt x="34603" y="34285"/>
                      </a:lnTo>
                      <a:lnTo>
                        <a:pt x="33333" y="34009"/>
                      </a:lnTo>
                      <a:lnTo>
                        <a:pt x="32698" y="34009"/>
                      </a:lnTo>
                      <a:lnTo>
                        <a:pt x="32698" y="34562"/>
                      </a:lnTo>
                      <a:lnTo>
                        <a:pt x="32698" y="34562"/>
                      </a:lnTo>
                      <a:lnTo>
                        <a:pt x="32698" y="34838"/>
                      </a:lnTo>
                      <a:lnTo>
                        <a:pt x="33650" y="35668"/>
                      </a:lnTo>
                      <a:lnTo>
                        <a:pt x="36190" y="36774"/>
                      </a:lnTo>
                      <a:lnTo>
                        <a:pt x="41587" y="39262"/>
                      </a:lnTo>
                      <a:lnTo>
                        <a:pt x="41587" y="39262"/>
                      </a:lnTo>
                      <a:lnTo>
                        <a:pt x="39047" y="39815"/>
                      </a:lnTo>
                      <a:lnTo>
                        <a:pt x="36190" y="40092"/>
                      </a:lnTo>
                      <a:lnTo>
                        <a:pt x="36190" y="40092"/>
                      </a:lnTo>
                      <a:lnTo>
                        <a:pt x="33333" y="39815"/>
                      </a:lnTo>
                      <a:lnTo>
                        <a:pt x="30158" y="39539"/>
                      </a:lnTo>
                      <a:lnTo>
                        <a:pt x="25079" y="23778"/>
                      </a:lnTo>
                      <a:lnTo>
                        <a:pt x="23174" y="24055"/>
                      </a:lnTo>
                      <a:lnTo>
                        <a:pt x="27619" y="38986"/>
                      </a:lnTo>
                      <a:lnTo>
                        <a:pt x="27619" y="38986"/>
                      </a:lnTo>
                      <a:lnTo>
                        <a:pt x="22222" y="37603"/>
                      </a:lnTo>
                      <a:lnTo>
                        <a:pt x="22222" y="37603"/>
                      </a:lnTo>
                      <a:lnTo>
                        <a:pt x="19365" y="36221"/>
                      </a:lnTo>
                      <a:lnTo>
                        <a:pt x="16190" y="26267"/>
                      </a:lnTo>
                      <a:lnTo>
                        <a:pt x="14603" y="26543"/>
                      </a:lnTo>
                      <a:lnTo>
                        <a:pt x="16825" y="35115"/>
                      </a:lnTo>
                      <a:lnTo>
                        <a:pt x="16825" y="35115"/>
                      </a:lnTo>
                      <a:lnTo>
                        <a:pt x="11428" y="32626"/>
                      </a:lnTo>
                      <a:lnTo>
                        <a:pt x="5714" y="30691"/>
                      </a:lnTo>
                      <a:lnTo>
                        <a:pt x="5079" y="30691"/>
                      </a:lnTo>
                      <a:lnTo>
                        <a:pt x="4761" y="31244"/>
                      </a:lnTo>
                      <a:lnTo>
                        <a:pt x="4761" y="31244"/>
                      </a:lnTo>
                      <a:lnTo>
                        <a:pt x="2222" y="30138"/>
                      </a:lnTo>
                      <a:lnTo>
                        <a:pt x="634" y="29308"/>
                      </a:lnTo>
                      <a:lnTo>
                        <a:pt x="634" y="29585"/>
                      </a:lnTo>
                      <a:lnTo>
                        <a:pt x="634" y="29585"/>
                      </a:lnTo>
                      <a:lnTo>
                        <a:pt x="634" y="29585"/>
                      </a:lnTo>
                      <a:lnTo>
                        <a:pt x="317" y="29861"/>
                      </a:lnTo>
                      <a:lnTo>
                        <a:pt x="0" y="30414"/>
                      </a:lnTo>
                      <a:lnTo>
                        <a:pt x="0" y="30414"/>
                      </a:lnTo>
                      <a:lnTo>
                        <a:pt x="0" y="30414"/>
                      </a:lnTo>
                      <a:lnTo>
                        <a:pt x="0" y="30414"/>
                      </a:lnTo>
                      <a:lnTo>
                        <a:pt x="1587" y="31244"/>
                      </a:lnTo>
                      <a:lnTo>
                        <a:pt x="1587" y="31244"/>
                      </a:lnTo>
                      <a:lnTo>
                        <a:pt x="3809" y="32626"/>
                      </a:lnTo>
                      <a:lnTo>
                        <a:pt x="3492" y="32903"/>
                      </a:lnTo>
                      <a:lnTo>
                        <a:pt x="3492" y="32903"/>
                      </a:lnTo>
                      <a:lnTo>
                        <a:pt x="3174" y="33456"/>
                      </a:lnTo>
                      <a:lnTo>
                        <a:pt x="3809" y="33732"/>
                      </a:lnTo>
                      <a:lnTo>
                        <a:pt x="3809" y="33732"/>
                      </a:lnTo>
                      <a:lnTo>
                        <a:pt x="8571" y="37050"/>
                      </a:lnTo>
                      <a:lnTo>
                        <a:pt x="13650" y="40368"/>
                      </a:lnTo>
                      <a:lnTo>
                        <a:pt x="3809" y="42857"/>
                      </a:lnTo>
                      <a:lnTo>
                        <a:pt x="4126" y="43963"/>
                      </a:lnTo>
                      <a:lnTo>
                        <a:pt x="16190" y="41474"/>
                      </a:lnTo>
                      <a:lnTo>
                        <a:pt x="16190" y="41474"/>
                      </a:lnTo>
                      <a:lnTo>
                        <a:pt x="20000" y="43410"/>
                      </a:lnTo>
                      <a:lnTo>
                        <a:pt x="20000" y="43410"/>
                      </a:lnTo>
                      <a:lnTo>
                        <a:pt x="23174" y="46175"/>
                      </a:lnTo>
                      <a:lnTo>
                        <a:pt x="5714" y="50599"/>
                      </a:lnTo>
                      <a:lnTo>
                        <a:pt x="6349" y="51981"/>
                      </a:lnTo>
                      <a:lnTo>
                        <a:pt x="25079" y="48110"/>
                      </a:lnTo>
                      <a:lnTo>
                        <a:pt x="25079" y="48110"/>
                      </a:lnTo>
                      <a:lnTo>
                        <a:pt x="26984" y="50046"/>
                      </a:lnTo>
                      <a:lnTo>
                        <a:pt x="28571" y="52258"/>
                      </a:lnTo>
                      <a:lnTo>
                        <a:pt x="29523" y="54193"/>
                      </a:lnTo>
                      <a:lnTo>
                        <a:pt x="30158" y="56405"/>
                      </a:lnTo>
                      <a:lnTo>
                        <a:pt x="30158" y="56405"/>
                      </a:lnTo>
                      <a:lnTo>
                        <a:pt x="24126" y="52811"/>
                      </a:lnTo>
                      <a:lnTo>
                        <a:pt x="22222" y="51981"/>
                      </a:lnTo>
                      <a:lnTo>
                        <a:pt x="21587" y="51705"/>
                      </a:lnTo>
                      <a:lnTo>
                        <a:pt x="20952" y="51705"/>
                      </a:lnTo>
                      <a:lnTo>
                        <a:pt x="20952" y="52258"/>
                      </a:lnTo>
                      <a:lnTo>
                        <a:pt x="20952" y="52258"/>
                      </a:lnTo>
                      <a:lnTo>
                        <a:pt x="20634" y="52534"/>
                      </a:lnTo>
                      <a:lnTo>
                        <a:pt x="21269" y="53364"/>
                      </a:lnTo>
                      <a:lnTo>
                        <a:pt x="26984" y="57235"/>
                      </a:lnTo>
                      <a:lnTo>
                        <a:pt x="26984" y="57235"/>
                      </a:lnTo>
                      <a:lnTo>
                        <a:pt x="28571" y="58617"/>
                      </a:lnTo>
                      <a:lnTo>
                        <a:pt x="29523" y="60000"/>
                      </a:lnTo>
                      <a:lnTo>
                        <a:pt x="29523" y="60000"/>
                      </a:lnTo>
                      <a:lnTo>
                        <a:pt x="28571" y="61382"/>
                      </a:lnTo>
                      <a:lnTo>
                        <a:pt x="26984" y="62764"/>
                      </a:lnTo>
                      <a:lnTo>
                        <a:pt x="26984" y="62764"/>
                      </a:lnTo>
                      <a:lnTo>
                        <a:pt x="21269" y="66635"/>
                      </a:lnTo>
                      <a:lnTo>
                        <a:pt x="20634" y="67465"/>
                      </a:lnTo>
                      <a:lnTo>
                        <a:pt x="20952" y="67741"/>
                      </a:lnTo>
                      <a:lnTo>
                        <a:pt x="20952" y="68018"/>
                      </a:lnTo>
                      <a:lnTo>
                        <a:pt x="21587" y="68018"/>
                      </a:lnTo>
                      <a:lnTo>
                        <a:pt x="21587" y="68018"/>
                      </a:lnTo>
                      <a:lnTo>
                        <a:pt x="21587" y="68018"/>
                      </a:lnTo>
                      <a:lnTo>
                        <a:pt x="21587" y="68018"/>
                      </a:lnTo>
                      <a:lnTo>
                        <a:pt x="22222" y="67741"/>
                      </a:lnTo>
                      <a:lnTo>
                        <a:pt x="24126" y="66912"/>
                      </a:lnTo>
                      <a:lnTo>
                        <a:pt x="30158" y="63594"/>
                      </a:lnTo>
                      <a:lnTo>
                        <a:pt x="30158" y="63594"/>
                      </a:lnTo>
                      <a:lnTo>
                        <a:pt x="29523" y="65806"/>
                      </a:lnTo>
                      <a:lnTo>
                        <a:pt x="28253" y="67741"/>
                      </a:lnTo>
                      <a:lnTo>
                        <a:pt x="26666" y="69953"/>
                      </a:lnTo>
                      <a:lnTo>
                        <a:pt x="24761" y="72165"/>
                      </a:lnTo>
                      <a:lnTo>
                        <a:pt x="6349" y="68294"/>
                      </a:lnTo>
                      <a:lnTo>
                        <a:pt x="6031" y="69677"/>
                      </a:lnTo>
                      <a:lnTo>
                        <a:pt x="22857" y="74101"/>
                      </a:lnTo>
                      <a:lnTo>
                        <a:pt x="22857" y="74101"/>
                      </a:lnTo>
                      <a:lnTo>
                        <a:pt x="19047" y="77142"/>
                      </a:lnTo>
                      <a:lnTo>
                        <a:pt x="19047" y="77142"/>
                      </a:lnTo>
                      <a:lnTo>
                        <a:pt x="16190" y="78801"/>
                      </a:lnTo>
                      <a:lnTo>
                        <a:pt x="4444" y="76313"/>
                      </a:lnTo>
                      <a:lnTo>
                        <a:pt x="4126" y="77695"/>
                      </a:lnTo>
                      <a:lnTo>
                        <a:pt x="13650" y="79907"/>
                      </a:lnTo>
                      <a:lnTo>
                        <a:pt x="13650" y="79907"/>
                      </a:lnTo>
                      <a:lnTo>
                        <a:pt x="8571" y="82949"/>
                      </a:lnTo>
                      <a:lnTo>
                        <a:pt x="3809" y="86543"/>
                      </a:lnTo>
                      <a:lnTo>
                        <a:pt x="3492" y="86820"/>
                      </a:lnTo>
                      <a:lnTo>
                        <a:pt x="3809" y="87373"/>
                      </a:lnTo>
                      <a:lnTo>
                        <a:pt x="3809" y="87373"/>
                      </a:lnTo>
                      <a:lnTo>
                        <a:pt x="1587" y="88755"/>
                      </a:lnTo>
                      <a:lnTo>
                        <a:pt x="0" y="89585"/>
                      </a:lnTo>
                      <a:lnTo>
                        <a:pt x="0" y="89585"/>
                      </a:lnTo>
                      <a:lnTo>
                        <a:pt x="0" y="89585"/>
                      </a:lnTo>
                      <a:lnTo>
                        <a:pt x="0" y="89585"/>
                      </a:lnTo>
                      <a:lnTo>
                        <a:pt x="317" y="89861"/>
                      </a:lnTo>
                      <a:lnTo>
                        <a:pt x="634" y="90414"/>
                      </a:lnTo>
                      <a:lnTo>
                        <a:pt x="634" y="90414"/>
                      </a:lnTo>
                      <a:lnTo>
                        <a:pt x="634" y="90414"/>
                      </a:lnTo>
                      <a:lnTo>
                        <a:pt x="634" y="90414"/>
                      </a:lnTo>
                      <a:lnTo>
                        <a:pt x="2222" y="89861"/>
                      </a:lnTo>
                      <a:lnTo>
                        <a:pt x="2222" y="89861"/>
                      </a:lnTo>
                      <a:lnTo>
                        <a:pt x="4761" y="88755"/>
                      </a:lnTo>
                      <a:lnTo>
                        <a:pt x="5079" y="89308"/>
                      </a:lnTo>
                      <a:lnTo>
                        <a:pt x="5714" y="89308"/>
                      </a:lnTo>
                      <a:lnTo>
                        <a:pt x="5714" y="89308"/>
                      </a:lnTo>
                      <a:lnTo>
                        <a:pt x="11746" y="87373"/>
                      </a:lnTo>
                      <a:lnTo>
                        <a:pt x="17460" y="85161"/>
                      </a:lnTo>
                      <a:lnTo>
                        <a:pt x="14920" y="93732"/>
                      </a:lnTo>
                      <a:lnTo>
                        <a:pt x="16507" y="94009"/>
                      </a:lnTo>
                      <a:lnTo>
                        <a:pt x="19682" y="83778"/>
                      </a:lnTo>
                      <a:lnTo>
                        <a:pt x="19682" y="83778"/>
                      </a:lnTo>
                      <a:lnTo>
                        <a:pt x="23492" y="81843"/>
                      </a:lnTo>
                      <a:lnTo>
                        <a:pt x="23492" y="81843"/>
                      </a:lnTo>
                      <a:lnTo>
                        <a:pt x="27936" y="81013"/>
                      </a:lnTo>
                      <a:lnTo>
                        <a:pt x="23492" y="96221"/>
                      </a:lnTo>
                      <a:lnTo>
                        <a:pt x="25396" y="96497"/>
                      </a:lnTo>
                      <a:lnTo>
                        <a:pt x="30793" y="80460"/>
                      </a:lnTo>
                      <a:lnTo>
                        <a:pt x="30793" y="80460"/>
                      </a:lnTo>
                      <a:lnTo>
                        <a:pt x="33650" y="80184"/>
                      </a:lnTo>
                      <a:lnTo>
                        <a:pt x="36190" y="79907"/>
                      </a:lnTo>
                      <a:lnTo>
                        <a:pt x="36190" y="79907"/>
                      </a:lnTo>
                      <a:lnTo>
                        <a:pt x="39047" y="80184"/>
                      </a:lnTo>
                      <a:lnTo>
                        <a:pt x="41587" y="80737"/>
                      </a:lnTo>
                      <a:lnTo>
                        <a:pt x="41587" y="80737"/>
                      </a:lnTo>
                      <a:lnTo>
                        <a:pt x="36190" y="82949"/>
                      </a:lnTo>
                      <a:lnTo>
                        <a:pt x="33650" y="84331"/>
                      </a:lnTo>
                      <a:lnTo>
                        <a:pt x="32698" y="85161"/>
                      </a:lnTo>
                      <a:lnTo>
                        <a:pt x="32698" y="85437"/>
                      </a:lnTo>
                      <a:lnTo>
                        <a:pt x="32698" y="85990"/>
                      </a:lnTo>
                      <a:lnTo>
                        <a:pt x="33333" y="85990"/>
                      </a:lnTo>
                      <a:lnTo>
                        <a:pt x="33333" y="85990"/>
                      </a:lnTo>
                      <a:lnTo>
                        <a:pt x="34603" y="85714"/>
                      </a:lnTo>
                      <a:lnTo>
                        <a:pt x="40634" y="83502"/>
                      </a:lnTo>
                      <a:lnTo>
                        <a:pt x="40634" y="83502"/>
                      </a:lnTo>
                      <a:lnTo>
                        <a:pt x="42539" y="82949"/>
                      </a:lnTo>
                      <a:lnTo>
                        <a:pt x="44126" y="82949"/>
                      </a:lnTo>
                      <a:lnTo>
                        <a:pt x="44126" y="82949"/>
                      </a:lnTo>
                      <a:lnTo>
                        <a:pt x="44761" y="82949"/>
                      </a:lnTo>
                      <a:lnTo>
                        <a:pt x="44761" y="82949"/>
                      </a:lnTo>
                      <a:lnTo>
                        <a:pt x="45714" y="84331"/>
                      </a:lnTo>
                      <a:lnTo>
                        <a:pt x="46349" y="86267"/>
                      </a:lnTo>
                      <a:lnTo>
                        <a:pt x="46349" y="86267"/>
                      </a:lnTo>
                      <a:lnTo>
                        <a:pt x="47301" y="92626"/>
                      </a:lnTo>
                      <a:lnTo>
                        <a:pt x="47936" y="93456"/>
                      </a:lnTo>
                      <a:lnTo>
                        <a:pt x="48253" y="93456"/>
                      </a:lnTo>
                      <a:lnTo>
                        <a:pt x="48571" y="93456"/>
                      </a:lnTo>
                      <a:lnTo>
                        <a:pt x="48888" y="93179"/>
                      </a:lnTo>
                      <a:lnTo>
                        <a:pt x="48888" y="93179"/>
                      </a:lnTo>
                      <a:lnTo>
                        <a:pt x="48888" y="92903"/>
                      </a:lnTo>
                      <a:lnTo>
                        <a:pt x="48888" y="91797"/>
                      </a:lnTo>
                      <a:lnTo>
                        <a:pt x="48888" y="84331"/>
                      </a:lnTo>
                      <a:lnTo>
                        <a:pt x="48888" y="84331"/>
                      </a:lnTo>
                      <a:lnTo>
                        <a:pt x="50476" y="85714"/>
                      </a:lnTo>
                      <a:lnTo>
                        <a:pt x="52063" y="87649"/>
                      </a:lnTo>
                      <a:lnTo>
                        <a:pt x="53333" y="90138"/>
                      </a:lnTo>
                      <a:lnTo>
                        <a:pt x="54603" y="92626"/>
                      </a:lnTo>
                      <a:lnTo>
                        <a:pt x="41587" y="104516"/>
                      </a:lnTo>
                      <a:lnTo>
                        <a:pt x="42857" y="105622"/>
                      </a:lnTo>
                      <a:lnTo>
                        <a:pt x="55555" y="95115"/>
                      </a:lnTo>
                      <a:lnTo>
                        <a:pt x="55555" y="95115"/>
                      </a:lnTo>
                      <a:lnTo>
                        <a:pt x="56825" y="99539"/>
                      </a:lnTo>
                      <a:lnTo>
                        <a:pt x="56825" y="99539"/>
                      </a:lnTo>
                      <a:lnTo>
                        <a:pt x="56825" y="102580"/>
                      </a:lnTo>
                      <a:lnTo>
                        <a:pt x="48571" y="110046"/>
                      </a:lnTo>
                      <a:lnTo>
                        <a:pt x="49523" y="110875"/>
                      </a:lnTo>
                      <a:lnTo>
                        <a:pt x="56825" y="104792"/>
                      </a:lnTo>
                      <a:lnTo>
                        <a:pt x="56825" y="104792"/>
                      </a:lnTo>
                      <a:lnTo>
                        <a:pt x="57460" y="110322"/>
                      </a:lnTo>
                      <a:lnTo>
                        <a:pt x="58412" y="115576"/>
                      </a:lnTo>
                      <a:lnTo>
                        <a:pt x="58412" y="116129"/>
                      </a:lnTo>
                      <a:lnTo>
                        <a:pt x="59047" y="116129"/>
                      </a:lnTo>
                      <a:lnTo>
                        <a:pt x="59365" y="116129"/>
                      </a:lnTo>
                      <a:lnTo>
                        <a:pt x="59365" y="116129"/>
                      </a:lnTo>
                      <a:lnTo>
                        <a:pt x="59365" y="118617"/>
                      </a:lnTo>
                      <a:lnTo>
                        <a:pt x="59365" y="120000"/>
                      </a:lnTo>
                      <a:lnTo>
                        <a:pt x="59365" y="120000"/>
                      </a:lnTo>
                      <a:lnTo>
                        <a:pt x="59365" y="120000"/>
                      </a:lnTo>
                      <a:lnTo>
                        <a:pt x="60000" y="120000"/>
                      </a:lnTo>
                      <a:lnTo>
                        <a:pt x="60634" y="120000"/>
                      </a:lnTo>
                      <a:lnTo>
                        <a:pt x="60634" y="120000"/>
                      </a:lnTo>
                      <a:lnTo>
                        <a:pt x="60634" y="120000"/>
                      </a:lnTo>
                      <a:lnTo>
                        <a:pt x="60634" y="118617"/>
                      </a:lnTo>
                      <a:lnTo>
                        <a:pt x="60634" y="118617"/>
                      </a:lnTo>
                      <a:lnTo>
                        <a:pt x="60952" y="116129"/>
                      </a:lnTo>
                      <a:lnTo>
                        <a:pt x="61269" y="116129"/>
                      </a:lnTo>
                      <a:lnTo>
                        <a:pt x="61904" y="116129"/>
                      </a:lnTo>
                      <a:lnTo>
                        <a:pt x="62222" y="115576"/>
                      </a:lnTo>
                      <a:lnTo>
                        <a:pt x="62222" y="115576"/>
                      </a:lnTo>
                      <a:lnTo>
                        <a:pt x="63174" y="110322"/>
                      </a:lnTo>
                      <a:lnTo>
                        <a:pt x="63492" y="104792"/>
                      </a:lnTo>
                      <a:lnTo>
                        <a:pt x="71111" y="110875"/>
                      </a:lnTo>
                      <a:lnTo>
                        <a:pt x="72063" y="110046"/>
                      </a:lnTo>
                      <a:lnTo>
                        <a:pt x="63809" y="102304"/>
                      </a:lnTo>
                      <a:lnTo>
                        <a:pt x="63809" y="102304"/>
                      </a:lnTo>
                      <a:lnTo>
                        <a:pt x="63809" y="98433"/>
                      </a:lnTo>
                      <a:lnTo>
                        <a:pt x="63809" y="98433"/>
                      </a:lnTo>
                      <a:lnTo>
                        <a:pt x="64761" y="94562"/>
                      </a:lnTo>
                      <a:lnTo>
                        <a:pt x="77777" y="105622"/>
                      </a:lnTo>
                      <a:lnTo>
                        <a:pt x="79047" y="104516"/>
                      </a:lnTo>
                      <a:lnTo>
                        <a:pt x="65714" y="92350"/>
                      </a:lnTo>
                      <a:lnTo>
                        <a:pt x="65714" y="92350"/>
                      </a:lnTo>
                      <a:lnTo>
                        <a:pt x="66984" y="89861"/>
                      </a:lnTo>
                      <a:lnTo>
                        <a:pt x="68253" y="87649"/>
                      </a:lnTo>
                      <a:lnTo>
                        <a:pt x="69523" y="85714"/>
                      </a:lnTo>
                      <a:lnTo>
                        <a:pt x="71428" y="84331"/>
                      </a:lnTo>
                      <a:lnTo>
                        <a:pt x="71428" y="84331"/>
                      </a:lnTo>
                      <a:lnTo>
                        <a:pt x="71111" y="91797"/>
                      </a:lnTo>
                      <a:lnTo>
                        <a:pt x="71111" y="92903"/>
                      </a:lnTo>
                      <a:lnTo>
                        <a:pt x="71428" y="93179"/>
                      </a:lnTo>
                      <a:lnTo>
                        <a:pt x="71428" y="93456"/>
                      </a:lnTo>
                      <a:lnTo>
                        <a:pt x="71746" y="93456"/>
                      </a:lnTo>
                      <a:lnTo>
                        <a:pt x="71746" y="93456"/>
                      </a:lnTo>
                      <a:lnTo>
                        <a:pt x="72380" y="93456"/>
                      </a:lnTo>
                      <a:lnTo>
                        <a:pt x="72698" y="92626"/>
                      </a:lnTo>
                      <a:lnTo>
                        <a:pt x="73968" y="86267"/>
                      </a:lnTo>
                      <a:lnTo>
                        <a:pt x="73968" y="86267"/>
                      </a:lnTo>
                      <a:lnTo>
                        <a:pt x="74285" y="84331"/>
                      </a:lnTo>
                      <a:lnTo>
                        <a:pt x="75238" y="82949"/>
                      </a:lnTo>
                      <a:lnTo>
                        <a:pt x="75238" y="82949"/>
                      </a:lnTo>
                      <a:lnTo>
                        <a:pt x="75873" y="82949"/>
                      </a:lnTo>
                      <a:lnTo>
                        <a:pt x="75873" y="82949"/>
                      </a:lnTo>
                      <a:lnTo>
                        <a:pt x="77460" y="82949"/>
                      </a:lnTo>
                      <a:lnTo>
                        <a:pt x="79365" y="83502"/>
                      </a:lnTo>
                      <a:lnTo>
                        <a:pt x="79365" y="83502"/>
                      </a:lnTo>
                      <a:lnTo>
                        <a:pt x="85396" y="85714"/>
                      </a:lnTo>
                      <a:lnTo>
                        <a:pt x="86984" y="85990"/>
                      </a:lnTo>
                      <a:lnTo>
                        <a:pt x="87301" y="85990"/>
                      </a:lnTo>
                      <a:lnTo>
                        <a:pt x="87619" y="85437"/>
                      </a:lnTo>
                      <a:lnTo>
                        <a:pt x="87619" y="85437"/>
                      </a:lnTo>
                      <a:lnTo>
                        <a:pt x="87619" y="85161"/>
                      </a:lnTo>
                      <a:lnTo>
                        <a:pt x="86666" y="84331"/>
                      </a:lnTo>
                      <a:lnTo>
                        <a:pt x="83809" y="82949"/>
                      </a:lnTo>
                      <a:lnTo>
                        <a:pt x="78730" y="80737"/>
                      </a:lnTo>
                      <a:lnTo>
                        <a:pt x="78730" y="80737"/>
                      </a:lnTo>
                      <a:lnTo>
                        <a:pt x="80952" y="80184"/>
                      </a:lnTo>
                      <a:lnTo>
                        <a:pt x="83809" y="79907"/>
                      </a:lnTo>
                      <a:lnTo>
                        <a:pt x="83809" y="79907"/>
                      </a:lnTo>
                      <a:lnTo>
                        <a:pt x="86666" y="80184"/>
                      </a:lnTo>
                      <a:lnTo>
                        <a:pt x="89841" y="80460"/>
                      </a:lnTo>
                      <a:lnTo>
                        <a:pt x="95238" y="96221"/>
                      </a:lnTo>
                      <a:lnTo>
                        <a:pt x="96825" y="95668"/>
                      </a:lnTo>
                      <a:lnTo>
                        <a:pt x="92698" y="81013"/>
                      </a:lnTo>
                      <a:lnTo>
                        <a:pt x="92698" y="81013"/>
                      </a:lnTo>
                      <a:lnTo>
                        <a:pt x="97777" y="82119"/>
                      </a:lnTo>
                      <a:lnTo>
                        <a:pt x="97777" y="82119"/>
                      </a:lnTo>
                      <a:lnTo>
                        <a:pt x="100634" y="83778"/>
                      </a:lnTo>
                      <a:lnTo>
                        <a:pt x="104126" y="93732"/>
                      </a:lnTo>
                      <a:lnTo>
                        <a:pt x="105714" y="93456"/>
                      </a:lnTo>
                      <a:lnTo>
                        <a:pt x="103174" y="84884"/>
                      </a:lnTo>
                      <a:lnTo>
                        <a:pt x="103174" y="84884"/>
                      </a:lnTo>
                      <a:lnTo>
                        <a:pt x="108571" y="87096"/>
                      </a:lnTo>
                      <a:lnTo>
                        <a:pt x="114603" y="89032"/>
                      </a:lnTo>
                      <a:lnTo>
                        <a:pt x="114920" y="89308"/>
                      </a:lnTo>
                      <a:lnTo>
                        <a:pt x="115238" y="88755"/>
                      </a:lnTo>
                      <a:lnTo>
                        <a:pt x="115238" y="88755"/>
                      </a:lnTo>
                      <a:lnTo>
                        <a:pt x="115555" y="88755"/>
                      </a:lnTo>
                      <a:lnTo>
                        <a:pt x="115555" y="88755"/>
                      </a:lnTo>
                      <a:lnTo>
                        <a:pt x="118095" y="89861"/>
                      </a:lnTo>
                      <a:lnTo>
                        <a:pt x="119365" y="90414"/>
                      </a:lnTo>
                      <a:lnTo>
                        <a:pt x="119365" y="90414"/>
                      </a:lnTo>
                      <a:lnTo>
                        <a:pt x="119365" y="90414"/>
                      </a:lnTo>
                      <a:lnTo>
                        <a:pt x="119365" y="90414"/>
                      </a:lnTo>
                      <a:lnTo>
                        <a:pt x="119682" y="89861"/>
                      </a:lnTo>
                      <a:lnTo>
                        <a:pt x="120000" y="89585"/>
                      </a:lnTo>
                      <a:lnTo>
                        <a:pt x="120000" y="89585"/>
                      </a:lnTo>
                      <a:lnTo>
                        <a:pt x="120000" y="89585"/>
                      </a:lnTo>
                      <a:lnTo>
                        <a:pt x="120000" y="89585"/>
                      </a:lnTo>
                      <a:lnTo>
                        <a:pt x="118730" y="88755"/>
                      </a:lnTo>
                      <a:close/>
                      <a:moveTo>
                        <a:pt x="66349" y="60000"/>
                      </a:moveTo>
                      <a:lnTo>
                        <a:pt x="66349" y="60000"/>
                      </a:lnTo>
                      <a:lnTo>
                        <a:pt x="70793" y="57235"/>
                      </a:lnTo>
                      <a:lnTo>
                        <a:pt x="75238" y="54746"/>
                      </a:lnTo>
                      <a:lnTo>
                        <a:pt x="83809" y="60000"/>
                      </a:lnTo>
                      <a:lnTo>
                        <a:pt x="75238" y="65253"/>
                      </a:lnTo>
                      <a:lnTo>
                        <a:pt x="75238" y="65253"/>
                      </a:lnTo>
                      <a:lnTo>
                        <a:pt x="70793" y="62764"/>
                      </a:lnTo>
                      <a:lnTo>
                        <a:pt x="66349" y="60000"/>
                      </a:lnTo>
                      <a:lnTo>
                        <a:pt x="66349" y="60000"/>
                      </a:lnTo>
                      <a:close/>
                      <a:moveTo>
                        <a:pt x="63174" y="55299"/>
                      </a:moveTo>
                      <a:lnTo>
                        <a:pt x="63174" y="55299"/>
                      </a:lnTo>
                      <a:lnTo>
                        <a:pt x="62539" y="50599"/>
                      </a:lnTo>
                      <a:lnTo>
                        <a:pt x="62222" y="45898"/>
                      </a:lnTo>
                      <a:lnTo>
                        <a:pt x="72063" y="42027"/>
                      </a:lnTo>
                      <a:lnTo>
                        <a:pt x="73015" y="51152"/>
                      </a:lnTo>
                      <a:lnTo>
                        <a:pt x="73015" y="51152"/>
                      </a:lnTo>
                      <a:lnTo>
                        <a:pt x="68253" y="53364"/>
                      </a:lnTo>
                      <a:lnTo>
                        <a:pt x="63174" y="55299"/>
                      </a:lnTo>
                      <a:lnTo>
                        <a:pt x="63174" y="55299"/>
                      </a:lnTo>
                      <a:close/>
                      <a:moveTo>
                        <a:pt x="56825" y="55299"/>
                      </a:moveTo>
                      <a:lnTo>
                        <a:pt x="56825" y="55299"/>
                      </a:lnTo>
                      <a:lnTo>
                        <a:pt x="52063" y="53364"/>
                      </a:lnTo>
                      <a:lnTo>
                        <a:pt x="47301" y="51152"/>
                      </a:lnTo>
                      <a:lnTo>
                        <a:pt x="48253" y="42027"/>
                      </a:lnTo>
                      <a:lnTo>
                        <a:pt x="57777" y="45898"/>
                      </a:lnTo>
                      <a:lnTo>
                        <a:pt x="57777" y="45898"/>
                      </a:lnTo>
                      <a:lnTo>
                        <a:pt x="57460" y="50599"/>
                      </a:lnTo>
                      <a:lnTo>
                        <a:pt x="56825" y="55299"/>
                      </a:lnTo>
                      <a:lnTo>
                        <a:pt x="56825" y="55299"/>
                      </a:lnTo>
                      <a:close/>
                      <a:moveTo>
                        <a:pt x="53650" y="60000"/>
                      </a:moveTo>
                      <a:lnTo>
                        <a:pt x="53650" y="60000"/>
                      </a:lnTo>
                      <a:lnTo>
                        <a:pt x="49523" y="62764"/>
                      </a:lnTo>
                      <a:lnTo>
                        <a:pt x="45079" y="65253"/>
                      </a:lnTo>
                      <a:lnTo>
                        <a:pt x="36190" y="60000"/>
                      </a:lnTo>
                      <a:lnTo>
                        <a:pt x="45079" y="54746"/>
                      </a:lnTo>
                      <a:lnTo>
                        <a:pt x="45079" y="54746"/>
                      </a:lnTo>
                      <a:lnTo>
                        <a:pt x="49523" y="57235"/>
                      </a:lnTo>
                      <a:lnTo>
                        <a:pt x="53650" y="60000"/>
                      </a:lnTo>
                      <a:lnTo>
                        <a:pt x="53650" y="60000"/>
                      </a:lnTo>
                      <a:close/>
                      <a:moveTo>
                        <a:pt x="56825" y="64700"/>
                      </a:moveTo>
                      <a:lnTo>
                        <a:pt x="56825" y="64700"/>
                      </a:lnTo>
                      <a:lnTo>
                        <a:pt x="57460" y="69400"/>
                      </a:lnTo>
                      <a:lnTo>
                        <a:pt x="57777" y="74101"/>
                      </a:lnTo>
                      <a:lnTo>
                        <a:pt x="48253" y="77972"/>
                      </a:lnTo>
                      <a:lnTo>
                        <a:pt x="47301" y="68571"/>
                      </a:lnTo>
                      <a:lnTo>
                        <a:pt x="47301" y="68571"/>
                      </a:lnTo>
                      <a:lnTo>
                        <a:pt x="52063" y="66635"/>
                      </a:lnTo>
                      <a:lnTo>
                        <a:pt x="56825" y="64700"/>
                      </a:lnTo>
                      <a:lnTo>
                        <a:pt x="56825" y="64700"/>
                      </a:lnTo>
                      <a:close/>
                      <a:moveTo>
                        <a:pt x="63174" y="64700"/>
                      </a:moveTo>
                      <a:lnTo>
                        <a:pt x="63174" y="64700"/>
                      </a:lnTo>
                      <a:lnTo>
                        <a:pt x="68253" y="66635"/>
                      </a:lnTo>
                      <a:lnTo>
                        <a:pt x="73015" y="68847"/>
                      </a:lnTo>
                      <a:lnTo>
                        <a:pt x="72063" y="77972"/>
                      </a:lnTo>
                      <a:lnTo>
                        <a:pt x="62222" y="74101"/>
                      </a:lnTo>
                      <a:lnTo>
                        <a:pt x="62222" y="74101"/>
                      </a:lnTo>
                      <a:lnTo>
                        <a:pt x="62539" y="69400"/>
                      </a:lnTo>
                      <a:lnTo>
                        <a:pt x="63174" y="64700"/>
                      </a:lnTo>
                      <a:lnTo>
                        <a:pt x="63174" y="64700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4705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 rot="-2720270">
                  <a:off x="8304829" y="977900"/>
                  <a:ext cx="642197" cy="7289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675" y="87714"/>
                      </a:moveTo>
                      <a:lnTo>
                        <a:pt x="119675" y="87714"/>
                      </a:lnTo>
                      <a:lnTo>
                        <a:pt x="114486" y="84000"/>
                      </a:lnTo>
                      <a:lnTo>
                        <a:pt x="108972" y="80571"/>
                      </a:lnTo>
                      <a:lnTo>
                        <a:pt x="119675" y="78000"/>
                      </a:lnTo>
                      <a:lnTo>
                        <a:pt x="119027" y="76571"/>
                      </a:lnTo>
                      <a:lnTo>
                        <a:pt x="106702" y="79428"/>
                      </a:lnTo>
                      <a:lnTo>
                        <a:pt x="106702" y="79428"/>
                      </a:lnTo>
                      <a:lnTo>
                        <a:pt x="101837" y="76857"/>
                      </a:lnTo>
                      <a:lnTo>
                        <a:pt x="96972" y="74857"/>
                      </a:lnTo>
                      <a:lnTo>
                        <a:pt x="117729" y="69714"/>
                      </a:lnTo>
                      <a:lnTo>
                        <a:pt x="117081" y="68000"/>
                      </a:lnTo>
                      <a:lnTo>
                        <a:pt x="93405" y="73142"/>
                      </a:lnTo>
                      <a:lnTo>
                        <a:pt x="93405" y="73142"/>
                      </a:lnTo>
                      <a:lnTo>
                        <a:pt x="91459" y="72285"/>
                      </a:lnTo>
                      <a:lnTo>
                        <a:pt x="91459" y="72285"/>
                      </a:lnTo>
                      <a:lnTo>
                        <a:pt x="90162" y="71714"/>
                      </a:lnTo>
                      <a:lnTo>
                        <a:pt x="90162" y="71714"/>
                      </a:lnTo>
                      <a:lnTo>
                        <a:pt x="86270" y="68571"/>
                      </a:lnTo>
                      <a:lnTo>
                        <a:pt x="82702" y="65428"/>
                      </a:lnTo>
                      <a:lnTo>
                        <a:pt x="79783" y="62571"/>
                      </a:lnTo>
                      <a:lnTo>
                        <a:pt x="78810" y="60857"/>
                      </a:lnTo>
                      <a:lnTo>
                        <a:pt x="78162" y="59714"/>
                      </a:lnTo>
                      <a:lnTo>
                        <a:pt x="78162" y="59714"/>
                      </a:lnTo>
                      <a:lnTo>
                        <a:pt x="78810" y="58000"/>
                      </a:lnTo>
                      <a:lnTo>
                        <a:pt x="79783" y="56571"/>
                      </a:lnTo>
                      <a:lnTo>
                        <a:pt x="82702" y="53428"/>
                      </a:lnTo>
                      <a:lnTo>
                        <a:pt x="86270" y="50285"/>
                      </a:lnTo>
                      <a:lnTo>
                        <a:pt x="90486" y="47142"/>
                      </a:lnTo>
                      <a:lnTo>
                        <a:pt x="90486" y="47142"/>
                      </a:lnTo>
                      <a:lnTo>
                        <a:pt x="91459" y="46571"/>
                      </a:lnTo>
                      <a:lnTo>
                        <a:pt x="91459" y="46571"/>
                      </a:lnTo>
                      <a:lnTo>
                        <a:pt x="93729" y="45714"/>
                      </a:lnTo>
                      <a:lnTo>
                        <a:pt x="116756" y="50571"/>
                      </a:lnTo>
                      <a:lnTo>
                        <a:pt x="117405" y="49142"/>
                      </a:lnTo>
                      <a:lnTo>
                        <a:pt x="97297" y="44000"/>
                      </a:lnTo>
                      <a:lnTo>
                        <a:pt x="97297" y="44000"/>
                      </a:lnTo>
                      <a:lnTo>
                        <a:pt x="106702" y="39428"/>
                      </a:lnTo>
                      <a:lnTo>
                        <a:pt x="119027" y="42000"/>
                      </a:lnTo>
                      <a:lnTo>
                        <a:pt x="119351" y="40857"/>
                      </a:lnTo>
                      <a:lnTo>
                        <a:pt x="108972" y="38000"/>
                      </a:lnTo>
                      <a:lnTo>
                        <a:pt x="108972" y="38000"/>
                      </a:lnTo>
                      <a:lnTo>
                        <a:pt x="114486" y="34857"/>
                      </a:lnTo>
                      <a:lnTo>
                        <a:pt x="119675" y="31142"/>
                      </a:lnTo>
                      <a:lnTo>
                        <a:pt x="120000" y="30857"/>
                      </a:lnTo>
                      <a:lnTo>
                        <a:pt x="118054" y="28000"/>
                      </a:lnTo>
                      <a:lnTo>
                        <a:pt x="117729" y="28285"/>
                      </a:lnTo>
                      <a:lnTo>
                        <a:pt x="117729" y="28285"/>
                      </a:lnTo>
                      <a:lnTo>
                        <a:pt x="111243" y="30285"/>
                      </a:lnTo>
                      <a:lnTo>
                        <a:pt x="105405" y="32857"/>
                      </a:lnTo>
                      <a:lnTo>
                        <a:pt x="108000" y="23428"/>
                      </a:lnTo>
                      <a:lnTo>
                        <a:pt x="106378" y="23142"/>
                      </a:lnTo>
                      <a:lnTo>
                        <a:pt x="102810" y="34000"/>
                      </a:lnTo>
                      <a:lnTo>
                        <a:pt x="102810" y="34000"/>
                      </a:lnTo>
                      <a:lnTo>
                        <a:pt x="98270" y="36571"/>
                      </a:lnTo>
                      <a:lnTo>
                        <a:pt x="93729" y="38857"/>
                      </a:lnTo>
                      <a:lnTo>
                        <a:pt x="98594" y="20857"/>
                      </a:lnTo>
                      <a:lnTo>
                        <a:pt x="96972" y="20285"/>
                      </a:lnTo>
                      <a:lnTo>
                        <a:pt x="90162" y="41142"/>
                      </a:lnTo>
                      <a:lnTo>
                        <a:pt x="90162" y="41142"/>
                      </a:lnTo>
                      <a:lnTo>
                        <a:pt x="88540" y="42000"/>
                      </a:lnTo>
                      <a:lnTo>
                        <a:pt x="88540" y="42000"/>
                      </a:lnTo>
                      <a:lnTo>
                        <a:pt x="87243" y="42571"/>
                      </a:lnTo>
                      <a:lnTo>
                        <a:pt x="87243" y="42571"/>
                      </a:lnTo>
                      <a:lnTo>
                        <a:pt x="83027" y="44000"/>
                      </a:lnTo>
                      <a:lnTo>
                        <a:pt x="78810" y="44857"/>
                      </a:lnTo>
                      <a:lnTo>
                        <a:pt x="74918" y="45428"/>
                      </a:lnTo>
                      <a:lnTo>
                        <a:pt x="71675" y="45714"/>
                      </a:lnTo>
                      <a:lnTo>
                        <a:pt x="71675" y="45714"/>
                      </a:lnTo>
                      <a:lnTo>
                        <a:pt x="71675" y="45714"/>
                      </a:lnTo>
                      <a:lnTo>
                        <a:pt x="71675" y="45714"/>
                      </a:lnTo>
                      <a:lnTo>
                        <a:pt x="69081" y="45714"/>
                      </a:lnTo>
                      <a:lnTo>
                        <a:pt x="69081" y="45714"/>
                      </a:lnTo>
                      <a:lnTo>
                        <a:pt x="68108" y="44285"/>
                      </a:lnTo>
                      <a:lnTo>
                        <a:pt x="67135" y="42857"/>
                      </a:lnTo>
                      <a:lnTo>
                        <a:pt x="65513" y="39142"/>
                      </a:lnTo>
                      <a:lnTo>
                        <a:pt x="64216" y="34857"/>
                      </a:lnTo>
                      <a:lnTo>
                        <a:pt x="62918" y="30000"/>
                      </a:lnTo>
                      <a:lnTo>
                        <a:pt x="62918" y="30000"/>
                      </a:lnTo>
                      <a:lnTo>
                        <a:pt x="63243" y="29142"/>
                      </a:lnTo>
                      <a:lnTo>
                        <a:pt x="63243" y="29142"/>
                      </a:lnTo>
                      <a:lnTo>
                        <a:pt x="63243" y="27142"/>
                      </a:lnTo>
                      <a:lnTo>
                        <a:pt x="79783" y="12000"/>
                      </a:lnTo>
                      <a:lnTo>
                        <a:pt x="78486" y="10857"/>
                      </a:lnTo>
                      <a:lnTo>
                        <a:pt x="63567" y="23428"/>
                      </a:lnTo>
                      <a:lnTo>
                        <a:pt x="63567" y="23428"/>
                      </a:lnTo>
                      <a:lnTo>
                        <a:pt x="63567" y="14000"/>
                      </a:lnTo>
                      <a:lnTo>
                        <a:pt x="72324" y="6000"/>
                      </a:lnTo>
                      <a:lnTo>
                        <a:pt x="71351" y="5142"/>
                      </a:lnTo>
                      <a:lnTo>
                        <a:pt x="63567" y="11428"/>
                      </a:lnTo>
                      <a:lnTo>
                        <a:pt x="63567" y="11428"/>
                      </a:lnTo>
                      <a:lnTo>
                        <a:pt x="62918" y="5714"/>
                      </a:lnTo>
                      <a:lnTo>
                        <a:pt x="61945" y="285"/>
                      </a:lnTo>
                      <a:lnTo>
                        <a:pt x="61945" y="0"/>
                      </a:lnTo>
                      <a:lnTo>
                        <a:pt x="61297" y="0"/>
                      </a:lnTo>
                      <a:lnTo>
                        <a:pt x="58702" y="0"/>
                      </a:lnTo>
                      <a:lnTo>
                        <a:pt x="58054" y="0"/>
                      </a:lnTo>
                      <a:lnTo>
                        <a:pt x="58054" y="285"/>
                      </a:lnTo>
                      <a:lnTo>
                        <a:pt x="58054" y="285"/>
                      </a:lnTo>
                      <a:lnTo>
                        <a:pt x="56756" y="6000"/>
                      </a:lnTo>
                      <a:lnTo>
                        <a:pt x="56432" y="11714"/>
                      </a:lnTo>
                      <a:lnTo>
                        <a:pt x="48648" y="5142"/>
                      </a:lnTo>
                      <a:lnTo>
                        <a:pt x="47351" y="6000"/>
                      </a:lnTo>
                      <a:lnTo>
                        <a:pt x="56432" y="14285"/>
                      </a:lnTo>
                      <a:lnTo>
                        <a:pt x="56432" y="14285"/>
                      </a:lnTo>
                      <a:lnTo>
                        <a:pt x="56432" y="19142"/>
                      </a:lnTo>
                      <a:lnTo>
                        <a:pt x="56756" y="23714"/>
                      </a:lnTo>
                      <a:lnTo>
                        <a:pt x="41189" y="10857"/>
                      </a:lnTo>
                      <a:lnTo>
                        <a:pt x="39891" y="12000"/>
                      </a:lnTo>
                      <a:lnTo>
                        <a:pt x="56756" y="27428"/>
                      </a:lnTo>
                      <a:lnTo>
                        <a:pt x="56756" y="27428"/>
                      </a:lnTo>
                      <a:lnTo>
                        <a:pt x="57081" y="29142"/>
                      </a:lnTo>
                      <a:lnTo>
                        <a:pt x="57081" y="29142"/>
                      </a:lnTo>
                      <a:lnTo>
                        <a:pt x="57081" y="30571"/>
                      </a:lnTo>
                      <a:lnTo>
                        <a:pt x="57081" y="30571"/>
                      </a:lnTo>
                      <a:lnTo>
                        <a:pt x="56108" y="35142"/>
                      </a:lnTo>
                      <a:lnTo>
                        <a:pt x="54810" y="39428"/>
                      </a:lnTo>
                      <a:lnTo>
                        <a:pt x="53189" y="43142"/>
                      </a:lnTo>
                      <a:lnTo>
                        <a:pt x="52216" y="44571"/>
                      </a:lnTo>
                      <a:lnTo>
                        <a:pt x="51243" y="45714"/>
                      </a:lnTo>
                      <a:lnTo>
                        <a:pt x="51243" y="45714"/>
                      </a:lnTo>
                      <a:lnTo>
                        <a:pt x="48648" y="46000"/>
                      </a:lnTo>
                      <a:lnTo>
                        <a:pt x="48648" y="46000"/>
                      </a:lnTo>
                      <a:lnTo>
                        <a:pt x="45081" y="45714"/>
                      </a:lnTo>
                      <a:lnTo>
                        <a:pt x="41189" y="45142"/>
                      </a:lnTo>
                      <a:lnTo>
                        <a:pt x="36972" y="44000"/>
                      </a:lnTo>
                      <a:lnTo>
                        <a:pt x="32432" y="42571"/>
                      </a:lnTo>
                      <a:lnTo>
                        <a:pt x="32432" y="42571"/>
                      </a:lnTo>
                      <a:lnTo>
                        <a:pt x="31783" y="42000"/>
                      </a:lnTo>
                      <a:lnTo>
                        <a:pt x="31783" y="42000"/>
                      </a:lnTo>
                      <a:lnTo>
                        <a:pt x="29837" y="40857"/>
                      </a:lnTo>
                      <a:lnTo>
                        <a:pt x="23027" y="20857"/>
                      </a:lnTo>
                      <a:lnTo>
                        <a:pt x="21081" y="21142"/>
                      </a:lnTo>
                      <a:lnTo>
                        <a:pt x="26270" y="38857"/>
                      </a:lnTo>
                      <a:lnTo>
                        <a:pt x="26270" y="38857"/>
                      </a:lnTo>
                      <a:lnTo>
                        <a:pt x="17189" y="34285"/>
                      </a:lnTo>
                      <a:lnTo>
                        <a:pt x="13621" y="23428"/>
                      </a:lnTo>
                      <a:lnTo>
                        <a:pt x="12000" y="23714"/>
                      </a:lnTo>
                      <a:lnTo>
                        <a:pt x="14594" y="32857"/>
                      </a:lnTo>
                      <a:lnTo>
                        <a:pt x="14594" y="32857"/>
                      </a:lnTo>
                      <a:lnTo>
                        <a:pt x="8756" y="30571"/>
                      </a:lnTo>
                      <a:lnTo>
                        <a:pt x="2594" y="28285"/>
                      </a:lnTo>
                      <a:lnTo>
                        <a:pt x="1945" y="28285"/>
                      </a:lnTo>
                      <a:lnTo>
                        <a:pt x="1621" y="28571"/>
                      </a:lnTo>
                      <a:lnTo>
                        <a:pt x="324" y="30571"/>
                      </a:lnTo>
                      <a:lnTo>
                        <a:pt x="324" y="30571"/>
                      </a:lnTo>
                      <a:lnTo>
                        <a:pt x="0" y="31142"/>
                      </a:lnTo>
                      <a:lnTo>
                        <a:pt x="648" y="31428"/>
                      </a:lnTo>
                      <a:lnTo>
                        <a:pt x="648" y="31428"/>
                      </a:lnTo>
                      <a:lnTo>
                        <a:pt x="5837" y="35142"/>
                      </a:lnTo>
                      <a:lnTo>
                        <a:pt x="11351" y="38571"/>
                      </a:lnTo>
                      <a:lnTo>
                        <a:pt x="648" y="41142"/>
                      </a:lnTo>
                      <a:lnTo>
                        <a:pt x="972" y="42571"/>
                      </a:lnTo>
                      <a:lnTo>
                        <a:pt x="13621" y="39714"/>
                      </a:lnTo>
                      <a:lnTo>
                        <a:pt x="13621" y="39714"/>
                      </a:lnTo>
                      <a:lnTo>
                        <a:pt x="18486" y="42285"/>
                      </a:lnTo>
                      <a:lnTo>
                        <a:pt x="23027" y="44285"/>
                      </a:lnTo>
                      <a:lnTo>
                        <a:pt x="2594" y="49428"/>
                      </a:lnTo>
                      <a:lnTo>
                        <a:pt x="3243" y="51142"/>
                      </a:lnTo>
                      <a:lnTo>
                        <a:pt x="26918" y="46000"/>
                      </a:lnTo>
                      <a:lnTo>
                        <a:pt x="26918" y="46000"/>
                      </a:lnTo>
                      <a:lnTo>
                        <a:pt x="28864" y="46857"/>
                      </a:lnTo>
                      <a:lnTo>
                        <a:pt x="28864" y="46857"/>
                      </a:lnTo>
                      <a:lnTo>
                        <a:pt x="30162" y="47428"/>
                      </a:lnTo>
                      <a:lnTo>
                        <a:pt x="30162" y="47428"/>
                      </a:lnTo>
                      <a:lnTo>
                        <a:pt x="34054" y="50571"/>
                      </a:lnTo>
                      <a:lnTo>
                        <a:pt x="37621" y="53714"/>
                      </a:lnTo>
                      <a:lnTo>
                        <a:pt x="40540" y="56571"/>
                      </a:lnTo>
                      <a:lnTo>
                        <a:pt x="41513" y="58285"/>
                      </a:lnTo>
                      <a:lnTo>
                        <a:pt x="42162" y="59714"/>
                      </a:lnTo>
                      <a:lnTo>
                        <a:pt x="42162" y="59714"/>
                      </a:lnTo>
                      <a:lnTo>
                        <a:pt x="41513" y="61142"/>
                      </a:lnTo>
                      <a:lnTo>
                        <a:pt x="40216" y="62571"/>
                      </a:lnTo>
                      <a:lnTo>
                        <a:pt x="37621" y="65714"/>
                      </a:lnTo>
                      <a:lnTo>
                        <a:pt x="33729" y="68857"/>
                      </a:lnTo>
                      <a:lnTo>
                        <a:pt x="29837" y="72000"/>
                      </a:lnTo>
                      <a:lnTo>
                        <a:pt x="29837" y="72000"/>
                      </a:lnTo>
                      <a:lnTo>
                        <a:pt x="28864" y="72571"/>
                      </a:lnTo>
                      <a:lnTo>
                        <a:pt x="28864" y="72571"/>
                      </a:lnTo>
                      <a:lnTo>
                        <a:pt x="26594" y="73428"/>
                      </a:lnTo>
                      <a:lnTo>
                        <a:pt x="3567" y="68571"/>
                      </a:lnTo>
                      <a:lnTo>
                        <a:pt x="2918" y="70000"/>
                      </a:lnTo>
                      <a:lnTo>
                        <a:pt x="23027" y="75142"/>
                      </a:lnTo>
                      <a:lnTo>
                        <a:pt x="23027" y="75142"/>
                      </a:lnTo>
                      <a:lnTo>
                        <a:pt x="13621" y="79714"/>
                      </a:lnTo>
                      <a:lnTo>
                        <a:pt x="1297" y="77142"/>
                      </a:lnTo>
                      <a:lnTo>
                        <a:pt x="972" y="78285"/>
                      </a:lnTo>
                      <a:lnTo>
                        <a:pt x="11027" y="81142"/>
                      </a:lnTo>
                      <a:lnTo>
                        <a:pt x="11027" y="81142"/>
                      </a:lnTo>
                      <a:lnTo>
                        <a:pt x="5837" y="84285"/>
                      </a:lnTo>
                      <a:lnTo>
                        <a:pt x="648" y="88000"/>
                      </a:lnTo>
                      <a:lnTo>
                        <a:pt x="324" y="88285"/>
                      </a:lnTo>
                      <a:lnTo>
                        <a:pt x="2270" y="91142"/>
                      </a:lnTo>
                      <a:lnTo>
                        <a:pt x="2594" y="90857"/>
                      </a:lnTo>
                      <a:lnTo>
                        <a:pt x="2594" y="90857"/>
                      </a:lnTo>
                      <a:lnTo>
                        <a:pt x="9081" y="88857"/>
                      </a:lnTo>
                      <a:lnTo>
                        <a:pt x="14918" y="86285"/>
                      </a:lnTo>
                      <a:lnTo>
                        <a:pt x="12324" y="95714"/>
                      </a:lnTo>
                      <a:lnTo>
                        <a:pt x="13945" y="96000"/>
                      </a:lnTo>
                      <a:lnTo>
                        <a:pt x="17513" y="85142"/>
                      </a:lnTo>
                      <a:lnTo>
                        <a:pt x="17513" y="85142"/>
                      </a:lnTo>
                      <a:lnTo>
                        <a:pt x="22054" y="82571"/>
                      </a:lnTo>
                      <a:lnTo>
                        <a:pt x="26594" y="80285"/>
                      </a:lnTo>
                      <a:lnTo>
                        <a:pt x="21405" y="98285"/>
                      </a:lnTo>
                      <a:lnTo>
                        <a:pt x="23351" y="98857"/>
                      </a:lnTo>
                      <a:lnTo>
                        <a:pt x="30162" y="78000"/>
                      </a:lnTo>
                      <a:lnTo>
                        <a:pt x="30162" y="78000"/>
                      </a:lnTo>
                      <a:lnTo>
                        <a:pt x="31783" y="77142"/>
                      </a:lnTo>
                      <a:lnTo>
                        <a:pt x="31783" y="77142"/>
                      </a:lnTo>
                      <a:lnTo>
                        <a:pt x="33081" y="76285"/>
                      </a:lnTo>
                      <a:lnTo>
                        <a:pt x="33081" y="76285"/>
                      </a:lnTo>
                      <a:lnTo>
                        <a:pt x="37297" y="75142"/>
                      </a:lnTo>
                      <a:lnTo>
                        <a:pt x="41513" y="74000"/>
                      </a:lnTo>
                      <a:lnTo>
                        <a:pt x="45405" y="73428"/>
                      </a:lnTo>
                      <a:lnTo>
                        <a:pt x="48648" y="73142"/>
                      </a:lnTo>
                      <a:lnTo>
                        <a:pt x="48648" y="73142"/>
                      </a:lnTo>
                      <a:lnTo>
                        <a:pt x="51243" y="73428"/>
                      </a:lnTo>
                      <a:lnTo>
                        <a:pt x="51243" y="73428"/>
                      </a:lnTo>
                      <a:lnTo>
                        <a:pt x="52216" y="74571"/>
                      </a:lnTo>
                      <a:lnTo>
                        <a:pt x="53189" y="76285"/>
                      </a:lnTo>
                      <a:lnTo>
                        <a:pt x="54810" y="80000"/>
                      </a:lnTo>
                      <a:lnTo>
                        <a:pt x="56108" y="84285"/>
                      </a:lnTo>
                      <a:lnTo>
                        <a:pt x="57081" y="89142"/>
                      </a:lnTo>
                      <a:lnTo>
                        <a:pt x="57081" y="89142"/>
                      </a:lnTo>
                      <a:lnTo>
                        <a:pt x="57081" y="90000"/>
                      </a:lnTo>
                      <a:lnTo>
                        <a:pt x="57081" y="90000"/>
                      </a:lnTo>
                      <a:lnTo>
                        <a:pt x="57081" y="92000"/>
                      </a:lnTo>
                      <a:lnTo>
                        <a:pt x="40540" y="107142"/>
                      </a:lnTo>
                      <a:lnTo>
                        <a:pt x="41837" y="108571"/>
                      </a:lnTo>
                      <a:lnTo>
                        <a:pt x="56756" y="95714"/>
                      </a:lnTo>
                      <a:lnTo>
                        <a:pt x="56756" y="95714"/>
                      </a:lnTo>
                      <a:lnTo>
                        <a:pt x="56756" y="105142"/>
                      </a:lnTo>
                      <a:lnTo>
                        <a:pt x="48000" y="113142"/>
                      </a:lnTo>
                      <a:lnTo>
                        <a:pt x="48972" y="114285"/>
                      </a:lnTo>
                      <a:lnTo>
                        <a:pt x="56756" y="107714"/>
                      </a:lnTo>
                      <a:lnTo>
                        <a:pt x="56756" y="107714"/>
                      </a:lnTo>
                      <a:lnTo>
                        <a:pt x="57081" y="113428"/>
                      </a:lnTo>
                      <a:lnTo>
                        <a:pt x="58378" y="119428"/>
                      </a:lnTo>
                      <a:lnTo>
                        <a:pt x="58378" y="120000"/>
                      </a:lnTo>
                      <a:lnTo>
                        <a:pt x="59027" y="120000"/>
                      </a:lnTo>
                      <a:lnTo>
                        <a:pt x="59027" y="120000"/>
                      </a:lnTo>
                      <a:lnTo>
                        <a:pt x="59675" y="120000"/>
                      </a:lnTo>
                      <a:lnTo>
                        <a:pt x="62270" y="120000"/>
                      </a:lnTo>
                      <a:lnTo>
                        <a:pt x="62270" y="119428"/>
                      </a:lnTo>
                      <a:lnTo>
                        <a:pt x="62270" y="119428"/>
                      </a:lnTo>
                      <a:lnTo>
                        <a:pt x="63243" y="113428"/>
                      </a:lnTo>
                      <a:lnTo>
                        <a:pt x="63891" y="107428"/>
                      </a:lnTo>
                      <a:lnTo>
                        <a:pt x="71675" y="114285"/>
                      </a:lnTo>
                      <a:lnTo>
                        <a:pt x="72972" y="113142"/>
                      </a:lnTo>
                      <a:lnTo>
                        <a:pt x="63891" y="104857"/>
                      </a:lnTo>
                      <a:lnTo>
                        <a:pt x="63891" y="104857"/>
                      </a:lnTo>
                      <a:lnTo>
                        <a:pt x="63891" y="100000"/>
                      </a:lnTo>
                      <a:lnTo>
                        <a:pt x="63567" y="95428"/>
                      </a:lnTo>
                      <a:lnTo>
                        <a:pt x="78810" y="108571"/>
                      </a:lnTo>
                      <a:lnTo>
                        <a:pt x="80432" y="107142"/>
                      </a:lnTo>
                      <a:lnTo>
                        <a:pt x="63243" y="91714"/>
                      </a:lnTo>
                      <a:lnTo>
                        <a:pt x="63243" y="91714"/>
                      </a:lnTo>
                      <a:lnTo>
                        <a:pt x="63243" y="90000"/>
                      </a:lnTo>
                      <a:lnTo>
                        <a:pt x="63243" y="90000"/>
                      </a:lnTo>
                      <a:lnTo>
                        <a:pt x="63243" y="88571"/>
                      </a:lnTo>
                      <a:lnTo>
                        <a:pt x="63243" y="88571"/>
                      </a:lnTo>
                      <a:lnTo>
                        <a:pt x="64216" y="84000"/>
                      </a:lnTo>
                      <a:lnTo>
                        <a:pt x="65513" y="79714"/>
                      </a:lnTo>
                      <a:lnTo>
                        <a:pt x="67135" y="76000"/>
                      </a:lnTo>
                      <a:lnTo>
                        <a:pt x="68108" y="74571"/>
                      </a:lnTo>
                      <a:lnTo>
                        <a:pt x="69081" y="73428"/>
                      </a:lnTo>
                      <a:lnTo>
                        <a:pt x="69081" y="73428"/>
                      </a:lnTo>
                      <a:lnTo>
                        <a:pt x="71675" y="73142"/>
                      </a:lnTo>
                      <a:lnTo>
                        <a:pt x="71675" y="73142"/>
                      </a:lnTo>
                      <a:lnTo>
                        <a:pt x="75243" y="73428"/>
                      </a:lnTo>
                      <a:lnTo>
                        <a:pt x="79135" y="74000"/>
                      </a:lnTo>
                      <a:lnTo>
                        <a:pt x="83351" y="75142"/>
                      </a:lnTo>
                      <a:lnTo>
                        <a:pt x="87567" y="76571"/>
                      </a:lnTo>
                      <a:lnTo>
                        <a:pt x="87567" y="76571"/>
                      </a:lnTo>
                      <a:lnTo>
                        <a:pt x="88540" y="77142"/>
                      </a:lnTo>
                      <a:lnTo>
                        <a:pt x="88540" y="77142"/>
                      </a:lnTo>
                      <a:lnTo>
                        <a:pt x="90486" y="78285"/>
                      </a:lnTo>
                      <a:lnTo>
                        <a:pt x="97297" y="98285"/>
                      </a:lnTo>
                      <a:lnTo>
                        <a:pt x="98918" y="98000"/>
                      </a:lnTo>
                      <a:lnTo>
                        <a:pt x="94054" y="80285"/>
                      </a:lnTo>
                      <a:lnTo>
                        <a:pt x="94054" y="80285"/>
                      </a:lnTo>
                      <a:lnTo>
                        <a:pt x="103135" y="85142"/>
                      </a:lnTo>
                      <a:lnTo>
                        <a:pt x="106702" y="95714"/>
                      </a:lnTo>
                      <a:lnTo>
                        <a:pt x="108324" y="95428"/>
                      </a:lnTo>
                      <a:lnTo>
                        <a:pt x="105729" y="86285"/>
                      </a:lnTo>
                      <a:lnTo>
                        <a:pt x="105729" y="86285"/>
                      </a:lnTo>
                      <a:lnTo>
                        <a:pt x="111567" y="88571"/>
                      </a:lnTo>
                      <a:lnTo>
                        <a:pt x="117729" y="90857"/>
                      </a:lnTo>
                      <a:lnTo>
                        <a:pt x="118378" y="90857"/>
                      </a:lnTo>
                      <a:lnTo>
                        <a:pt x="120000" y="88000"/>
                      </a:lnTo>
                      <a:lnTo>
                        <a:pt x="119675" y="87714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 rot="-458116">
                  <a:off x="7350346" y="4152407"/>
                  <a:ext cx="911584" cy="10331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88877"/>
                      </a:moveTo>
                      <a:lnTo>
                        <a:pt x="119636" y="89197"/>
                      </a:lnTo>
                      <a:lnTo>
                        <a:pt x="119636" y="89197"/>
                      </a:lnTo>
                      <a:lnTo>
                        <a:pt x="118545" y="91122"/>
                      </a:lnTo>
                      <a:lnTo>
                        <a:pt x="118181" y="91764"/>
                      </a:lnTo>
                      <a:lnTo>
                        <a:pt x="117454" y="91443"/>
                      </a:lnTo>
                      <a:lnTo>
                        <a:pt x="117454" y="91443"/>
                      </a:lnTo>
                      <a:lnTo>
                        <a:pt x="111636" y="89518"/>
                      </a:lnTo>
                      <a:lnTo>
                        <a:pt x="105454" y="86951"/>
                      </a:lnTo>
                      <a:lnTo>
                        <a:pt x="108000" y="95935"/>
                      </a:lnTo>
                      <a:lnTo>
                        <a:pt x="106545" y="96577"/>
                      </a:lnTo>
                      <a:lnTo>
                        <a:pt x="102909" y="85668"/>
                      </a:lnTo>
                      <a:lnTo>
                        <a:pt x="102909" y="85668"/>
                      </a:lnTo>
                      <a:lnTo>
                        <a:pt x="94181" y="81176"/>
                      </a:lnTo>
                      <a:lnTo>
                        <a:pt x="98909" y="98502"/>
                      </a:lnTo>
                      <a:lnTo>
                        <a:pt x="97090" y="99144"/>
                      </a:lnTo>
                      <a:lnTo>
                        <a:pt x="90181" y="78930"/>
                      </a:lnTo>
                      <a:lnTo>
                        <a:pt x="90181" y="78930"/>
                      </a:lnTo>
                      <a:lnTo>
                        <a:pt x="88363" y="77967"/>
                      </a:lnTo>
                      <a:lnTo>
                        <a:pt x="88363" y="77967"/>
                      </a:lnTo>
                      <a:lnTo>
                        <a:pt x="78181" y="72192"/>
                      </a:lnTo>
                      <a:lnTo>
                        <a:pt x="72727" y="69304"/>
                      </a:lnTo>
                      <a:lnTo>
                        <a:pt x="67272" y="67058"/>
                      </a:lnTo>
                      <a:lnTo>
                        <a:pt x="67272" y="67058"/>
                      </a:lnTo>
                      <a:lnTo>
                        <a:pt x="71636" y="72513"/>
                      </a:lnTo>
                      <a:lnTo>
                        <a:pt x="71636" y="72513"/>
                      </a:lnTo>
                      <a:lnTo>
                        <a:pt x="73454" y="75080"/>
                      </a:lnTo>
                      <a:lnTo>
                        <a:pt x="73454" y="75080"/>
                      </a:lnTo>
                      <a:lnTo>
                        <a:pt x="76727" y="79572"/>
                      </a:lnTo>
                      <a:lnTo>
                        <a:pt x="79636" y="83743"/>
                      </a:lnTo>
                      <a:lnTo>
                        <a:pt x="81818" y="87914"/>
                      </a:lnTo>
                      <a:lnTo>
                        <a:pt x="84000" y="92085"/>
                      </a:lnTo>
                      <a:lnTo>
                        <a:pt x="84000" y="92727"/>
                      </a:lnTo>
                      <a:lnTo>
                        <a:pt x="81454" y="94010"/>
                      </a:lnTo>
                      <a:lnTo>
                        <a:pt x="81090" y="93368"/>
                      </a:lnTo>
                      <a:lnTo>
                        <a:pt x="81090" y="93368"/>
                      </a:lnTo>
                      <a:lnTo>
                        <a:pt x="77818" y="89518"/>
                      </a:lnTo>
                      <a:lnTo>
                        <a:pt x="74909" y="85668"/>
                      </a:lnTo>
                      <a:lnTo>
                        <a:pt x="72000" y="81497"/>
                      </a:lnTo>
                      <a:lnTo>
                        <a:pt x="69454" y="77326"/>
                      </a:lnTo>
                      <a:lnTo>
                        <a:pt x="69454" y="77326"/>
                      </a:lnTo>
                      <a:lnTo>
                        <a:pt x="67636" y="74117"/>
                      </a:lnTo>
                      <a:lnTo>
                        <a:pt x="67636" y="74117"/>
                      </a:lnTo>
                      <a:lnTo>
                        <a:pt x="65454" y="70267"/>
                      </a:lnTo>
                      <a:lnTo>
                        <a:pt x="62909" y="66417"/>
                      </a:lnTo>
                      <a:lnTo>
                        <a:pt x="62909" y="66417"/>
                      </a:lnTo>
                      <a:lnTo>
                        <a:pt x="62545" y="72513"/>
                      </a:lnTo>
                      <a:lnTo>
                        <a:pt x="62181" y="78609"/>
                      </a:lnTo>
                      <a:lnTo>
                        <a:pt x="62545" y="84385"/>
                      </a:lnTo>
                      <a:lnTo>
                        <a:pt x="62909" y="90481"/>
                      </a:lnTo>
                      <a:lnTo>
                        <a:pt x="62909" y="90481"/>
                      </a:lnTo>
                      <a:lnTo>
                        <a:pt x="63272" y="92085"/>
                      </a:lnTo>
                      <a:lnTo>
                        <a:pt x="80000" y="107807"/>
                      </a:lnTo>
                      <a:lnTo>
                        <a:pt x="78545" y="109090"/>
                      </a:lnTo>
                      <a:lnTo>
                        <a:pt x="63272" y="95935"/>
                      </a:lnTo>
                      <a:lnTo>
                        <a:pt x="63272" y="95935"/>
                      </a:lnTo>
                      <a:lnTo>
                        <a:pt x="63636" y="105240"/>
                      </a:lnTo>
                      <a:lnTo>
                        <a:pt x="72727" y="113582"/>
                      </a:lnTo>
                      <a:lnTo>
                        <a:pt x="71636" y="114866"/>
                      </a:lnTo>
                      <a:lnTo>
                        <a:pt x="63636" y="108128"/>
                      </a:lnTo>
                      <a:lnTo>
                        <a:pt x="63636" y="108128"/>
                      </a:lnTo>
                      <a:lnTo>
                        <a:pt x="63272" y="113903"/>
                      </a:lnTo>
                      <a:lnTo>
                        <a:pt x="62181" y="119679"/>
                      </a:lnTo>
                      <a:lnTo>
                        <a:pt x="61818" y="120000"/>
                      </a:lnTo>
                      <a:lnTo>
                        <a:pt x="61090" y="120000"/>
                      </a:lnTo>
                      <a:lnTo>
                        <a:pt x="58545" y="120000"/>
                      </a:lnTo>
                      <a:lnTo>
                        <a:pt x="58181" y="120000"/>
                      </a:lnTo>
                      <a:lnTo>
                        <a:pt x="57818" y="119679"/>
                      </a:lnTo>
                      <a:lnTo>
                        <a:pt x="57818" y="119679"/>
                      </a:lnTo>
                      <a:lnTo>
                        <a:pt x="57090" y="113903"/>
                      </a:lnTo>
                      <a:lnTo>
                        <a:pt x="56363" y="108128"/>
                      </a:lnTo>
                      <a:lnTo>
                        <a:pt x="48727" y="114545"/>
                      </a:lnTo>
                      <a:lnTo>
                        <a:pt x="47636" y="113582"/>
                      </a:lnTo>
                      <a:lnTo>
                        <a:pt x="56363" y="105561"/>
                      </a:lnTo>
                      <a:lnTo>
                        <a:pt x="56363" y="105561"/>
                      </a:lnTo>
                      <a:lnTo>
                        <a:pt x="56363" y="96256"/>
                      </a:lnTo>
                      <a:lnTo>
                        <a:pt x="41818" y="109090"/>
                      </a:lnTo>
                      <a:lnTo>
                        <a:pt x="40363" y="107807"/>
                      </a:lnTo>
                      <a:lnTo>
                        <a:pt x="56727" y="92406"/>
                      </a:lnTo>
                      <a:lnTo>
                        <a:pt x="56727" y="92406"/>
                      </a:lnTo>
                      <a:lnTo>
                        <a:pt x="56727" y="90481"/>
                      </a:lnTo>
                      <a:lnTo>
                        <a:pt x="56727" y="90481"/>
                      </a:lnTo>
                      <a:lnTo>
                        <a:pt x="57454" y="79572"/>
                      </a:lnTo>
                      <a:lnTo>
                        <a:pt x="57454" y="73796"/>
                      </a:lnTo>
                      <a:lnTo>
                        <a:pt x="57090" y="68342"/>
                      </a:lnTo>
                      <a:lnTo>
                        <a:pt x="57090" y="68342"/>
                      </a:lnTo>
                      <a:lnTo>
                        <a:pt x="53454" y="74438"/>
                      </a:lnTo>
                      <a:lnTo>
                        <a:pt x="53454" y="74438"/>
                      </a:lnTo>
                      <a:lnTo>
                        <a:pt x="51636" y="77326"/>
                      </a:lnTo>
                      <a:lnTo>
                        <a:pt x="51636" y="77326"/>
                      </a:lnTo>
                      <a:lnTo>
                        <a:pt x="49090" y="81818"/>
                      </a:lnTo>
                      <a:lnTo>
                        <a:pt x="46545" y="86310"/>
                      </a:lnTo>
                      <a:lnTo>
                        <a:pt x="43636" y="90160"/>
                      </a:lnTo>
                      <a:lnTo>
                        <a:pt x="40363" y="93689"/>
                      </a:lnTo>
                      <a:lnTo>
                        <a:pt x="40000" y="94331"/>
                      </a:lnTo>
                      <a:lnTo>
                        <a:pt x="37454" y="93048"/>
                      </a:lnTo>
                      <a:lnTo>
                        <a:pt x="37818" y="92406"/>
                      </a:lnTo>
                      <a:lnTo>
                        <a:pt x="37818" y="92406"/>
                      </a:lnTo>
                      <a:lnTo>
                        <a:pt x="40000" y="87914"/>
                      </a:lnTo>
                      <a:lnTo>
                        <a:pt x="42181" y="83422"/>
                      </a:lnTo>
                      <a:lnTo>
                        <a:pt x="45090" y="79251"/>
                      </a:lnTo>
                      <a:lnTo>
                        <a:pt x="47636" y="75401"/>
                      </a:lnTo>
                      <a:lnTo>
                        <a:pt x="47636" y="75401"/>
                      </a:lnTo>
                      <a:lnTo>
                        <a:pt x="50181" y="72192"/>
                      </a:lnTo>
                      <a:lnTo>
                        <a:pt x="50181" y="72192"/>
                      </a:lnTo>
                      <a:lnTo>
                        <a:pt x="52363" y="68983"/>
                      </a:lnTo>
                      <a:lnTo>
                        <a:pt x="54545" y="65775"/>
                      </a:lnTo>
                      <a:lnTo>
                        <a:pt x="54545" y="65775"/>
                      </a:lnTo>
                      <a:lnTo>
                        <a:pt x="48727" y="68342"/>
                      </a:lnTo>
                      <a:lnTo>
                        <a:pt x="42909" y="71229"/>
                      </a:lnTo>
                      <a:lnTo>
                        <a:pt x="31636" y="77326"/>
                      </a:lnTo>
                      <a:lnTo>
                        <a:pt x="31636" y="77326"/>
                      </a:lnTo>
                      <a:lnTo>
                        <a:pt x="30181" y="78288"/>
                      </a:lnTo>
                      <a:lnTo>
                        <a:pt x="23272" y="99144"/>
                      </a:lnTo>
                      <a:lnTo>
                        <a:pt x="21454" y="98502"/>
                      </a:lnTo>
                      <a:lnTo>
                        <a:pt x="26545" y="80534"/>
                      </a:lnTo>
                      <a:lnTo>
                        <a:pt x="26545" y="80534"/>
                      </a:lnTo>
                      <a:lnTo>
                        <a:pt x="17454" y="85347"/>
                      </a:lnTo>
                      <a:lnTo>
                        <a:pt x="13818" y="96577"/>
                      </a:lnTo>
                      <a:lnTo>
                        <a:pt x="12000" y="95935"/>
                      </a:lnTo>
                      <a:lnTo>
                        <a:pt x="14909" y="86631"/>
                      </a:lnTo>
                      <a:lnTo>
                        <a:pt x="14909" y="86631"/>
                      </a:lnTo>
                      <a:lnTo>
                        <a:pt x="8727" y="89197"/>
                      </a:lnTo>
                      <a:lnTo>
                        <a:pt x="2545" y="91122"/>
                      </a:lnTo>
                      <a:lnTo>
                        <a:pt x="2181" y="91443"/>
                      </a:lnTo>
                      <a:lnTo>
                        <a:pt x="1818" y="90802"/>
                      </a:lnTo>
                      <a:lnTo>
                        <a:pt x="1818" y="90802"/>
                      </a:lnTo>
                      <a:lnTo>
                        <a:pt x="1090" y="90160"/>
                      </a:lnTo>
                      <a:lnTo>
                        <a:pt x="0" y="88556"/>
                      </a:lnTo>
                      <a:lnTo>
                        <a:pt x="727" y="88235"/>
                      </a:lnTo>
                      <a:lnTo>
                        <a:pt x="727" y="88235"/>
                      </a:lnTo>
                      <a:lnTo>
                        <a:pt x="5454" y="84385"/>
                      </a:lnTo>
                      <a:lnTo>
                        <a:pt x="10909" y="81176"/>
                      </a:lnTo>
                      <a:lnTo>
                        <a:pt x="727" y="78609"/>
                      </a:lnTo>
                      <a:lnTo>
                        <a:pt x="1454" y="77326"/>
                      </a:lnTo>
                      <a:lnTo>
                        <a:pt x="13454" y="79893"/>
                      </a:lnTo>
                      <a:lnTo>
                        <a:pt x="13454" y="79893"/>
                      </a:lnTo>
                      <a:lnTo>
                        <a:pt x="22545" y="75401"/>
                      </a:lnTo>
                      <a:lnTo>
                        <a:pt x="2909" y="70267"/>
                      </a:lnTo>
                      <a:lnTo>
                        <a:pt x="3272" y="68663"/>
                      </a:lnTo>
                      <a:lnTo>
                        <a:pt x="26545" y="73796"/>
                      </a:lnTo>
                      <a:lnTo>
                        <a:pt x="26545" y="73796"/>
                      </a:lnTo>
                      <a:lnTo>
                        <a:pt x="28727" y="72834"/>
                      </a:lnTo>
                      <a:lnTo>
                        <a:pt x="28727" y="72834"/>
                      </a:lnTo>
                      <a:lnTo>
                        <a:pt x="40000" y="67379"/>
                      </a:lnTo>
                      <a:lnTo>
                        <a:pt x="45454" y="64491"/>
                      </a:lnTo>
                      <a:lnTo>
                        <a:pt x="50909" y="61283"/>
                      </a:lnTo>
                      <a:lnTo>
                        <a:pt x="50909" y="61283"/>
                      </a:lnTo>
                      <a:lnTo>
                        <a:pt x="50545" y="61283"/>
                      </a:lnTo>
                      <a:lnTo>
                        <a:pt x="50545" y="61283"/>
                      </a:lnTo>
                      <a:lnTo>
                        <a:pt x="46545" y="61283"/>
                      </a:lnTo>
                      <a:lnTo>
                        <a:pt x="42545" y="61604"/>
                      </a:lnTo>
                      <a:lnTo>
                        <a:pt x="42545" y="61604"/>
                      </a:lnTo>
                      <a:lnTo>
                        <a:pt x="38909" y="61925"/>
                      </a:lnTo>
                      <a:lnTo>
                        <a:pt x="38909" y="61925"/>
                      </a:lnTo>
                      <a:lnTo>
                        <a:pt x="33090" y="62245"/>
                      </a:lnTo>
                      <a:lnTo>
                        <a:pt x="27636" y="62245"/>
                      </a:lnTo>
                      <a:lnTo>
                        <a:pt x="22181" y="61925"/>
                      </a:lnTo>
                      <a:lnTo>
                        <a:pt x="17090" y="61283"/>
                      </a:lnTo>
                      <a:lnTo>
                        <a:pt x="16363" y="61283"/>
                      </a:lnTo>
                      <a:lnTo>
                        <a:pt x="16363" y="58716"/>
                      </a:lnTo>
                      <a:lnTo>
                        <a:pt x="17090" y="58716"/>
                      </a:lnTo>
                      <a:lnTo>
                        <a:pt x="17090" y="58716"/>
                      </a:lnTo>
                      <a:lnTo>
                        <a:pt x="22545" y="58074"/>
                      </a:lnTo>
                      <a:lnTo>
                        <a:pt x="28000" y="57754"/>
                      </a:lnTo>
                      <a:lnTo>
                        <a:pt x="33454" y="57754"/>
                      </a:lnTo>
                      <a:lnTo>
                        <a:pt x="38545" y="57754"/>
                      </a:lnTo>
                      <a:lnTo>
                        <a:pt x="38545" y="57754"/>
                      </a:lnTo>
                      <a:lnTo>
                        <a:pt x="42909" y="58074"/>
                      </a:lnTo>
                      <a:lnTo>
                        <a:pt x="42909" y="58074"/>
                      </a:lnTo>
                      <a:lnTo>
                        <a:pt x="49818" y="58395"/>
                      </a:lnTo>
                      <a:lnTo>
                        <a:pt x="49818" y="58395"/>
                      </a:lnTo>
                      <a:lnTo>
                        <a:pt x="51272" y="58074"/>
                      </a:lnTo>
                      <a:lnTo>
                        <a:pt x="51272" y="58074"/>
                      </a:lnTo>
                      <a:lnTo>
                        <a:pt x="45818" y="54866"/>
                      </a:lnTo>
                      <a:lnTo>
                        <a:pt x="40363" y="52299"/>
                      </a:lnTo>
                      <a:lnTo>
                        <a:pt x="28727" y="47165"/>
                      </a:lnTo>
                      <a:lnTo>
                        <a:pt x="28727" y="47165"/>
                      </a:lnTo>
                      <a:lnTo>
                        <a:pt x="27272" y="46203"/>
                      </a:lnTo>
                      <a:lnTo>
                        <a:pt x="3272" y="51336"/>
                      </a:lnTo>
                      <a:lnTo>
                        <a:pt x="2909" y="49732"/>
                      </a:lnTo>
                      <a:lnTo>
                        <a:pt x="23272" y="44598"/>
                      </a:lnTo>
                      <a:lnTo>
                        <a:pt x="23272" y="44598"/>
                      </a:lnTo>
                      <a:lnTo>
                        <a:pt x="13818" y="40106"/>
                      </a:lnTo>
                      <a:lnTo>
                        <a:pt x="1454" y="42994"/>
                      </a:lnTo>
                      <a:lnTo>
                        <a:pt x="727" y="41390"/>
                      </a:lnTo>
                      <a:lnTo>
                        <a:pt x="11272" y="38823"/>
                      </a:lnTo>
                      <a:lnTo>
                        <a:pt x="11272" y="38823"/>
                      </a:lnTo>
                      <a:lnTo>
                        <a:pt x="5818" y="35294"/>
                      </a:lnTo>
                      <a:lnTo>
                        <a:pt x="727" y="31764"/>
                      </a:lnTo>
                      <a:lnTo>
                        <a:pt x="363" y="31443"/>
                      </a:lnTo>
                      <a:lnTo>
                        <a:pt x="727" y="30802"/>
                      </a:lnTo>
                      <a:lnTo>
                        <a:pt x="727" y="30802"/>
                      </a:lnTo>
                      <a:lnTo>
                        <a:pt x="1454" y="29197"/>
                      </a:lnTo>
                      <a:lnTo>
                        <a:pt x="2181" y="28556"/>
                      </a:lnTo>
                      <a:lnTo>
                        <a:pt x="2909" y="28556"/>
                      </a:lnTo>
                      <a:lnTo>
                        <a:pt x="2909" y="28556"/>
                      </a:lnTo>
                      <a:lnTo>
                        <a:pt x="8727" y="30481"/>
                      </a:lnTo>
                      <a:lnTo>
                        <a:pt x="14545" y="33048"/>
                      </a:lnTo>
                      <a:lnTo>
                        <a:pt x="12000" y="24064"/>
                      </a:lnTo>
                      <a:lnTo>
                        <a:pt x="13818" y="23743"/>
                      </a:lnTo>
                      <a:lnTo>
                        <a:pt x="17454" y="34331"/>
                      </a:lnTo>
                      <a:lnTo>
                        <a:pt x="17454" y="34331"/>
                      </a:lnTo>
                      <a:lnTo>
                        <a:pt x="26181" y="39144"/>
                      </a:lnTo>
                      <a:lnTo>
                        <a:pt x="21454" y="21497"/>
                      </a:lnTo>
                      <a:lnTo>
                        <a:pt x="23272" y="20855"/>
                      </a:lnTo>
                      <a:lnTo>
                        <a:pt x="29818" y="41069"/>
                      </a:lnTo>
                      <a:lnTo>
                        <a:pt x="29818" y="41069"/>
                      </a:lnTo>
                      <a:lnTo>
                        <a:pt x="32000" y="42352"/>
                      </a:lnTo>
                      <a:lnTo>
                        <a:pt x="32000" y="42352"/>
                      </a:lnTo>
                      <a:lnTo>
                        <a:pt x="42909" y="48449"/>
                      </a:lnTo>
                      <a:lnTo>
                        <a:pt x="48727" y="51336"/>
                      </a:lnTo>
                      <a:lnTo>
                        <a:pt x="54545" y="53582"/>
                      </a:lnTo>
                      <a:lnTo>
                        <a:pt x="54545" y="53582"/>
                      </a:lnTo>
                      <a:lnTo>
                        <a:pt x="52000" y="50374"/>
                      </a:lnTo>
                      <a:lnTo>
                        <a:pt x="49454" y="46844"/>
                      </a:lnTo>
                      <a:lnTo>
                        <a:pt x="49454" y="46844"/>
                      </a:lnTo>
                      <a:lnTo>
                        <a:pt x="47272" y="44278"/>
                      </a:lnTo>
                      <a:lnTo>
                        <a:pt x="47272" y="44278"/>
                      </a:lnTo>
                      <a:lnTo>
                        <a:pt x="44363" y="39786"/>
                      </a:lnTo>
                      <a:lnTo>
                        <a:pt x="41454" y="35614"/>
                      </a:lnTo>
                      <a:lnTo>
                        <a:pt x="38909" y="31443"/>
                      </a:lnTo>
                      <a:lnTo>
                        <a:pt x="37090" y="27272"/>
                      </a:lnTo>
                      <a:lnTo>
                        <a:pt x="36727" y="26951"/>
                      </a:lnTo>
                      <a:lnTo>
                        <a:pt x="39272" y="25347"/>
                      </a:lnTo>
                      <a:lnTo>
                        <a:pt x="39636" y="25989"/>
                      </a:lnTo>
                      <a:lnTo>
                        <a:pt x="39636" y="25989"/>
                      </a:lnTo>
                      <a:lnTo>
                        <a:pt x="43272" y="29839"/>
                      </a:lnTo>
                      <a:lnTo>
                        <a:pt x="46181" y="33689"/>
                      </a:lnTo>
                      <a:lnTo>
                        <a:pt x="49090" y="37860"/>
                      </a:lnTo>
                      <a:lnTo>
                        <a:pt x="51272" y="42032"/>
                      </a:lnTo>
                      <a:lnTo>
                        <a:pt x="51272" y="42032"/>
                      </a:lnTo>
                      <a:lnTo>
                        <a:pt x="53454" y="45240"/>
                      </a:lnTo>
                      <a:lnTo>
                        <a:pt x="53454" y="45240"/>
                      </a:lnTo>
                      <a:lnTo>
                        <a:pt x="55272" y="48770"/>
                      </a:lnTo>
                      <a:lnTo>
                        <a:pt x="57454" y="52299"/>
                      </a:lnTo>
                      <a:lnTo>
                        <a:pt x="57454" y="52299"/>
                      </a:lnTo>
                      <a:lnTo>
                        <a:pt x="57818" y="46524"/>
                      </a:lnTo>
                      <a:lnTo>
                        <a:pt x="57818" y="40748"/>
                      </a:lnTo>
                      <a:lnTo>
                        <a:pt x="57454" y="29518"/>
                      </a:lnTo>
                      <a:lnTo>
                        <a:pt x="57454" y="29518"/>
                      </a:lnTo>
                      <a:lnTo>
                        <a:pt x="57090" y="27914"/>
                      </a:lnTo>
                      <a:lnTo>
                        <a:pt x="40363" y="12192"/>
                      </a:lnTo>
                      <a:lnTo>
                        <a:pt x="41818" y="11229"/>
                      </a:lnTo>
                      <a:lnTo>
                        <a:pt x="56727" y="24064"/>
                      </a:lnTo>
                      <a:lnTo>
                        <a:pt x="56727" y="24064"/>
                      </a:lnTo>
                      <a:lnTo>
                        <a:pt x="56727" y="14759"/>
                      </a:lnTo>
                      <a:lnTo>
                        <a:pt x="47636" y="6417"/>
                      </a:lnTo>
                      <a:lnTo>
                        <a:pt x="48727" y="5454"/>
                      </a:lnTo>
                      <a:lnTo>
                        <a:pt x="56727" y="11871"/>
                      </a:lnTo>
                      <a:lnTo>
                        <a:pt x="56727" y="11871"/>
                      </a:lnTo>
                      <a:lnTo>
                        <a:pt x="57090" y="6096"/>
                      </a:lnTo>
                      <a:lnTo>
                        <a:pt x="58181" y="320"/>
                      </a:lnTo>
                      <a:lnTo>
                        <a:pt x="58545" y="0"/>
                      </a:lnTo>
                      <a:lnTo>
                        <a:pt x="58909" y="0"/>
                      </a:lnTo>
                      <a:lnTo>
                        <a:pt x="61818" y="0"/>
                      </a:lnTo>
                      <a:lnTo>
                        <a:pt x="62181" y="0"/>
                      </a:lnTo>
                      <a:lnTo>
                        <a:pt x="62181" y="320"/>
                      </a:lnTo>
                      <a:lnTo>
                        <a:pt x="62181" y="320"/>
                      </a:lnTo>
                      <a:lnTo>
                        <a:pt x="63272" y="6096"/>
                      </a:lnTo>
                      <a:lnTo>
                        <a:pt x="64000" y="11871"/>
                      </a:lnTo>
                      <a:lnTo>
                        <a:pt x="71636" y="5454"/>
                      </a:lnTo>
                      <a:lnTo>
                        <a:pt x="72727" y="6417"/>
                      </a:lnTo>
                      <a:lnTo>
                        <a:pt x="64000" y="14438"/>
                      </a:lnTo>
                      <a:lnTo>
                        <a:pt x="64000" y="14438"/>
                      </a:lnTo>
                      <a:lnTo>
                        <a:pt x="64000" y="23743"/>
                      </a:lnTo>
                      <a:lnTo>
                        <a:pt x="78545" y="11229"/>
                      </a:lnTo>
                      <a:lnTo>
                        <a:pt x="80000" y="12192"/>
                      </a:lnTo>
                      <a:lnTo>
                        <a:pt x="63636" y="27593"/>
                      </a:lnTo>
                      <a:lnTo>
                        <a:pt x="63636" y="27593"/>
                      </a:lnTo>
                      <a:lnTo>
                        <a:pt x="63636" y="29518"/>
                      </a:lnTo>
                      <a:lnTo>
                        <a:pt x="63636" y="29518"/>
                      </a:lnTo>
                      <a:lnTo>
                        <a:pt x="62909" y="40748"/>
                      </a:lnTo>
                      <a:lnTo>
                        <a:pt x="62909" y="46203"/>
                      </a:lnTo>
                      <a:lnTo>
                        <a:pt x="63272" y="51978"/>
                      </a:lnTo>
                      <a:lnTo>
                        <a:pt x="63272" y="51978"/>
                      </a:lnTo>
                      <a:lnTo>
                        <a:pt x="65454" y="48449"/>
                      </a:lnTo>
                      <a:lnTo>
                        <a:pt x="67636" y="44919"/>
                      </a:lnTo>
                      <a:lnTo>
                        <a:pt x="67636" y="44919"/>
                      </a:lnTo>
                      <a:lnTo>
                        <a:pt x="69090" y="42032"/>
                      </a:lnTo>
                      <a:lnTo>
                        <a:pt x="69090" y="42032"/>
                      </a:lnTo>
                      <a:lnTo>
                        <a:pt x="71636" y="37540"/>
                      </a:lnTo>
                      <a:lnTo>
                        <a:pt x="74545" y="33048"/>
                      </a:lnTo>
                      <a:lnTo>
                        <a:pt x="77454" y="29197"/>
                      </a:lnTo>
                      <a:lnTo>
                        <a:pt x="80727" y="25668"/>
                      </a:lnTo>
                      <a:lnTo>
                        <a:pt x="81090" y="25026"/>
                      </a:lnTo>
                      <a:lnTo>
                        <a:pt x="83636" y="26310"/>
                      </a:lnTo>
                      <a:lnTo>
                        <a:pt x="83272" y="26951"/>
                      </a:lnTo>
                      <a:lnTo>
                        <a:pt x="83272" y="26951"/>
                      </a:lnTo>
                      <a:lnTo>
                        <a:pt x="81090" y="31443"/>
                      </a:lnTo>
                      <a:lnTo>
                        <a:pt x="78545" y="35935"/>
                      </a:lnTo>
                      <a:lnTo>
                        <a:pt x="76000" y="40106"/>
                      </a:lnTo>
                      <a:lnTo>
                        <a:pt x="73090" y="43957"/>
                      </a:lnTo>
                      <a:lnTo>
                        <a:pt x="73090" y="43957"/>
                      </a:lnTo>
                      <a:lnTo>
                        <a:pt x="70909" y="47165"/>
                      </a:lnTo>
                      <a:lnTo>
                        <a:pt x="70909" y="47165"/>
                      </a:lnTo>
                      <a:lnTo>
                        <a:pt x="68363" y="50695"/>
                      </a:lnTo>
                      <a:lnTo>
                        <a:pt x="66181" y="54224"/>
                      </a:lnTo>
                      <a:lnTo>
                        <a:pt x="66181" y="54224"/>
                      </a:lnTo>
                      <a:lnTo>
                        <a:pt x="72000" y="51657"/>
                      </a:lnTo>
                      <a:lnTo>
                        <a:pt x="77818" y="48770"/>
                      </a:lnTo>
                      <a:lnTo>
                        <a:pt x="88727" y="42673"/>
                      </a:lnTo>
                      <a:lnTo>
                        <a:pt x="88727" y="42673"/>
                      </a:lnTo>
                      <a:lnTo>
                        <a:pt x="90181" y="41711"/>
                      </a:lnTo>
                      <a:lnTo>
                        <a:pt x="97090" y="20855"/>
                      </a:lnTo>
                      <a:lnTo>
                        <a:pt x="98909" y="21497"/>
                      </a:lnTo>
                      <a:lnTo>
                        <a:pt x="93818" y="39465"/>
                      </a:lnTo>
                      <a:lnTo>
                        <a:pt x="93818" y="39465"/>
                      </a:lnTo>
                      <a:lnTo>
                        <a:pt x="102909" y="34652"/>
                      </a:lnTo>
                      <a:lnTo>
                        <a:pt x="106545" y="23743"/>
                      </a:lnTo>
                      <a:lnTo>
                        <a:pt x="108000" y="24064"/>
                      </a:lnTo>
                      <a:lnTo>
                        <a:pt x="105454" y="33368"/>
                      </a:lnTo>
                      <a:lnTo>
                        <a:pt x="105454" y="33368"/>
                      </a:lnTo>
                      <a:lnTo>
                        <a:pt x="111636" y="30802"/>
                      </a:lnTo>
                      <a:lnTo>
                        <a:pt x="117818" y="28877"/>
                      </a:lnTo>
                      <a:lnTo>
                        <a:pt x="118181" y="28556"/>
                      </a:lnTo>
                      <a:lnTo>
                        <a:pt x="118545" y="29197"/>
                      </a:lnTo>
                      <a:lnTo>
                        <a:pt x="118545" y="29197"/>
                      </a:lnTo>
                      <a:lnTo>
                        <a:pt x="119636" y="30802"/>
                      </a:lnTo>
                      <a:lnTo>
                        <a:pt x="120000" y="31443"/>
                      </a:lnTo>
                      <a:lnTo>
                        <a:pt x="119636" y="31764"/>
                      </a:lnTo>
                      <a:lnTo>
                        <a:pt x="119636" y="31764"/>
                      </a:lnTo>
                      <a:lnTo>
                        <a:pt x="114545" y="35614"/>
                      </a:lnTo>
                      <a:lnTo>
                        <a:pt x="109454" y="38823"/>
                      </a:lnTo>
                      <a:lnTo>
                        <a:pt x="119636" y="41390"/>
                      </a:lnTo>
                      <a:lnTo>
                        <a:pt x="118909" y="42994"/>
                      </a:lnTo>
                      <a:lnTo>
                        <a:pt x="106909" y="40106"/>
                      </a:lnTo>
                      <a:lnTo>
                        <a:pt x="106909" y="40106"/>
                      </a:lnTo>
                      <a:lnTo>
                        <a:pt x="97818" y="44598"/>
                      </a:lnTo>
                      <a:lnTo>
                        <a:pt x="117454" y="49732"/>
                      </a:lnTo>
                      <a:lnTo>
                        <a:pt x="117090" y="51336"/>
                      </a:lnTo>
                      <a:lnTo>
                        <a:pt x="93818" y="46524"/>
                      </a:lnTo>
                      <a:lnTo>
                        <a:pt x="93818" y="46524"/>
                      </a:lnTo>
                      <a:lnTo>
                        <a:pt x="91636" y="47486"/>
                      </a:lnTo>
                      <a:lnTo>
                        <a:pt x="91636" y="47486"/>
                      </a:lnTo>
                      <a:lnTo>
                        <a:pt x="80727" y="52299"/>
                      </a:lnTo>
                      <a:lnTo>
                        <a:pt x="75636" y="55187"/>
                      </a:lnTo>
                      <a:lnTo>
                        <a:pt x="70181" y="58074"/>
                      </a:lnTo>
                      <a:lnTo>
                        <a:pt x="70181" y="58074"/>
                      </a:lnTo>
                      <a:lnTo>
                        <a:pt x="70545" y="58074"/>
                      </a:lnTo>
                      <a:lnTo>
                        <a:pt x="70545" y="58074"/>
                      </a:lnTo>
                      <a:lnTo>
                        <a:pt x="74545" y="58074"/>
                      </a:lnTo>
                      <a:lnTo>
                        <a:pt x="78545" y="57754"/>
                      </a:lnTo>
                      <a:lnTo>
                        <a:pt x="78545" y="57754"/>
                      </a:lnTo>
                      <a:lnTo>
                        <a:pt x="82181" y="57433"/>
                      </a:lnTo>
                      <a:lnTo>
                        <a:pt x="82181" y="57433"/>
                      </a:lnTo>
                      <a:lnTo>
                        <a:pt x="88000" y="57112"/>
                      </a:lnTo>
                      <a:lnTo>
                        <a:pt x="93454" y="57112"/>
                      </a:lnTo>
                      <a:lnTo>
                        <a:pt x="98909" y="57433"/>
                      </a:lnTo>
                      <a:lnTo>
                        <a:pt x="104000" y="58074"/>
                      </a:lnTo>
                      <a:lnTo>
                        <a:pt x="104727" y="58074"/>
                      </a:lnTo>
                      <a:lnTo>
                        <a:pt x="104727" y="60641"/>
                      </a:lnTo>
                      <a:lnTo>
                        <a:pt x="104000" y="60641"/>
                      </a:lnTo>
                      <a:lnTo>
                        <a:pt x="104000" y="60641"/>
                      </a:lnTo>
                      <a:lnTo>
                        <a:pt x="96363" y="61604"/>
                      </a:lnTo>
                      <a:lnTo>
                        <a:pt x="88727" y="61604"/>
                      </a:lnTo>
                      <a:lnTo>
                        <a:pt x="88727" y="61604"/>
                      </a:lnTo>
                      <a:lnTo>
                        <a:pt x="88727" y="61604"/>
                      </a:lnTo>
                      <a:lnTo>
                        <a:pt x="88727" y="61604"/>
                      </a:lnTo>
                      <a:lnTo>
                        <a:pt x="82181" y="61604"/>
                      </a:lnTo>
                      <a:lnTo>
                        <a:pt x="82181" y="61604"/>
                      </a:lnTo>
                      <a:lnTo>
                        <a:pt x="78181" y="61283"/>
                      </a:lnTo>
                      <a:lnTo>
                        <a:pt x="78181" y="61283"/>
                      </a:lnTo>
                      <a:lnTo>
                        <a:pt x="71272" y="61283"/>
                      </a:lnTo>
                      <a:lnTo>
                        <a:pt x="71272" y="61283"/>
                      </a:lnTo>
                      <a:lnTo>
                        <a:pt x="68000" y="61283"/>
                      </a:lnTo>
                      <a:lnTo>
                        <a:pt x="68000" y="61283"/>
                      </a:lnTo>
                      <a:lnTo>
                        <a:pt x="73818" y="64491"/>
                      </a:lnTo>
                      <a:lnTo>
                        <a:pt x="79636" y="67700"/>
                      </a:lnTo>
                      <a:lnTo>
                        <a:pt x="85454" y="70588"/>
                      </a:lnTo>
                      <a:lnTo>
                        <a:pt x="91272" y="73155"/>
                      </a:lnTo>
                      <a:lnTo>
                        <a:pt x="91272" y="73155"/>
                      </a:lnTo>
                      <a:lnTo>
                        <a:pt x="93090" y="73796"/>
                      </a:lnTo>
                      <a:lnTo>
                        <a:pt x="117090" y="68663"/>
                      </a:lnTo>
                      <a:lnTo>
                        <a:pt x="117454" y="70267"/>
                      </a:lnTo>
                      <a:lnTo>
                        <a:pt x="97090" y="75401"/>
                      </a:lnTo>
                      <a:lnTo>
                        <a:pt x="97090" y="75401"/>
                      </a:lnTo>
                      <a:lnTo>
                        <a:pt x="106545" y="79893"/>
                      </a:lnTo>
                      <a:lnTo>
                        <a:pt x="118909" y="77326"/>
                      </a:lnTo>
                      <a:lnTo>
                        <a:pt x="119636" y="78609"/>
                      </a:lnTo>
                      <a:lnTo>
                        <a:pt x="109090" y="81497"/>
                      </a:lnTo>
                      <a:lnTo>
                        <a:pt x="109090" y="81497"/>
                      </a:lnTo>
                      <a:lnTo>
                        <a:pt x="114545" y="84705"/>
                      </a:lnTo>
                      <a:lnTo>
                        <a:pt x="119636" y="88235"/>
                      </a:lnTo>
                      <a:lnTo>
                        <a:pt x="120000" y="88877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 w="9525" cap="flat" cmpd="sng">
                  <a:solidFill>
                    <a:srgbClr val="FEFFFF">
                      <a:alpha val="4705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3" name="Shape 13"/>
                <p:cNvSpPr/>
                <p:nvPr/>
              </p:nvSpPr>
              <p:spPr>
                <a:xfrm rot="1068398">
                  <a:off x="7584100" y="5390384"/>
                  <a:ext cx="1184990" cy="13493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88205"/>
                      </a:moveTo>
                      <a:lnTo>
                        <a:pt x="108029" y="81794"/>
                      </a:lnTo>
                      <a:lnTo>
                        <a:pt x="118832" y="79230"/>
                      </a:lnTo>
                      <a:lnTo>
                        <a:pt x="118248" y="76923"/>
                      </a:lnTo>
                      <a:lnTo>
                        <a:pt x="104233" y="80000"/>
                      </a:lnTo>
                      <a:lnTo>
                        <a:pt x="100437" y="77692"/>
                      </a:lnTo>
                      <a:lnTo>
                        <a:pt x="115328" y="74102"/>
                      </a:lnTo>
                      <a:lnTo>
                        <a:pt x="114452" y="71794"/>
                      </a:lnTo>
                      <a:lnTo>
                        <a:pt x="96350" y="75641"/>
                      </a:lnTo>
                      <a:lnTo>
                        <a:pt x="75620" y="64615"/>
                      </a:lnTo>
                      <a:lnTo>
                        <a:pt x="94306" y="60000"/>
                      </a:lnTo>
                      <a:lnTo>
                        <a:pt x="99854" y="61282"/>
                      </a:lnTo>
                      <a:lnTo>
                        <a:pt x="100145" y="60512"/>
                      </a:lnTo>
                      <a:lnTo>
                        <a:pt x="95766" y="59487"/>
                      </a:lnTo>
                      <a:lnTo>
                        <a:pt x="100145" y="58461"/>
                      </a:lnTo>
                      <a:lnTo>
                        <a:pt x="99854" y="57948"/>
                      </a:lnTo>
                      <a:lnTo>
                        <a:pt x="94306" y="59230"/>
                      </a:lnTo>
                      <a:lnTo>
                        <a:pt x="75620" y="54615"/>
                      </a:lnTo>
                      <a:lnTo>
                        <a:pt x="96642" y="43333"/>
                      </a:lnTo>
                      <a:lnTo>
                        <a:pt x="114160" y="46923"/>
                      </a:lnTo>
                      <a:lnTo>
                        <a:pt x="115036" y="44615"/>
                      </a:lnTo>
                      <a:lnTo>
                        <a:pt x="100729" y="41025"/>
                      </a:lnTo>
                      <a:lnTo>
                        <a:pt x="104817" y="38974"/>
                      </a:lnTo>
                      <a:lnTo>
                        <a:pt x="117956" y="41794"/>
                      </a:lnTo>
                      <a:lnTo>
                        <a:pt x="118540" y="39743"/>
                      </a:lnTo>
                      <a:lnTo>
                        <a:pt x="108321" y="37179"/>
                      </a:lnTo>
                      <a:lnTo>
                        <a:pt x="120000" y="31025"/>
                      </a:lnTo>
                      <a:lnTo>
                        <a:pt x="118248" y="28205"/>
                      </a:lnTo>
                      <a:lnTo>
                        <a:pt x="105985" y="34102"/>
                      </a:lnTo>
                      <a:lnTo>
                        <a:pt x="108613" y="24615"/>
                      </a:lnTo>
                      <a:lnTo>
                        <a:pt x="106277" y="23846"/>
                      </a:lnTo>
                      <a:lnTo>
                        <a:pt x="102189" y="35897"/>
                      </a:lnTo>
                      <a:lnTo>
                        <a:pt x="98102" y="37948"/>
                      </a:lnTo>
                      <a:lnTo>
                        <a:pt x="101897" y="24871"/>
                      </a:lnTo>
                      <a:lnTo>
                        <a:pt x="99270" y="24102"/>
                      </a:lnTo>
                      <a:lnTo>
                        <a:pt x="94014" y="40000"/>
                      </a:lnTo>
                      <a:lnTo>
                        <a:pt x="72700" y="50256"/>
                      </a:lnTo>
                      <a:lnTo>
                        <a:pt x="77372" y="33589"/>
                      </a:lnTo>
                      <a:lnTo>
                        <a:pt x="81459" y="30000"/>
                      </a:lnTo>
                      <a:lnTo>
                        <a:pt x="80875" y="29743"/>
                      </a:lnTo>
                      <a:lnTo>
                        <a:pt x="77956" y="32307"/>
                      </a:lnTo>
                      <a:lnTo>
                        <a:pt x="78832" y="28461"/>
                      </a:lnTo>
                      <a:lnTo>
                        <a:pt x="78248" y="28461"/>
                      </a:lnTo>
                      <a:lnTo>
                        <a:pt x="76788" y="33333"/>
                      </a:lnTo>
                      <a:lnTo>
                        <a:pt x="62773" y="45128"/>
                      </a:lnTo>
                      <a:lnTo>
                        <a:pt x="62189" y="23333"/>
                      </a:lnTo>
                      <a:lnTo>
                        <a:pt x="74744" y="12051"/>
                      </a:lnTo>
                      <a:lnTo>
                        <a:pt x="72700" y="10256"/>
                      </a:lnTo>
                      <a:lnTo>
                        <a:pt x="62189" y="19230"/>
                      </a:lnTo>
                      <a:lnTo>
                        <a:pt x="62189" y="15128"/>
                      </a:lnTo>
                      <a:lnTo>
                        <a:pt x="71532" y="6666"/>
                      </a:lnTo>
                      <a:lnTo>
                        <a:pt x="69489" y="4871"/>
                      </a:lnTo>
                      <a:lnTo>
                        <a:pt x="61897" y="11538"/>
                      </a:lnTo>
                      <a:lnTo>
                        <a:pt x="61605" y="0"/>
                      </a:lnTo>
                      <a:lnTo>
                        <a:pt x="58102" y="0"/>
                      </a:lnTo>
                      <a:lnTo>
                        <a:pt x="57810" y="12051"/>
                      </a:lnTo>
                      <a:lnTo>
                        <a:pt x="49635" y="5128"/>
                      </a:lnTo>
                      <a:lnTo>
                        <a:pt x="47883" y="6666"/>
                      </a:lnTo>
                      <a:lnTo>
                        <a:pt x="57810" y="15641"/>
                      </a:lnTo>
                      <a:lnTo>
                        <a:pt x="57810" y="19743"/>
                      </a:lnTo>
                      <a:lnTo>
                        <a:pt x="46423" y="10256"/>
                      </a:lnTo>
                      <a:lnTo>
                        <a:pt x="44671" y="12051"/>
                      </a:lnTo>
                      <a:lnTo>
                        <a:pt x="57518" y="23846"/>
                      </a:lnTo>
                      <a:lnTo>
                        <a:pt x="57226" y="45128"/>
                      </a:lnTo>
                      <a:lnTo>
                        <a:pt x="43211" y="33333"/>
                      </a:lnTo>
                      <a:lnTo>
                        <a:pt x="41459" y="28461"/>
                      </a:lnTo>
                      <a:lnTo>
                        <a:pt x="40875" y="28461"/>
                      </a:lnTo>
                      <a:lnTo>
                        <a:pt x="42043" y="32307"/>
                      </a:lnTo>
                      <a:lnTo>
                        <a:pt x="38832" y="29743"/>
                      </a:lnTo>
                      <a:lnTo>
                        <a:pt x="38248" y="30000"/>
                      </a:lnTo>
                      <a:lnTo>
                        <a:pt x="42335" y="33589"/>
                      </a:lnTo>
                      <a:lnTo>
                        <a:pt x="47007" y="50256"/>
                      </a:lnTo>
                      <a:lnTo>
                        <a:pt x="25401" y="39743"/>
                      </a:lnTo>
                      <a:lnTo>
                        <a:pt x="20437" y="24615"/>
                      </a:lnTo>
                      <a:lnTo>
                        <a:pt x="17810" y="25128"/>
                      </a:lnTo>
                      <a:lnTo>
                        <a:pt x="21313" y="37692"/>
                      </a:lnTo>
                      <a:lnTo>
                        <a:pt x="17226" y="35897"/>
                      </a:lnTo>
                      <a:lnTo>
                        <a:pt x="13430" y="24358"/>
                      </a:lnTo>
                      <a:lnTo>
                        <a:pt x="10802" y="24871"/>
                      </a:lnTo>
                      <a:lnTo>
                        <a:pt x="13430" y="33846"/>
                      </a:lnTo>
                      <a:lnTo>
                        <a:pt x="1751" y="28205"/>
                      </a:lnTo>
                      <a:lnTo>
                        <a:pt x="0" y="31025"/>
                      </a:lnTo>
                      <a:lnTo>
                        <a:pt x="11970" y="37179"/>
                      </a:lnTo>
                      <a:lnTo>
                        <a:pt x="875" y="40000"/>
                      </a:lnTo>
                      <a:lnTo>
                        <a:pt x="1751" y="42307"/>
                      </a:lnTo>
                      <a:lnTo>
                        <a:pt x="15474" y="39230"/>
                      </a:lnTo>
                      <a:lnTo>
                        <a:pt x="19562" y="41282"/>
                      </a:lnTo>
                      <a:lnTo>
                        <a:pt x="4671" y="45128"/>
                      </a:lnTo>
                      <a:lnTo>
                        <a:pt x="5255" y="47435"/>
                      </a:lnTo>
                      <a:lnTo>
                        <a:pt x="23649" y="43589"/>
                      </a:lnTo>
                      <a:lnTo>
                        <a:pt x="44379" y="54358"/>
                      </a:lnTo>
                      <a:lnTo>
                        <a:pt x="25693" y="59230"/>
                      </a:lnTo>
                      <a:lnTo>
                        <a:pt x="20145" y="57948"/>
                      </a:lnTo>
                      <a:lnTo>
                        <a:pt x="19854" y="58461"/>
                      </a:lnTo>
                      <a:lnTo>
                        <a:pt x="23941" y="59487"/>
                      </a:lnTo>
                      <a:lnTo>
                        <a:pt x="19854" y="60512"/>
                      </a:lnTo>
                      <a:lnTo>
                        <a:pt x="20145" y="61282"/>
                      </a:lnTo>
                      <a:lnTo>
                        <a:pt x="25693" y="60000"/>
                      </a:lnTo>
                      <a:lnTo>
                        <a:pt x="44087" y="64615"/>
                      </a:lnTo>
                      <a:lnTo>
                        <a:pt x="23065" y="75897"/>
                      </a:lnTo>
                      <a:lnTo>
                        <a:pt x="5547" y="72051"/>
                      </a:lnTo>
                      <a:lnTo>
                        <a:pt x="4963" y="74358"/>
                      </a:lnTo>
                      <a:lnTo>
                        <a:pt x="18978" y="77948"/>
                      </a:lnTo>
                      <a:lnTo>
                        <a:pt x="15182" y="80256"/>
                      </a:lnTo>
                      <a:lnTo>
                        <a:pt x="2043" y="77435"/>
                      </a:lnTo>
                      <a:lnTo>
                        <a:pt x="1167" y="79487"/>
                      </a:lnTo>
                      <a:lnTo>
                        <a:pt x="11386" y="82051"/>
                      </a:lnTo>
                      <a:lnTo>
                        <a:pt x="0" y="88205"/>
                      </a:lnTo>
                      <a:lnTo>
                        <a:pt x="1751" y="91025"/>
                      </a:lnTo>
                      <a:lnTo>
                        <a:pt x="14014" y="85128"/>
                      </a:lnTo>
                      <a:lnTo>
                        <a:pt x="11094" y="94615"/>
                      </a:lnTo>
                      <a:lnTo>
                        <a:pt x="13722" y="95384"/>
                      </a:lnTo>
                      <a:lnTo>
                        <a:pt x="17810" y="83076"/>
                      </a:lnTo>
                      <a:lnTo>
                        <a:pt x="21897" y="81282"/>
                      </a:lnTo>
                      <a:lnTo>
                        <a:pt x="18102" y="94358"/>
                      </a:lnTo>
                      <a:lnTo>
                        <a:pt x="20729" y="95128"/>
                      </a:lnTo>
                      <a:lnTo>
                        <a:pt x="25985" y="79230"/>
                      </a:lnTo>
                      <a:lnTo>
                        <a:pt x="47007" y="68974"/>
                      </a:lnTo>
                      <a:lnTo>
                        <a:pt x="42335" y="85384"/>
                      </a:lnTo>
                      <a:lnTo>
                        <a:pt x="38248" y="89230"/>
                      </a:lnTo>
                      <a:lnTo>
                        <a:pt x="38832" y="89487"/>
                      </a:lnTo>
                      <a:lnTo>
                        <a:pt x="42043" y="86923"/>
                      </a:lnTo>
                      <a:lnTo>
                        <a:pt x="40875" y="90512"/>
                      </a:lnTo>
                      <a:lnTo>
                        <a:pt x="41459" y="90769"/>
                      </a:lnTo>
                      <a:lnTo>
                        <a:pt x="43211" y="85897"/>
                      </a:lnTo>
                      <a:lnTo>
                        <a:pt x="56934" y="74102"/>
                      </a:lnTo>
                      <a:lnTo>
                        <a:pt x="57518" y="95641"/>
                      </a:lnTo>
                      <a:lnTo>
                        <a:pt x="45255" y="107179"/>
                      </a:lnTo>
                      <a:lnTo>
                        <a:pt x="47007" y="108974"/>
                      </a:lnTo>
                      <a:lnTo>
                        <a:pt x="57810" y="100000"/>
                      </a:lnTo>
                      <a:lnTo>
                        <a:pt x="57810" y="104102"/>
                      </a:lnTo>
                      <a:lnTo>
                        <a:pt x="48467" y="112564"/>
                      </a:lnTo>
                      <a:lnTo>
                        <a:pt x="50218" y="114102"/>
                      </a:lnTo>
                      <a:lnTo>
                        <a:pt x="57810" y="107948"/>
                      </a:lnTo>
                      <a:lnTo>
                        <a:pt x="58102" y="120000"/>
                      </a:lnTo>
                      <a:lnTo>
                        <a:pt x="61605" y="120000"/>
                      </a:lnTo>
                      <a:lnTo>
                        <a:pt x="61897" y="107435"/>
                      </a:lnTo>
                      <a:lnTo>
                        <a:pt x="70072" y="114358"/>
                      </a:lnTo>
                      <a:lnTo>
                        <a:pt x="72116" y="112564"/>
                      </a:lnTo>
                      <a:lnTo>
                        <a:pt x="62189" y="103589"/>
                      </a:lnTo>
                      <a:lnTo>
                        <a:pt x="62189" y="99487"/>
                      </a:lnTo>
                      <a:lnTo>
                        <a:pt x="73284" y="108974"/>
                      </a:lnTo>
                      <a:lnTo>
                        <a:pt x="75328" y="107179"/>
                      </a:lnTo>
                      <a:lnTo>
                        <a:pt x="62189" y="95128"/>
                      </a:lnTo>
                      <a:lnTo>
                        <a:pt x="62773" y="74102"/>
                      </a:lnTo>
                      <a:lnTo>
                        <a:pt x="76788" y="85897"/>
                      </a:lnTo>
                      <a:lnTo>
                        <a:pt x="78248" y="90769"/>
                      </a:lnTo>
                      <a:lnTo>
                        <a:pt x="78832" y="90512"/>
                      </a:lnTo>
                      <a:lnTo>
                        <a:pt x="77956" y="86923"/>
                      </a:lnTo>
                      <a:lnTo>
                        <a:pt x="80875" y="89487"/>
                      </a:lnTo>
                      <a:lnTo>
                        <a:pt x="81459" y="89230"/>
                      </a:lnTo>
                      <a:lnTo>
                        <a:pt x="77372" y="85384"/>
                      </a:lnTo>
                      <a:lnTo>
                        <a:pt x="72700" y="68974"/>
                      </a:lnTo>
                      <a:lnTo>
                        <a:pt x="94306" y="79487"/>
                      </a:lnTo>
                      <a:lnTo>
                        <a:pt x="99562" y="94615"/>
                      </a:lnTo>
                      <a:lnTo>
                        <a:pt x="102189" y="94102"/>
                      </a:lnTo>
                      <a:lnTo>
                        <a:pt x="98394" y="81538"/>
                      </a:lnTo>
                      <a:lnTo>
                        <a:pt x="102773" y="83333"/>
                      </a:lnTo>
                      <a:lnTo>
                        <a:pt x="106569" y="94871"/>
                      </a:lnTo>
                      <a:lnTo>
                        <a:pt x="108905" y="94358"/>
                      </a:lnTo>
                      <a:lnTo>
                        <a:pt x="106277" y="85128"/>
                      </a:lnTo>
                      <a:lnTo>
                        <a:pt x="118248" y="91025"/>
                      </a:lnTo>
                      <a:lnTo>
                        <a:pt x="120000" y="88205"/>
                      </a:lnTo>
                      <a:close/>
                      <a:moveTo>
                        <a:pt x="44671" y="63333"/>
                      </a:moveTo>
                      <a:lnTo>
                        <a:pt x="27445" y="59487"/>
                      </a:lnTo>
                      <a:lnTo>
                        <a:pt x="44671" y="55897"/>
                      </a:lnTo>
                      <a:lnTo>
                        <a:pt x="44671" y="55897"/>
                      </a:lnTo>
                      <a:lnTo>
                        <a:pt x="44087" y="57692"/>
                      </a:lnTo>
                      <a:lnTo>
                        <a:pt x="44087" y="59487"/>
                      </a:lnTo>
                      <a:lnTo>
                        <a:pt x="44087" y="59487"/>
                      </a:lnTo>
                      <a:lnTo>
                        <a:pt x="44087" y="61538"/>
                      </a:lnTo>
                      <a:lnTo>
                        <a:pt x="44671" y="63333"/>
                      </a:lnTo>
                      <a:lnTo>
                        <a:pt x="44671" y="63333"/>
                      </a:lnTo>
                      <a:close/>
                      <a:moveTo>
                        <a:pt x="76204" y="34871"/>
                      </a:moveTo>
                      <a:lnTo>
                        <a:pt x="71240" y="49743"/>
                      </a:lnTo>
                      <a:lnTo>
                        <a:pt x="71240" y="49743"/>
                      </a:lnTo>
                      <a:lnTo>
                        <a:pt x="69781" y="48461"/>
                      </a:lnTo>
                      <a:lnTo>
                        <a:pt x="68029" y="47435"/>
                      </a:lnTo>
                      <a:lnTo>
                        <a:pt x="65985" y="46666"/>
                      </a:lnTo>
                      <a:lnTo>
                        <a:pt x="63941" y="46153"/>
                      </a:lnTo>
                      <a:lnTo>
                        <a:pt x="76204" y="34871"/>
                      </a:lnTo>
                      <a:close/>
                      <a:moveTo>
                        <a:pt x="43795" y="34871"/>
                      </a:moveTo>
                      <a:lnTo>
                        <a:pt x="55766" y="46153"/>
                      </a:lnTo>
                      <a:lnTo>
                        <a:pt x="55766" y="46153"/>
                      </a:lnTo>
                      <a:lnTo>
                        <a:pt x="53722" y="46666"/>
                      </a:lnTo>
                      <a:lnTo>
                        <a:pt x="51970" y="47435"/>
                      </a:lnTo>
                      <a:lnTo>
                        <a:pt x="50218" y="48461"/>
                      </a:lnTo>
                      <a:lnTo>
                        <a:pt x="48759" y="49743"/>
                      </a:lnTo>
                      <a:lnTo>
                        <a:pt x="43795" y="34871"/>
                      </a:lnTo>
                      <a:close/>
                      <a:moveTo>
                        <a:pt x="43795" y="84102"/>
                      </a:moveTo>
                      <a:lnTo>
                        <a:pt x="48759" y="69487"/>
                      </a:lnTo>
                      <a:lnTo>
                        <a:pt x="48759" y="69487"/>
                      </a:lnTo>
                      <a:lnTo>
                        <a:pt x="50218" y="70769"/>
                      </a:lnTo>
                      <a:lnTo>
                        <a:pt x="51970" y="71794"/>
                      </a:lnTo>
                      <a:lnTo>
                        <a:pt x="53722" y="72564"/>
                      </a:lnTo>
                      <a:lnTo>
                        <a:pt x="55766" y="73076"/>
                      </a:lnTo>
                      <a:lnTo>
                        <a:pt x="43795" y="84102"/>
                      </a:lnTo>
                      <a:close/>
                      <a:moveTo>
                        <a:pt x="59854" y="69487"/>
                      </a:moveTo>
                      <a:lnTo>
                        <a:pt x="59854" y="69487"/>
                      </a:lnTo>
                      <a:lnTo>
                        <a:pt x="57810" y="69230"/>
                      </a:lnTo>
                      <a:lnTo>
                        <a:pt x="55474" y="68717"/>
                      </a:lnTo>
                      <a:lnTo>
                        <a:pt x="53722" y="67692"/>
                      </a:lnTo>
                      <a:lnTo>
                        <a:pt x="51970" y="66666"/>
                      </a:lnTo>
                      <a:lnTo>
                        <a:pt x="50510" y="65128"/>
                      </a:lnTo>
                      <a:lnTo>
                        <a:pt x="49635" y="63333"/>
                      </a:lnTo>
                      <a:lnTo>
                        <a:pt x="49051" y="61538"/>
                      </a:lnTo>
                      <a:lnTo>
                        <a:pt x="48759" y="59487"/>
                      </a:lnTo>
                      <a:lnTo>
                        <a:pt x="48759" y="59487"/>
                      </a:lnTo>
                      <a:lnTo>
                        <a:pt x="49051" y="57692"/>
                      </a:lnTo>
                      <a:lnTo>
                        <a:pt x="49635" y="55641"/>
                      </a:lnTo>
                      <a:lnTo>
                        <a:pt x="50510" y="54102"/>
                      </a:lnTo>
                      <a:lnTo>
                        <a:pt x="51970" y="52564"/>
                      </a:lnTo>
                      <a:lnTo>
                        <a:pt x="53722" y="51282"/>
                      </a:lnTo>
                      <a:lnTo>
                        <a:pt x="55474" y="50512"/>
                      </a:lnTo>
                      <a:lnTo>
                        <a:pt x="57810" y="50000"/>
                      </a:lnTo>
                      <a:lnTo>
                        <a:pt x="59854" y="49743"/>
                      </a:lnTo>
                      <a:lnTo>
                        <a:pt x="59854" y="49743"/>
                      </a:lnTo>
                      <a:lnTo>
                        <a:pt x="62189" y="50000"/>
                      </a:lnTo>
                      <a:lnTo>
                        <a:pt x="64233" y="50512"/>
                      </a:lnTo>
                      <a:lnTo>
                        <a:pt x="66277" y="51282"/>
                      </a:lnTo>
                      <a:lnTo>
                        <a:pt x="68029" y="52564"/>
                      </a:lnTo>
                      <a:lnTo>
                        <a:pt x="69197" y="54102"/>
                      </a:lnTo>
                      <a:lnTo>
                        <a:pt x="70364" y="55641"/>
                      </a:lnTo>
                      <a:lnTo>
                        <a:pt x="70948" y="57692"/>
                      </a:lnTo>
                      <a:lnTo>
                        <a:pt x="71240" y="59487"/>
                      </a:lnTo>
                      <a:lnTo>
                        <a:pt x="71240" y="59487"/>
                      </a:lnTo>
                      <a:lnTo>
                        <a:pt x="70948" y="61538"/>
                      </a:lnTo>
                      <a:lnTo>
                        <a:pt x="70364" y="63333"/>
                      </a:lnTo>
                      <a:lnTo>
                        <a:pt x="69197" y="65128"/>
                      </a:lnTo>
                      <a:lnTo>
                        <a:pt x="68029" y="66666"/>
                      </a:lnTo>
                      <a:lnTo>
                        <a:pt x="66277" y="67692"/>
                      </a:lnTo>
                      <a:lnTo>
                        <a:pt x="64233" y="68717"/>
                      </a:lnTo>
                      <a:lnTo>
                        <a:pt x="62189" y="69230"/>
                      </a:lnTo>
                      <a:lnTo>
                        <a:pt x="59854" y="69487"/>
                      </a:lnTo>
                      <a:lnTo>
                        <a:pt x="59854" y="69487"/>
                      </a:lnTo>
                      <a:close/>
                      <a:moveTo>
                        <a:pt x="76204" y="84102"/>
                      </a:moveTo>
                      <a:lnTo>
                        <a:pt x="63941" y="73076"/>
                      </a:lnTo>
                      <a:lnTo>
                        <a:pt x="63941" y="73076"/>
                      </a:lnTo>
                      <a:lnTo>
                        <a:pt x="65985" y="72564"/>
                      </a:lnTo>
                      <a:lnTo>
                        <a:pt x="68029" y="71794"/>
                      </a:lnTo>
                      <a:lnTo>
                        <a:pt x="69781" y="70769"/>
                      </a:lnTo>
                      <a:lnTo>
                        <a:pt x="71240" y="69487"/>
                      </a:lnTo>
                      <a:lnTo>
                        <a:pt x="76204" y="84102"/>
                      </a:lnTo>
                      <a:close/>
                      <a:moveTo>
                        <a:pt x="75328" y="55897"/>
                      </a:moveTo>
                      <a:lnTo>
                        <a:pt x="92262" y="59487"/>
                      </a:lnTo>
                      <a:lnTo>
                        <a:pt x="75328" y="63333"/>
                      </a:lnTo>
                      <a:lnTo>
                        <a:pt x="75328" y="63333"/>
                      </a:lnTo>
                      <a:lnTo>
                        <a:pt x="75912" y="61538"/>
                      </a:lnTo>
                      <a:lnTo>
                        <a:pt x="75912" y="59487"/>
                      </a:lnTo>
                      <a:lnTo>
                        <a:pt x="75912" y="59487"/>
                      </a:lnTo>
                      <a:lnTo>
                        <a:pt x="75912" y="57692"/>
                      </a:lnTo>
                      <a:lnTo>
                        <a:pt x="75328" y="55897"/>
                      </a:lnTo>
                      <a:lnTo>
                        <a:pt x="75328" y="55897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 rot="-2720270">
                  <a:off x="6967777" y="1936281"/>
                  <a:ext cx="642197" cy="7289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675" y="87714"/>
                      </a:moveTo>
                      <a:lnTo>
                        <a:pt x="119675" y="87714"/>
                      </a:lnTo>
                      <a:lnTo>
                        <a:pt x="114486" y="84000"/>
                      </a:lnTo>
                      <a:lnTo>
                        <a:pt x="108972" y="80571"/>
                      </a:lnTo>
                      <a:lnTo>
                        <a:pt x="119675" y="78000"/>
                      </a:lnTo>
                      <a:lnTo>
                        <a:pt x="119027" y="76571"/>
                      </a:lnTo>
                      <a:lnTo>
                        <a:pt x="106702" y="79428"/>
                      </a:lnTo>
                      <a:lnTo>
                        <a:pt x="106702" y="79428"/>
                      </a:lnTo>
                      <a:lnTo>
                        <a:pt x="101837" y="76857"/>
                      </a:lnTo>
                      <a:lnTo>
                        <a:pt x="96972" y="74857"/>
                      </a:lnTo>
                      <a:lnTo>
                        <a:pt x="117729" y="69714"/>
                      </a:lnTo>
                      <a:lnTo>
                        <a:pt x="117081" y="68000"/>
                      </a:lnTo>
                      <a:lnTo>
                        <a:pt x="93405" y="73142"/>
                      </a:lnTo>
                      <a:lnTo>
                        <a:pt x="93405" y="73142"/>
                      </a:lnTo>
                      <a:lnTo>
                        <a:pt x="91459" y="72285"/>
                      </a:lnTo>
                      <a:lnTo>
                        <a:pt x="91459" y="72285"/>
                      </a:lnTo>
                      <a:lnTo>
                        <a:pt x="90162" y="71714"/>
                      </a:lnTo>
                      <a:lnTo>
                        <a:pt x="90162" y="71714"/>
                      </a:lnTo>
                      <a:lnTo>
                        <a:pt x="86270" y="68571"/>
                      </a:lnTo>
                      <a:lnTo>
                        <a:pt x="82702" y="65428"/>
                      </a:lnTo>
                      <a:lnTo>
                        <a:pt x="79783" y="62571"/>
                      </a:lnTo>
                      <a:lnTo>
                        <a:pt x="78810" y="60857"/>
                      </a:lnTo>
                      <a:lnTo>
                        <a:pt x="78162" y="59714"/>
                      </a:lnTo>
                      <a:lnTo>
                        <a:pt x="78162" y="59714"/>
                      </a:lnTo>
                      <a:lnTo>
                        <a:pt x="78810" y="58000"/>
                      </a:lnTo>
                      <a:lnTo>
                        <a:pt x="79783" y="56571"/>
                      </a:lnTo>
                      <a:lnTo>
                        <a:pt x="82702" y="53428"/>
                      </a:lnTo>
                      <a:lnTo>
                        <a:pt x="86270" y="50285"/>
                      </a:lnTo>
                      <a:lnTo>
                        <a:pt x="90486" y="47142"/>
                      </a:lnTo>
                      <a:lnTo>
                        <a:pt x="90486" y="47142"/>
                      </a:lnTo>
                      <a:lnTo>
                        <a:pt x="91459" y="46571"/>
                      </a:lnTo>
                      <a:lnTo>
                        <a:pt x="91459" y="46571"/>
                      </a:lnTo>
                      <a:lnTo>
                        <a:pt x="93729" y="45714"/>
                      </a:lnTo>
                      <a:lnTo>
                        <a:pt x="116756" y="50571"/>
                      </a:lnTo>
                      <a:lnTo>
                        <a:pt x="117405" y="49142"/>
                      </a:lnTo>
                      <a:lnTo>
                        <a:pt x="97297" y="44000"/>
                      </a:lnTo>
                      <a:lnTo>
                        <a:pt x="97297" y="44000"/>
                      </a:lnTo>
                      <a:lnTo>
                        <a:pt x="106702" y="39428"/>
                      </a:lnTo>
                      <a:lnTo>
                        <a:pt x="119027" y="42000"/>
                      </a:lnTo>
                      <a:lnTo>
                        <a:pt x="119351" y="40857"/>
                      </a:lnTo>
                      <a:lnTo>
                        <a:pt x="108972" y="38000"/>
                      </a:lnTo>
                      <a:lnTo>
                        <a:pt x="108972" y="38000"/>
                      </a:lnTo>
                      <a:lnTo>
                        <a:pt x="114486" y="34857"/>
                      </a:lnTo>
                      <a:lnTo>
                        <a:pt x="119675" y="31142"/>
                      </a:lnTo>
                      <a:lnTo>
                        <a:pt x="120000" y="30857"/>
                      </a:lnTo>
                      <a:lnTo>
                        <a:pt x="118054" y="28000"/>
                      </a:lnTo>
                      <a:lnTo>
                        <a:pt x="117729" y="28285"/>
                      </a:lnTo>
                      <a:lnTo>
                        <a:pt x="117729" y="28285"/>
                      </a:lnTo>
                      <a:lnTo>
                        <a:pt x="111243" y="30285"/>
                      </a:lnTo>
                      <a:lnTo>
                        <a:pt x="105405" y="32857"/>
                      </a:lnTo>
                      <a:lnTo>
                        <a:pt x="108000" y="23428"/>
                      </a:lnTo>
                      <a:lnTo>
                        <a:pt x="106378" y="23142"/>
                      </a:lnTo>
                      <a:lnTo>
                        <a:pt x="102810" y="34000"/>
                      </a:lnTo>
                      <a:lnTo>
                        <a:pt x="102810" y="34000"/>
                      </a:lnTo>
                      <a:lnTo>
                        <a:pt x="98270" y="36571"/>
                      </a:lnTo>
                      <a:lnTo>
                        <a:pt x="93729" y="38857"/>
                      </a:lnTo>
                      <a:lnTo>
                        <a:pt x="98594" y="20857"/>
                      </a:lnTo>
                      <a:lnTo>
                        <a:pt x="96972" y="20285"/>
                      </a:lnTo>
                      <a:lnTo>
                        <a:pt x="90162" y="41142"/>
                      </a:lnTo>
                      <a:lnTo>
                        <a:pt x="90162" y="41142"/>
                      </a:lnTo>
                      <a:lnTo>
                        <a:pt x="88540" y="42000"/>
                      </a:lnTo>
                      <a:lnTo>
                        <a:pt x="88540" y="42000"/>
                      </a:lnTo>
                      <a:lnTo>
                        <a:pt x="87243" y="42571"/>
                      </a:lnTo>
                      <a:lnTo>
                        <a:pt x="87243" y="42571"/>
                      </a:lnTo>
                      <a:lnTo>
                        <a:pt x="83027" y="44000"/>
                      </a:lnTo>
                      <a:lnTo>
                        <a:pt x="78810" y="44857"/>
                      </a:lnTo>
                      <a:lnTo>
                        <a:pt x="74918" y="45428"/>
                      </a:lnTo>
                      <a:lnTo>
                        <a:pt x="71675" y="45714"/>
                      </a:lnTo>
                      <a:lnTo>
                        <a:pt x="71675" y="45714"/>
                      </a:lnTo>
                      <a:lnTo>
                        <a:pt x="71675" y="45714"/>
                      </a:lnTo>
                      <a:lnTo>
                        <a:pt x="71675" y="45714"/>
                      </a:lnTo>
                      <a:lnTo>
                        <a:pt x="69081" y="45714"/>
                      </a:lnTo>
                      <a:lnTo>
                        <a:pt x="69081" y="45714"/>
                      </a:lnTo>
                      <a:lnTo>
                        <a:pt x="68108" y="44285"/>
                      </a:lnTo>
                      <a:lnTo>
                        <a:pt x="67135" y="42857"/>
                      </a:lnTo>
                      <a:lnTo>
                        <a:pt x="65513" y="39142"/>
                      </a:lnTo>
                      <a:lnTo>
                        <a:pt x="64216" y="34857"/>
                      </a:lnTo>
                      <a:lnTo>
                        <a:pt x="62918" y="30000"/>
                      </a:lnTo>
                      <a:lnTo>
                        <a:pt x="62918" y="30000"/>
                      </a:lnTo>
                      <a:lnTo>
                        <a:pt x="63243" y="29142"/>
                      </a:lnTo>
                      <a:lnTo>
                        <a:pt x="63243" y="29142"/>
                      </a:lnTo>
                      <a:lnTo>
                        <a:pt x="63243" y="27142"/>
                      </a:lnTo>
                      <a:lnTo>
                        <a:pt x="79783" y="12000"/>
                      </a:lnTo>
                      <a:lnTo>
                        <a:pt x="78486" y="10857"/>
                      </a:lnTo>
                      <a:lnTo>
                        <a:pt x="63567" y="23428"/>
                      </a:lnTo>
                      <a:lnTo>
                        <a:pt x="63567" y="23428"/>
                      </a:lnTo>
                      <a:lnTo>
                        <a:pt x="63567" y="14000"/>
                      </a:lnTo>
                      <a:lnTo>
                        <a:pt x="72324" y="6000"/>
                      </a:lnTo>
                      <a:lnTo>
                        <a:pt x="71351" y="5142"/>
                      </a:lnTo>
                      <a:lnTo>
                        <a:pt x="63567" y="11428"/>
                      </a:lnTo>
                      <a:lnTo>
                        <a:pt x="63567" y="11428"/>
                      </a:lnTo>
                      <a:lnTo>
                        <a:pt x="62918" y="5714"/>
                      </a:lnTo>
                      <a:lnTo>
                        <a:pt x="61945" y="285"/>
                      </a:lnTo>
                      <a:lnTo>
                        <a:pt x="61945" y="0"/>
                      </a:lnTo>
                      <a:lnTo>
                        <a:pt x="61297" y="0"/>
                      </a:lnTo>
                      <a:lnTo>
                        <a:pt x="58702" y="0"/>
                      </a:lnTo>
                      <a:lnTo>
                        <a:pt x="58054" y="0"/>
                      </a:lnTo>
                      <a:lnTo>
                        <a:pt x="58054" y="285"/>
                      </a:lnTo>
                      <a:lnTo>
                        <a:pt x="58054" y="285"/>
                      </a:lnTo>
                      <a:lnTo>
                        <a:pt x="56756" y="6000"/>
                      </a:lnTo>
                      <a:lnTo>
                        <a:pt x="56432" y="11714"/>
                      </a:lnTo>
                      <a:lnTo>
                        <a:pt x="48648" y="5142"/>
                      </a:lnTo>
                      <a:lnTo>
                        <a:pt x="47351" y="6000"/>
                      </a:lnTo>
                      <a:lnTo>
                        <a:pt x="56432" y="14285"/>
                      </a:lnTo>
                      <a:lnTo>
                        <a:pt x="56432" y="14285"/>
                      </a:lnTo>
                      <a:lnTo>
                        <a:pt x="56432" y="19142"/>
                      </a:lnTo>
                      <a:lnTo>
                        <a:pt x="56756" y="23714"/>
                      </a:lnTo>
                      <a:lnTo>
                        <a:pt x="41189" y="10857"/>
                      </a:lnTo>
                      <a:lnTo>
                        <a:pt x="39891" y="12000"/>
                      </a:lnTo>
                      <a:lnTo>
                        <a:pt x="56756" y="27428"/>
                      </a:lnTo>
                      <a:lnTo>
                        <a:pt x="56756" y="27428"/>
                      </a:lnTo>
                      <a:lnTo>
                        <a:pt x="57081" y="29142"/>
                      </a:lnTo>
                      <a:lnTo>
                        <a:pt x="57081" y="29142"/>
                      </a:lnTo>
                      <a:lnTo>
                        <a:pt x="57081" y="30571"/>
                      </a:lnTo>
                      <a:lnTo>
                        <a:pt x="57081" y="30571"/>
                      </a:lnTo>
                      <a:lnTo>
                        <a:pt x="56108" y="35142"/>
                      </a:lnTo>
                      <a:lnTo>
                        <a:pt x="54810" y="39428"/>
                      </a:lnTo>
                      <a:lnTo>
                        <a:pt x="53189" y="43142"/>
                      </a:lnTo>
                      <a:lnTo>
                        <a:pt x="52216" y="44571"/>
                      </a:lnTo>
                      <a:lnTo>
                        <a:pt x="51243" y="45714"/>
                      </a:lnTo>
                      <a:lnTo>
                        <a:pt x="51243" y="45714"/>
                      </a:lnTo>
                      <a:lnTo>
                        <a:pt x="48648" y="46000"/>
                      </a:lnTo>
                      <a:lnTo>
                        <a:pt x="48648" y="46000"/>
                      </a:lnTo>
                      <a:lnTo>
                        <a:pt x="45081" y="45714"/>
                      </a:lnTo>
                      <a:lnTo>
                        <a:pt x="41189" y="45142"/>
                      </a:lnTo>
                      <a:lnTo>
                        <a:pt x="36972" y="44000"/>
                      </a:lnTo>
                      <a:lnTo>
                        <a:pt x="32432" y="42571"/>
                      </a:lnTo>
                      <a:lnTo>
                        <a:pt x="32432" y="42571"/>
                      </a:lnTo>
                      <a:lnTo>
                        <a:pt x="31783" y="42000"/>
                      </a:lnTo>
                      <a:lnTo>
                        <a:pt x="31783" y="42000"/>
                      </a:lnTo>
                      <a:lnTo>
                        <a:pt x="29837" y="40857"/>
                      </a:lnTo>
                      <a:lnTo>
                        <a:pt x="23027" y="20857"/>
                      </a:lnTo>
                      <a:lnTo>
                        <a:pt x="21081" y="21142"/>
                      </a:lnTo>
                      <a:lnTo>
                        <a:pt x="26270" y="38857"/>
                      </a:lnTo>
                      <a:lnTo>
                        <a:pt x="26270" y="38857"/>
                      </a:lnTo>
                      <a:lnTo>
                        <a:pt x="17189" y="34285"/>
                      </a:lnTo>
                      <a:lnTo>
                        <a:pt x="13621" y="23428"/>
                      </a:lnTo>
                      <a:lnTo>
                        <a:pt x="12000" y="23714"/>
                      </a:lnTo>
                      <a:lnTo>
                        <a:pt x="14594" y="32857"/>
                      </a:lnTo>
                      <a:lnTo>
                        <a:pt x="14594" y="32857"/>
                      </a:lnTo>
                      <a:lnTo>
                        <a:pt x="8756" y="30571"/>
                      </a:lnTo>
                      <a:lnTo>
                        <a:pt x="2594" y="28285"/>
                      </a:lnTo>
                      <a:lnTo>
                        <a:pt x="1945" y="28285"/>
                      </a:lnTo>
                      <a:lnTo>
                        <a:pt x="1621" y="28571"/>
                      </a:lnTo>
                      <a:lnTo>
                        <a:pt x="324" y="30571"/>
                      </a:lnTo>
                      <a:lnTo>
                        <a:pt x="324" y="30571"/>
                      </a:lnTo>
                      <a:lnTo>
                        <a:pt x="0" y="31142"/>
                      </a:lnTo>
                      <a:lnTo>
                        <a:pt x="648" y="31428"/>
                      </a:lnTo>
                      <a:lnTo>
                        <a:pt x="648" y="31428"/>
                      </a:lnTo>
                      <a:lnTo>
                        <a:pt x="5837" y="35142"/>
                      </a:lnTo>
                      <a:lnTo>
                        <a:pt x="11351" y="38571"/>
                      </a:lnTo>
                      <a:lnTo>
                        <a:pt x="648" y="41142"/>
                      </a:lnTo>
                      <a:lnTo>
                        <a:pt x="972" y="42571"/>
                      </a:lnTo>
                      <a:lnTo>
                        <a:pt x="13621" y="39714"/>
                      </a:lnTo>
                      <a:lnTo>
                        <a:pt x="13621" y="39714"/>
                      </a:lnTo>
                      <a:lnTo>
                        <a:pt x="18486" y="42285"/>
                      </a:lnTo>
                      <a:lnTo>
                        <a:pt x="23027" y="44285"/>
                      </a:lnTo>
                      <a:lnTo>
                        <a:pt x="2594" y="49428"/>
                      </a:lnTo>
                      <a:lnTo>
                        <a:pt x="3243" y="51142"/>
                      </a:lnTo>
                      <a:lnTo>
                        <a:pt x="26918" y="46000"/>
                      </a:lnTo>
                      <a:lnTo>
                        <a:pt x="26918" y="46000"/>
                      </a:lnTo>
                      <a:lnTo>
                        <a:pt x="28864" y="46857"/>
                      </a:lnTo>
                      <a:lnTo>
                        <a:pt x="28864" y="46857"/>
                      </a:lnTo>
                      <a:lnTo>
                        <a:pt x="30162" y="47428"/>
                      </a:lnTo>
                      <a:lnTo>
                        <a:pt x="30162" y="47428"/>
                      </a:lnTo>
                      <a:lnTo>
                        <a:pt x="34054" y="50571"/>
                      </a:lnTo>
                      <a:lnTo>
                        <a:pt x="37621" y="53714"/>
                      </a:lnTo>
                      <a:lnTo>
                        <a:pt x="40540" y="56571"/>
                      </a:lnTo>
                      <a:lnTo>
                        <a:pt x="41513" y="58285"/>
                      </a:lnTo>
                      <a:lnTo>
                        <a:pt x="42162" y="59714"/>
                      </a:lnTo>
                      <a:lnTo>
                        <a:pt x="42162" y="59714"/>
                      </a:lnTo>
                      <a:lnTo>
                        <a:pt x="41513" y="61142"/>
                      </a:lnTo>
                      <a:lnTo>
                        <a:pt x="40216" y="62571"/>
                      </a:lnTo>
                      <a:lnTo>
                        <a:pt x="37621" y="65714"/>
                      </a:lnTo>
                      <a:lnTo>
                        <a:pt x="33729" y="68857"/>
                      </a:lnTo>
                      <a:lnTo>
                        <a:pt x="29837" y="72000"/>
                      </a:lnTo>
                      <a:lnTo>
                        <a:pt x="29837" y="72000"/>
                      </a:lnTo>
                      <a:lnTo>
                        <a:pt x="28864" y="72571"/>
                      </a:lnTo>
                      <a:lnTo>
                        <a:pt x="28864" y="72571"/>
                      </a:lnTo>
                      <a:lnTo>
                        <a:pt x="26594" y="73428"/>
                      </a:lnTo>
                      <a:lnTo>
                        <a:pt x="3567" y="68571"/>
                      </a:lnTo>
                      <a:lnTo>
                        <a:pt x="2918" y="70000"/>
                      </a:lnTo>
                      <a:lnTo>
                        <a:pt x="23027" y="75142"/>
                      </a:lnTo>
                      <a:lnTo>
                        <a:pt x="23027" y="75142"/>
                      </a:lnTo>
                      <a:lnTo>
                        <a:pt x="13621" y="79714"/>
                      </a:lnTo>
                      <a:lnTo>
                        <a:pt x="1297" y="77142"/>
                      </a:lnTo>
                      <a:lnTo>
                        <a:pt x="972" y="78285"/>
                      </a:lnTo>
                      <a:lnTo>
                        <a:pt x="11027" y="81142"/>
                      </a:lnTo>
                      <a:lnTo>
                        <a:pt x="11027" y="81142"/>
                      </a:lnTo>
                      <a:lnTo>
                        <a:pt x="5837" y="84285"/>
                      </a:lnTo>
                      <a:lnTo>
                        <a:pt x="648" y="88000"/>
                      </a:lnTo>
                      <a:lnTo>
                        <a:pt x="324" y="88285"/>
                      </a:lnTo>
                      <a:lnTo>
                        <a:pt x="2270" y="91142"/>
                      </a:lnTo>
                      <a:lnTo>
                        <a:pt x="2594" y="90857"/>
                      </a:lnTo>
                      <a:lnTo>
                        <a:pt x="2594" y="90857"/>
                      </a:lnTo>
                      <a:lnTo>
                        <a:pt x="9081" y="88857"/>
                      </a:lnTo>
                      <a:lnTo>
                        <a:pt x="14918" y="86285"/>
                      </a:lnTo>
                      <a:lnTo>
                        <a:pt x="12324" y="95714"/>
                      </a:lnTo>
                      <a:lnTo>
                        <a:pt x="13945" y="96000"/>
                      </a:lnTo>
                      <a:lnTo>
                        <a:pt x="17513" y="85142"/>
                      </a:lnTo>
                      <a:lnTo>
                        <a:pt x="17513" y="85142"/>
                      </a:lnTo>
                      <a:lnTo>
                        <a:pt x="22054" y="82571"/>
                      </a:lnTo>
                      <a:lnTo>
                        <a:pt x="26594" y="80285"/>
                      </a:lnTo>
                      <a:lnTo>
                        <a:pt x="21405" y="98285"/>
                      </a:lnTo>
                      <a:lnTo>
                        <a:pt x="23351" y="98857"/>
                      </a:lnTo>
                      <a:lnTo>
                        <a:pt x="30162" y="78000"/>
                      </a:lnTo>
                      <a:lnTo>
                        <a:pt x="30162" y="78000"/>
                      </a:lnTo>
                      <a:lnTo>
                        <a:pt x="31783" y="77142"/>
                      </a:lnTo>
                      <a:lnTo>
                        <a:pt x="31783" y="77142"/>
                      </a:lnTo>
                      <a:lnTo>
                        <a:pt x="33081" y="76285"/>
                      </a:lnTo>
                      <a:lnTo>
                        <a:pt x="33081" y="76285"/>
                      </a:lnTo>
                      <a:lnTo>
                        <a:pt x="37297" y="75142"/>
                      </a:lnTo>
                      <a:lnTo>
                        <a:pt x="41513" y="74000"/>
                      </a:lnTo>
                      <a:lnTo>
                        <a:pt x="45405" y="73428"/>
                      </a:lnTo>
                      <a:lnTo>
                        <a:pt x="48648" y="73142"/>
                      </a:lnTo>
                      <a:lnTo>
                        <a:pt x="48648" y="73142"/>
                      </a:lnTo>
                      <a:lnTo>
                        <a:pt x="51243" y="73428"/>
                      </a:lnTo>
                      <a:lnTo>
                        <a:pt x="51243" y="73428"/>
                      </a:lnTo>
                      <a:lnTo>
                        <a:pt x="52216" y="74571"/>
                      </a:lnTo>
                      <a:lnTo>
                        <a:pt x="53189" y="76285"/>
                      </a:lnTo>
                      <a:lnTo>
                        <a:pt x="54810" y="80000"/>
                      </a:lnTo>
                      <a:lnTo>
                        <a:pt x="56108" y="84285"/>
                      </a:lnTo>
                      <a:lnTo>
                        <a:pt x="57081" y="89142"/>
                      </a:lnTo>
                      <a:lnTo>
                        <a:pt x="57081" y="89142"/>
                      </a:lnTo>
                      <a:lnTo>
                        <a:pt x="57081" y="90000"/>
                      </a:lnTo>
                      <a:lnTo>
                        <a:pt x="57081" y="90000"/>
                      </a:lnTo>
                      <a:lnTo>
                        <a:pt x="57081" y="92000"/>
                      </a:lnTo>
                      <a:lnTo>
                        <a:pt x="40540" y="107142"/>
                      </a:lnTo>
                      <a:lnTo>
                        <a:pt x="41837" y="108571"/>
                      </a:lnTo>
                      <a:lnTo>
                        <a:pt x="56756" y="95714"/>
                      </a:lnTo>
                      <a:lnTo>
                        <a:pt x="56756" y="95714"/>
                      </a:lnTo>
                      <a:lnTo>
                        <a:pt x="56756" y="105142"/>
                      </a:lnTo>
                      <a:lnTo>
                        <a:pt x="48000" y="113142"/>
                      </a:lnTo>
                      <a:lnTo>
                        <a:pt x="48972" y="114285"/>
                      </a:lnTo>
                      <a:lnTo>
                        <a:pt x="56756" y="107714"/>
                      </a:lnTo>
                      <a:lnTo>
                        <a:pt x="56756" y="107714"/>
                      </a:lnTo>
                      <a:lnTo>
                        <a:pt x="57081" y="113428"/>
                      </a:lnTo>
                      <a:lnTo>
                        <a:pt x="58378" y="119428"/>
                      </a:lnTo>
                      <a:lnTo>
                        <a:pt x="58378" y="120000"/>
                      </a:lnTo>
                      <a:lnTo>
                        <a:pt x="59027" y="120000"/>
                      </a:lnTo>
                      <a:lnTo>
                        <a:pt x="59027" y="120000"/>
                      </a:lnTo>
                      <a:lnTo>
                        <a:pt x="59675" y="120000"/>
                      </a:lnTo>
                      <a:lnTo>
                        <a:pt x="62270" y="120000"/>
                      </a:lnTo>
                      <a:lnTo>
                        <a:pt x="62270" y="119428"/>
                      </a:lnTo>
                      <a:lnTo>
                        <a:pt x="62270" y="119428"/>
                      </a:lnTo>
                      <a:lnTo>
                        <a:pt x="63243" y="113428"/>
                      </a:lnTo>
                      <a:lnTo>
                        <a:pt x="63891" y="107428"/>
                      </a:lnTo>
                      <a:lnTo>
                        <a:pt x="71675" y="114285"/>
                      </a:lnTo>
                      <a:lnTo>
                        <a:pt x="72972" y="113142"/>
                      </a:lnTo>
                      <a:lnTo>
                        <a:pt x="63891" y="104857"/>
                      </a:lnTo>
                      <a:lnTo>
                        <a:pt x="63891" y="104857"/>
                      </a:lnTo>
                      <a:lnTo>
                        <a:pt x="63891" y="100000"/>
                      </a:lnTo>
                      <a:lnTo>
                        <a:pt x="63567" y="95428"/>
                      </a:lnTo>
                      <a:lnTo>
                        <a:pt x="78810" y="108571"/>
                      </a:lnTo>
                      <a:lnTo>
                        <a:pt x="80432" y="107142"/>
                      </a:lnTo>
                      <a:lnTo>
                        <a:pt x="63243" y="91714"/>
                      </a:lnTo>
                      <a:lnTo>
                        <a:pt x="63243" y="91714"/>
                      </a:lnTo>
                      <a:lnTo>
                        <a:pt x="63243" y="90000"/>
                      </a:lnTo>
                      <a:lnTo>
                        <a:pt x="63243" y="90000"/>
                      </a:lnTo>
                      <a:lnTo>
                        <a:pt x="63243" y="88571"/>
                      </a:lnTo>
                      <a:lnTo>
                        <a:pt x="63243" y="88571"/>
                      </a:lnTo>
                      <a:lnTo>
                        <a:pt x="64216" y="84000"/>
                      </a:lnTo>
                      <a:lnTo>
                        <a:pt x="65513" y="79714"/>
                      </a:lnTo>
                      <a:lnTo>
                        <a:pt x="67135" y="76000"/>
                      </a:lnTo>
                      <a:lnTo>
                        <a:pt x="68108" y="74571"/>
                      </a:lnTo>
                      <a:lnTo>
                        <a:pt x="69081" y="73428"/>
                      </a:lnTo>
                      <a:lnTo>
                        <a:pt x="69081" y="73428"/>
                      </a:lnTo>
                      <a:lnTo>
                        <a:pt x="71675" y="73142"/>
                      </a:lnTo>
                      <a:lnTo>
                        <a:pt x="71675" y="73142"/>
                      </a:lnTo>
                      <a:lnTo>
                        <a:pt x="75243" y="73428"/>
                      </a:lnTo>
                      <a:lnTo>
                        <a:pt x="79135" y="74000"/>
                      </a:lnTo>
                      <a:lnTo>
                        <a:pt x="83351" y="75142"/>
                      </a:lnTo>
                      <a:lnTo>
                        <a:pt x="87567" y="76571"/>
                      </a:lnTo>
                      <a:lnTo>
                        <a:pt x="87567" y="76571"/>
                      </a:lnTo>
                      <a:lnTo>
                        <a:pt x="88540" y="77142"/>
                      </a:lnTo>
                      <a:lnTo>
                        <a:pt x="88540" y="77142"/>
                      </a:lnTo>
                      <a:lnTo>
                        <a:pt x="90486" y="78285"/>
                      </a:lnTo>
                      <a:lnTo>
                        <a:pt x="97297" y="98285"/>
                      </a:lnTo>
                      <a:lnTo>
                        <a:pt x="98918" y="98000"/>
                      </a:lnTo>
                      <a:lnTo>
                        <a:pt x="94054" y="80285"/>
                      </a:lnTo>
                      <a:lnTo>
                        <a:pt x="94054" y="80285"/>
                      </a:lnTo>
                      <a:lnTo>
                        <a:pt x="103135" y="85142"/>
                      </a:lnTo>
                      <a:lnTo>
                        <a:pt x="106702" y="95714"/>
                      </a:lnTo>
                      <a:lnTo>
                        <a:pt x="108324" y="95428"/>
                      </a:lnTo>
                      <a:lnTo>
                        <a:pt x="105729" y="86285"/>
                      </a:lnTo>
                      <a:lnTo>
                        <a:pt x="105729" y="86285"/>
                      </a:lnTo>
                      <a:lnTo>
                        <a:pt x="111567" y="88571"/>
                      </a:lnTo>
                      <a:lnTo>
                        <a:pt x="117729" y="90857"/>
                      </a:lnTo>
                      <a:lnTo>
                        <a:pt x="118378" y="90857"/>
                      </a:lnTo>
                      <a:lnTo>
                        <a:pt x="120000" y="88000"/>
                      </a:lnTo>
                      <a:lnTo>
                        <a:pt x="119675" y="87714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15" name="Shape 15"/>
              <p:cNvGrpSpPr/>
              <p:nvPr/>
            </p:nvGrpSpPr>
            <p:grpSpPr>
              <a:xfrm>
                <a:off x="7484876" y="0"/>
                <a:ext cx="1742947" cy="5390387"/>
                <a:chOff x="7484876" y="0"/>
                <a:chExt cx="1742947" cy="5390387"/>
              </a:xfrm>
            </p:grpSpPr>
            <p:sp>
              <p:nvSpPr>
                <p:cNvPr id="16" name="Shape 16"/>
                <p:cNvSpPr/>
                <p:nvPr/>
              </p:nvSpPr>
              <p:spPr>
                <a:xfrm rot="-999475">
                  <a:off x="7870176" y="4209243"/>
                  <a:ext cx="943524" cy="10683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650" y="67289"/>
                      </a:moveTo>
                      <a:lnTo>
                        <a:pt x="113333" y="65607"/>
                      </a:lnTo>
                      <a:lnTo>
                        <a:pt x="87936" y="71214"/>
                      </a:lnTo>
                      <a:lnTo>
                        <a:pt x="75873" y="64485"/>
                      </a:lnTo>
                      <a:lnTo>
                        <a:pt x="75873" y="64485"/>
                      </a:lnTo>
                      <a:lnTo>
                        <a:pt x="76507" y="62242"/>
                      </a:lnTo>
                      <a:lnTo>
                        <a:pt x="76507" y="60280"/>
                      </a:lnTo>
                      <a:lnTo>
                        <a:pt x="76507" y="60280"/>
                      </a:lnTo>
                      <a:lnTo>
                        <a:pt x="76507" y="58317"/>
                      </a:lnTo>
                      <a:lnTo>
                        <a:pt x="76190" y="56635"/>
                      </a:lnTo>
                      <a:lnTo>
                        <a:pt x="88571" y="49345"/>
                      </a:lnTo>
                      <a:lnTo>
                        <a:pt x="113333" y="54672"/>
                      </a:lnTo>
                      <a:lnTo>
                        <a:pt x="113650" y="53271"/>
                      </a:lnTo>
                      <a:lnTo>
                        <a:pt x="92063" y="47663"/>
                      </a:lnTo>
                      <a:lnTo>
                        <a:pt x="119682" y="31962"/>
                      </a:lnTo>
                      <a:lnTo>
                        <a:pt x="120000" y="31682"/>
                      </a:lnTo>
                      <a:lnTo>
                        <a:pt x="119682" y="31121"/>
                      </a:lnTo>
                      <a:lnTo>
                        <a:pt x="119682" y="31121"/>
                      </a:lnTo>
                      <a:lnTo>
                        <a:pt x="119047" y="30000"/>
                      </a:lnTo>
                      <a:lnTo>
                        <a:pt x="118095" y="28598"/>
                      </a:lnTo>
                      <a:lnTo>
                        <a:pt x="88253" y="42616"/>
                      </a:lnTo>
                      <a:lnTo>
                        <a:pt x="93650" y="22429"/>
                      </a:lnTo>
                      <a:lnTo>
                        <a:pt x="92063" y="22149"/>
                      </a:lnTo>
                      <a:lnTo>
                        <a:pt x="84761" y="44299"/>
                      </a:lnTo>
                      <a:lnTo>
                        <a:pt x="72063" y="50186"/>
                      </a:lnTo>
                      <a:lnTo>
                        <a:pt x="72063" y="50186"/>
                      </a:lnTo>
                      <a:lnTo>
                        <a:pt x="70476" y="48785"/>
                      </a:lnTo>
                      <a:lnTo>
                        <a:pt x="68571" y="47943"/>
                      </a:lnTo>
                      <a:lnTo>
                        <a:pt x="66666" y="47102"/>
                      </a:lnTo>
                      <a:lnTo>
                        <a:pt x="64444" y="46261"/>
                      </a:lnTo>
                      <a:lnTo>
                        <a:pt x="63809" y="32803"/>
                      </a:lnTo>
                      <a:lnTo>
                        <a:pt x="81269" y="16822"/>
                      </a:lnTo>
                      <a:lnTo>
                        <a:pt x="80000" y="15420"/>
                      </a:lnTo>
                      <a:lnTo>
                        <a:pt x="63492" y="29439"/>
                      </a:lnTo>
                      <a:lnTo>
                        <a:pt x="62222" y="0"/>
                      </a:lnTo>
                      <a:lnTo>
                        <a:pt x="61587" y="0"/>
                      </a:lnTo>
                      <a:lnTo>
                        <a:pt x="59047" y="0"/>
                      </a:lnTo>
                      <a:lnTo>
                        <a:pt x="58095" y="0"/>
                      </a:lnTo>
                      <a:lnTo>
                        <a:pt x="56825" y="30000"/>
                      </a:lnTo>
                      <a:lnTo>
                        <a:pt x="40000" y="15420"/>
                      </a:lnTo>
                      <a:lnTo>
                        <a:pt x="38730" y="16822"/>
                      </a:lnTo>
                      <a:lnTo>
                        <a:pt x="56825" y="33364"/>
                      </a:lnTo>
                      <a:lnTo>
                        <a:pt x="56190" y="46261"/>
                      </a:lnTo>
                      <a:lnTo>
                        <a:pt x="56190" y="46261"/>
                      </a:lnTo>
                      <a:lnTo>
                        <a:pt x="53968" y="46822"/>
                      </a:lnTo>
                      <a:lnTo>
                        <a:pt x="52380" y="47663"/>
                      </a:lnTo>
                      <a:lnTo>
                        <a:pt x="50476" y="48785"/>
                      </a:lnTo>
                      <a:lnTo>
                        <a:pt x="48888" y="49906"/>
                      </a:lnTo>
                      <a:lnTo>
                        <a:pt x="35238" y="43738"/>
                      </a:lnTo>
                      <a:lnTo>
                        <a:pt x="27936" y="22149"/>
                      </a:lnTo>
                      <a:lnTo>
                        <a:pt x="26349" y="22429"/>
                      </a:lnTo>
                      <a:lnTo>
                        <a:pt x="31746" y="42056"/>
                      </a:lnTo>
                      <a:lnTo>
                        <a:pt x="2539" y="28598"/>
                      </a:lnTo>
                      <a:lnTo>
                        <a:pt x="1904" y="28598"/>
                      </a:lnTo>
                      <a:lnTo>
                        <a:pt x="1587" y="28878"/>
                      </a:lnTo>
                      <a:lnTo>
                        <a:pt x="317" y="30841"/>
                      </a:lnTo>
                      <a:lnTo>
                        <a:pt x="317" y="30841"/>
                      </a:lnTo>
                      <a:lnTo>
                        <a:pt x="0" y="31401"/>
                      </a:lnTo>
                      <a:lnTo>
                        <a:pt x="28571" y="47383"/>
                      </a:lnTo>
                      <a:lnTo>
                        <a:pt x="6031" y="53271"/>
                      </a:lnTo>
                      <a:lnTo>
                        <a:pt x="6666" y="54672"/>
                      </a:lnTo>
                      <a:lnTo>
                        <a:pt x="32063" y="49345"/>
                      </a:lnTo>
                      <a:lnTo>
                        <a:pt x="44761" y="56355"/>
                      </a:lnTo>
                      <a:lnTo>
                        <a:pt x="44761" y="56355"/>
                      </a:lnTo>
                      <a:lnTo>
                        <a:pt x="44126" y="58317"/>
                      </a:lnTo>
                      <a:lnTo>
                        <a:pt x="44126" y="60280"/>
                      </a:lnTo>
                      <a:lnTo>
                        <a:pt x="44126" y="60280"/>
                      </a:lnTo>
                      <a:lnTo>
                        <a:pt x="44126" y="61962"/>
                      </a:lnTo>
                      <a:lnTo>
                        <a:pt x="44444" y="63364"/>
                      </a:lnTo>
                      <a:lnTo>
                        <a:pt x="31428" y="70934"/>
                      </a:lnTo>
                      <a:lnTo>
                        <a:pt x="6666" y="65607"/>
                      </a:lnTo>
                      <a:lnTo>
                        <a:pt x="6031" y="67289"/>
                      </a:lnTo>
                      <a:lnTo>
                        <a:pt x="27936" y="72897"/>
                      </a:lnTo>
                      <a:lnTo>
                        <a:pt x="0" y="88598"/>
                      </a:lnTo>
                      <a:lnTo>
                        <a:pt x="317" y="89158"/>
                      </a:lnTo>
                      <a:lnTo>
                        <a:pt x="317" y="89158"/>
                      </a:lnTo>
                      <a:lnTo>
                        <a:pt x="317" y="89439"/>
                      </a:lnTo>
                      <a:lnTo>
                        <a:pt x="1904" y="91682"/>
                      </a:lnTo>
                      <a:lnTo>
                        <a:pt x="31746" y="77663"/>
                      </a:lnTo>
                      <a:lnTo>
                        <a:pt x="26349" y="97850"/>
                      </a:lnTo>
                      <a:lnTo>
                        <a:pt x="27936" y="98411"/>
                      </a:lnTo>
                      <a:lnTo>
                        <a:pt x="35238" y="75981"/>
                      </a:lnTo>
                      <a:lnTo>
                        <a:pt x="48571" y="70093"/>
                      </a:lnTo>
                      <a:lnTo>
                        <a:pt x="48571" y="70093"/>
                      </a:lnTo>
                      <a:lnTo>
                        <a:pt x="50158" y="71214"/>
                      </a:lnTo>
                      <a:lnTo>
                        <a:pt x="51746" y="72336"/>
                      </a:lnTo>
                      <a:lnTo>
                        <a:pt x="53650" y="73177"/>
                      </a:lnTo>
                      <a:lnTo>
                        <a:pt x="55555" y="74018"/>
                      </a:lnTo>
                      <a:lnTo>
                        <a:pt x="56190" y="87476"/>
                      </a:lnTo>
                      <a:lnTo>
                        <a:pt x="38730" y="103738"/>
                      </a:lnTo>
                      <a:lnTo>
                        <a:pt x="40000" y="104859"/>
                      </a:lnTo>
                      <a:lnTo>
                        <a:pt x="56507" y="90841"/>
                      </a:lnTo>
                      <a:lnTo>
                        <a:pt x="57777" y="120000"/>
                      </a:lnTo>
                      <a:lnTo>
                        <a:pt x="58412" y="120000"/>
                      </a:lnTo>
                      <a:lnTo>
                        <a:pt x="60952" y="120000"/>
                      </a:lnTo>
                      <a:lnTo>
                        <a:pt x="61904" y="120000"/>
                      </a:lnTo>
                      <a:lnTo>
                        <a:pt x="63174" y="90280"/>
                      </a:lnTo>
                      <a:lnTo>
                        <a:pt x="80000" y="104859"/>
                      </a:lnTo>
                      <a:lnTo>
                        <a:pt x="81269" y="103738"/>
                      </a:lnTo>
                      <a:lnTo>
                        <a:pt x="63174" y="86915"/>
                      </a:lnTo>
                      <a:lnTo>
                        <a:pt x="63809" y="74299"/>
                      </a:lnTo>
                      <a:lnTo>
                        <a:pt x="63809" y="74299"/>
                      </a:lnTo>
                      <a:lnTo>
                        <a:pt x="66031" y="73738"/>
                      </a:lnTo>
                      <a:lnTo>
                        <a:pt x="67936" y="72897"/>
                      </a:lnTo>
                      <a:lnTo>
                        <a:pt x="69841" y="71775"/>
                      </a:lnTo>
                      <a:lnTo>
                        <a:pt x="71428" y="70654"/>
                      </a:lnTo>
                      <a:lnTo>
                        <a:pt x="84761" y="76822"/>
                      </a:lnTo>
                      <a:lnTo>
                        <a:pt x="92063" y="98411"/>
                      </a:lnTo>
                      <a:lnTo>
                        <a:pt x="93650" y="97850"/>
                      </a:lnTo>
                      <a:lnTo>
                        <a:pt x="88253" y="78224"/>
                      </a:lnTo>
                      <a:lnTo>
                        <a:pt x="118095" y="91962"/>
                      </a:lnTo>
                      <a:lnTo>
                        <a:pt x="118412" y="91401"/>
                      </a:lnTo>
                      <a:lnTo>
                        <a:pt x="118412" y="91401"/>
                      </a:lnTo>
                      <a:lnTo>
                        <a:pt x="118730" y="90560"/>
                      </a:lnTo>
                      <a:lnTo>
                        <a:pt x="120000" y="88878"/>
                      </a:lnTo>
                      <a:lnTo>
                        <a:pt x="91111" y="72897"/>
                      </a:lnTo>
                      <a:lnTo>
                        <a:pt x="113650" y="67289"/>
                      </a:lnTo>
                      <a:close/>
                      <a:moveTo>
                        <a:pt x="60317" y="70093"/>
                      </a:moveTo>
                      <a:lnTo>
                        <a:pt x="60317" y="70093"/>
                      </a:lnTo>
                      <a:lnTo>
                        <a:pt x="58095" y="69813"/>
                      </a:lnTo>
                      <a:lnTo>
                        <a:pt x="55873" y="69252"/>
                      </a:lnTo>
                      <a:lnTo>
                        <a:pt x="53968" y="68411"/>
                      </a:lnTo>
                      <a:lnTo>
                        <a:pt x="52380" y="67289"/>
                      </a:lnTo>
                      <a:lnTo>
                        <a:pt x="51111" y="65607"/>
                      </a:lnTo>
                      <a:lnTo>
                        <a:pt x="50158" y="63925"/>
                      </a:lnTo>
                      <a:lnTo>
                        <a:pt x="49523" y="62242"/>
                      </a:lnTo>
                      <a:lnTo>
                        <a:pt x="49206" y="60280"/>
                      </a:lnTo>
                      <a:lnTo>
                        <a:pt x="49206" y="60280"/>
                      </a:lnTo>
                      <a:lnTo>
                        <a:pt x="49523" y="58317"/>
                      </a:lnTo>
                      <a:lnTo>
                        <a:pt x="50158" y="56355"/>
                      </a:lnTo>
                      <a:lnTo>
                        <a:pt x="51111" y="54672"/>
                      </a:lnTo>
                      <a:lnTo>
                        <a:pt x="52380" y="53271"/>
                      </a:lnTo>
                      <a:lnTo>
                        <a:pt x="53968" y="52149"/>
                      </a:lnTo>
                      <a:lnTo>
                        <a:pt x="55873" y="51028"/>
                      </a:lnTo>
                      <a:lnTo>
                        <a:pt x="58095" y="50467"/>
                      </a:lnTo>
                      <a:lnTo>
                        <a:pt x="60317" y="50186"/>
                      </a:lnTo>
                      <a:lnTo>
                        <a:pt x="60317" y="50186"/>
                      </a:lnTo>
                      <a:lnTo>
                        <a:pt x="62539" y="50467"/>
                      </a:lnTo>
                      <a:lnTo>
                        <a:pt x="64761" y="51028"/>
                      </a:lnTo>
                      <a:lnTo>
                        <a:pt x="66666" y="52149"/>
                      </a:lnTo>
                      <a:lnTo>
                        <a:pt x="68253" y="53271"/>
                      </a:lnTo>
                      <a:lnTo>
                        <a:pt x="69523" y="54672"/>
                      </a:lnTo>
                      <a:lnTo>
                        <a:pt x="70476" y="56355"/>
                      </a:lnTo>
                      <a:lnTo>
                        <a:pt x="71111" y="58317"/>
                      </a:lnTo>
                      <a:lnTo>
                        <a:pt x="71428" y="60280"/>
                      </a:lnTo>
                      <a:lnTo>
                        <a:pt x="71428" y="60280"/>
                      </a:lnTo>
                      <a:lnTo>
                        <a:pt x="71111" y="62242"/>
                      </a:lnTo>
                      <a:lnTo>
                        <a:pt x="70476" y="63925"/>
                      </a:lnTo>
                      <a:lnTo>
                        <a:pt x="69523" y="65607"/>
                      </a:lnTo>
                      <a:lnTo>
                        <a:pt x="68253" y="67289"/>
                      </a:lnTo>
                      <a:lnTo>
                        <a:pt x="66666" y="68411"/>
                      </a:lnTo>
                      <a:lnTo>
                        <a:pt x="64761" y="69252"/>
                      </a:lnTo>
                      <a:lnTo>
                        <a:pt x="62539" y="69813"/>
                      </a:lnTo>
                      <a:lnTo>
                        <a:pt x="60317" y="70093"/>
                      </a:lnTo>
                      <a:lnTo>
                        <a:pt x="60317" y="70093"/>
                      </a:lnTo>
                      <a:close/>
                    </a:path>
                  </a:pathLst>
                </a:custGeom>
                <a:solidFill>
                  <a:srgbClr val="FEFFFF">
                    <a:alpha val="5882"/>
                  </a:srgbClr>
                </a:solidFill>
                <a:ln w="9525" cap="flat" cmpd="sng">
                  <a:solidFill>
                    <a:srgbClr val="FEFFFF">
                      <a:alpha val="3921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 rot="-2241239">
                  <a:off x="7693251" y="1112517"/>
                  <a:ext cx="853439" cy="975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7142" y="81346"/>
                      </a:moveTo>
                      <a:lnTo>
                        <a:pt x="119340" y="78173"/>
                      </a:lnTo>
                      <a:lnTo>
                        <a:pt x="119010" y="77019"/>
                      </a:lnTo>
                      <a:lnTo>
                        <a:pt x="104835" y="79903"/>
                      </a:lnTo>
                      <a:lnTo>
                        <a:pt x="96263" y="75288"/>
                      </a:lnTo>
                      <a:lnTo>
                        <a:pt x="117362" y="70096"/>
                      </a:lnTo>
                      <a:lnTo>
                        <a:pt x="116703" y="68365"/>
                      </a:lnTo>
                      <a:lnTo>
                        <a:pt x="92967" y="73557"/>
                      </a:lnTo>
                      <a:lnTo>
                        <a:pt x="72857" y="62596"/>
                      </a:lnTo>
                      <a:lnTo>
                        <a:pt x="72857" y="62596"/>
                      </a:lnTo>
                      <a:lnTo>
                        <a:pt x="73186" y="60865"/>
                      </a:lnTo>
                      <a:lnTo>
                        <a:pt x="73516" y="59134"/>
                      </a:lnTo>
                      <a:lnTo>
                        <a:pt x="73516" y="59134"/>
                      </a:lnTo>
                      <a:lnTo>
                        <a:pt x="73186" y="57403"/>
                      </a:lnTo>
                      <a:lnTo>
                        <a:pt x="93626" y="46153"/>
                      </a:lnTo>
                      <a:lnTo>
                        <a:pt x="116703" y="51057"/>
                      </a:lnTo>
                      <a:lnTo>
                        <a:pt x="117362" y="49615"/>
                      </a:lnTo>
                      <a:lnTo>
                        <a:pt x="96923" y="44423"/>
                      </a:lnTo>
                      <a:lnTo>
                        <a:pt x="105164" y="39807"/>
                      </a:lnTo>
                      <a:lnTo>
                        <a:pt x="119010" y="42692"/>
                      </a:lnTo>
                      <a:lnTo>
                        <a:pt x="119340" y="41250"/>
                      </a:lnTo>
                      <a:lnTo>
                        <a:pt x="107802" y="38365"/>
                      </a:lnTo>
                      <a:lnTo>
                        <a:pt x="119670" y="31730"/>
                      </a:lnTo>
                      <a:lnTo>
                        <a:pt x="120000" y="31442"/>
                      </a:lnTo>
                      <a:lnTo>
                        <a:pt x="119670" y="31153"/>
                      </a:lnTo>
                      <a:lnTo>
                        <a:pt x="118681" y="29134"/>
                      </a:lnTo>
                      <a:lnTo>
                        <a:pt x="118681" y="29134"/>
                      </a:lnTo>
                      <a:lnTo>
                        <a:pt x="118021" y="28557"/>
                      </a:lnTo>
                      <a:lnTo>
                        <a:pt x="104835" y="34615"/>
                      </a:lnTo>
                      <a:lnTo>
                        <a:pt x="108131" y="23942"/>
                      </a:lnTo>
                      <a:lnTo>
                        <a:pt x="106483" y="23653"/>
                      </a:lnTo>
                      <a:lnTo>
                        <a:pt x="102197" y="36057"/>
                      </a:lnTo>
                      <a:lnTo>
                        <a:pt x="93626" y="40096"/>
                      </a:lnTo>
                      <a:lnTo>
                        <a:pt x="98901" y="21346"/>
                      </a:lnTo>
                      <a:lnTo>
                        <a:pt x="96923" y="21057"/>
                      </a:lnTo>
                      <a:lnTo>
                        <a:pt x="90000" y="41826"/>
                      </a:lnTo>
                      <a:lnTo>
                        <a:pt x="69890" y="51346"/>
                      </a:lnTo>
                      <a:lnTo>
                        <a:pt x="69890" y="51346"/>
                      </a:lnTo>
                      <a:lnTo>
                        <a:pt x="68571" y="50192"/>
                      </a:lnTo>
                      <a:lnTo>
                        <a:pt x="67252" y="49326"/>
                      </a:lnTo>
                      <a:lnTo>
                        <a:pt x="65604" y="48750"/>
                      </a:lnTo>
                      <a:lnTo>
                        <a:pt x="64285" y="48173"/>
                      </a:lnTo>
                      <a:lnTo>
                        <a:pt x="63296" y="27692"/>
                      </a:lnTo>
                      <a:lnTo>
                        <a:pt x="79780" y="12403"/>
                      </a:lnTo>
                      <a:lnTo>
                        <a:pt x="78461" y="11250"/>
                      </a:lnTo>
                      <a:lnTo>
                        <a:pt x="63296" y="24230"/>
                      </a:lnTo>
                      <a:lnTo>
                        <a:pt x="62637" y="15576"/>
                      </a:lnTo>
                      <a:lnTo>
                        <a:pt x="72527" y="6634"/>
                      </a:lnTo>
                      <a:lnTo>
                        <a:pt x="71208" y="5480"/>
                      </a:lnTo>
                      <a:lnTo>
                        <a:pt x="62637" y="12692"/>
                      </a:lnTo>
                      <a:lnTo>
                        <a:pt x="61978" y="0"/>
                      </a:lnTo>
                      <a:lnTo>
                        <a:pt x="61648" y="0"/>
                      </a:lnTo>
                      <a:lnTo>
                        <a:pt x="59010" y="0"/>
                      </a:lnTo>
                      <a:lnTo>
                        <a:pt x="58021" y="0"/>
                      </a:lnTo>
                      <a:lnTo>
                        <a:pt x="57692" y="12980"/>
                      </a:lnTo>
                      <a:lnTo>
                        <a:pt x="48791" y="5480"/>
                      </a:lnTo>
                      <a:lnTo>
                        <a:pt x="47472" y="6634"/>
                      </a:lnTo>
                      <a:lnTo>
                        <a:pt x="57692" y="15865"/>
                      </a:lnTo>
                      <a:lnTo>
                        <a:pt x="57362" y="24519"/>
                      </a:lnTo>
                      <a:lnTo>
                        <a:pt x="41538" y="11250"/>
                      </a:lnTo>
                      <a:lnTo>
                        <a:pt x="40219" y="12403"/>
                      </a:lnTo>
                      <a:lnTo>
                        <a:pt x="57032" y="27980"/>
                      </a:lnTo>
                      <a:lnTo>
                        <a:pt x="56373" y="48173"/>
                      </a:lnTo>
                      <a:lnTo>
                        <a:pt x="56373" y="48173"/>
                      </a:lnTo>
                      <a:lnTo>
                        <a:pt x="53406" y="49326"/>
                      </a:lnTo>
                      <a:lnTo>
                        <a:pt x="51098" y="51057"/>
                      </a:lnTo>
                      <a:lnTo>
                        <a:pt x="29670" y="41250"/>
                      </a:lnTo>
                      <a:lnTo>
                        <a:pt x="23076" y="21057"/>
                      </a:lnTo>
                      <a:lnTo>
                        <a:pt x="21098" y="21346"/>
                      </a:lnTo>
                      <a:lnTo>
                        <a:pt x="26373" y="39519"/>
                      </a:lnTo>
                      <a:lnTo>
                        <a:pt x="17472" y="35480"/>
                      </a:lnTo>
                      <a:lnTo>
                        <a:pt x="13516" y="23653"/>
                      </a:lnTo>
                      <a:lnTo>
                        <a:pt x="11868" y="23942"/>
                      </a:lnTo>
                      <a:lnTo>
                        <a:pt x="14835" y="34326"/>
                      </a:lnTo>
                      <a:lnTo>
                        <a:pt x="2637" y="28557"/>
                      </a:lnTo>
                      <a:lnTo>
                        <a:pt x="1978" y="28269"/>
                      </a:lnTo>
                      <a:lnTo>
                        <a:pt x="0" y="31442"/>
                      </a:lnTo>
                      <a:lnTo>
                        <a:pt x="12857" y="38365"/>
                      </a:lnTo>
                      <a:lnTo>
                        <a:pt x="659" y="41250"/>
                      </a:lnTo>
                      <a:lnTo>
                        <a:pt x="989" y="42692"/>
                      </a:lnTo>
                      <a:lnTo>
                        <a:pt x="15164" y="39519"/>
                      </a:lnTo>
                      <a:lnTo>
                        <a:pt x="23736" y="44134"/>
                      </a:lnTo>
                      <a:lnTo>
                        <a:pt x="2637" y="49615"/>
                      </a:lnTo>
                      <a:lnTo>
                        <a:pt x="3296" y="51057"/>
                      </a:lnTo>
                      <a:lnTo>
                        <a:pt x="27032" y="46153"/>
                      </a:lnTo>
                      <a:lnTo>
                        <a:pt x="47472" y="57115"/>
                      </a:lnTo>
                      <a:lnTo>
                        <a:pt x="47472" y="57115"/>
                      </a:lnTo>
                      <a:lnTo>
                        <a:pt x="47142" y="59134"/>
                      </a:lnTo>
                      <a:lnTo>
                        <a:pt x="47142" y="59134"/>
                      </a:lnTo>
                      <a:lnTo>
                        <a:pt x="47472" y="61730"/>
                      </a:lnTo>
                      <a:lnTo>
                        <a:pt x="26373" y="73269"/>
                      </a:lnTo>
                      <a:lnTo>
                        <a:pt x="3296" y="68365"/>
                      </a:lnTo>
                      <a:lnTo>
                        <a:pt x="2637" y="70096"/>
                      </a:lnTo>
                      <a:lnTo>
                        <a:pt x="23076" y="75288"/>
                      </a:lnTo>
                      <a:lnTo>
                        <a:pt x="14835" y="79903"/>
                      </a:lnTo>
                      <a:lnTo>
                        <a:pt x="989" y="77019"/>
                      </a:lnTo>
                      <a:lnTo>
                        <a:pt x="659" y="78173"/>
                      </a:lnTo>
                      <a:lnTo>
                        <a:pt x="12197" y="81346"/>
                      </a:lnTo>
                      <a:lnTo>
                        <a:pt x="329" y="87692"/>
                      </a:lnTo>
                      <a:lnTo>
                        <a:pt x="0" y="87980"/>
                      </a:lnTo>
                      <a:lnTo>
                        <a:pt x="329" y="88557"/>
                      </a:lnTo>
                      <a:lnTo>
                        <a:pt x="329" y="88557"/>
                      </a:lnTo>
                      <a:lnTo>
                        <a:pt x="989" y="89711"/>
                      </a:lnTo>
                      <a:lnTo>
                        <a:pt x="1978" y="90865"/>
                      </a:lnTo>
                      <a:lnTo>
                        <a:pt x="15164" y="84807"/>
                      </a:lnTo>
                      <a:lnTo>
                        <a:pt x="11868" y="95480"/>
                      </a:lnTo>
                      <a:lnTo>
                        <a:pt x="13516" y="95769"/>
                      </a:lnTo>
                      <a:lnTo>
                        <a:pt x="17802" y="83653"/>
                      </a:lnTo>
                      <a:lnTo>
                        <a:pt x="26373" y="79326"/>
                      </a:lnTo>
                      <a:lnTo>
                        <a:pt x="21098" y="98076"/>
                      </a:lnTo>
                      <a:lnTo>
                        <a:pt x="23076" y="98653"/>
                      </a:lnTo>
                      <a:lnTo>
                        <a:pt x="30000" y="77884"/>
                      </a:lnTo>
                      <a:lnTo>
                        <a:pt x="51428" y="67788"/>
                      </a:lnTo>
                      <a:lnTo>
                        <a:pt x="51428" y="67788"/>
                      </a:lnTo>
                      <a:lnTo>
                        <a:pt x="53406" y="68942"/>
                      </a:lnTo>
                      <a:lnTo>
                        <a:pt x="55714" y="70096"/>
                      </a:lnTo>
                      <a:lnTo>
                        <a:pt x="56703" y="92019"/>
                      </a:lnTo>
                      <a:lnTo>
                        <a:pt x="40219" y="107307"/>
                      </a:lnTo>
                      <a:lnTo>
                        <a:pt x="41538" y="108461"/>
                      </a:lnTo>
                      <a:lnTo>
                        <a:pt x="56703" y="95480"/>
                      </a:lnTo>
                      <a:lnTo>
                        <a:pt x="57362" y="104134"/>
                      </a:lnTo>
                      <a:lnTo>
                        <a:pt x="47472" y="113076"/>
                      </a:lnTo>
                      <a:lnTo>
                        <a:pt x="48791" y="113942"/>
                      </a:lnTo>
                      <a:lnTo>
                        <a:pt x="57362" y="107019"/>
                      </a:lnTo>
                      <a:lnTo>
                        <a:pt x="58021" y="120000"/>
                      </a:lnTo>
                      <a:lnTo>
                        <a:pt x="58351" y="120000"/>
                      </a:lnTo>
                      <a:lnTo>
                        <a:pt x="60989" y="120000"/>
                      </a:lnTo>
                      <a:lnTo>
                        <a:pt x="60989" y="120000"/>
                      </a:lnTo>
                      <a:lnTo>
                        <a:pt x="61978" y="120000"/>
                      </a:lnTo>
                      <a:lnTo>
                        <a:pt x="62307" y="106730"/>
                      </a:lnTo>
                      <a:lnTo>
                        <a:pt x="71208" y="114230"/>
                      </a:lnTo>
                      <a:lnTo>
                        <a:pt x="72527" y="113076"/>
                      </a:lnTo>
                      <a:lnTo>
                        <a:pt x="62307" y="103846"/>
                      </a:lnTo>
                      <a:lnTo>
                        <a:pt x="62637" y="94903"/>
                      </a:lnTo>
                      <a:lnTo>
                        <a:pt x="78461" y="108461"/>
                      </a:lnTo>
                      <a:lnTo>
                        <a:pt x="79780" y="107307"/>
                      </a:lnTo>
                      <a:lnTo>
                        <a:pt x="62967" y="91730"/>
                      </a:lnTo>
                      <a:lnTo>
                        <a:pt x="63626" y="70384"/>
                      </a:lnTo>
                      <a:lnTo>
                        <a:pt x="63626" y="70384"/>
                      </a:lnTo>
                      <a:lnTo>
                        <a:pt x="66263" y="69519"/>
                      </a:lnTo>
                      <a:lnTo>
                        <a:pt x="68571" y="68365"/>
                      </a:lnTo>
                      <a:lnTo>
                        <a:pt x="90329" y="78461"/>
                      </a:lnTo>
                      <a:lnTo>
                        <a:pt x="96923" y="98653"/>
                      </a:lnTo>
                      <a:lnTo>
                        <a:pt x="98901" y="98076"/>
                      </a:lnTo>
                      <a:lnTo>
                        <a:pt x="93626" y="79903"/>
                      </a:lnTo>
                      <a:lnTo>
                        <a:pt x="102527" y="83942"/>
                      </a:lnTo>
                      <a:lnTo>
                        <a:pt x="106483" y="95769"/>
                      </a:lnTo>
                      <a:lnTo>
                        <a:pt x="108131" y="95480"/>
                      </a:lnTo>
                      <a:lnTo>
                        <a:pt x="105164" y="85384"/>
                      </a:lnTo>
                      <a:lnTo>
                        <a:pt x="117362" y="90865"/>
                      </a:lnTo>
                      <a:lnTo>
                        <a:pt x="118021" y="91153"/>
                      </a:lnTo>
                      <a:lnTo>
                        <a:pt x="118351" y="90865"/>
                      </a:lnTo>
                      <a:lnTo>
                        <a:pt x="118351" y="90865"/>
                      </a:lnTo>
                      <a:lnTo>
                        <a:pt x="119670" y="88846"/>
                      </a:lnTo>
                      <a:lnTo>
                        <a:pt x="119670" y="88846"/>
                      </a:lnTo>
                      <a:lnTo>
                        <a:pt x="120000" y="88269"/>
                      </a:lnTo>
                      <a:lnTo>
                        <a:pt x="107142" y="81346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7843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 rot="-1670015">
                  <a:off x="8345361" y="122249"/>
                  <a:ext cx="730152" cy="8333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8800" y="81308"/>
                      </a:moveTo>
                      <a:lnTo>
                        <a:pt x="119360" y="78504"/>
                      </a:lnTo>
                      <a:lnTo>
                        <a:pt x="119040" y="77383"/>
                      </a:lnTo>
                      <a:lnTo>
                        <a:pt x="106240" y="79906"/>
                      </a:lnTo>
                      <a:lnTo>
                        <a:pt x="106240" y="79906"/>
                      </a:lnTo>
                      <a:lnTo>
                        <a:pt x="101440" y="77663"/>
                      </a:lnTo>
                      <a:lnTo>
                        <a:pt x="96640" y="75420"/>
                      </a:lnTo>
                      <a:lnTo>
                        <a:pt x="117120" y="70373"/>
                      </a:lnTo>
                      <a:lnTo>
                        <a:pt x="116800" y="68691"/>
                      </a:lnTo>
                      <a:lnTo>
                        <a:pt x="93120" y="73738"/>
                      </a:lnTo>
                      <a:lnTo>
                        <a:pt x="93120" y="73738"/>
                      </a:lnTo>
                      <a:lnTo>
                        <a:pt x="91200" y="73177"/>
                      </a:lnTo>
                      <a:lnTo>
                        <a:pt x="91200" y="73177"/>
                      </a:lnTo>
                      <a:lnTo>
                        <a:pt x="84800" y="70373"/>
                      </a:lnTo>
                      <a:lnTo>
                        <a:pt x="78400" y="67289"/>
                      </a:lnTo>
                      <a:lnTo>
                        <a:pt x="72320" y="64205"/>
                      </a:lnTo>
                      <a:lnTo>
                        <a:pt x="66560" y="60560"/>
                      </a:lnTo>
                      <a:lnTo>
                        <a:pt x="66560" y="60560"/>
                      </a:lnTo>
                      <a:lnTo>
                        <a:pt x="72640" y="56635"/>
                      </a:lnTo>
                      <a:lnTo>
                        <a:pt x="78720" y="53271"/>
                      </a:lnTo>
                      <a:lnTo>
                        <a:pt x="85120" y="50186"/>
                      </a:lnTo>
                      <a:lnTo>
                        <a:pt x="91520" y="47383"/>
                      </a:lnTo>
                      <a:lnTo>
                        <a:pt x="91520" y="47383"/>
                      </a:lnTo>
                      <a:lnTo>
                        <a:pt x="93760" y="46542"/>
                      </a:lnTo>
                      <a:lnTo>
                        <a:pt x="116800" y="51308"/>
                      </a:lnTo>
                      <a:lnTo>
                        <a:pt x="117120" y="49906"/>
                      </a:lnTo>
                      <a:lnTo>
                        <a:pt x="97280" y="44859"/>
                      </a:lnTo>
                      <a:lnTo>
                        <a:pt x="97280" y="44859"/>
                      </a:lnTo>
                      <a:lnTo>
                        <a:pt x="106560" y="40373"/>
                      </a:lnTo>
                      <a:lnTo>
                        <a:pt x="119040" y="42897"/>
                      </a:lnTo>
                      <a:lnTo>
                        <a:pt x="119360" y="41495"/>
                      </a:lnTo>
                      <a:lnTo>
                        <a:pt x="109120" y="38971"/>
                      </a:lnTo>
                      <a:lnTo>
                        <a:pt x="109120" y="38971"/>
                      </a:lnTo>
                      <a:lnTo>
                        <a:pt x="114560" y="35607"/>
                      </a:lnTo>
                      <a:lnTo>
                        <a:pt x="119680" y="31962"/>
                      </a:lnTo>
                      <a:lnTo>
                        <a:pt x="120000" y="31682"/>
                      </a:lnTo>
                      <a:lnTo>
                        <a:pt x="119680" y="31401"/>
                      </a:lnTo>
                      <a:lnTo>
                        <a:pt x="119680" y="31401"/>
                      </a:lnTo>
                      <a:lnTo>
                        <a:pt x="119040" y="30000"/>
                      </a:lnTo>
                      <a:lnTo>
                        <a:pt x="118080" y="28878"/>
                      </a:lnTo>
                      <a:lnTo>
                        <a:pt x="117760" y="29158"/>
                      </a:lnTo>
                      <a:lnTo>
                        <a:pt x="117760" y="29158"/>
                      </a:lnTo>
                      <a:lnTo>
                        <a:pt x="111360" y="31121"/>
                      </a:lnTo>
                      <a:lnTo>
                        <a:pt x="105280" y="33644"/>
                      </a:lnTo>
                      <a:lnTo>
                        <a:pt x="107840" y="24392"/>
                      </a:lnTo>
                      <a:lnTo>
                        <a:pt x="106240" y="23831"/>
                      </a:lnTo>
                      <a:lnTo>
                        <a:pt x="102720" y="34766"/>
                      </a:lnTo>
                      <a:lnTo>
                        <a:pt x="102720" y="34766"/>
                      </a:lnTo>
                      <a:lnTo>
                        <a:pt x="98240" y="37289"/>
                      </a:lnTo>
                      <a:lnTo>
                        <a:pt x="93440" y="39813"/>
                      </a:lnTo>
                      <a:lnTo>
                        <a:pt x="98880" y="21588"/>
                      </a:lnTo>
                      <a:lnTo>
                        <a:pt x="96960" y="21308"/>
                      </a:lnTo>
                      <a:lnTo>
                        <a:pt x="89920" y="41775"/>
                      </a:lnTo>
                      <a:lnTo>
                        <a:pt x="89920" y="41775"/>
                      </a:lnTo>
                      <a:lnTo>
                        <a:pt x="88320" y="42897"/>
                      </a:lnTo>
                      <a:lnTo>
                        <a:pt x="88320" y="42897"/>
                      </a:lnTo>
                      <a:lnTo>
                        <a:pt x="82560" y="46261"/>
                      </a:lnTo>
                      <a:lnTo>
                        <a:pt x="76480" y="49626"/>
                      </a:lnTo>
                      <a:lnTo>
                        <a:pt x="70080" y="52710"/>
                      </a:lnTo>
                      <a:lnTo>
                        <a:pt x="63680" y="55233"/>
                      </a:lnTo>
                      <a:lnTo>
                        <a:pt x="63680" y="55233"/>
                      </a:lnTo>
                      <a:lnTo>
                        <a:pt x="62720" y="48785"/>
                      </a:lnTo>
                      <a:lnTo>
                        <a:pt x="62720" y="42336"/>
                      </a:lnTo>
                      <a:lnTo>
                        <a:pt x="62720" y="36168"/>
                      </a:lnTo>
                      <a:lnTo>
                        <a:pt x="63040" y="29719"/>
                      </a:lnTo>
                      <a:lnTo>
                        <a:pt x="63040" y="29719"/>
                      </a:lnTo>
                      <a:lnTo>
                        <a:pt x="63360" y="27757"/>
                      </a:lnTo>
                      <a:lnTo>
                        <a:pt x="79680" y="12616"/>
                      </a:lnTo>
                      <a:lnTo>
                        <a:pt x="78400" y="11495"/>
                      </a:lnTo>
                      <a:lnTo>
                        <a:pt x="63680" y="24112"/>
                      </a:lnTo>
                      <a:lnTo>
                        <a:pt x="63680" y="24112"/>
                      </a:lnTo>
                      <a:lnTo>
                        <a:pt x="63680" y="14859"/>
                      </a:lnTo>
                      <a:lnTo>
                        <a:pt x="72320" y="6728"/>
                      </a:lnTo>
                      <a:lnTo>
                        <a:pt x="71360" y="5887"/>
                      </a:lnTo>
                      <a:lnTo>
                        <a:pt x="63680" y="12336"/>
                      </a:lnTo>
                      <a:lnTo>
                        <a:pt x="63680" y="12336"/>
                      </a:lnTo>
                      <a:lnTo>
                        <a:pt x="63040" y="6448"/>
                      </a:lnTo>
                      <a:lnTo>
                        <a:pt x="62080" y="560"/>
                      </a:lnTo>
                      <a:lnTo>
                        <a:pt x="62080" y="0"/>
                      </a:lnTo>
                      <a:lnTo>
                        <a:pt x="61440" y="0"/>
                      </a:lnTo>
                      <a:lnTo>
                        <a:pt x="58880" y="0"/>
                      </a:lnTo>
                      <a:lnTo>
                        <a:pt x="58240" y="0"/>
                      </a:lnTo>
                      <a:lnTo>
                        <a:pt x="58240" y="560"/>
                      </a:lnTo>
                      <a:lnTo>
                        <a:pt x="58240" y="560"/>
                      </a:lnTo>
                      <a:lnTo>
                        <a:pt x="56960" y="6448"/>
                      </a:lnTo>
                      <a:lnTo>
                        <a:pt x="56640" y="12336"/>
                      </a:lnTo>
                      <a:lnTo>
                        <a:pt x="48640" y="5887"/>
                      </a:lnTo>
                      <a:lnTo>
                        <a:pt x="47360" y="6728"/>
                      </a:lnTo>
                      <a:lnTo>
                        <a:pt x="56320" y="15140"/>
                      </a:lnTo>
                      <a:lnTo>
                        <a:pt x="56320" y="15140"/>
                      </a:lnTo>
                      <a:lnTo>
                        <a:pt x="56640" y="19626"/>
                      </a:lnTo>
                      <a:lnTo>
                        <a:pt x="56640" y="24392"/>
                      </a:lnTo>
                      <a:lnTo>
                        <a:pt x="41280" y="11495"/>
                      </a:lnTo>
                      <a:lnTo>
                        <a:pt x="40000" y="12616"/>
                      </a:lnTo>
                      <a:lnTo>
                        <a:pt x="56960" y="28037"/>
                      </a:lnTo>
                      <a:lnTo>
                        <a:pt x="56960" y="28037"/>
                      </a:lnTo>
                      <a:lnTo>
                        <a:pt x="57280" y="30000"/>
                      </a:lnTo>
                      <a:lnTo>
                        <a:pt x="57280" y="30000"/>
                      </a:lnTo>
                      <a:lnTo>
                        <a:pt x="57600" y="36168"/>
                      </a:lnTo>
                      <a:lnTo>
                        <a:pt x="57920" y="42336"/>
                      </a:lnTo>
                      <a:lnTo>
                        <a:pt x="57600" y="48504"/>
                      </a:lnTo>
                      <a:lnTo>
                        <a:pt x="56960" y="54953"/>
                      </a:lnTo>
                      <a:lnTo>
                        <a:pt x="56960" y="54953"/>
                      </a:lnTo>
                      <a:lnTo>
                        <a:pt x="50240" y="52429"/>
                      </a:lnTo>
                      <a:lnTo>
                        <a:pt x="43840" y="49345"/>
                      </a:lnTo>
                      <a:lnTo>
                        <a:pt x="37760" y="45981"/>
                      </a:lnTo>
                      <a:lnTo>
                        <a:pt x="31680" y="42616"/>
                      </a:lnTo>
                      <a:lnTo>
                        <a:pt x="31680" y="42616"/>
                      </a:lnTo>
                      <a:lnTo>
                        <a:pt x="29760" y="41214"/>
                      </a:lnTo>
                      <a:lnTo>
                        <a:pt x="23040" y="21308"/>
                      </a:lnTo>
                      <a:lnTo>
                        <a:pt x="21120" y="21588"/>
                      </a:lnTo>
                      <a:lnTo>
                        <a:pt x="26240" y="39532"/>
                      </a:lnTo>
                      <a:lnTo>
                        <a:pt x="26240" y="39532"/>
                      </a:lnTo>
                      <a:lnTo>
                        <a:pt x="16960" y="34485"/>
                      </a:lnTo>
                      <a:lnTo>
                        <a:pt x="13440" y="23831"/>
                      </a:lnTo>
                      <a:lnTo>
                        <a:pt x="11840" y="24392"/>
                      </a:lnTo>
                      <a:lnTo>
                        <a:pt x="14400" y="33364"/>
                      </a:lnTo>
                      <a:lnTo>
                        <a:pt x="14400" y="33364"/>
                      </a:lnTo>
                      <a:lnTo>
                        <a:pt x="8640" y="30841"/>
                      </a:lnTo>
                      <a:lnTo>
                        <a:pt x="2240" y="28878"/>
                      </a:lnTo>
                      <a:lnTo>
                        <a:pt x="1920" y="28598"/>
                      </a:lnTo>
                      <a:lnTo>
                        <a:pt x="1600" y="29158"/>
                      </a:lnTo>
                      <a:lnTo>
                        <a:pt x="1600" y="29158"/>
                      </a:lnTo>
                      <a:lnTo>
                        <a:pt x="320" y="31121"/>
                      </a:lnTo>
                      <a:lnTo>
                        <a:pt x="320" y="31121"/>
                      </a:lnTo>
                      <a:lnTo>
                        <a:pt x="0" y="31401"/>
                      </a:lnTo>
                      <a:lnTo>
                        <a:pt x="320" y="31682"/>
                      </a:lnTo>
                      <a:lnTo>
                        <a:pt x="320" y="31682"/>
                      </a:lnTo>
                      <a:lnTo>
                        <a:pt x="5760" y="35607"/>
                      </a:lnTo>
                      <a:lnTo>
                        <a:pt x="11200" y="38971"/>
                      </a:lnTo>
                      <a:lnTo>
                        <a:pt x="640" y="41495"/>
                      </a:lnTo>
                      <a:lnTo>
                        <a:pt x="960" y="42897"/>
                      </a:lnTo>
                      <a:lnTo>
                        <a:pt x="13760" y="40373"/>
                      </a:lnTo>
                      <a:lnTo>
                        <a:pt x="13760" y="40373"/>
                      </a:lnTo>
                      <a:lnTo>
                        <a:pt x="18240" y="42616"/>
                      </a:lnTo>
                      <a:lnTo>
                        <a:pt x="23040" y="44579"/>
                      </a:lnTo>
                      <a:lnTo>
                        <a:pt x="2560" y="49906"/>
                      </a:lnTo>
                      <a:lnTo>
                        <a:pt x="3200" y="51308"/>
                      </a:lnTo>
                      <a:lnTo>
                        <a:pt x="26880" y="46261"/>
                      </a:lnTo>
                      <a:lnTo>
                        <a:pt x="26880" y="46261"/>
                      </a:lnTo>
                      <a:lnTo>
                        <a:pt x="28800" y="47102"/>
                      </a:lnTo>
                      <a:lnTo>
                        <a:pt x="28800" y="47102"/>
                      </a:lnTo>
                      <a:lnTo>
                        <a:pt x="35200" y="49906"/>
                      </a:lnTo>
                      <a:lnTo>
                        <a:pt x="41280" y="52710"/>
                      </a:lnTo>
                      <a:lnTo>
                        <a:pt x="47360" y="56074"/>
                      </a:lnTo>
                      <a:lnTo>
                        <a:pt x="53440" y="59719"/>
                      </a:lnTo>
                      <a:lnTo>
                        <a:pt x="53440" y="59719"/>
                      </a:lnTo>
                      <a:lnTo>
                        <a:pt x="47360" y="63644"/>
                      </a:lnTo>
                      <a:lnTo>
                        <a:pt x="41280" y="67009"/>
                      </a:lnTo>
                      <a:lnTo>
                        <a:pt x="34880" y="69813"/>
                      </a:lnTo>
                      <a:lnTo>
                        <a:pt x="28480" y="72897"/>
                      </a:lnTo>
                      <a:lnTo>
                        <a:pt x="28480" y="72897"/>
                      </a:lnTo>
                      <a:lnTo>
                        <a:pt x="26240" y="73738"/>
                      </a:lnTo>
                      <a:lnTo>
                        <a:pt x="3200" y="68691"/>
                      </a:lnTo>
                      <a:lnTo>
                        <a:pt x="2560" y="70373"/>
                      </a:lnTo>
                      <a:lnTo>
                        <a:pt x="22720" y="75420"/>
                      </a:lnTo>
                      <a:lnTo>
                        <a:pt x="22720" y="75420"/>
                      </a:lnTo>
                      <a:lnTo>
                        <a:pt x="17920" y="77663"/>
                      </a:lnTo>
                      <a:lnTo>
                        <a:pt x="13120" y="79906"/>
                      </a:lnTo>
                      <a:lnTo>
                        <a:pt x="960" y="77383"/>
                      </a:lnTo>
                      <a:lnTo>
                        <a:pt x="640" y="78504"/>
                      </a:lnTo>
                      <a:lnTo>
                        <a:pt x="10880" y="81308"/>
                      </a:lnTo>
                      <a:lnTo>
                        <a:pt x="10880" y="81308"/>
                      </a:lnTo>
                      <a:lnTo>
                        <a:pt x="5440" y="84392"/>
                      </a:lnTo>
                      <a:lnTo>
                        <a:pt x="320" y="88037"/>
                      </a:lnTo>
                      <a:lnTo>
                        <a:pt x="0" y="88317"/>
                      </a:lnTo>
                      <a:lnTo>
                        <a:pt x="960" y="90280"/>
                      </a:lnTo>
                      <a:lnTo>
                        <a:pt x="1280" y="90841"/>
                      </a:lnTo>
                      <a:lnTo>
                        <a:pt x="1280" y="90841"/>
                      </a:lnTo>
                      <a:lnTo>
                        <a:pt x="1600" y="91121"/>
                      </a:lnTo>
                      <a:lnTo>
                        <a:pt x="2240" y="91121"/>
                      </a:lnTo>
                      <a:lnTo>
                        <a:pt x="2240" y="91121"/>
                      </a:lnTo>
                      <a:lnTo>
                        <a:pt x="8640" y="89158"/>
                      </a:lnTo>
                      <a:lnTo>
                        <a:pt x="14720" y="86635"/>
                      </a:lnTo>
                      <a:lnTo>
                        <a:pt x="11840" y="95887"/>
                      </a:lnTo>
                      <a:lnTo>
                        <a:pt x="13440" y="96168"/>
                      </a:lnTo>
                      <a:lnTo>
                        <a:pt x="17280" y="85233"/>
                      </a:lnTo>
                      <a:lnTo>
                        <a:pt x="17280" y="85233"/>
                      </a:lnTo>
                      <a:lnTo>
                        <a:pt x="21760" y="82990"/>
                      </a:lnTo>
                      <a:lnTo>
                        <a:pt x="26240" y="80467"/>
                      </a:lnTo>
                      <a:lnTo>
                        <a:pt x="21120" y="98411"/>
                      </a:lnTo>
                      <a:lnTo>
                        <a:pt x="23040" y="98971"/>
                      </a:lnTo>
                      <a:lnTo>
                        <a:pt x="29760" y="78224"/>
                      </a:lnTo>
                      <a:lnTo>
                        <a:pt x="29760" y="78224"/>
                      </a:lnTo>
                      <a:lnTo>
                        <a:pt x="31360" y="77383"/>
                      </a:lnTo>
                      <a:lnTo>
                        <a:pt x="31360" y="77383"/>
                      </a:lnTo>
                      <a:lnTo>
                        <a:pt x="37440" y="73738"/>
                      </a:lnTo>
                      <a:lnTo>
                        <a:pt x="43520" y="70654"/>
                      </a:lnTo>
                      <a:lnTo>
                        <a:pt x="49600" y="67570"/>
                      </a:lnTo>
                      <a:lnTo>
                        <a:pt x="56320" y="65046"/>
                      </a:lnTo>
                      <a:lnTo>
                        <a:pt x="56320" y="65046"/>
                      </a:lnTo>
                      <a:lnTo>
                        <a:pt x="56960" y="71214"/>
                      </a:lnTo>
                      <a:lnTo>
                        <a:pt x="57280" y="77663"/>
                      </a:lnTo>
                      <a:lnTo>
                        <a:pt x="56960" y="84112"/>
                      </a:lnTo>
                      <a:lnTo>
                        <a:pt x="56640" y="90280"/>
                      </a:lnTo>
                      <a:lnTo>
                        <a:pt x="56640" y="90280"/>
                      </a:lnTo>
                      <a:lnTo>
                        <a:pt x="56640" y="92523"/>
                      </a:lnTo>
                      <a:lnTo>
                        <a:pt x="40000" y="107663"/>
                      </a:lnTo>
                      <a:lnTo>
                        <a:pt x="41280" y="108785"/>
                      </a:lnTo>
                      <a:lnTo>
                        <a:pt x="56320" y="96168"/>
                      </a:lnTo>
                      <a:lnTo>
                        <a:pt x="56320" y="96168"/>
                      </a:lnTo>
                      <a:lnTo>
                        <a:pt x="56320" y="100654"/>
                      </a:lnTo>
                      <a:lnTo>
                        <a:pt x="56320" y="105420"/>
                      </a:lnTo>
                      <a:lnTo>
                        <a:pt x="47360" y="113271"/>
                      </a:lnTo>
                      <a:lnTo>
                        <a:pt x="48640" y="114392"/>
                      </a:lnTo>
                      <a:lnTo>
                        <a:pt x="56320" y="107943"/>
                      </a:lnTo>
                      <a:lnTo>
                        <a:pt x="56320" y="107943"/>
                      </a:lnTo>
                      <a:lnTo>
                        <a:pt x="56640" y="113831"/>
                      </a:lnTo>
                      <a:lnTo>
                        <a:pt x="57920" y="119439"/>
                      </a:lnTo>
                      <a:lnTo>
                        <a:pt x="57920" y="120000"/>
                      </a:lnTo>
                      <a:lnTo>
                        <a:pt x="58560" y="120000"/>
                      </a:lnTo>
                      <a:lnTo>
                        <a:pt x="61120" y="120000"/>
                      </a:lnTo>
                      <a:lnTo>
                        <a:pt x="61760" y="120000"/>
                      </a:lnTo>
                      <a:lnTo>
                        <a:pt x="61760" y="119439"/>
                      </a:lnTo>
                      <a:lnTo>
                        <a:pt x="61760" y="119439"/>
                      </a:lnTo>
                      <a:lnTo>
                        <a:pt x="63040" y="113551"/>
                      </a:lnTo>
                      <a:lnTo>
                        <a:pt x="63360" y="107663"/>
                      </a:lnTo>
                      <a:lnTo>
                        <a:pt x="71360" y="114392"/>
                      </a:lnTo>
                      <a:lnTo>
                        <a:pt x="72320" y="113271"/>
                      </a:lnTo>
                      <a:lnTo>
                        <a:pt x="63360" y="105140"/>
                      </a:lnTo>
                      <a:lnTo>
                        <a:pt x="63360" y="105140"/>
                      </a:lnTo>
                      <a:lnTo>
                        <a:pt x="63360" y="100373"/>
                      </a:lnTo>
                      <a:lnTo>
                        <a:pt x="63040" y="95607"/>
                      </a:lnTo>
                      <a:lnTo>
                        <a:pt x="78400" y="108785"/>
                      </a:lnTo>
                      <a:lnTo>
                        <a:pt x="79680" y="107663"/>
                      </a:lnTo>
                      <a:lnTo>
                        <a:pt x="62720" y="91962"/>
                      </a:lnTo>
                      <a:lnTo>
                        <a:pt x="62720" y="91962"/>
                      </a:lnTo>
                      <a:lnTo>
                        <a:pt x="62720" y="90280"/>
                      </a:lnTo>
                      <a:lnTo>
                        <a:pt x="62720" y="90280"/>
                      </a:lnTo>
                      <a:lnTo>
                        <a:pt x="62400" y="84112"/>
                      </a:lnTo>
                      <a:lnTo>
                        <a:pt x="62080" y="77943"/>
                      </a:lnTo>
                      <a:lnTo>
                        <a:pt x="62080" y="71495"/>
                      </a:lnTo>
                      <a:lnTo>
                        <a:pt x="63040" y="65327"/>
                      </a:lnTo>
                      <a:lnTo>
                        <a:pt x="63040" y="65327"/>
                      </a:lnTo>
                      <a:lnTo>
                        <a:pt x="69760" y="67850"/>
                      </a:lnTo>
                      <a:lnTo>
                        <a:pt x="76160" y="70934"/>
                      </a:lnTo>
                      <a:lnTo>
                        <a:pt x="82240" y="74299"/>
                      </a:lnTo>
                      <a:lnTo>
                        <a:pt x="88320" y="77663"/>
                      </a:lnTo>
                      <a:lnTo>
                        <a:pt x="88320" y="77663"/>
                      </a:lnTo>
                      <a:lnTo>
                        <a:pt x="90240" y="78785"/>
                      </a:lnTo>
                      <a:lnTo>
                        <a:pt x="96960" y="98971"/>
                      </a:lnTo>
                      <a:lnTo>
                        <a:pt x="98880" y="98411"/>
                      </a:lnTo>
                      <a:lnTo>
                        <a:pt x="93760" y="80747"/>
                      </a:lnTo>
                      <a:lnTo>
                        <a:pt x="93760" y="80747"/>
                      </a:lnTo>
                      <a:lnTo>
                        <a:pt x="98240" y="83271"/>
                      </a:lnTo>
                      <a:lnTo>
                        <a:pt x="102720" y="85514"/>
                      </a:lnTo>
                      <a:lnTo>
                        <a:pt x="106240" y="96168"/>
                      </a:lnTo>
                      <a:lnTo>
                        <a:pt x="107840" y="95887"/>
                      </a:lnTo>
                      <a:lnTo>
                        <a:pt x="105280" y="86915"/>
                      </a:lnTo>
                      <a:lnTo>
                        <a:pt x="105280" y="86915"/>
                      </a:lnTo>
                      <a:lnTo>
                        <a:pt x="111360" y="89158"/>
                      </a:lnTo>
                      <a:lnTo>
                        <a:pt x="117440" y="91401"/>
                      </a:lnTo>
                      <a:lnTo>
                        <a:pt x="118080" y="91401"/>
                      </a:lnTo>
                      <a:lnTo>
                        <a:pt x="119360" y="89439"/>
                      </a:lnTo>
                      <a:lnTo>
                        <a:pt x="119360" y="89158"/>
                      </a:lnTo>
                      <a:lnTo>
                        <a:pt x="120000" y="88598"/>
                      </a:lnTo>
                      <a:lnTo>
                        <a:pt x="119360" y="88317"/>
                      </a:lnTo>
                      <a:lnTo>
                        <a:pt x="119360" y="88317"/>
                      </a:lnTo>
                      <a:lnTo>
                        <a:pt x="114240" y="84672"/>
                      </a:lnTo>
                      <a:lnTo>
                        <a:pt x="108800" y="81308"/>
                      </a:lnTo>
                      <a:lnTo>
                        <a:pt x="108800" y="81308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3921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 rot="1160251">
                  <a:off x="8324628" y="3308606"/>
                  <a:ext cx="491754" cy="561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8800" y="81308"/>
                      </a:moveTo>
                      <a:lnTo>
                        <a:pt x="119360" y="78504"/>
                      </a:lnTo>
                      <a:lnTo>
                        <a:pt x="119040" y="77383"/>
                      </a:lnTo>
                      <a:lnTo>
                        <a:pt x="106240" y="79906"/>
                      </a:lnTo>
                      <a:lnTo>
                        <a:pt x="106240" y="79906"/>
                      </a:lnTo>
                      <a:lnTo>
                        <a:pt x="101440" y="77663"/>
                      </a:lnTo>
                      <a:lnTo>
                        <a:pt x="96640" y="75420"/>
                      </a:lnTo>
                      <a:lnTo>
                        <a:pt x="117120" y="70373"/>
                      </a:lnTo>
                      <a:lnTo>
                        <a:pt x="116800" y="68691"/>
                      </a:lnTo>
                      <a:lnTo>
                        <a:pt x="93120" y="73738"/>
                      </a:lnTo>
                      <a:lnTo>
                        <a:pt x="93120" y="73738"/>
                      </a:lnTo>
                      <a:lnTo>
                        <a:pt x="91200" y="73177"/>
                      </a:lnTo>
                      <a:lnTo>
                        <a:pt x="91200" y="73177"/>
                      </a:lnTo>
                      <a:lnTo>
                        <a:pt x="84800" y="70373"/>
                      </a:lnTo>
                      <a:lnTo>
                        <a:pt x="78400" y="67289"/>
                      </a:lnTo>
                      <a:lnTo>
                        <a:pt x="72320" y="64205"/>
                      </a:lnTo>
                      <a:lnTo>
                        <a:pt x="66560" y="60560"/>
                      </a:lnTo>
                      <a:lnTo>
                        <a:pt x="66560" y="60560"/>
                      </a:lnTo>
                      <a:lnTo>
                        <a:pt x="72640" y="56635"/>
                      </a:lnTo>
                      <a:lnTo>
                        <a:pt x="78720" y="53271"/>
                      </a:lnTo>
                      <a:lnTo>
                        <a:pt x="85120" y="50186"/>
                      </a:lnTo>
                      <a:lnTo>
                        <a:pt x="91520" y="47383"/>
                      </a:lnTo>
                      <a:lnTo>
                        <a:pt x="91520" y="47383"/>
                      </a:lnTo>
                      <a:lnTo>
                        <a:pt x="93760" y="46542"/>
                      </a:lnTo>
                      <a:lnTo>
                        <a:pt x="116800" y="51308"/>
                      </a:lnTo>
                      <a:lnTo>
                        <a:pt x="117120" y="49906"/>
                      </a:lnTo>
                      <a:lnTo>
                        <a:pt x="97280" y="44859"/>
                      </a:lnTo>
                      <a:lnTo>
                        <a:pt x="97280" y="44859"/>
                      </a:lnTo>
                      <a:lnTo>
                        <a:pt x="106560" y="40373"/>
                      </a:lnTo>
                      <a:lnTo>
                        <a:pt x="119040" y="42897"/>
                      </a:lnTo>
                      <a:lnTo>
                        <a:pt x="119360" y="41495"/>
                      </a:lnTo>
                      <a:lnTo>
                        <a:pt x="109120" y="38971"/>
                      </a:lnTo>
                      <a:lnTo>
                        <a:pt x="109120" y="38971"/>
                      </a:lnTo>
                      <a:lnTo>
                        <a:pt x="114560" y="35607"/>
                      </a:lnTo>
                      <a:lnTo>
                        <a:pt x="119680" y="31962"/>
                      </a:lnTo>
                      <a:lnTo>
                        <a:pt x="120000" y="31682"/>
                      </a:lnTo>
                      <a:lnTo>
                        <a:pt x="119680" y="31401"/>
                      </a:lnTo>
                      <a:lnTo>
                        <a:pt x="119680" y="31401"/>
                      </a:lnTo>
                      <a:lnTo>
                        <a:pt x="119040" y="30000"/>
                      </a:lnTo>
                      <a:lnTo>
                        <a:pt x="118080" y="28878"/>
                      </a:lnTo>
                      <a:lnTo>
                        <a:pt x="117760" y="29158"/>
                      </a:lnTo>
                      <a:lnTo>
                        <a:pt x="117760" y="29158"/>
                      </a:lnTo>
                      <a:lnTo>
                        <a:pt x="111360" y="31121"/>
                      </a:lnTo>
                      <a:lnTo>
                        <a:pt x="105280" y="33644"/>
                      </a:lnTo>
                      <a:lnTo>
                        <a:pt x="107840" y="24392"/>
                      </a:lnTo>
                      <a:lnTo>
                        <a:pt x="106240" y="23831"/>
                      </a:lnTo>
                      <a:lnTo>
                        <a:pt x="102720" y="34766"/>
                      </a:lnTo>
                      <a:lnTo>
                        <a:pt x="102720" y="34766"/>
                      </a:lnTo>
                      <a:lnTo>
                        <a:pt x="98240" y="37289"/>
                      </a:lnTo>
                      <a:lnTo>
                        <a:pt x="93440" y="39813"/>
                      </a:lnTo>
                      <a:lnTo>
                        <a:pt x="98880" y="21588"/>
                      </a:lnTo>
                      <a:lnTo>
                        <a:pt x="96960" y="21308"/>
                      </a:lnTo>
                      <a:lnTo>
                        <a:pt x="89920" y="41775"/>
                      </a:lnTo>
                      <a:lnTo>
                        <a:pt x="89920" y="41775"/>
                      </a:lnTo>
                      <a:lnTo>
                        <a:pt x="88320" y="42897"/>
                      </a:lnTo>
                      <a:lnTo>
                        <a:pt x="88320" y="42897"/>
                      </a:lnTo>
                      <a:lnTo>
                        <a:pt x="82560" y="46261"/>
                      </a:lnTo>
                      <a:lnTo>
                        <a:pt x="76480" y="49626"/>
                      </a:lnTo>
                      <a:lnTo>
                        <a:pt x="70080" y="52710"/>
                      </a:lnTo>
                      <a:lnTo>
                        <a:pt x="63680" y="55233"/>
                      </a:lnTo>
                      <a:lnTo>
                        <a:pt x="63680" y="55233"/>
                      </a:lnTo>
                      <a:lnTo>
                        <a:pt x="62720" y="48785"/>
                      </a:lnTo>
                      <a:lnTo>
                        <a:pt x="62720" y="42336"/>
                      </a:lnTo>
                      <a:lnTo>
                        <a:pt x="62720" y="36168"/>
                      </a:lnTo>
                      <a:lnTo>
                        <a:pt x="63040" y="29719"/>
                      </a:lnTo>
                      <a:lnTo>
                        <a:pt x="63040" y="29719"/>
                      </a:lnTo>
                      <a:lnTo>
                        <a:pt x="63360" y="27757"/>
                      </a:lnTo>
                      <a:lnTo>
                        <a:pt x="79680" y="12616"/>
                      </a:lnTo>
                      <a:lnTo>
                        <a:pt x="78400" y="11495"/>
                      </a:lnTo>
                      <a:lnTo>
                        <a:pt x="63680" y="24112"/>
                      </a:lnTo>
                      <a:lnTo>
                        <a:pt x="63680" y="24112"/>
                      </a:lnTo>
                      <a:lnTo>
                        <a:pt x="63680" y="14859"/>
                      </a:lnTo>
                      <a:lnTo>
                        <a:pt x="72320" y="6728"/>
                      </a:lnTo>
                      <a:lnTo>
                        <a:pt x="71360" y="5887"/>
                      </a:lnTo>
                      <a:lnTo>
                        <a:pt x="63680" y="12336"/>
                      </a:lnTo>
                      <a:lnTo>
                        <a:pt x="63680" y="12336"/>
                      </a:lnTo>
                      <a:lnTo>
                        <a:pt x="63040" y="6448"/>
                      </a:lnTo>
                      <a:lnTo>
                        <a:pt x="62080" y="560"/>
                      </a:lnTo>
                      <a:lnTo>
                        <a:pt x="62080" y="0"/>
                      </a:lnTo>
                      <a:lnTo>
                        <a:pt x="61440" y="0"/>
                      </a:lnTo>
                      <a:lnTo>
                        <a:pt x="58880" y="0"/>
                      </a:lnTo>
                      <a:lnTo>
                        <a:pt x="58240" y="0"/>
                      </a:lnTo>
                      <a:lnTo>
                        <a:pt x="58240" y="560"/>
                      </a:lnTo>
                      <a:lnTo>
                        <a:pt x="58240" y="560"/>
                      </a:lnTo>
                      <a:lnTo>
                        <a:pt x="56960" y="6448"/>
                      </a:lnTo>
                      <a:lnTo>
                        <a:pt x="56640" y="12336"/>
                      </a:lnTo>
                      <a:lnTo>
                        <a:pt x="48640" y="5887"/>
                      </a:lnTo>
                      <a:lnTo>
                        <a:pt x="47360" y="6728"/>
                      </a:lnTo>
                      <a:lnTo>
                        <a:pt x="56320" y="15140"/>
                      </a:lnTo>
                      <a:lnTo>
                        <a:pt x="56320" y="15140"/>
                      </a:lnTo>
                      <a:lnTo>
                        <a:pt x="56640" y="19626"/>
                      </a:lnTo>
                      <a:lnTo>
                        <a:pt x="56640" y="24392"/>
                      </a:lnTo>
                      <a:lnTo>
                        <a:pt x="41280" y="11495"/>
                      </a:lnTo>
                      <a:lnTo>
                        <a:pt x="40000" y="12616"/>
                      </a:lnTo>
                      <a:lnTo>
                        <a:pt x="56960" y="28037"/>
                      </a:lnTo>
                      <a:lnTo>
                        <a:pt x="56960" y="28037"/>
                      </a:lnTo>
                      <a:lnTo>
                        <a:pt x="57280" y="30000"/>
                      </a:lnTo>
                      <a:lnTo>
                        <a:pt x="57280" y="30000"/>
                      </a:lnTo>
                      <a:lnTo>
                        <a:pt x="57600" y="36168"/>
                      </a:lnTo>
                      <a:lnTo>
                        <a:pt x="57920" y="42336"/>
                      </a:lnTo>
                      <a:lnTo>
                        <a:pt x="57600" y="48504"/>
                      </a:lnTo>
                      <a:lnTo>
                        <a:pt x="56960" y="54953"/>
                      </a:lnTo>
                      <a:lnTo>
                        <a:pt x="56960" y="54953"/>
                      </a:lnTo>
                      <a:lnTo>
                        <a:pt x="50240" y="52429"/>
                      </a:lnTo>
                      <a:lnTo>
                        <a:pt x="43840" y="49345"/>
                      </a:lnTo>
                      <a:lnTo>
                        <a:pt x="37760" y="45981"/>
                      </a:lnTo>
                      <a:lnTo>
                        <a:pt x="31680" y="42616"/>
                      </a:lnTo>
                      <a:lnTo>
                        <a:pt x="31680" y="42616"/>
                      </a:lnTo>
                      <a:lnTo>
                        <a:pt x="29760" y="41214"/>
                      </a:lnTo>
                      <a:lnTo>
                        <a:pt x="23040" y="21308"/>
                      </a:lnTo>
                      <a:lnTo>
                        <a:pt x="21120" y="21588"/>
                      </a:lnTo>
                      <a:lnTo>
                        <a:pt x="26240" y="39532"/>
                      </a:lnTo>
                      <a:lnTo>
                        <a:pt x="26240" y="39532"/>
                      </a:lnTo>
                      <a:lnTo>
                        <a:pt x="16960" y="34485"/>
                      </a:lnTo>
                      <a:lnTo>
                        <a:pt x="13440" y="23831"/>
                      </a:lnTo>
                      <a:lnTo>
                        <a:pt x="11840" y="24392"/>
                      </a:lnTo>
                      <a:lnTo>
                        <a:pt x="14400" y="33364"/>
                      </a:lnTo>
                      <a:lnTo>
                        <a:pt x="14400" y="33364"/>
                      </a:lnTo>
                      <a:lnTo>
                        <a:pt x="8640" y="30841"/>
                      </a:lnTo>
                      <a:lnTo>
                        <a:pt x="2240" y="28878"/>
                      </a:lnTo>
                      <a:lnTo>
                        <a:pt x="1920" y="28598"/>
                      </a:lnTo>
                      <a:lnTo>
                        <a:pt x="1600" y="29158"/>
                      </a:lnTo>
                      <a:lnTo>
                        <a:pt x="1600" y="29158"/>
                      </a:lnTo>
                      <a:lnTo>
                        <a:pt x="320" y="31121"/>
                      </a:lnTo>
                      <a:lnTo>
                        <a:pt x="320" y="31121"/>
                      </a:lnTo>
                      <a:lnTo>
                        <a:pt x="0" y="31401"/>
                      </a:lnTo>
                      <a:lnTo>
                        <a:pt x="320" y="31682"/>
                      </a:lnTo>
                      <a:lnTo>
                        <a:pt x="320" y="31682"/>
                      </a:lnTo>
                      <a:lnTo>
                        <a:pt x="5760" y="35607"/>
                      </a:lnTo>
                      <a:lnTo>
                        <a:pt x="11200" y="38971"/>
                      </a:lnTo>
                      <a:lnTo>
                        <a:pt x="640" y="41495"/>
                      </a:lnTo>
                      <a:lnTo>
                        <a:pt x="960" y="42897"/>
                      </a:lnTo>
                      <a:lnTo>
                        <a:pt x="13760" y="40373"/>
                      </a:lnTo>
                      <a:lnTo>
                        <a:pt x="13760" y="40373"/>
                      </a:lnTo>
                      <a:lnTo>
                        <a:pt x="18240" y="42616"/>
                      </a:lnTo>
                      <a:lnTo>
                        <a:pt x="23040" y="44579"/>
                      </a:lnTo>
                      <a:lnTo>
                        <a:pt x="2560" y="49906"/>
                      </a:lnTo>
                      <a:lnTo>
                        <a:pt x="3200" y="51308"/>
                      </a:lnTo>
                      <a:lnTo>
                        <a:pt x="26880" y="46261"/>
                      </a:lnTo>
                      <a:lnTo>
                        <a:pt x="26880" y="46261"/>
                      </a:lnTo>
                      <a:lnTo>
                        <a:pt x="28800" y="47102"/>
                      </a:lnTo>
                      <a:lnTo>
                        <a:pt x="28800" y="47102"/>
                      </a:lnTo>
                      <a:lnTo>
                        <a:pt x="35200" y="49906"/>
                      </a:lnTo>
                      <a:lnTo>
                        <a:pt x="41280" y="52710"/>
                      </a:lnTo>
                      <a:lnTo>
                        <a:pt x="47360" y="56074"/>
                      </a:lnTo>
                      <a:lnTo>
                        <a:pt x="53440" y="59719"/>
                      </a:lnTo>
                      <a:lnTo>
                        <a:pt x="53440" y="59719"/>
                      </a:lnTo>
                      <a:lnTo>
                        <a:pt x="47360" y="63644"/>
                      </a:lnTo>
                      <a:lnTo>
                        <a:pt x="41280" y="67009"/>
                      </a:lnTo>
                      <a:lnTo>
                        <a:pt x="34880" y="69813"/>
                      </a:lnTo>
                      <a:lnTo>
                        <a:pt x="28480" y="72897"/>
                      </a:lnTo>
                      <a:lnTo>
                        <a:pt x="28480" y="72897"/>
                      </a:lnTo>
                      <a:lnTo>
                        <a:pt x="26240" y="73738"/>
                      </a:lnTo>
                      <a:lnTo>
                        <a:pt x="3200" y="68691"/>
                      </a:lnTo>
                      <a:lnTo>
                        <a:pt x="2560" y="70373"/>
                      </a:lnTo>
                      <a:lnTo>
                        <a:pt x="22720" y="75420"/>
                      </a:lnTo>
                      <a:lnTo>
                        <a:pt x="22720" y="75420"/>
                      </a:lnTo>
                      <a:lnTo>
                        <a:pt x="17920" y="77663"/>
                      </a:lnTo>
                      <a:lnTo>
                        <a:pt x="13120" y="79906"/>
                      </a:lnTo>
                      <a:lnTo>
                        <a:pt x="960" y="77383"/>
                      </a:lnTo>
                      <a:lnTo>
                        <a:pt x="640" y="78504"/>
                      </a:lnTo>
                      <a:lnTo>
                        <a:pt x="10880" y="81308"/>
                      </a:lnTo>
                      <a:lnTo>
                        <a:pt x="10880" y="81308"/>
                      </a:lnTo>
                      <a:lnTo>
                        <a:pt x="5440" y="84392"/>
                      </a:lnTo>
                      <a:lnTo>
                        <a:pt x="320" y="88037"/>
                      </a:lnTo>
                      <a:lnTo>
                        <a:pt x="0" y="88317"/>
                      </a:lnTo>
                      <a:lnTo>
                        <a:pt x="960" y="90280"/>
                      </a:lnTo>
                      <a:lnTo>
                        <a:pt x="1280" y="90841"/>
                      </a:lnTo>
                      <a:lnTo>
                        <a:pt x="1280" y="90841"/>
                      </a:lnTo>
                      <a:lnTo>
                        <a:pt x="1600" y="91121"/>
                      </a:lnTo>
                      <a:lnTo>
                        <a:pt x="2240" y="91121"/>
                      </a:lnTo>
                      <a:lnTo>
                        <a:pt x="2240" y="91121"/>
                      </a:lnTo>
                      <a:lnTo>
                        <a:pt x="8640" y="89158"/>
                      </a:lnTo>
                      <a:lnTo>
                        <a:pt x="14720" y="86635"/>
                      </a:lnTo>
                      <a:lnTo>
                        <a:pt x="11840" y="95887"/>
                      </a:lnTo>
                      <a:lnTo>
                        <a:pt x="13440" y="96168"/>
                      </a:lnTo>
                      <a:lnTo>
                        <a:pt x="17280" y="85233"/>
                      </a:lnTo>
                      <a:lnTo>
                        <a:pt x="17280" y="85233"/>
                      </a:lnTo>
                      <a:lnTo>
                        <a:pt x="21760" y="82990"/>
                      </a:lnTo>
                      <a:lnTo>
                        <a:pt x="26240" y="80467"/>
                      </a:lnTo>
                      <a:lnTo>
                        <a:pt x="21120" y="98411"/>
                      </a:lnTo>
                      <a:lnTo>
                        <a:pt x="23040" y="98971"/>
                      </a:lnTo>
                      <a:lnTo>
                        <a:pt x="29760" y="78224"/>
                      </a:lnTo>
                      <a:lnTo>
                        <a:pt x="29760" y="78224"/>
                      </a:lnTo>
                      <a:lnTo>
                        <a:pt x="31360" y="77383"/>
                      </a:lnTo>
                      <a:lnTo>
                        <a:pt x="31360" y="77383"/>
                      </a:lnTo>
                      <a:lnTo>
                        <a:pt x="37440" y="73738"/>
                      </a:lnTo>
                      <a:lnTo>
                        <a:pt x="43520" y="70654"/>
                      </a:lnTo>
                      <a:lnTo>
                        <a:pt x="49600" y="67570"/>
                      </a:lnTo>
                      <a:lnTo>
                        <a:pt x="56320" y="65046"/>
                      </a:lnTo>
                      <a:lnTo>
                        <a:pt x="56320" y="65046"/>
                      </a:lnTo>
                      <a:lnTo>
                        <a:pt x="56960" y="71214"/>
                      </a:lnTo>
                      <a:lnTo>
                        <a:pt x="57280" y="77663"/>
                      </a:lnTo>
                      <a:lnTo>
                        <a:pt x="56960" y="84112"/>
                      </a:lnTo>
                      <a:lnTo>
                        <a:pt x="56640" y="90280"/>
                      </a:lnTo>
                      <a:lnTo>
                        <a:pt x="56640" y="90280"/>
                      </a:lnTo>
                      <a:lnTo>
                        <a:pt x="56640" y="92523"/>
                      </a:lnTo>
                      <a:lnTo>
                        <a:pt x="40000" y="107663"/>
                      </a:lnTo>
                      <a:lnTo>
                        <a:pt x="41280" y="108785"/>
                      </a:lnTo>
                      <a:lnTo>
                        <a:pt x="56320" y="96168"/>
                      </a:lnTo>
                      <a:lnTo>
                        <a:pt x="56320" y="96168"/>
                      </a:lnTo>
                      <a:lnTo>
                        <a:pt x="56320" y="100654"/>
                      </a:lnTo>
                      <a:lnTo>
                        <a:pt x="56320" y="105420"/>
                      </a:lnTo>
                      <a:lnTo>
                        <a:pt x="47360" y="113271"/>
                      </a:lnTo>
                      <a:lnTo>
                        <a:pt x="48640" y="114392"/>
                      </a:lnTo>
                      <a:lnTo>
                        <a:pt x="56320" y="107943"/>
                      </a:lnTo>
                      <a:lnTo>
                        <a:pt x="56320" y="107943"/>
                      </a:lnTo>
                      <a:lnTo>
                        <a:pt x="56640" y="113831"/>
                      </a:lnTo>
                      <a:lnTo>
                        <a:pt x="57920" y="119439"/>
                      </a:lnTo>
                      <a:lnTo>
                        <a:pt x="57920" y="120000"/>
                      </a:lnTo>
                      <a:lnTo>
                        <a:pt x="58560" y="120000"/>
                      </a:lnTo>
                      <a:lnTo>
                        <a:pt x="61120" y="120000"/>
                      </a:lnTo>
                      <a:lnTo>
                        <a:pt x="61760" y="120000"/>
                      </a:lnTo>
                      <a:lnTo>
                        <a:pt x="61760" y="119439"/>
                      </a:lnTo>
                      <a:lnTo>
                        <a:pt x="61760" y="119439"/>
                      </a:lnTo>
                      <a:lnTo>
                        <a:pt x="63040" y="113551"/>
                      </a:lnTo>
                      <a:lnTo>
                        <a:pt x="63360" y="107663"/>
                      </a:lnTo>
                      <a:lnTo>
                        <a:pt x="71360" y="114392"/>
                      </a:lnTo>
                      <a:lnTo>
                        <a:pt x="72320" y="113271"/>
                      </a:lnTo>
                      <a:lnTo>
                        <a:pt x="63360" y="105140"/>
                      </a:lnTo>
                      <a:lnTo>
                        <a:pt x="63360" y="105140"/>
                      </a:lnTo>
                      <a:lnTo>
                        <a:pt x="63360" y="100373"/>
                      </a:lnTo>
                      <a:lnTo>
                        <a:pt x="63040" y="95607"/>
                      </a:lnTo>
                      <a:lnTo>
                        <a:pt x="78400" y="108785"/>
                      </a:lnTo>
                      <a:lnTo>
                        <a:pt x="79680" y="107663"/>
                      </a:lnTo>
                      <a:lnTo>
                        <a:pt x="62720" y="91962"/>
                      </a:lnTo>
                      <a:lnTo>
                        <a:pt x="62720" y="91962"/>
                      </a:lnTo>
                      <a:lnTo>
                        <a:pt x="62720" y="90280"/>
                      </a:lnTo>
                      <a:lnTo>
                        <a:pt x="62720" y="90280"/>
                      </a:lnTo>
                      <a:lnTo>
                        <a:pt x="62400" y="84112"/>
                      </a:lnTo>
                      <a:lnTo>
                        <a:pt x="62080" y="77943"/>
                      </a:lnTo>
                      <a:lnTo>
                        <a:pt x="62080" y="71495"/>
                      </a:lnTo>
                      <a:lnTo>
                        <a:pt x="63040" y="65327"/>
                      </a:lnTo>
                      <a:lnTo>
                        <a:pt x="63040" y="65327"/>
                      </a:lnTo>
                      <a:lnTo>
                        <a:pt x="69760" y="67850"/>
                      </a:lnTo>
                      <a:lnTo>
                        <a:pt x="76160" y="70934"/>
                      </a:lnTo>
                      <a:lnTo>
                        <a:pt x="82240" y="74299"/>
                      </a:lnTo>
                      <a:lnTo>
                        <a:pt x="88320" y="77663"/>
                      </a:lnTo>
                      <a:lnTo>
                        <a:pt x="88320" y="77663"/>
                      </a:lnTo>
                      <a:lnTo>
                        <a:pt x="90240" y="78785"/>
                      </a:lnTo>
                      <a:lnTo>
                        <a:pt x="96960" y="98971"/>
                      </a:lnTo>
                      <a:lnTo>
                        <a:pt x="98880" y="98411"/>
                      </a:lnTo>
                      <a:lnTo>
                        <a:pt x="93760" y="80747"/>
                      </a:lnTo>
                      <a:lnTo>
                        <a:pt x="93760" y="80747"/>
                      </a:lnTo>
                      <a:lnTo>
                        <a:pt x="98240" y="83271"/>
                      </a:lnTo>
                      <a:lnTo>
                        <a:pt x="102720" y="85514"/>
                      </a:lnTo>
                      <a:lnTo>
                        <a:pt x="106240" y="96168"/>
                      </a:lnTo>
                      <a:lnTo>
                        <a:pt x="107840" y="95887"/>
                      </a:lnTo>
                      <a:lnTo>
                        <a:pt x="105280" y="86915"/>
                      </a:lnTo>
                      <a:lnTo>
                        <a:pt x="105280" y="86915"/>
                      </a:lnTo>
                      <a:lnTo>
                        <a:pt x="111360" y="89158"/>
                      </a:lnTo>
                      <a:lnTo>
                        <a:pt x="117440" y="91401"/>
                      </a:lnTo>
                      <a:lnTo>
                        <a:pt x="118080" y="91401"/>
                      </a:lnTo>
                      <a:lnTo>
                        <a:pt x="119360" y="89439"/>
                      </a:lnTo>
                      <a:lnTo>
                        <a:pt x="119360" y="89158"/>
                      </a:lnTo>
                      <a:lnTo>
                        <a:pt x="120000" y="88598"/>
                      </a:lnTo>
                      <a:lnTo>
                        <a:pt x="119360" y="88317"/>
                      </a:lnTo>
                      <a:lnTo>
                        <a:pt x="119360" y="88317"/>
                      </a:lnTo>
                      <a:lnTo>
                        <a:pt x="114240" y="84672"/>
                      </a:lnTo>
                      <a:lnTo>
                        <a:pt x="108800" y="81308"/>
                      </a:lnTo>
                      <a:lnTo>
                        <a:pt x="108800" y="81308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 rot="-608747">
                  <a:off x="8713406" y="888238"/>
                  <a:ext cx="384613" cy="4389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8800" y="81308"/>
                      </a:moveTo>
                      <a:lnTo>
                        <a:pt x="119360" y="78504"/>
                      </a:lnTo>
                      <a:lnTo>
                        <a:pt x="119040" y="77383"/>
                      </a:lnTo>
                      <a:lnTo>
                        <a:pt x="106240" y="79906"/>
                      </a:lnTo>
                      <a:lnTo>
                        <a:pt x="106240" y="79906"/>
                      </a:lnTo>
                      <a:lnTo>
                        <a:pt x="101440" y="77663"/>
                      </a:lnTo>
                      <a:lnTo>
                        <a:pt x="96640" y="75420"/>
                      </a:lnTo>
                      <a:lnTo>
                        <a:pt x="117120" y="70373"/>
                      </a:lnTo>
                      <a:lnTo>
                        <a:pt x="116800" y="68691"/>
                      </a:lnTo>
                      <a:lnTo>
                        <a:pt x="93120" y="73738"/>
                      </a:lnTo>
                      <a:lnTo>
                        <a:pt x="93120" y="73738"/>
                      </a:lnTo>
                      <a:lnTo>
                        <a:pt x="91200" y="73177"/>
                      </a:lnTo>
                      <a:lnTo>
                        <a:pt x="91200" y="73177"/>
                      </a:lnTo>
                      <a:lnTo>
                        <a:pt x="84800" y="70373"/>
                      </a:lnTo>
                      <a:lnTo>
                        <a:pt x="78400" y="67289"/>
                      </a:lnTo>
                      <a:lnTo>
                        <a:pt x="72320" y="64205"/>
                      </a:lnTo>
                      <a:lnTo>
                        <a:pt x="66560" y="60560"/>
                      </a:lnTo>
                      <a:lnTo>
                        <a:pt x="66560" y="60560"/>
                      </a:lnTo>
                      <a:lnTo>
                        <a:pt x="72640" y="56635"/>
                      </a:lnTo>
                      <a:lnTo>
                        <a:pt x="78720" y="53271"/>
                      </a:lnTo>
                      <a:lnTo>
                        <a:pt x="85120" y="50186"/>
                      </a:lnTo>
                      <a:lnTo>
                        <a:pt x="91520" y="47383"/>
                      </a:lnTo>
                      <a:lnTo>
                        <a:pt x="91520" y="47383"/>
                      </a:lnTo>
                      <a:lnTo>
                        <a:pt x="93760" y="46542"/>
                      </a:lnTo>
                      <a:lnTo>
                        <a:pt x="116800" y="51308"/>
                      </a:lnTo>
                      <a:lnTo>
                        <a:pt x="117120" y="49906"/>
                      </a:lnTo>
                      <a:lnTo>
                        <a:pt x="97280" y="44859"/>
                      </a:lnTo>
                      <a:lnTo>
                        <a:pt x="97280" y="44859"/>
                      </a:lnTo>
                      <a:lnTo>
                        <a:pt x="106560" y="40373"/>
                      </a:lnTo>
                      <a:lnTo>
                        <a:pt x="119040" y="42897"/>
                      </a:lnTo>
                      <a:lnTo>
                        <a:pt x="119360" y="41495"/>
                      </a:lnTo>
                      <a:lnTo>
                        <a:pt x="109120" y="38971"/>
                      </a:lnTo>
                      <a:lnTo>
                        <a:pt x="109120" y="38971"/>
                      </a:lnTo>
                      <a:lnTo>
                        <a:pt x="114560" y="35607"/>
                      </a:lnTo>
                      <a:lnTo>
                        <a:pt x="119680" y="31962"/>
                      </a:lnTo>
                      <a:lnTo>
                        <a:pt x="120000" y="31682"/>
                      </a:lnTo>
                      <a:lnTo>
                        <a:pt x="119680" y="31401"/>
                      </a:lnTo>
                      <a:lnTo>
                        <a:pt x="119680" y="31401"/>
                      </a:lnTo>
                      <a:lnTo>
                        <a:pt x="119040" y="30000"/>
                      </a:lnTo>
                      <a:lnTo>
                        <a:pt x="118080" y="28878"/>
                      </a:lnTo>
                      <a:lnTo>
                        <a:pt x="117760" y="29158"/>
                      </a:lnTo>
                      <a:lnTo>
                        <a:pt x="117760" y="29158"/>
                      </a:lnTo>
                      <a:lnTo>
                        <a:pt x="111360" y="31121"/>
                      </a:lnTo>
                      <a:lnTo>
                        <a:pt x="105280" y="33644"/>
                      </a:lnTo>
                      <a:lnTo>
                        <a:pt x="107840" y="24392"/>
                      </a:lnTo>
                      <a:lnTo>
                        <a:pt x="106240" y="23831"/>
                      </a:lnTo>
                      <a:lnTo>
                        <a:pt x="102720" y="34766"/>
                      </a:lnTo>
                      <a:lnTo>
                        <a:pt x="102720" y="34766"/>
                      </a:lnTo>
                      <a:lnTo>
                        <a:pt x="98240" y="37289"/>
                      </a:lnTo>
                      <a:lnTo>
                        <a:pt x="93440" y="39813"/>
                      </a:lnTo>
                      <a:lnTo>
                        <a:pt x="98880" y="21588"/>
                      </a:lnTo>
                      <a:lnTo>
                        <a:pt x="96960" y="21308"/>
                      </a:lnTo>
                      <a:lnTo>
                        <a:pt x="89920" y="41775"/>
                      </a:lnTo>
                      <a:lnTo>
                        <a:pt x="89920" y="41775"/>
                      </a:lnTo>
                      <a:lnTo>
                        <a:pt x="88320" y="42897"/>
                      </a:lnTo>
                      <a:lnTo>
                        <a:pt x="88320" y="42897"/>
                      </a:lnTo>
                      <a:lnTo>
                        <a:pt x="82560" y="46261"/>
                      </a:lnTo>
                      <a:lnTo>
                        <a:pt x="76480" y="49626"/>
                      </a:lnTo>
                      <a:lnTo>
                        <a:pt x="70080" y="52710"/>
                      </a:lnTo>
                      <a:lnTo>
                        <a:pt x="63680" y="55233"/>
                      </a:lnTo>
                      <a:lnTo>
                        <a:pt x="63680" y="55233"/>
                      </a:lnTo>
                      <a:lnTo>
                        <a:pt x="62720" y="48785"/>
                      </a:lnTo>
                      <a:lnTo>
                        <a:pt x="62720" y="42336"/>
                      </a:lnTo>
                      <a:lnTo>
                        <a:pt x="62720" y="36168"/>
                      </a:lnTo>
                      <a:lnTo>
                        <a:pt x="63040" y="29719"/>
                      </a:lnTo>
                      <a:lnTo>
                        <a:pt x="63040" y="29719"/>
                      </a:lnTo>
                      <a:lnTo>
                        <a:pt x="63360" y="27757"/>
                      </a:lnTo>
                      <a:lnTo>
                        <a:pt x="79680" y="12616"/>
                      </a:lnTo>
                      <a:lnTo>
                        <a:pt x="78400" y="11495"/>
                      </a:lnTo>
                      <a:lnTo>
                        <a:pt x="63680" y="24112"/>
                      </a:lnTo>
                      <a:lnTo>
                        <a:pt x="63680" y="24112"/>
                      </a:lnTo>
                      <a:lnTo>
                        <a:pt x="63680" y="14859"/>
                      </a:lnTo>
                      <a:lnTo>
                        <a:pt x="72320" y="6728"/>
                      </a:lnTo>
                      <a:lnTo>
                        <a:pt x="71360" y="5887"/>
                      </a:lnTo>
                      <a:lnTo>
                        <a:pt x="63680" y="12336"/>
                      </a:lnTo>
                      <a:lnTo>
                        <a:pt x="63680" y="12336"/>
                      </a:lnTo>
                      <a:lnTo>
                        <a:pt x="63040" y="6448"/>
                      </a:lnTo>
                      <a:lnTo>
                        <a:pt x="62080" y="560"/>
                      </a:lnTo>
                      <a:lnTo>
                        <a:pt x="62080" y="0"/>
                      </a:lnTo>
                      <a:lnTo>
                        <a:pt x="61440" y="0"/>
                      </a:lnTo>
                      <a:lnTo>
                        <a:pt x="58880" y="0"/>
                      </a:lnTo>
                      <a:lnTo>
                        <a:pt x="58240" y="0"/>
                      </a:lnTo>
                      <a:lnTo>
                        <a:pt x="58240" y="560"/>
                      </a:lnTo>
                      <a:lnTo>
                        <a:pt x="58240" y="560"/>
                      </a:lnTo>
                      <a:lnTo>
                        <a:pt x="56960" y="6448"/>
                      </a:lnTo>
                      <a:lnTo>
                        <a:pt x="56640" y="12336"/>
                      </a:lnTo>
                      <a:lnTo>
                        <a:pt x="48640" y="5887"/>
                      </a:lnTo>
                      <a:lnTo>
                        <a:pt x="47360" y="6728"/>
                      </a:lnTo>
                      <a:lnTo>
                        <a:pt x="56320" y="15140"/>
                      </a:lnTo>
                      <a:lnTo>
                        <a:pt x="56320" y="15140"/>
                      </a:lnTo>
                      <a:lnTo>
                        <a:pt x="56640" y="19626"/>
                      </a:lnTo>
                      <a:lnTo>
                        <a:pt x="56640" y="24392"/>
                      </a:lnTo>
                      <a:lnTo>
                        <a:pt x="41280" y="11495"/>
                      </a:lnTo>
                      <a:lnTo>
                        <a:pt x="40000" y="12616"/>
                      </a:lnTo>
                      <a:lnTo>
                        <a:pt x="56960" y="28037"/>
                      </a:lnTo>
                      <a:lnTo>
                        <a:pt x="56960" y="28037"/>
                      </a:lnTo>
                      <a:lnTo>
                        <a:pt x="57280" y="30000"/>
                      </a:lnTo>
                      <a:lnTo>
                        <a:pt x="57280" y="30000"/>
                      </a:lnTo>
                      <a:lnTo>
                        <a:pt x="57600" y="36168"/>
                      </a:lnTo>
                      <a:lnTo>
                        <a:pt x="57920" y="42336"/>
                      </a:lnTo>
                      <a:lnTo>
                        <a:pt x="57600" y="48504"/>
                      </a:lnTo>
                      <a:lnTo>
                        <a:pt x="56960" y="54953"/>
                      </a:lnTo>
                      <a:lnTo>
                        <a:pt x="56960" y="54953"/>
                      </a:lnTo>
                      <a:lnTo>
                        <a:pt x="50240" y="52429"/>
                      </a:lnTo>
                      <a:lnTo>
                        <a:pt x="43840" y="49345"/>
                      </a:lnTo>
                      <a:lnTo>
                        <a:pt x="37760" y="45981"/>
                      </a:lnTo>
                      <a:lnTo>
                        <a:pt x="31680" y="42616"/>
                      </a:lnTo>
                      <a:lnTo>
                        <a:pt x="31680" y="42616"/>
                      </a:lnTo>
                      <a:lnTo>
                        <a:pt x="29760" y="41214"/>
                      </a:lnTo>
                      <a:lnTo>
                        <a:pt x="23040" y="21308"/>
                      </a:lnTo>
                      <a:lnTo>
                        <a:pt x="21120" y="21588"/>
                      </a:lnTo>
                      <a:lnTo>
                        <a:pt x="26240" y="39532"/>
                      </a:lnTo>
                      <a:lnTo>
                        <a:pt x="26240" y="39532"/>
                      </a:lnTo>
                      <a:lnTo>
                        <a:pt x="16960" y="34485"/>
                      </a:lnTo>
                      <a:lnTo>
                        <a:pt x="13440" y="23831"/>
                      </a:lnTo>
                      <a:lnTo>
                        <a:pt x="11840" y="24392"/>
                      </a:lnTo>
                      <a:lnTo>
                        <a:pt x="14400" y="33364"/>
                      </a:lnTo>
                      <a:lnTo>
                        <a:pt x="14400" y="33364"/>
                      </a:lnTo>
                      <a:lnTo>
                        <a:pt x="8640" y="30841"/>
                      </a:lnTo>
                      <a:lnTo>
                        <a:pt x="2240" y="28878"/>
                      </a:lnTo>
                      <a:lnTo>
                        <a:pt x="1920" y="28598"/>
                      </a:lnTo>
                      <a:lnTo>
                        <a:pt x="1600" y="29158"/>
                      </a:lnTo>
                      <a:lnTo>
                        <a:pt x="1600" y="29158"/>
                      </a:lnTo>
                      <a:lnTo>
                        <a:pt x="320" y="31121"/>
                      </a:lnTo>
                      <a:lnTo>
                        <a:pt x="320" y="31121"/>
                      </a:lnTo>
                      <a:lnTo>
                        <a:pt x="0" y="31401"/>
                      </a:lnTo>
                      <a:lnTo>
                        <a:pt x="320" y="31682"/>
                      </a:lnTo>
                      <a:lnTo>
                        <a:pt x="320" y="31682"/>
                      </a:lnTo>
                      <a:lnTo>
                        <a:pt x="5760" y="35607"/>
                      </a:lnTo>
                      <a:lnTo>
                        <a:pt x="11200" y="38971"/>
                      </a:lnTo>
                      <a:lnTo>
                        <a:pt x="640" y="41495"/>
                      </a:lnTo>
                      <a:lnTo>
                        <a:pt x="960" y="42897"/>
                      </a:lnTo>
                      <a:lnTo>
                        <a:pt x="13760" y="40373"/>
                      </a:lnTo>
                      <a:lnTo>
                        <a:pt x="13760" y="40373"/>
                      </a:lnTo>
                      <a:lnTo>
                        <a:pt x="18240" y="42616"/>
                      </a:lnTo>
                      <a:lnTo>
                        <a:pt x="23040" y="44579"/>
                      </a:lnTo>
                      <a:lnTo>
                        <a:pt x="2560" y="49906"/>
                      </a:lnTo>
                      <a:lnTo>
                        <a:pt x="3200" y="51308"/>
                      </a:lnTo>
                      <a:lnTo>
                        <a:pt x="26880" y="46261"/>
                      </a:lnTo>
                      <a:lnTo>
                        <a:pt x="26880" y="46261"/>
                      </a:lnTo>
                      <a:lnTo>
                        <a:pt x="28800" y="47102"/>
                      </a:lnTo>
                      <a:lnTo>
                        <a:pt x="28800" y="47102"/>
                      </a:lnTo>
                      <a:lnTo>
                        <a:pt x="35200" y="49906"/>
                      </a:lnTo>
                      <a:lnTo>
                        <a:pt x="41280" y="52710"/>
                      </a:lnTo>
                      <a:lnTo>
                        <a:pt x="47360" y="56074"/>
                      </a:lnTo>
                      <a:lnTo>
                        <a:pt x="53440" y="59719"/>
                      </a:lnTo>
                      <a:lnTo>
                        <a:pt x="53440" y="59719"/>
                      </a:lnTo>
                      <a:lnTo>
                        <a:pt x="47360" y="63644"/>
                      </a:lnTo>
                      <a:lnTo>
                        <a:pt x="41280" y="67009"/>
                      </a:lnTo>
                      <a:lnTo>
                        <a:pt x="34880" y="69813"/>
                      </a:lnTo>
                      <a:lnTo>
                        <a:pt x="28480" y="72897"/>
                      </a:lnTo>
                      <a:lnTo>
                        <a:pt x="28480" y="72897"/>
                      </a:lnTo>
                      <a:lnTo>
                        <a:pt x="26240" y="73738"/>
                      </a:lnTo>
                      <a:lnTo>
                        <a:pt x="3200" y="68691"/>
                      </a:lnTo>
                      <a:lnTo>
                        <a:pt x="2560" y="70373"/>
                      </a:lnTo>
                      <a:lnTo>
                        <a:pt x="22720" y="75420"/>
                      </a:lnTo>
                      <a:lnTo>
                        <a:pt x="22720" y="75420"/>
                      </a:lnTo>
                      <a:lnTo>
                        <a:pt x="17920" y="77663"/>
                      </a:lnTo>
                      <a:lnTo>
                        <a:pt x="13120" y="79906"/>
                      </a:lnTo>
                      <a:lnTo>
                        <a:pt x="960" y="77383"/>
                      </a:lnTo>
                      <a:lnTo>
                        <a:pt x="640" y="78504"/>
                      </a:lnTo>
                      <a:lnTo>
                        <a:pt x="10880" y="81308"/>
                      </a:lnTo>
                      <a:lnTo>
                        <a:pt x="10880" y="81308"/>
                      </a:lnTo>
                      <a:lnTo>
                        <a:pt x="5440" y="84392"/>
                      </a:lnTo>
                      <a:lnTo>
                        <a:pt x="320" y="88037"/>
                      </a:lnTo>
                      <a:lnTo>
                        <a:pt x="0" y="88317"/>
                      </a:lnTo>
                      <a:lnTo>
                        <a:pt x="960" y="90280"/>
                      </a:lnTo>
                      <a:lnTo>
                        <a:pt x="1280" y="90841"/>
                      </a:lnTo>
                      <a:lnTo>
                        <a:pt x="1280" y="90841"/>
                      </a:lnTo>
                      <a:lnTo>
                        <a:pt x="1600" y="91121"/>
                      </a:lnTo>
                      <a:lnTo>
                        <a:pt x="2240" y="91121"/>
                      </a:lnTo>
                      <a:lnTo>
                        <a:pt x="2240" y="91121"/>
                      </a:lnTo>
                      <a:lnTo>
                        <a:pt x="8640" y="89158"/>
                      </a:lnTo>
                      <a:lnTo>
                        <a:pt x="14720" y="86635"/>
                      </a:lnTo>
                      <a:lnTo>
                        <a:pt x="11840" y="95887"/>
                      </a:lnTo>
                      <a:lnTo>
                        <a:pt x="13440" y="96168"/>
                      </a:lnTo>
                      <a:lnTo>
                        <a:pt x="17280" y="85233"/>
                      </a:lnTo>
                      <a:lnTo>
                        <a:pt x="17280" y="85233"/>
                      </a:lnTo>
                      <a:lnTo>
                        <a:pt x="21760" y="82990"/>
                      </a:lnTo>
                      <a:lnTo>
                        <a:pt x="26240" y="80467"/>
                      </a:lnTo>
                      <a:lnTo>
                        <a:pt x="21120" y="98411"/>
                      </a:lnTo>
                      <a:lnTo>
                        <a:pt x="23040" y="98971"/>
                      </a:lnTo>
                      <a:lnTo>
                        <a:pt x="29760" y="78224"/>
                      </a:lnTo>
                      <a:lnTo>
                        <a:pt x="29760" y="78224"/>
                      </a:lnTo>
                      <a:lnTo>
                        <a:pt x="31360" y="77383"/>
                      </a:lnTo>
                      <a:lnTo>
                        <a:pt x="31360" y="77383"/>
                      </a:lnTo>
                      <a:lnTo>
                        <a:pt x="37440" y="73738"/>
                      </a:lnTo>
                      <a:lnTo>
                        <a:pt x="43520" y="70654"/>
                      </a:lnTo>
                      <a:lnTo>
                        <a:pt x="49600" y="67570"/>
                      </a:lnTo>
                      <a:lnTo>
                        <a:pt x="56320" y="65046"/>
                      </a:lnTo>
                      <a:lnTo>
                        <a:pt x="56320" y="65046"/>
                      </a:lnTo>
                      <a:lnTo>
                        <a:pt x="56960" y="71214"/>
                      </a:lnTo>
                      <a:lnTo>
                        <a:pt x="57280" y="77663"/>
                      </a:lnTo>
                      <a:lnTo>
                        <a:pt x="56960" y="84112"/>
                      </a:lnTo>
                      <a:lnTo>
                        <a:pt x="56640" y="90280"/>
                      </a:lnTo>
                      <a:lnTo>
                        <a:pt x="56640" y="90280"/>
                      </a:lnTo>
                      <a:lnTo>
                        <a:pt x="56640" y="92523"/>
                      </a:lnTo>
                      <a:lnTo>
                        <a:pt x="40000" y="107663"/>
                      </a:lnTo>
                      <a:lnTo>
                        <a:pt x="41280" y="108785"/>
                      </a:lnTo>
                      <a:lnTo>
                        <a:pt x="56320" y="96168"/>
                      </a:lnTo>
                      <a:lnTo>
                        <a:pt x="56320" y="96168"/>
                      </a:lnTo>
                      <a:lnTo>
                        <a:pt x="56320" y="100654"/>
                      </a:lnTo>
                      <a:lnTo>
                        <a:pt x="56320" y="105420"/>
                      </a:lnTo>
                      <a:lnTo>
                        <a:pt x="47360" y="113271"/>
                      </a:lnTo>
                      <a:lnTo>
                        <a:pt x="48640" y="114392"/>
                      </a:lnTo>
                      <a:lnTo>
                        <a:pt x="56320" y="107943"/>
                      </a:lnTo>
                      <a:lnTo>
                        <a:pt x="56320" y="107943"/>
                      </a:lnTo>
                      <a:lnTo>
                        <a:pt x="56640" y="113831"/>
                      </a:lnTo>
                      <a:lnTo>
                        <a:pt x="57920" y="119439"/>
                      </a:lnTo>
                      <a:lnTo>
                        <a:pt x="57920" y="120000"/>
                      </a:lnTo>
                      <a:lnTo>
                        <a:pt x="58560" y="120000"/>
                      </a:lnTo>
                      <a:lnTo>
                        <a:pt x="61120" y="120000"/>
                      </a:lnTo>
                      <a:lnTo>
                        <a:pt x="61760" y="120000"/>
                      </a:lnTo>
                      <a:lnTo>
                        <a:pt x="61760" y="119439"/>
                      </a:lnTo>
                      <a:lnTo>
                        <a:pt x="61760" y="119439"/>
                      </a:lnTo>
                      <a:lnTo>
                        <a:pt x="63040" y="113551"/>
                      </a:lnTo>
                      <a:lnTo>
                        <a:pt x="63360" y="107663"/>
                      </a:lnTo>
                      <a:lnTo>
                        <a:pt x="71360" y="114392"/>
                      </a:lnTo>
                      <a:lnTo>
                        <a:pt x="72320" y="113271"/>
                      </a:lnTo>
                      <a:lnTo>
                        <a:pt x="63360" y="105140"/>
                      </a:lnTo>
                      <a:lnTo>
                        <a:pt x="63360" y="105140"/>
                      </a:lnTo>
                      <a:lnTo>
                        <a:pt x="63360" y="100373"/>
                      </a:lnTo>
                      <a:lnTo>
                        <a:pt x="63040" y="95607"/>
                      </a:lnTo>
                      <a:lnTo>
                        <a:pt x="78400" y="108785"/>
                      </a:lnTo>
                      <a:lnTo>
                        <a:pt x="79680" y="107663"/>
                      </a:lnTo>
                      <a:lnTo>
                        <a:pt x="62720" y="91962"/>
                      </a:lnTo>
                      <a:lnTo>
                        <a:pt x="62720" y="91962"/>
                      </a:lnTo>
                      <a:lnTo>
                        <a:pt x="62720" y="90280"/>
                      </a:lnTo>
                      <a:lnTo>
                        <a:pt x="62720" y="90280"/>
                      </a:lnTo>
                      <a:lnTo>
                        <a:pt x="62400" y="84112"/>
                      </a:lnTo>
                      <a:lnTo>
                        <a:pt x="62080" y="77943"/>
                      </a:lnTo>
                      <a:lnTo>
                        <a:pt x="62080" y="71495"/>
                      </a:lnTo>
                      <a:lnTo>
                        <a:pt x="63040" y="65327"/>
                      </a:lnTo>
                      <a:lnTo>
                        <a:pt x="63040" y="65327"/>
                      </a:lnTo>
                      <a:lnTo>
                        <a:pt x="69760" y="67850"/>
                      </a:lnTo>
                      <a:lnTo>
                        <a:pt x="76160" y="70934"/>
                      </a:lnTo>
                      <a:lnTo>
                        <a:pt x="82240" y="74299"/>
                      </a:lnTo>
                      <a:lnTo>
                        <a:pt x="88320" y="77663"/>
                      </a:lnTo>
                      <a:lnTo>
                        <a:pt x="88320" y="77663"/>
                      </a:lnTo>
                      <a:lnTo>
                        <a:pt x="90240" y="78785"/>
                      </a:lnTo>
                      <a:lnTo>
                        <a:pt x="96960" y="98971"/>
                      </a:lnTo>
                      <a:lnTo>
                        <a:pt x="98880" y="98411"/>
                      </a:lnTo>
                      <a:lnTo>
                        <a:pt x="93760" y="80747"/>
                      </a:lnTo>
                      <a:lnTo>
                        <a:pt x="93760" y="80747"/>
                      </a:lnTo>
                      <a:lnTo>
                        <a:pt x="98240" y="83271"/>
                      </a:lnTo>
                      <a:lnTo>
                        <a:pt x="102720" y="85514"/>
                      </a:lnTo>
                      <a:lnTo>
                        <a:pt x="106240" y="96168"/>
                      </a:lnTo>
                      <a:lnTo>
                        <a:pt x="107840" y="95887"/>
                      </a:lnTo>
                      <a:lnTo>
                        <a:pt x="105280" y="86915"/>
                      </a:lnTo>
                      <a:lnTo>
                        <a:pt x="105280" y="86915"/>
                      </a:lnTo>
                      <a:lnTo>
                        <a:pt x="111360" y="89158"/>
                      </a:lnTo>
                      <a:lnTo>
                        <a:pt x="117440" y="91401"/>
                      </a:lnTo>
                      <a:lnTo>
                        <a:pt x="118080" y="91401"/>
                      </a:lnTo>
                      <a:lnTo>
                        <a:pt x="119360" y="89439"/>
                      </a:lnTo>
                      <a:lnTo>
                        <a:pt x="119360" y="89158"/>
                      </a:lnTo>
                      <a:lnTo>
                        <a:pt x="120000" y="88598"/>
                      </a:lnTo>
                      <a:lnTo>
                        <a:pt x="119360" y="88317"/>
                      </a:lnTo>
                      <a:lnTo>
                        <a:pt x="119360" y="88317"/>
                      </a:lnTo>
                      <a:lnTo>
                        <a:pt x="114240" y="84672"/>
                      </a:lnTo>
                      <a:lnTo>
                        <a:pt x="108800" y="81308"/>
                      </a:lnTo>
                      <a:lnTo>
                        <a:pt x="108800" y="81308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21" name="Shape 21"/>
              <p:cNvGrpSpPr/>
              <p:nvPr/>
            </p:nvGrpSpPr>
            <p:grpSpPr>
              <a:xfrm>
                <a:off x="7445925" y="56825"/>
                <a:ext cx="1664959" cy="6112192"/>
                <a:chOff x="7445925" y="56825"/>
                <a:chExt cx="1664959" cy="6112192"/>
              </a:xfrm>
            </p:grpSpPr>
            <p:sp>
              <p:nvSpPr>
                <p:cNvPr id="22" name="Shape 22"/>
                <p:cNvSpPr/>
                <p:nvPr/>
              </p:nvSpPr>
              <p:spPr>
                <a:xfrm rot="474405">
                  <a:off x="8001987" y="4921667"/>
                  <a:ext cx="1032509" cy="11819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368" y="80000"/>
                      </a:moveTo>
                      <a:lnTo>
                        <a:pt x="118736" y="77793"/>
                      </a:lnTo>
                      <a:lnTo>
                        <a:pt x="103894" y="80827"/>
                      </a:lnTo>
                      <a:lnTo>
                        <a:pt x="100105" y="78896"/>
                      </a:lnTo>
                      <a:lnTo>
                        <a:pt x="115894" y="74758"/>
                      </a:lnTo>
                      <a:lnTo>
                        <a:pt x="114947" y="72551"/>
                      </a:lnTo>
                      <a:lnTo>
                        <a:pt x="95684" y="76689"/>
                      </a:lnTo>
                      <a:lnTo>
                        <a:pt x="77368" y="67034"/>
                      </a:lnTo>
                      <a:lnTo>
                        <a:pt x="88421" y="64275"/>
                      </a:lnTo>
                      <a:lnTo>
                        <a:pt x="87157" y="60965"/>
                      </a:lnTo>
                      <a:lnTo>
                        <a:pt x="77368" y="62896"/>
                      </a:lnTo>
                      <a:lnTo>
                        <a:pt x="79263" y="60137"/>
                      </a:lnTo>
                      <a:lnTo>
                        <a:pt x="77368" y="57103"/>
                      </a:lnTo>
                      <a:lnTo>
                        <a:pt x="87157" y="59310"/>
                      </a:lnTo>
                      <a:lnTo>
                        <a:pt x="88421" y="56000"/>
                      </a:lnTo>
                      <a:lnTo>
                        <a:pt x="78315" y="53517"/>
                      </a:lnTo>
                      <a:lnTo>
                        <a:pt x="96315" y="43862"/>
                      </a:lnTo>
                      <a:lnTo>
                        <a:pt x="114947" y="47724"/>
                      </a:lnTo>
                      <a:lnTo>
                        <a:pt x="115894" y="45241"/>
                      </a:lnTo>
                      <a:lnTo>
                        <a:pt x="100736" y="41655"/>
                      </a:lnTo>
                      <a:lnTo>
                        <a:pt x="104526" y="39448"/>
                      </a:lnTo>
                      <a:lnTo>
                        <a:pt x="118736" y="42482"/>
                      </a:lnTo>
                      <a:lnTo>
                        <a:pt x="119368" y="40275"/>
                      </a:lnTo>
                      <a:lnTo>
                        <a:pt x="108631" y="37517"/>
                      </a:lnTo>
                      <a:lnTo>
                        <a:pt x="120000" y="31448"/>
                      </a:lnTo>
                      <a:lnTo>
                        <a:pt x="118736" y="29517"/>
                      </a:lnTo>
                      <a:lnTo>
                        <a:pt x="106421" y="35310"/>
                      </a:lnTo>
                      <a:lnTo>
                        <a:pt x="109578" y="25103"/>
                      </a:lnTo>
                      <a:lnTo>
                        <a:pt x="106736" y="24275"/>
                      </a:lnTo>
                      <a:lnTo>
                        <a:pt x="102315" y="37241"/>
                      </a:lnTo>
                      <a:lnTo>
                        <a:pt x="98526" y="39172"/>
                      </a:lnTo>
                      <a:lnTo>
                        <a:pt x="102631" y="25379"/>
                      </a:lnTo>
                      <a:lnTo>
                        <a:pt x="99789" y="24551"/>
                      </a:lnTo>
                      <a:lnTo>
                        <a:pt x="94105" y="41379"/>
                      </a:lnTo>
                      <a:lnTo>
                        <a:pt x="75473" y="50206"/>
                      </a:lnTo>
                      <a:lnTo>
                        <a:pt x="78315" y="40827"/>
                      </a:lnTo>
                      <a:lnTo>
                        <a:pt x="74210" y="39724"/>
                      </a:lnTo>
                      <a:lnTo>
                        <a:pt x="71368" y="48827"/>
                      </a:lnTo>
                      <a:lnTo>
                        <a:pt x="69789" y="46344"/>
                      </a:lnTo>
                      <a:lnTo>
                        <a:pt x="65368" y="46344"/>
                      </a:lnTo>
                      <a:lnTo>
                        <a:pt x="72947" y="39448"/>
                      </a:lnTo>
                      <a:lnTo>
                        <a:pt x="70105" y="36689"/>
                      </a:lnTo>
                      <a:lnTo>
                        <a:pt x="62526" y="43034"/>
                      </a:lnTo>
                      <a:lnTo>
                        <a:pt x="61894" y="24275"/>
                      </a:lnTo>
                      <a:lnTo>
                        <a:pt x="75157" y="12413"/>
                      </a:lnTo>
                      <a:lnTo>
                        <a:pt x="73263" y="10482"/>
                      </a:lnTo>
                      <a:lnTo>
                        <a:pt x="61894" y="20137"/>
                      </a:lnTo>
                      <a:lnTo>
                        <a:pt x="61894" y="16000"/>
                      </a:lnTo>
                      <a:lnTo>
                        <a:pt x="72000" y="6896"/>
                      </a:lnTo>
                      <a:lnTo>
                        <a:pt x="70105" y="5241"/>
                      </a:lnTo>
                      <a:lnTo>
                        <a:pt x="61894" y="11862"/>
                      </a:lnTo>
                      <a:lnTo>
                        <a:pt x="61578" y="0"/>
                      </a:lnTo>
                      <a:lnTo>
                        <a:pt x="59052" y="0"/>
                      </a:lnTo>
                      <a:lnTo>
                        <a:pt x="58736" y="12413"/>
                      </a:lnTo>
                      <a:lnTo>
                        <a:pt x="49894" y="4965"/>
                      </a:lnTo>
                      <a:lnTo>
                        <a:pt x="48000" y="6896"/>
                      </a:lnTo>
                      <a:lnTo>
                        <a:pt x="58736" y="16551"/>
                      </a:lnTo>
                      <a:lnTo>
                        <a:pt x="58421" y="20413"/>
                      </a:lnTo>
                      <a:lnTo>
                        <a:pt x="46736" y="10482"/>
                      </a:lnTo>
                      <a:lnTo>
                        <a:pt x="44526" y="12413"/>
                      </a:lnTo>
                      <a:lnTo>
                        <a:pt x="58421" y="24827"/>
                      </a:lnTo>
                      <a:lnTo>
                        <a:pt x="58105" y="43586"/>
                      </a:lnTo>
                      <a:lnTo>
                        <a:pt x="49894" y="36689"/>
                      </a:lnTo>
                      <a:lnTo>
                        <a:pt x="47052" y="39448"/>
                      </a:lnTo>
                      <a:lnTo>
                        <a:pt x="54315" y="46344"/>
                      </a:lnTo>
                      <a:lnTo>
                        <a:pt x="50842" y="46344"/>
                      </a:lnTo>
                      <a:lnTo>
                        <a:pt x="48631" y="49379"/>
                      </a:lnTo>
                      <a:lnTo>
                        <a:pt x="45473" y="40000"/>
                      </a:lnTo>
                      <a:lnTo>
                        <a:pt x="41684" y="40827"/>
                      </a:lnTo>
                      <a:lnTo>
                        <a:pt x="44210" y="49655"/>
                      </a:lnTo>
                      <a:lnTo>
                        <a:pt x="25578" y="40551"/>
                      </a:lnTo>
                      <a:lnTo>
                        <a:pt x="20210" y="24551"/>
                      </a:lnTo>
                      <a:lnTo>
                        <a:pt x="17368" y="25379"/>
                      </a:lnTo>
                      <a:lnTo>
                        <a:pt x="21157" y="38620"/>
                      </a:lnTo>
                      <a:lnTo>
                        <a:pt x="17368" y="36689"/>
                      </a:lnTo>
                      <a:lnTo>
                        <a:pt x="13263" y="24275"/>
                      </a:lnTo>
                      <a:lnTo>
                        <a:pt x="10421" y="25103"/>
                      </a:lnTo>
                      <a:lnTo>
                        <a:pt x="13263" y="34758"/>
                      </a:lnTo>
                      <a:lnTo>
                        <a:pt x="1578" y="28965"/>
                      </a:lnTo>
                      <a:lnTo>
                        <a:pt x="315" y="30896"/>
                      </a:lnTo>
                      <a:lnTo>
                        <a:pt x="12000" y="37241"/>
                      </a:lnTo>
                      <a:lnTo>
                        <a:pt x="315" y="40275"/>
                      </a:lnTo>
                      <a:lnTo>
                        <a:pt x="1263" y="42482"/>
                      </a:lnTo>
                      <a:lnTo>
                        <a:pt x="16105" y="39448"/>
                      </a:lnTo>
                      <a:lnTo>
                        <a:pt x="19894" y="41379"/>
                      </a:lnTo>
                      <a:lnTo>
                        <a:pt x="4105" y="45241"/>
                      </a:lnTo>
                      <a:lnTo>
                        <a:pt x="4736" y="47724"/>
                      </a:lnTo>
                      <a:lnTo>
                        <a:pt x="24315" y="43586"/>
                      </a:lnTo>
                      <a:lnTo>
                        <a:pt x="42631" y="53241"/>
                      </a:lnTo>
                      <a:lnTo>
                        <a:pt x="31578" y="56000"/>
                      </a:lnTo>
                      <a:lnTo>
                        <a:pt x="32526" y="59310"/>
                      </a:lnTo>
                      <a:lnTo>
                        <a:pt x="43578" y="57103"/>
                      </a:lnTo>
                      <a:lnTo>
                        <a:pt x="41368" y="60137"/>
                      </a:lnTo>
                      <a:lnTo>
                        <a:pt x="43578" y="63172"/>
                      </a:lnTo>
                      <a:lnTo>
                        <a:pt x="32526" y="60965"/>
                      </a:lnTo>
                      <a:lnTo>
                        <a:pt x="31578" y="64275"/>
                      </a:lnTo>
                      <a:lnTo>
                        <a:pt x="41684" y="66758"/>
                      </a:lnTo>
                      <a:lnTo>
                        <a:pt x="23368" y="76413"/>
                      </a:lnTo>
                      <a:lnTo>
                        <a:pt x="4736" y="72551"/>
                      </a:lnTo>
                      <a:lnTo>
                        <a:pt x="4105" y="74758"/>
                      </a:lnTo>
                      <a:lnTo>
                        <a:pt x="19263" y="78620"/>
                      </a:lnTo>
                      <a:lnTo>
                        <a:pt x="15473" y="80827"/>
                      </a:lnTo>
                      <a:lnTo>
                        <a:pt x="1263" y="77517"/>
                      </a:lnTo>
                      <a:lnTo>
                        <a:pt x="315" y="80000"/>
                      </a:lnTo>
                      <a:lnTo>
                        <a:pt x="11368" y="82758"/>
                      </a:lnTo>
                      <a:lnTo>
                        <a:pt x="0" y="88827"/>
                      </a:lnTo>
                      <a:lnTo>
                        <a:pt x="1263" y="90758"/>
                      </a:lnTo>
                      <a:lnTo>
                        <a:pt x="13263" y="84965"/>
                      </a:lnTo>
                      <a:lnTo>
                        <a:pt x="10421" y="95172"/>
                      </a:lnTo>
                      <a:lnTo>
                        <a:pt x="13263" y="95724"/>
                      </a:lnTo>
                      <a:lnTo>
                        <a:pt x="17368" y="83034"/>
                      </a:lnTo>
                      <a:lnTo>
                        <a:pt x="21473" y="81103"/>
                      </a:lnTo>
                      <a:lnTo>
                        <a:pt x="17368" y="94896"/>
                      </a:lnTo>
                      <a:lnTo>
                        <a:pt x="20210" y="95724"/>
                      </a:lnTo>
                      <a:lnTo>
                        <a:pt x="25894" y="78896"/>
                      </a:lnTo>
                      <a:lnTo>
                        <a:pt x="44526" y="69793"/>
                      </a:lnTo>
                      <a:lnTo>
                        <a:pt x="41684" y="79448"/>
                      </a:lnTo>
                      <a:lnTo>
                        <a:pt x="45473" y="80275"/>
                      </a:lnTo>
                      <a:lnTo>
                        <a:pt x="48631" y="70896"/>
                      </a:lnTo>
                      <a:lnTo>
                        <a:pt x="50842" y="73931"/>
                      </a:lnTo>
                      <a:lnTo>
                        <a:pt x="54315" y="73931"/>
                      </a:lnTo>
                      <a:lnTo>
                        <a:pt x="47052" y="80827"/>
                      </a:lnTo>
                      <a:lnTo>
                        <a:pt x="49894" y="83586"/>
                      </a:lnTo>
                      <a:lnTo>
                        <a:pt x="57473" y="77241"/>
                      </a:lnTo>
                      <a:lnTo>
                        <a:pt x="57789" y="95724"/>
                      </a:lnTo>
                      <a:lnTo>
                        <a:pt x="44526" y="107862"/>
                      </a:lnTo>
                      <a:lnTo>
                        <a:pt x="46736" y="109793"/>
                      </a:lnTo>
                      <a:lnTo>
                        <a:pt x="58105" y="100137"/>
                      </a:lnTo>
                      <a:lnTo>
                        <a:pt x="58105" y="104000"/>
                      </a:lnTo>
                      <a:lnTo>
                        <a:pt x="48000" y="113379"/>
                      </a:lnTo>
                      <a:lnTo>
                        <a:pt x="49894" y="115034"/>
                      </a:lnTo>
                      <a:lnTo>
                        <a:pt x="58105" y="108137"/>
                      </a:lnTo>
                      <a:lnTo>
                        <a:pt x="58421" y="120000"/>
                      </a:lnTo>
                      <a:lnTo>
                        <a:pt x="60947" y="120000"/>
                      </a:lnTo>
                      <a:lnTo>
                        <a:pt x="61263" y="107586"/>
                      </a:lnTo>
                      <a:lnTo>
                        <a:pt x="70105" y="115034"/>
                      </a:lnTo>
                      <a:lnTo>
                        <a:pt x="72000" y="113379"/>
                      </a:lnTo>
                      <a:lnTo>
                        <a:pt x="61263" y="103724"/>
                      </a:lnTo>
                      <a:lnTo>
                        <a:pt x="61263" y="99862"/>
                      </a:lnTo>
                      <a:lnTo>
                        <a:pt x="73263" y="109793"/>
                      </a:lnTo>
                      <a:lnTo>
                        <a:pt x="75157" y="107862"/>
                      </a:lnTo>
                      <a:lnTo>
                        <a:pt x="61578" y="95448"/>
                      </a:lnTo>
                      <a:lnTo>
                        <a:pt x="61894" y="76689"/>
                      </a:lnTo>
                      <a:lnTo>
                        <a:pt x="70105" y="83586"/>
                      </a:lnTo>
                      <a:lnTo>
                        <a:pt x="72947" y="80827"/>
                      </a:lnTo>
                      <a:lnTo>
                        <a:pt x="65368" y="73931"/>
                      </a:lnTo>
                      <a:lnTo>
                        <a:pt x="69789" y="73931"/>
                      </a:lnTo>
                      <a:lnTo>
                        <a:pt x="71368" y="71448"/>
                      </a:lnTo>
                      <a:lnTo>
                        <a:pt x="74210" y="80275"/>
                      </a:lnTo>
                      <a:lnTo>
                        <a:pt x="78315" y="79448"/>
                      </a:lnTo>
                      <a:lnTo>
                        <a:pt x="75789" y="70620"/>
                      </a:lnTo>
                      <a:lnTo>
                        <a:pt x="94421" y="79448"/>
                      </a:lnTo>
                      <a:lnTo>
                        <a:pt x="99789" y="95724"/>
                      </a:lnTo>
                      <a:lnTo>
                        <a:pt x="102631" y="94896"/>
                      </a:lnTo>
                      <a:lnTo>
                        <a:pt x="98842" y="81655"/>
                      </a:lnTo>
                      <a:lnTo>
                        <a:pt x="102631" y="83586"/>
                      </a:lnTo>
                      <a:lnTo>
                        <a:pt x="106736" y="95724"/>
                      </a:lnTo>
                      <a:lnTo>
                        <a:pt x="109578" y="95172"/>
                      </a:lnTo>
                      <a:lnTo>
                        <a:pt x="106736" y="85517"/>
                      </a:lnTo>
                      <a:lnTo>
                        <a:pt x="118421" y="91034"/>
                      </a:lnTo>
                      <a:lnTo>
                        <a:pt x="119684" y="89379"/>
                      </a:lnTo>
                      <a:lnTo>
                        <a:pt x="107684" y="83034"/>
                      </a:lnTo>
                      <a:lnTo>
                        <a:pt x="119368" y="80000"/>
                      </a:lnTo>
                      <a:close/>
                      <a:moveTo>
                        <a:pt x="66000" y="68413"/>
                      </a:moveTo>
                      <a:lnTo>
                        <a:pt x="54631" y="68413"/>
                      </a:lnTo>
                      <a:lnTo>
                        <a:pt x="48631" y="60137"/>
                      </a:lnTo>
                      <a:lnTo>
                        <a:pt x="54631" y="51862"/>
                      </a:lnTo>
                      <a:lnTo>
                        <a:pt x="66000" y="51862"/>
                      </a:lnTo>
                      <a:lnTo>
                        <a:pt x="72000" y="60137"/>
                      </a:lnTo>
                      <a:lnTo>
                        <a:pt x="66000" y="68413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 rot="-1185563">
                  <a:off x="7564130" y="154734"/>
                  <a:ext cx="722935" cy="8252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29" y="79487"/>
                      </a:moveTo>
                      <a:lnTo>
                        <a:pt x="118536" y="78205"/>
                      </a:lnTo>
                      <a:lnTo>
                        <a:pt x="104780" y="81282"/>
                      </a:lnTo>
                      <a:lnTo>
                        <a:pt x="99219" y="78205"/>
                      </a:lnTo>
                      <a:lnTo>
                        <a:pt x="115317" y="74358"/>
                      </a:lnTo>
                      <a:lnTo>
                        <a:pt x="114731" y="73076"/>
                      </a:lnTo>
                      <a:lnTo>
                        <a:pt x="96585" y="76923"/>
                      </a:lnTo>
                      <a:lnTo>
                        <a:pt x="96000" y="76666"/>
                      </a:lnTo>
                      <a:lnTo>
                        <a:pt x="82243" y="67179"/>
                      </a:lnTo>
                      <a:lnTo>
                        <a:pt x="81365" y="68717"/>
                      </a:lnTo>
                      <a:lnTo>
                        <a:pt x="75219" y="65641"/>
                      </a:lnTo>
                      <a:lnTo>
                        <a:pt x="75219" y="65641"/>
                      </a:lnTo>
                      <a:lnTo>
                        <a:pt x="76097" y="62820"/>
                      </a:lnTo>
                      <a:lnTo>
                        <a:pt x="76390" y="61282"/>
                      </a:lnTo>
                      <a:lnTo>
                        <a:pt x="76390" y="60000"/>
                      </a:lnTo>
                      <a:lnTo>
                        <a:pt x="76390" y="60000"/>
                      </a:lnTo>
                      <a:lnTo>
                        <a:pt x="76097" y="57179"/>
                      </a:lnTo>
                      <a:lnTo>
                        <a:pt x="75512" y="54615"/>
                      </a:lnTo>
                      <a:lnTo>
                        <a:pt x="81658" y="51538"/>
                      </a:lnTo>
                      <a:lnTo>
                        <a:pt x="82536" y="53076"/>
                      </a:lnTo>
                      <a:lnTo>
                        <a:pt x="97463" y="43076"/>
                      </a:lnTo>
                      <a:lnTo>
                        <a:pt x="114731" y="46666"/>
                      </a:lnTo>
                      <a:lnTo>
                        <a:pt x="115317" y="45384"/>
                      </a:lnTo>
                      <a:lnTo>
                        <a:pt x="100097" y="41538"/>
                      </a:lnTo>
                      <a:lnTo>
                        <a:pt x="105365" y="38717"/>
                      </a:lnTo>
                      <a:lnTo>
                        <a:pt x="118536" y="41538"/>
                      </a:lnTo>
                      <a:lnTo>
                        <a:pt x="118829" y="40256"/>
                      </a:lnTo>
                      <a:lnTo>
                        <a:pt x="107707" y="37435"/>
                      </a:lnTo>
                      <a:lnTo>
                        <a:pt x="120000" y="31025"/>
                      </a:lnTo>
                      <a:lnTo>
                        <a:pt x="118829" y="29230"/>
                      </a:lnTo>
                      <a:lnTo>
                        <a:pt x="105951" y="35384"/>
                      </a:lnTo>
                      <a:lnTo>
                        <a:pt x="108878" y="25128"/>
                      </a:lnTo>
                      <a:lnTo>
                        <a:pt x="107414" y="24615"/>
                      </a:lnTo>
                      <a:lnTo>
                        <a:pt x="103317" y="36666"/>
                      </a:lnTo>
                      <a:lnTo>
                        <a:pt x="98048" y="39230"/>
                      </a:lnTo>
                      <a:lnTo>
                        <a:pt x="101853" y="25384"/>
                      </a:lnTo>
                      <a:lnTo>
                        <a:pt x="100390" y="24871"/>
                      </a:lnTo>
                      <a:lnTo>
                        <a:pt x="95121" y="40769"/>
                      </a:lnTo>
                      <a:lnTo>
                        <a:pt x="94536" y="41025"/>
                      </a:lnTo>
                      <a:lnTo>
                        <a:pt x="78439" y="46666"/>
                      </a:lnTo>
                      <a:lnTo>
                        <a:pt x="79317" y="48205"/>
                      </a:lnTo>
                      <a:lnTo>
                        <a:pt x="73170" y="51282"/>
                      </a:lnTo>
                      <a:lnTo>
                        <a:pt x="73170" y="51282"/>
                      </a:lnTo>
                      <a:lnTo>
                        <a:pt x="71121" y="49230"/>
                      </a:lnTo>
                      <a:lnTo>
                        <a:pt x="68487" y="47692"/>
                      </a:lnTo>
                      <a:lnTo>
                        <a:pt x="65853" y="46410"/>
                      </a:lnTo>
                      <a:lnTo>
                        <a:pt x="64097" y="45897"/>
                      </a:lnTo>
                      <a:lnTo>
                        <a:pt x="62634" y="45641"/>
                      </a:lnTo>
                      <a:lnTo>
                        <a:pt x="62341" y="38974"/>
                      </a:lnTo>
                      <a:lnTo>
                        <a:pt x="64682" y="38974"/>
                      </a:lnTo>
                      <a:lnTo>
                        <a:pt x="62048" y="22820"/>
                      </a:lnTo>
                      <a:lnTo>
                        <a:pt x="74341" y="11794"/>
                      </a:lnTo>
                      <a:lnTo>
                        <a:pt x="73463" y="10769"/>
                      </a:lnTo>
                      <a:lnTo>
                        <a:pt x="62048" y="20256"/>
                      </a:lnTo>
                      <a:lnTo>
                        <a:pt x="61756" y="14871"/>
                      </a:lnTo>
                      <a:lnTo>
                        <a:pt x="71121" y="6410"/>
                      </a:lnTo>
                      <a:lnTo>
                        <a:pt x="69951" y="5384"/>
                      </a:lnTo>
                      <a:lnTo>
                        <a:pt x="61756" y="12564"/>
                      </a:lnTo>
                      <a:lnTo>
                        <a:pt x="61463" y="0"/>
                      </a:lnTo>
                      <a:lnTo>
                        <a:pt x="59121" y="0"/>
                      </a:lnTo>
                      <a:lnTo>
                        <a:pt x="58829" y="13076"/>
                      </a:lnTo>
                      <a:lnTo>
                        <a:pt x="50048" y="5384"/>
                      </a:lnTo>
                      <a:lnTo>
                        <a:pt x="48878" y="6410"/>
                      </a:lnTo>
                      <a:lnTo>
                        <a:pt x="58829" y="15384"/>
                      </a:lnTo>
                      <a:lnTo>
                        <a:pt x="58536" y="20769"/>
                      </a:lnTo>
                      <a:lnTo>
                        <a:pt x="46829" y="10769"/>
                      </a:lnTo>
                      <a:lnTo>
                        <a:pt x="45658" y="11794"/>
                      </a:lnTo>
                      <a:lnTo>
                        <a:pt x="58536" y="23589"/>
                      </a:lnTo>
                      <a:lnTo>
                        <a:pt x="58536" y="24102"/>
                      </a:lnTo>
                      <a:lnTo>
                        <a:pt x="56195" y="38974"/>
                      </a:lnTo>
                      <a:lnTo>
                        <a:pt x="58243" y="38974"/>
                      </a:lnTo>
                      <a:lnTo>
                        <a:pt x="58243" y="45641"/>
                      </a:lnTo>
                      <a:lnTo>
                        <a:pt x="58243" y="45641"/>
                      </a:lnTo>
                      <a:lnTo>
                        <a:pt x="55024" y="46410"/>
                      </a:lnTo>
                      <a:lnTo>
                        <a:pt x="52390" y="47435"/>
                      </a:lnTo>
                      <a:lnTo>
                        <a:pt x="49756" y="48974"/>
                      </a:lnTo>
                      <a:lnTo>
                        <a:pt x="47707" y="51025"/>
                      </a:lnTo>
                      <a:lnTo>
                        <a:pt x="40975" y="47692"/>
                      </a:lnTo>
                      <a:lnTo>
                        <a:pt x="41853" y="46153"/>
                      </a:lnTo>
                      <a:lnTo>
                        <a:pt x="24585" y="40000"/>
                      </a:lnTo>
                      <a:lnTo>
                        <a:pt x="19609" y="24871"/>
                      </a:lnTo>
                      <a:lnTo>
                        <a:pt x="18146" y="25384"/>
                      </a:lnTo>
                      <a:lnTo>
                        <a:pt x="21951" y="38717"/>
                      </a:lnTo>
                      <a:lnTo>
                        <a:pt x="16390" y="35897"/>
                      </a:lnTo>
                      <a:lnTo>
                        <a:pt x="12585" y="24615"/>
                      </a:lnTo>
                      <a:lnTo>
                        <a:pt x="11121" y="25128"/>
                      </a:lnTo>
                      <a:lnTo>
                        <a:pt x="14048" y="34871"/>
                      </a:lnTo>
                      <a:lnTo>
                        <a:pt x="1463" y="28717"/>
                      </a:lnTo>
                      <a:lnTo>
                        <a:pt x="292" y="30512"/>
                      </a:lnTo>
                      <a:lnTo>
                        <a:pt x="12878" y="37435"/>
                      </a:lnTo>
                      <a:lnTo>
                        <a:pt x="1170" y="40256"/>
                      </a:lnTo>
                      <a:lnTo>
                        <a:pt x="1463" y="41538"/>
                      </a:lnTo>
                      <a:lnTo>
                        <a:pt x="15219" y="38461"/>
                      </a:lnTo>
                      <a:lnTo>
                        <a:pt x="20780" y="41538"/>
                      </a:lnTo>
                      <a:lnTo>
                        <a:pt x="4975" y="45384"/>
                      </a:lnTo>
                      <a:lnTo>
                        <a:pt x="5268" y="46666"/>
                      </a:lnTo>
                      <a:lnTo>
                        <a:pt x="23414" y="42820"/>
                      </a:lnTo>
                      <a:lnTo>
                        <a:pt x="24000" y="43076"/>
                      </a:lnTo>
                      <a:lnTo>
                        <a:pt x="37756" y="52564"/>
                      </a:lnTo>
                      <a:lnTo>
                        <a:pt x="38926" y="51025"/>
                      </a:lnTo>
                      <a:lnTo>
                        <a:pt x="45365" y="54358"/>
                      </a:lnTo>
                      <a:lnTo>
                        <a:pt x="45365" y="54358"/>
                      </a:lnTo>
                      <a:lnTo>
                        <a:pt x="44487" y="57179"/>
                      </a:lnTo>
                      <a:lnTo>
                        <a:pt x="44195" y="60000"/>
                      </a:lnTo>
                      <a:lnTo>
                        <a:pt x="44195" y="60000"/>
                      </a:lnTo>
                      <a:lnTo>
                        <a:pt x="44487" y="62307"/>
                      </a:lnTo>
                      <a:lnTo>
                        <a:pt x="45365" y="64871"/>
                      </a:lnTo>
                      <a:lnTo>
                        <a:pt x="38634" y="68205"/>
                      </a:lnTo>
                      <a:lnTo>
                        <a:pt x="37463" y="66666"/>
                      </a:lnTo>
                      <a:lnTo>
                        <a:pt x="22536" y="76666"/>
                      </a:lnTo>
                      <a:lnTo>
                        <a:pt x="5268" y="73076"/>
                      </a:lnTo>
                      <a:lnTo>
                        <a:pt x="4975" y="74358"/>
                      </a:lnTo>
                      <a:lnTo>
                        <a:pt x="19902" y="78205"/>
                      </a:lnTo>
                      <a:lnTo>
                        <a:pt x="14634" y="81025"/>
                      </a:lnTo>
                      <a:lnTo>
                        <a:pt x="1463" y="78205"/>
                      </a:lnTo>
                      <a:lnTo>
                        <a:pt x="1170" y="79487"/>
                      </a:lnTo>
                      <a:lnTo>
                        <a:pt x="12292" y="82307"/>
                      </a:lnTo>
                      <a:lnTo>
                        <a:pt x="0" y="88717"/>
                      </a:lnTo>
                      <a:lnTo>
                        <a:pt x="1170" y="90769"/>
                      </a:lnTo>
                      <a:lnTo>
                        <a:pt x="14048" y="84358"/>
                      </a:lnTo>
                      <a:lnTo>
                        <a:pt x="11121" y="94615"/>
                      </a:lnTo>
                      <a:lnTo>
                        <a:pt x="12585" y="95128"/>
                      </a:lnTo>
                      <a:lnTo>
                        <a:pt x="16682" y="83076"/>
                      </a:lnTo>
                      <a:lnTo>
                        <a:pt x="22243" y="80512"/>
                      </a:lnTo>
                      <a:lnTo>
                        <a:pt x="18146" y="94615"/>
                      </a:lnTo>
                      <a:lnTo>
                        <a:pt x="19609" y="94871"/>
                      </a:lnTo>
                      <a:lnTo>
                        <a:pt x="24878" y="79230"/>
                      </a:lnTo>
                      <a:lnTo>
                        <a:pt x="25463" y="78974"/>
                      </a:lnTo>
                      <a:lnTo>
                        <a:pt x="41560" y="73076"/>
                      </a:lnTo>
                      <a:lnTo>
                        <a:pt x="40682" y="71538"/>
                      </a:lnTo>
                      <a:lnTo>
                        <a:pt x="47414" y="68205"/>
                      </a:lnTo>
                      <a:lnTo>
                        <a:pt x="47414" y="68205"/>
                      </a:lnTo>
                      <a:lnTo>
                        <a:pt x="49463" y="70256"/>
                      </a:lnTo>
                      <a:lnTo>
                        <a:pt x="51804" y="71794"/>
                      </a:lnTo>
                      <a:lnTo>
                        <a:pt x="54439" y="72820"/>
                      </a:lnTo>
                      <a:lnTo>
                        <a:pt x="57365" y="73589"/>
                      </a:lnTo>
                      <a:lnTo>
                        <a:pt x="57658" y="80000"/>
                      </a:lnTo>
                      <a:lnTo>
                        <a:pt x="55609" y="80000"/>
                      </a:lnTo>
                      <a:lnTo>
                        <a:pt x="57951" y="96410"/>
                      </a:lnTo>
                      <a:lnTo>
                        <a:pt x="45658" y="107948"/>
                      </a:lnTo>
                      <a:lnTo>
                        <a:pt x="46829" y="108974"/>
                      </a:lnTo>
                      <a:lnTo>
                        <a:pt x="57951" y="99230"/>
                      </a:lnTo>
                      <a:lnTo>
                        <a:pt x="58243" y="104871"/>
                      </a:lnTo>
                      <a:lnTo>
                        <a:pt x="48878" y="113333"/>
                      </a:lnTo>
                      <a:lnTo>
                        <a:pt x="50048" y="114358"/>
                      </a:lnTo>
                      <a:lnTo>
                        <a:pt x="58243" y="107435"/>
                      </a:lnTo>
                      <a:lnTo>
                        <a:pt x="58536" y="120000"/>
                      </a:lnTo>
                      <a:lnTo>
                        <a:pt x="60878" y="120000"/>
                      </a:lnTo>
                      <a:lnTo>
                        <a:pt x="61170" y="106923"/>
                      </a:lnTo>
                      <a:lnTo>
                        <a:pt x="69951" y="114358"/>
                      </a:lnTo>
                      <a:lnTo>
                        <a:pt x="71121" y="113333"/>
                      </a:lnTo>
                      <a:lnTo>
                        <a:pt x="61463" y="104358"/>
                      </a:lnTo>
                      <a:lnTo>
                        <a:pt x="61463" y="98974"/>
                      </a:lnTo>
                      <a:lnTo>
                        <a:pt x="73463" y="108974"/>
                      </a:lnTo>
                      <a:lnTo>
                        <a:pt x="74341" y="107948"/>
                      </a:lnTo>
                      <a:lnTo>
                        <a:pt x="61463" y="96153"/>
                      </a:lnTo>
                      <a:lnTo>
                        <a:pt x="61463" y="95384"/>
                      </a:lnTo>
                      <a:lnTo>
                        <a:pt x="63804" y="80000"/>
                      </a:lnTo>
                      <a:lnTo>
                        <a:pt x="61756" y="80000"/>
                      </a:lnTo>
                      <a:lnTo>
                        <a:pt x="62048" y="73846"/>
                      </a:lnTo>
                      <a:lnTo>
                        <a:pt x="62048" y="73846"/>
                      </a:lnTo>
                      <a:lnTo>
                        <a:pt x="64975" y="73076"/>
                      </a:lnTo>
                      <a:lnTo>
                        <a:pt x="67902" y="72307"/>
                      </a:lnTo>
                      <a:lnTo>
                        <a:pt x="70536" y="70769"/>
                      </a:lnTo>
                      <a:lnTo>
                        <a:pt x="72878" y="68717"/>
                      </a:lnTo>
                      <a:lnTo>
                        <a:pt x="79024" y="72051"/>
                      </a:lnTo>
                      <a:lnTo>
                        <a:pt x="78146" y="73589"/>
                      </a:lnTo>
                      <a:lnTo>
                        <a:pt x="95414" y="79743"/>
                      </a:lnTo>
                      <a:lnTo>
                        <a:pt x="100390" y="94871"/>
                      </a:lnTo>
                      <a:lnTo>
                        <a:pt x="101853" y="94615"/>
                      </a:lnTo>
                      <a:lnTo>
                        <a:pt x="98048" y="81025"/>
                      </a:lnTo>
                      <a:lnTo>
                        <a:pt x="103609" y="83846"/>
                      </a:lnTo>
                      <a:lnTo>
                        <a:pt x="107414" y="95128"/>
                      </a:lnTo>
                      <a:lnTo>
                        <a:pt x="108878" y="94615"/>
                      </a:lnTo>
                      <a:lnTo>
                        <a:pt x="105951" y="84871"/>
                      </a:lnTo>
                      <a:lnTo>
                        <a:pt x="118829" y="91025"/>
                      </a:lnTo>
                      <a:lnTo>
                        <a:pt x="120000" y="89230"/>
                      </a:lnTo>
                      <a:lnTo>
                        <a:pt x="107121" y="82564"/>
                      </a:lnTo>
                      <a:lnTo>
                        <a:pt x="118829" y="79487"/>
                      </a:lnTo>
                      <a:close/>
                      <a:moveTo>
                        <a:pt x="60292" y="70000"/>
                      </a:moveTo>
                      <a:lnTo>
                        <a:pt x="60292" y="70000"/>
                      </a:lnTo>
                      <a:lnTo>
                        <a:pt x="57951" y="69743"/>
                      </a:lnTo>
                      <a:lnTo>
                        <a:pt x="55902" y="69230"/>
                      </a:lnTo>
                      <a:lnTo>
                        <a:pt x="53853" y="68205"/>
                      </a:lnTo>
                      <a:lnTo>
                        <a:pt x="52390" y="66923"/>
                      </a:lnTo>
                      <a:lnTo>
                        <a:pt x="50926" y="65384"/>
                      </a:lnTo>
                      <a:lnTo>
                        <a:pt x="49756" y="63846"/>
                      </a:lnTo>
                      <a:lnTo>
                        <a:pt x="49170" y="61794"/>
                      </a:lnTo>
                      <a:lnTo>
                        <a:pt x="48878" y="60000"/>
                      </a:lnTo>
                      <a:lnTo>
                        <a:pt x="48878" y="60000"/>
                      </a:lnTo>
                      <a:lnTo>
                        <a:pt x="49170" y="57948"/>
                      </a:lnTo>
                      <a:lnTo>
                        <a:pt x="49756" y="55897"/>
                      </a:lnTo>
                      <a:lnTo>
                        <a:pt x="50926" y="54358"/>
                      </a:lnTo>
                      <a:lnTo>
                        <a:pt x="52390" y="52820"/>
                      </a:lnTo>
                      <a:lnTo>
                        <a:pt x="53853" y="51538"/>
                      </a:lnTo>
                      <a:lnTo>
                        <a:pt x="55902" y="50512"/>
                      </a:lnTo>
                      <a:lnTo>
                        <a:pt x="57951" y="50000"/>
                      </a:lnTo>
                      <a:lnTo>
                        <a:pt x="60292" y="49743"/>
                      </a:lnTo>
                      <a:lnTo>
                        <a:pt x="60292" y="49743"/>
                      </a:lnTo>
                      <a:lnTo>
                        <a:pt x="62634" y="50000"/>
                      </a:lnTo>
                      <a:lnTo>
                        <a:pt x="64682" y="50512"/>
                      </a:lnTo>
                      <a:lnTo>
                        <a:pt x="66731" y="51538"/>
                      </a:lnTo>
                      <a:lnTo>
                        <a:pt x="68487" y="52820"/>
                      </a:lnTo>
                      <a:lnTo>
                        <a:pt x="69951" y="54358"/>
                      </a:lnTo>
                      <a:lnTo>
                        <a:pt x="70829" y="55897"/>
                      </a:lnTo>
                      <a:lnTo>
                        <a:pt x="71707" y="57948"/>
                      </a:lnTo>
                      <a:lnTo>
                        <a:pt x="71707" y="60000"/>
                      </a:lnTo>
                      <a:lnTo>
                        <a:pt x="71707" y="60000"/>
                      </a:lnTo>
                      <a:lnTo>
                        <a:pt x="71707" y="61794"/>
                      </a:lnTo>
                      <a:lnTo>
                        <a:pt x="70829" y="63846"/>
                      </a:lnTo>
                      <a:lnTo>
                        <a:pt x="69951" y="65384"/>
                      </a:lnTo>
                      <a:lnTo>
                        <a:pt x="68487" y="66923"/>
                      </a:lnTo>
                      <a:lnTo>
                        <a:pt x="66731" y="68205"/>
                      </a:lnTo>
                      <a:lnTo>
                        <a:pt x="64682" y="69230"/>
                      </a:lnTo>
                      <a:lnTo>
                        <a:pt x="62634" y="69743"/>
                      </a:lnTo>
                      <a:lnTo>
                        <a:pt x="60292" y="70000"/>
                      </a:lnTo>
                      <a:lnTo>
                        <a:pt x="60292" y="70000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 rot="-642487">
                  <a:off x="7869057" y="3830514"/>
                  <a:ext cx="639681" cy="7295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37" y="80000"/>
                      </a:moveTo>
                      <a:lnTo>
                        <a:pt x="118256" y="77707"/>
                      </a:lnTo>
                      <a:lnTo>
                        <a:pt x="104309" y="80764"/>
                      </a:lnTo>
                      <a:lnTo>
                        <a:pt x="100242" y="78471"/>
                      </a:lnTo>
                      <a:lnTo>
                        <a:pt x="115060" y="74904"/>
                      </a:lnTo>
                      <a:lnTo>
                        <a:pt x="114479" y="72611"/>
                      </a:lnTo>
                      <a:lnTo>
                        <a:pt x="96174" y="76433"/>
                      </a:lnTo>
                      <a:lnTo>
                        <a:pt x="75254" y="65477"/>
                      </a:lnTo>
                      <a:lnTo>
                        <a:pt x="78740" y="60127"/>
                      </a:lnTo>
                      <a:lnTo>
                        <a:pt x="75544" y="55541"/>
                      </a:lnTo>
                      <a:lnTo>
                        <a:pt x="97046" y="44076"/>
                      </a:lnTo>
                      <a:lnTo>
                        <a:pt x="114479" y="47898"/>
                      </a:lnTo>
                      <a:lnTo>
                        <a:pt x="115060" y="45605"/>
                      </a:lnTo>
                      <a:lnTo>
                        <a:pt x="100823" y="42038"/>
                      </a:lnTo>
                      <a:lnTo>
                        <a:pt x="104891" y="40000"/>
                      </a:lnTo>
                      <a:lnTo>
                        <a:pt x="118256" y="42802"/>
                      </a:lnTo>
                      <a:lnTo>
                        <a:pt x="118837" y="40509"/>
                      </a:lnTo>
                      <a:lnTo>
                        <a:pt x="108668" y="37961"/>
                      </a:lnTo>
                      <a:lnTo>
                        <a:pt x="120000" y="31847"/>
                      </a:lnTo>
                      <a:lnTo>
                        <a:pt x="118256" y="29044"/>
                      </a:lnTo>
                      <a:lnTo>
                        <a:pt x="106053" y="35159"/>
                      </a:lnTo>
                      <a:lnTo>
                        <a:pt x="108958" y="25477"/>
                      </a:lnTo>
                      <a:lnTo>
                        <a:pt x="106343" y="24968"/>
                      </a:lnTo>
                      <a:lnTo>
                        <a:pt x="102276" y="36942"/>
                      </a:lnTo>
                      <a:lnTo>
                        <a:pt x="98208" y="38980"/>
                      </a:lnTo>
                      <a:lnTo>
                        <a:pt x="101985" y="25732"/>
                      </a:lnTo>
                      <a:lnTo>
                        <a:pt x="99370" y="24968"/>
                      </a:lnTo>
                      <a:lnTo>
                        <a:pt x="94140" y="40764"/>
                      </a:lnTo>
                      <a:lnTo>
                        <a:pt x="72929" y="50955"/>
                      </a:lnTo>
                      <a:lnTo>
                        <a:pt x="69443" y="45859"/>
                      </a:lnTo>
                      <a:lnTo>
                        <a:pt x="63050" y="45859"/>
                      </a:lnTo>
                      <a:lnTo>
                        <a:pt x="62760" y="23949"/>
                      </a:lnTo>
                      <a:lnTo>
                        <a:pt x="74963" y="12738"/>
                      </a:lnTo>
                      <a:lnTo>
                        <a:pt x="73220" y="10955"/>
                      </a:lnTo>
                      <a:lnTo>
                        <a:pt x="62469" y="20127"/>
                      </a:lnTo>
                      <a:lnTo>
                        <a:pt x="62469" y="15796"/>
                      </a:lnTo>
                      <a:lnTo>
                        <a:pt x="71767" y="7388"/>
                      </a:lnTo>
                      <a:lnTo>
                        <a:pt x="70024" y="5859"/>
                      </a:lnTo>
                      <a:lnTo>
                        <a:pt x="62469" y="11974"/>
                      </a:lnTo>
                      <a:lnTo>
                        <a:pt x="62179" y="0"/>
                      </a:lnTo>
                      <a:lnTo>
                        <a:pt x="58401" y="0"/>
                      </a:lnTo>
                      <a:lnTo>
                        <a:pt x="58401" y="12484"/>
                      </a:lnTo>
                      <a:lnTo>
                        <a:pt x="50266" y="5605"/>
                      </a:lnTo>
                      <a:lnTo>
                        <a:pt x="48232" y="7388"/>
                      </a:lnTo>
                      <a:lnTo>
                        <a:pt x="58111" y="16305"/>
                      </a:lnTo>
                      <a:lnTo>
                        <a:pt x="58111" y="20382"/>
                      </a:lnTo>
                      <a:lnTo>
                        <a:pt x="47070" y="10955"/>
                      </a:lnTo>
                      <a:lnTo>
                        <a:pt x="45036" y="12738"/>
                      </a:lnTo>
                      <a:lnTo>
                        <a:pt x="58111" y="24458"/>
                      </a:lnTo>
                      <a:lnTo>
                        <a:pt x="57530" y="45859"/>
                      </a:lnTo>
                      <a:lnTo>
                        <a:pt x="51138" y="45859"/>
                      </a:lnTo>
                      <a:lnTo>
                        <a:pt x="48232" y="50700"/>
                      </a:lnTo>
                      <a:lnTo>
                        <a:pt x="25859" y="40000"/>
                      </a:lnTo>
                      <a:lnTo>
                        <a:pt x="20629" y="24968"/>
                      </a:lnTo>
                      <a:lnTo>
                        <a:pt x="18014" y="25732"/>
                      </a:lnTo>
                      <a:lnTo>
                        <a:pt x="21791" y="38216"/>
                      </a:lnTo>
                      <a:lnTo>
                        <a:pt x="17433" y="36178"/>
                      </a:lnTo>
                      <a:lnTo>
                        <a:pt x="13656" y="24713"/>
                      </a:lnTo>
                      <a:lnTo>
                        <a:pt x="11331" y="25477"/>
                      </a:lnTo>
                      <a:lnTo>
                        <a:pt x="13656" y="34394"/>
                      </a:lnTo>
                      <a:lnTo>
                        <a:pt x="2033" y="28789"/>
                      </a:lnTo>
                      <a:lnTo>
                        <a:pt x="290" y="31337"/>
                      </a:lnTo>
                      <a:lnTo>
                        <a:pt x="12203" y="37707"/>
                      </a:lnTo>
                      <a:lnTo>
                        <a:pt x="1452" y="40509"/>
                      </a:lnTo>
                      <a:lnTo>
                        <a:pt x="2033" y="42802"/>
                      </a:lnTo>
                      <a:lnTo>
                        <a:pt x="15980" y="39745"/>
                      </a:lnTo>
                      <a:lnTo>
                        <a:pt x="19757" y="41783"/>
                      </a:lnTo>
                      <a:lnTo>
                        <a:pt x="4939" y="45605"/>
                      </a:lnTo>
                      <a:lnTo>
                        <a:pt x="5811" y="47898"/>
                      </a:lnTo>
                      <a:lnTo>
                        <a:pt x="23825" y="44076"/>
                      </a:lnTo>
                      <a:lnTo>
                        <a:pt x="45326" y="55286"/>
                      </a:lnTo>
                      <a:lnTo>
                        <a:pt x="42130" y="60127"/>
                      </a:lnTo>
                      <a:lnTo>
                        <a:pt x="45036" y="64713"/>
                      </a:lnTo>
                      <a:lnTo>
                        <a:pt x="23244" y="76178"/>
                      </a:lnTo>
                      <a:lnTo>
                        <a:pt x="5811" y="72611"/>
                      </a:lnTo>
                      <a:lnTo>
                        <a:pt x="4939" y="74904"/>
                      </a:lnTo>
                      <a:lnTo>
                        <a:pt x="19176" y="78471"/>
                      </a:lnTo>
                      <a:lnTo>
                        <a:pt x="15108" y="80509"/>
                      </a:lnTo>
                      <a:lnTo>
                        <a:pt x="2033" y="77707"/>
                      </a:lnTo>
                      <a:lnTo>
                        <a:pt x="1452" y="80000"/>
                      </a:lnTo>
                      <a:lnTo>
                        <a:pt x="11622" y="82547"/>
                      </a:lnTo>
                      <a:lnTo>
                        <a:pt x="0" y="88662"/>
                      </a:lnTo>
                      <a:lnTo>
                        <a:pt x="1743" y="91210"/>
                      </a:lnTo>
                      <a:lnTo>
                        <a:pt x="13946" y="85350"/>
                      </a:lnTo>
                      <a:lnTo>
                        <a:pt x="11331" y="95031"/>
                      </a:lnTo>
                      <a:lnTo>
                        <a:pt x="13656" y="95541"/>
                      </a:lnTo>
                      <a:lnTo>
                        <a:pt x="17723" y="83566"/>
                      </a:lnTo>
                      <a:lnTo>
                        <a:pt x="21791" y="81528"/>
                      </a:lnTo>
                      <a:lnTo>
                        <a:pt x="18014" y="94777"/>
                      </a:lnTo>
                      <a:lnTo>
                        <a:pt x="20629" y="95286"/>
                      </a:lnTo>
                      <a:lnTo>
                        <a:pt x="25859" y="79490"/>
                      </a:lnTo>
                      <a:lnTo>
                        <a:pt x="47651" y="69044"/>
                      </a:lnTo>
                      <a:lnTo>
                        <a:pt x="51138" y="74394"/>
                      </a:lnTo>
                      <a:lnTo>
                        <a:pt x="56949" y="74394"/>
                      </a:lnTo>
                      <a:lnTo>
                        <a:pt x="57530" y="96305"/>
                      </a:lnTo>
                      <a:lnTo>
                        <a:pt x="45036" y="107770"/>
                      </a:lnTo>
                      <a:lnTo>
                        <a:pt x="47070" y="109299"/>
                      </a:lnTo>
                      <a:lnTo>
                        <a:pt x="57530" y="100382"/>
                      </a:lnTo>
                      <a:lnTo>
                        <a:pt x="57530" y="104458"/>
                      </a:lnTo>
                      <a:lnTo>
                        <a:pt x="48232" y="113121"/>
                      </a:lnTo>
                      <a:lnTo>
                        <a:pt x="50266" y="114649"/>
                      </a:lnTo>
                      <a:lnTo>
                        <a:pt x="57820" y="108280"/>
                      </a:lnTo>
                      <a:lnTo>
                        <a:pt x="58111" y="120000"/>
                      </a:lnTo>
                      <a:lnTo>
                        <a:pt x="61598" y="120000"/>
                      </a:lnTo>
                      <a:lnTo>
                        <a:pt x="61888" y="107770"/>
                      </a:lnTo>
                      <a:lnTo>
                        <a:pt x="70024" y="114649"/>
                      </a:lnTo>
                      <a:lnTo>
                        <a:pt x="71767" y="113121"/>
                      </a:lnTo>
                      <a:lnTo>
                        <a:pt x="61888" y="103949"/>
                      </a:lnTo>
                      <a:lnTo>
                        <a:pt x="61888" y="99872"/>
                      </a:lnTo>
                      <a:lnTo>
                        <a:pt x="73220" y="109299"/>
                      </a:lnTo>
                      <a:lnTo>
                        <a:pt x="74963" y="107515"/>
                      </a:lnTo>
                      <a:lnTo>
                        <a:pt x="62179" y="95796"/>
                      </a:lnTo>
                      <a:lnTo>
                        <a:pt x="62469" y="74394"/>
                      </a:lnTo>
                      <a:lnTo>
                        <a:pt x="69443" y="74394"/>
                      </a:lnTo>
                      <a:lnTo>
                        <a:pt x="72639" y="69808"/>
                      </a:lnTo>
                      <a:lnTo>
                        <a:pt x="94430" y="80254"/>
                      </a:lnTo>
                      <a:lnTo>
                        <a:pt x="99370" y="95286"/>
                      </a:lnTo>
                      <a:lnTo>
                        <a:pt x="101985" y="94777"/>
                      </a:lnTo>
                      <a:lnTo>
                        <a:pt x="98498" y="82292"/>
                      </a:lnTo>
                      <a:lnTo>
                        <a:pt x="102566" y="84076"/>
                      </a:lnTo>
                      <a:lnTo>
                        <a:pt x="106343" y="95541"/>
                      </a:lnTo>
                      <a:lnTo>
                        <a:pt x="108958" y="95031"/>
                      </a:lnTo>
                      <a:lnTo>
                        <a:pt x="106343" y="85859"/>
                      </a:lnTo>
                      <a:lnTo>
                        <a:pt x="117966" y="91719"/>
                      </a:lnTo>
                      <a:lnTo>
                        <a:pt x="120000" y="88917"/>
                      </a:lnTo>
                      <a:lnTo>
                        <a:pt x="107796" y="82547"/>
                      </a:lnTo>
                      <a:lnTo>
                        <a:pt x="118837" y="80000"/>
                      </a:lnTo>
                      <a:close/>
                      <a:moveTo>
                        <a:pt x="66246" y="69299"/>
                      </a:moveTo>
                      <a:lnTo>
                        <a:pt x="54624" y="69299"/>
                      </a:lnTo>
                      <a:lnTo>
                        <a:pt x="48813" y="60127"/>
                      </a:lnTo>
                      <a:lnTo>
                        <a:pt x="54624" y="50955"/>
                      </a:lnTo>
                      <a:lnTo>
                        <a:pt x="66246" y="50955"/>
                      </a:lnTo>
                      <a:lnTo>
                        <a:pt x="72058" y="60127"/>
                      </a:lnTo>
                      <a:lnTo>
                        <a:pt x="66246" y="6929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FFF">
                      <a:alpha val="2588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 rot="924218">
                  <a:off x="8027251" y="1799143"/>
                  <a:ext cx="766532" cy="8690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471" y="79213"/>
                      </a:moveTo>
                      <a:lnTo>
                        <a:pt x="118089" y="77865"/>
                      </a:lnTo>
                      <a:lnTo>
                        <a:pt x="104331" y="80898"/>
                      </a:lnTo>
                      <a:lnTo>
                        <a:pt x="99363" y="78202"/>
                      </a:lnTo>
                      <a:lnTo>
                        <a:pt x="115031" y="74157"/>
                      </a:lnTo>
                      <a:lnTo>
                        <a:pt x="114267" y="72471"/>
                      </a:lnTo>
                      <a:lnTo>
                        <a:pt x="96305" y="76516"/>
                      </a:lnTo>
                      <a:lnTo>
                        <a:pt x="87898" y="72134"/>
                      </a:lnTo>
                      <a:lnTo>
                        <a:pt x="76433" y="63033"/>
                      </a:lnTo>
                      <a:lnTo>
                        <a:pt x="76433" y="63033"/>
                      </a:lnTo>
                      <a:lnTo>
                        <a:pt x="76815" y="59662"/>
                      </a:lnTo>
                      <a:lnTo>
                        <a:pt x="76815" y="59662"/>
                      </a:lnTo>
                      <a:lnTo>
                        <a:pt x="76815" y="56966"/>
                      </a:lnTo>
                      <a:lnTo>
                        <a:pt x="88662" y="47528"/>
                      </a:lnTo>
                      <a:lnTo>
                        <a:pt x="97070" y="42808"/>
                      </a:lnTo>
                      <a:lnTo>
                        <a:pt x="114267" y="46853"/>
                      </a:lnTo>
                      <a:lnTo>
                        <a:pt x="115031" y="45168"/>
                      </a:lnTo>
                      <a:lnTo>
                        <a:pt x="100127" y="41460"/>
                      </a:lnTo>
                      <a:lnTo>
                        <a:pt x="105095" y="38764"/>
                      </a:lnTo>
                      <a:lnTo>
                        <a:pt x="118089" y="41460"/>
                      </a:lnTo>
                      <a:lnTo>
                        <a:pt x="118471" y="39775"/>
                      </a:lnTo>
                      <a:lnTo>
                        <a:pt x="107770" y="37078"/>
                      </a:lnTo>
                      <a:lnTo>
                        <a:pt x="120000" y="30674"/>
                      </a:lnTo>
                      <a:lnTo>
                        <a:pt x="118471" y="28651"/>
                      </a:lnTo>
                      <a:lnTo>
                        <a:pt x="105859" y="34719"/>
                      </a:lnTo>
                      <a:lnTo>
                        <a:pt x="108535" y="24606"/>
                      </a:lnTo>
                      <a:lnTo>
                        <a:pt x="106624" y="24269"/>
                      </a:lnTo>
                      <a:lnTo>
                        <a:pt x="102802" y="36067"/>
                      </a:lnTo>
                      <a:lnTo>
                        <a:pt x="97834" y="38764"/>
                      </a:lnTo>
                      <a:lnTo>
                        <a:pt x="101656" y="24943"/>
                      </a:lnTo>
                      <a:lnTo>
                        <a:pt x="99745" y="24269"/>
                      </a:lnTo>
                      <a:lnTo>
                        <a:pt x="94394" y="40112"/>
                      </a:lnTo>
                      <a:lnTo>
                        <a:pt x="85987" y="44494"/>
                      </a:lnTo>
                      <a:lnTo>
                        <a:pt x="71464" y="48539"/>
                      </a:lnTo>
                      <a:lnTo>
                        <a:pt x="71464" y="48539"/>
                      </a:lnTo>
                      <a:lnTo>
                        <a:pt x="68789" y="46853"/>
                      </a:lnTo>
                      <a:lnTo>
                        <a:pt x="65732" y="45842"/>
                      </a:lnTo>
                      <a:lnTo>
                        <a:pt x="62292" y="31348"/>
                      </a:lnTo>
                      <a:lnTo>
                        <a:pt x="61910" y="22921"/>
                      </a:lnTo>
                      <a:lnTo>
                        <a:pt x="74522" y="11460"/>
                      </a:lnTo>
                      <a:lnTo>
                        <a:pt x="72993" y="10449"/>
                      </a:lnTo>
                      <a:lnTo>
                        <a:pt x="61910" y="19887"/>
                      </a:lnTo>
                      <a:lnTo>
                        <a:pt x="61910" y="14494"/>
                      </a:lnTo>
                      <a:lnTo>
                        <a:pt x="71082" y="6067"/>
                      </a:lnTo>
                      <a:lnTo>
                        <a:pt x="69936" y="5056"/>
                      </a:lnTo>
                      <a:lnTo>
                        <a:pt x="61910" y="12134"/>
                      </a:lnTo>
                      <a:lnTo>
                        <a:pt x="61528" y="0"/>
                      </a:lnTo>
                      <a:lnTo>
                        <a:pt x="58853" y="0"/>
                      </a:lnTo>
                      <a:lnTo>
                        <a:pt x="58471" y="12471"/>
                      </a:lnTo>
                      <a:lnTo>
                        <a:pt x="49681" y="5056"/>
                      </a:lnTo>
                      <a:lnTo>
                        <a:pt x="48535" y="6067"/>
                      </a:lnTo>
                      <a:lnTo>
                        <a:pt x="58471" y="15168"/>
                      </a:lnTo>
                      <a:lnTo>
                        <a:pt x="58089" y="20224"/>
                      </a:lnTo>
                      <a:lnTo>
                        <a:pt x="46624" y="10449"/>
                      </a:lnTo>
                      <a:lnTo>
                        <a:pt x="45095" y="11460"/>
                      </a:lnTo>
                      <a:lnTo>
                        <a:pt x="58089" y="23258"/>
                      </a:lnTo>
                      <a:lnTo>
                        <a:pt x="58089" y="32022"/>
                      </a:lnTo>
                      <a:lnTo>
                        <a:pt x="54649" y="45505"/>
                      </a:lnTo>
                      <a:lnTo>
                        <a:pt x="54649" y="45505"/>
                      </a:lnTo>
                      <a:lnTo>
                        <a:pt x="51974" y="46853"/>
                      </a:lnTo>
                      <a:lnTo>
                        <a:pt x="49299" y="48202"/>
                      </a:lnTo>
                      <a:lnTo>
                        <a:pt x="33248" y="43820"/>
                      </a:lnTo>
                      <a:lnTo>
                        <a:pt x="24840" y="39438"/>
                      </a:lnTo>
                      <a:lnTo>
                        <a:pt x="19872" y="24269"/>
                      </a:lnTo>
                      <a:lnTo>
                        <a:pt x="17961" y="24943"/>
                      </a:lnTo>
                      <a:lnTo>
                        <a:pt x="21783" y="38089"/>
                      </a:lnTo>
                      <a:lnTo>
                        <a:pt x="16433" y="35730"/>
                      </a:lnTo>
                      <a:lnTo>
                        <a:pt x="12993" y="24269"/>
                      </a:lnTo>
                      <a:lnTo>
                        <a:pt x="11082" y="24606"/>
                      </a:lnTo>
                      <a:lnTo>
                        <a:pt x="13757" y="34382"/>
                      </a:lnTo>
                      <a:lnTo>
                        <a:pt x="1528" y="28314"/>
                      </a:lnTo>
                      <a:lnTo>
                        <a:pt x="0" y="30337"/>
                      </a:lnTo>
                      <a:lnTo>
                        <a:pt x="12611" y="37078"/>
                      </a:lnTo>
                      <a:lnTo>
                        <a:pt x="1146" y="39775"/>
                      </a:lnTo>
                      <a:lnTo>
                        <a:pt x="1528" y="41460"/>
                      </a:lnTo>
                      <a:lnTo>
                        <a:pt x="15286" y="38426"/>
                      </a:lnTo>
                      <a:lnTo>
                        <a:pt x="20254" y="41123"/>
                      </a:lnTo>
                      <a:lnTo>
                        <a:pt x="4968" y="45168"/>
                      </a:lnTo>
                      <a:lnTo>
                        <a:pt x="5350" y="46853"/>
                      </a:lnTo>
                      <a:lnTo>
                        <a:pt x="23312" y="42808"/>
                      </a:lnTo>
                      <a:lnTo>
                        <a:pt x="31719" y="47191"/>
                      </a:lnTo>
                      <a:lnTo>
                        <a:pt x="43566" y="56629"/>
                      </a:lnTo>
                      <a:lnTo>
                        <a:pt x="43566" y="56629"/>
                      </a:lnTo>
                      <a:lnTo>
                        <a:pt x="43566" y="59662"/>
                      </a:lnTo>
                      <a:lnTo>
                        <a:pt x="43566" y="59662"/>
                      </a:lnTo>
                      <a:lnTo>
                        <a:pt x="43566" y="61685"/>
                      </a:lnTo>
                      <a:lnTo>
                        <a:pt x="30955" y="71797"/>
                      </a:lnTo>
                      <a:lnTo>
                        <a:pt x="22547" y="76179"/>
                      </a:lnTo>
                      <a:lnTo>
                        <a:pt x="5350" y="72471"/>
                      </a:lnTo>
                      <a:lnTo>
                        <a:pt x="4968" y="74157"/>
                      </a:lnTo>
                      <a:lnTo>
                        <a:pt x="19490" y="77865"/>
                      </a:lnTo>
                      <a:lnTo>
                        <a:pt x="14522" y="80561"/>
                      </a:lnTo>
                      <a:lnTo>
                        <a:pt x="1528" y="77865"/>
                      </a:lnTo>
                      <a:lnTo>
                        <a:pt x="1146" y="79213"/>
                      </a:lnTo>
                      <a:lnTo>
                        <a:pt x="11847" y="82247"/>
                      </a:lnTo>
                      <a:lnTo>
                        <a:pt x="0" y="88651"/>
                      </a:lnTo>
                      <a:lnTo>
                        <a:pt x="1146" y="90674"/>
                      </a:lnTo>
                      <a:lnTo>
                        <a:pt x="14140" y="84269"/>
                      </a:lnTo>
                      <a:lnTo>
                        <a:pt x="11082" y="94719"/>
                      </a:lnTo>
                      <a:lnTo>
                        <a:pt x="12993" y="95056"/>
                      </a:lnTo>
                      <a:lnTo>
                        <a:pt x="16815" y="82921"/>
                      </a:lnTo>
                      <a:lnTo>
                        <a:pt x="21783" y="80561"/>
                      </a:lnTo>
                      <a:lnTo>
                        <a:pt x="17961" y="94382"/>
                      </a:lnTo>
                      <a:lnTo>
                        <a:pt x="19872" y="94719"/>
                      </a:lnTo>
                      <a:lnTo>
                        <a:pt x="25222" y="78876"/>
                      </a:lnTo>
                      <a:lnTo>
                        <a:pt x="33630" y="74831"/>
                      </a:lnTo>
                      <a:lnTo>
                        <a:pt x="48917" y="70449"/>
                      </a:lnTo>
                      <a:lnTo>
                        <a:pt x="48917" y="70449"/>
                      </a:lnTo>
                      <a:lnTo>
                        <a:pt x="51210" y="72134"/>
                      </a:lnTo>
                      <a:lnTo>
                        <a:pt x="53885" y="73483"/>
                      </a:lnTo>
                      <a:lnTo>
                        <a:pt x="57324" y="87977"/>
                      </a:lnTo>
                      <a:lnTo>
                        <a:pt x="57707" y="96404"/>
                      </a:lnTo>
                      <a:lnTo>
                        <a:pt x="45095" y="107865"/>
                      </a:lnTo>
                      <a:lnTo>
                        <a:pt x="46624" y="108876"/>
                      </a:lnTo>
                      <a:lnTo>
                        <a:pt x="57707" y="99438"/>
                      </a:lnTo>
                      <a:lnTo>
                        <a:pt x="57707" y="104494"/>
                      </a:lnTo>
                      <a:lnTo>
                        <a:pt x="48535" y="113258"/>
                      </a:lnTo>
                      <a:lnTo>
                        <a:pt x="49681" y="114269"/>
                      </a:lnTo>
                      <a:lnTo>
                        <a:pt x="58089" y="107528"/>
                      </a:lnTo>
                      <a:lnTo>
                        <a:pt x="58089" y="120000"/>
                      </a:lnTo>
                      <a:lnTo>
                        <a:pt x="61146" y="120000"/>
                      </a:lnTo>
                      <a:lnTo>
                        <a:pt x="61146" y="107191"/>
                      </a:lnTo>
                      <a:lnTo>
                        <a:pt x="69936" y="114269"/>
                      </a:lnTo>
                      <a:lnTo>
                        <a:pt x="71082" y="113258"/>
                      </a:lnTo>
                      <a:lnTo>
                        <a:pt x="61146" y="104157"/>
                      </a:lnTo>
                      <a:lnTo>
                        <a:pt x="61528" y="99101"/>
                      </a:lnTo>
                      <a:lnTo>
                        <a:pt x="72993" y="108876"/>
                      </a:lnTo>
                      <a:lnTo>
                        <a:pt x="74522" y="107865"/>
                      </a:lnTo>
                      <a:lnTo>
                        <a:pt x="61528" y="95730"/>
                      </a:lnTo>
                      <a:lnTo>
                        <a:pt x="61528" y="87303"/>
                      </a:lnTo>
                      <a:lnTo>
                        <a:pt x="64968" y="73820"/>
                      </a:lnTo>
                      <a:lnTo>
                        <a:pt x="64968" y="73820"/>
                      </a:lnTo>
                      <a:lnTo>
                        <a:pt x="68025" y="72808"/>
                      </a:lnTo>
                      <a:lnTo>
                        <a:pt x="70700" y="71123"/>
                      </a:lnTo>
                      <a:lnTo>
                        <a:pt x="86369" y="75505"/>
                      </a:lnTo>
                      <a:lnTo>
                        <a:pt x="94777" y="79550"/>
                      </a:lnTo>
                      <a:lnTo>
                        <a:pt x="99745" y="94719"/>
                      </a:lnTo>
                      <a:lnTo>
                        <a:pt x="101656" y="94382"/>
                      </a:lnTo>
                      <a:lnTo>
                        <a:pt x="97834" y="81235"/>
                      </a:lnTo>
                      <a:lnTo>
                        <a:pt x="103184" y="83595"/>
                      </a:lnTo>
                      <a:lnTo>
                        <a:pt x="106624" y="95056"/>
                      </a:lnTo>
                      <a:lnTo>
                        <a:pt x="108535" y="94719"/>
                      </a:lnTo>
                      <a:lnTo>
                        <a:pt x="105859" y="84943"/>
                      </a:lnTo>
                      <a:lnTo>
                        <a:pt x="118089" y="91011"/>
                      </a:lnTo>
                      <a:lnTo>
                        <a:pt x="119617" y="88988"/>
                      </a:lnTo>
                      <a:lnTo>
                        <a:pt x="107006" y="82247"/>
                      </a:lnTo>
                      <a:lnTo>
                        <a:pt x="118471" y="79213"/>
                      </a:lnTo>
                      <a:close/>
                      <a:moveTo>
                        <a:pt x="60000" y="69101"/>
                      </a:moveTo>
                      <a:lnTo>
                        <a:pt x="60000" y="69101"/>
                      </a:lnTo>
                      <a:lnTo>
                        <a:pt x="58089" y="68764"/>
                      </a:lnTo>
                      <a:lnTo>
                        <a:pt x="56178" y="68426"/>
                      </a:lnTo>
                      <a:lnTo>
                        <a:pt x="54267" y="67415"/>
                      </a:lnTo>
                      <a:lnTo>
                        <a:pt x="52738" y="66404"/>
                      </a:lnTo>
                      <a:lnTo>
                        <a:pt x="51210" y="64719"/>
                      </a:lnTo>
                      <a:lnTo>
                        <a:pt x="50445" y="63370"/>
                      </a:lnTo>
                      <a:lnTo>
                        <a:pt x="49681" y="61348"/>
                      </a:lnTo>
                      <a:lnTo>
                        <a:pt x="49681" y="59662"/>
                      </a:lnTo>
                      <a:lnTo>
                        <a:pt x="49681" y="59662"/>
                      </a:lnTo>
                      <a:lnTo>
                        <a:pt x="49681" y="57640"/>
                      </a:lnTo>
                      <a:lnTo>
                        <a:pt x="50445" y="55955"/>
                      </a:lnTo>
                      <a:lnTo>
                        <a:pt x="51210" y="54269"/>
                      </a:lnTo>
                      <a:lnTo>
                        <a:pt x="52738" y="52921"/>
                      </a:lnTo>
                      <a:lnTo>
                        <a:pt x="54267" y="51910"/>
                      </a:lnTo>
                      <a:lnTo>
                        <a:pt x="56178" y="50898"/>
                      </a:lnTo>
                      <a:lnTo>
                        <a:pt x="58089" y="50561"/>
                      </a:lnTo>
                      <a:lnTo>
                        <a:pt x="60000" y="50224"/>
                      </a:lnTo>
                      <a:lnTo>
                        <a:pt x="60000" y="50224"/>
                      </a:lnTo>
                      <a:lnTo>
                        <a:pt x="62292" y="50561"/>
                      </a:lnTo>
                      <a:lnTo>
                        <a:pt x="64203" y="50898"/>
                      </a:lnTo>
                      <a:lnTo>
                        <a:pt x="66114" y="51910"/>
                      </a:lnTo>
                      <a:lnTo>
                        <a:pt x="67643" y="52921"/>
                      </a:lnTo>
                      <a:lnTo>
                        <a:pt x="69171" y="54269"/>
                      </a:lnTo>
                      <a:lnTo>
                        <a:pt x="69936" y="55955"/>
                      </a:lnTo>
                      <a:lnTo>
                        <a:pt x="70700" y="57640"/>
                      </a:lnTo>
                      <a:lnTo>
                        <a:pt x="70700" y="59662"/>
                      </a:lnTo>
                      <a:lnTo>
                        <a:pt x="70700" y="59662"/>
                      </a:lnTo>
                      <a:lnTo>
                        <a:pt x="70700" y="61348"/>
                      </a:lnTo>
                      <a:lnTo>
                        <a:pt x="69936" y="63370"/>
                      </a:lnTo>
                      <a:lnTo>
                        <a:pt x="69171" y="64719"/>
                      </a:lnTo>
                      <a:lnTo>
                        <a:pt x="67643" y="66404"/>
                      </a:lnTo>
                      <a:lnTo>
                        <a:pt x="66114" y="67415"/>
                      </a:lnTo>
                      <a:lnTo>
                        <a:pt x="64203" y="68426"/>
                      </a:lnTo>
                      <a:lnTo>
                        <a:pt x="62292" y="68764"/>
                      </a:lnTo>
                      <a:lnTo>
                        <a:pt x="60000" y="69101"/>
                      </a:lnTo>
                      <a:lnTo>
                        <a:pt x="60000" y="69101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sp>
          <p:nvSpPr>
            <p:cNvPr id="26" name="Shape 26"/>
            <p:cNvSpPr/>
            <p:nvPr/>
          </p:nvSpPr>
          <p:spPr>
            <a:xfrm>
              <a:off x="8267910" y="2855926"/>
              <a:ext cx="865763" cy="1172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8615"/>
                  </a:moveTo>
                  <a:lnTo>
                    <a:pt x="119642" y="88615"/>
                  </a:lnTo>
                  <a:lnTo>
                    <a:pt x="100357" y="70153"/>
                  </a:lnTo>
                  <a:lnTo>
                    <a:pt x="100357" y="70153"/>
                  </a:lnTo>
                  <a:lnTo>
                    <a:pt x="102142" y="68571"/>
                  </a:lnTo>
                  <a:lnTo>
                    <a:pt x="103928" y="66725"/>
                  </a:lnTo>
                  <a:lnTo>
                    <a:pt x="111428" y="68835"/>
                  </a:lnTo>
                  <a:lnTo>
                    <a:pt x="111428" y="68835"/>
                  </a:lnTo>
                  <a:lnTo>
                    <a:pt x="112500" y="68835"/>
                  </a:lnTo>
                  <a:lnTo>
                    <a:pt x="113571" y="68571"/>
                  </a:lnTo>
                  <a:lnTo>
                    <a:pt x="113571" y="68571"/>
                  </a:lnTo>
                  <a:lnTo>
                    <a:pt x="114285" y="67780"/>
                  </a:lnTo>
                  <a:lnTo>
                    <a:pt x="114285" y="67780"/>
                  </a:lnTo>
                  <a:lnTo>
                    <a:pt x="114285" y="67252"/>
                  </a:lnTo>
                  <a:lnTo>
                    <a:pt x="114285" y="66461"/>
                  </a:lnTo>
                  <a:lnTo>
                    <a:pt x="113571" y="66197"/>
                  </a:lnTo>
                  <a:lnTo>
                    <a:pt x="112857" y="65670"/>
                  </a:lnTo>
                  <a:lnTo>
                    <a:pt x="105357" y="63560"/>
                  </a:lnTo>
                  <a:lnTo>
                    <a:pt x="105357" y="63560"/>
                  </a:lnTo>
                  <a:lnTo>
                    <a:pt x="106071" y="60659"/>
                  </a:lnTo>
                  <a:lnTo>
                    <a:pt x="120000" y="58813"/>
                  </a:lnTo>
                  <a:lnTo>
                    <a:pt x="120000" y="54065"/>
                  </a:lnTo>
                  <a:lnTo>
                    <a:pt x="105000" y="55648"/>
                  </a:lnTo>
                  <a:lnTo>
                    <a:pt x="105000" y="55648"/>
                  </a:lnTo>
                  <a:lnTo>
                    <a:pt x="103928" y="53538"/>
                  </a:lnTo>
                  <a:lnTo>
                    <a:pt x="102857" y="51692"/>
                  </a:lnTo>
                  <a:lnTo>
                    <a:pt x="108928" y="47999"/>
                  </a:lnTo>
                  <a:lnTo>
                    <a:pt x="108928" y="47999"/>
                  </a:lnTo>
                  <a:lnTo>
                    <a:pt x="109642" y="47472"/>
                  </a:lnTo>
                  <a:lnTo>
                    <a:pt x="109642" y="46945"/>
                  </a:lnTo>
                  <a:lnTo>
                    <a:pt x="109642" y="46945"/>
                  </a:lnTo>
                  <a:lnTo>
                    <a:pt x="109642" y="46417"/>
                  </a:lnTo>
                  <a:lnTo>
                    <a:pt x="109285" y="45890"/>
                  </a:lnTo>
                  <a:lnTo>
                    <a:pt x="109285" y="45890"/>
                  </a:lnTo>
                  <a:lnTo>
                    <a:pt x="108571" y="45362"/>
                  </a:lnTo>
                  <a:lnTo>
                    <a:pt x="107857" y="45098"/>
                  </a:lnTo>
                  <a:lnTo>
                    <a:pt x="107142" y="45362"/>
                  </a:lnTo>
                  <a:lnTo>
                    <a:pt x="106071" y="45626"/>
                  </a:lnTo>
                  <a:lnTo>
                    <a:pt x="100000" y="49318"/>
                  </a:lnTo>
                  <a:lnTo>
                    <a:pt x="100000" y="49318"/>
                  </a:lnTo>
                  <a:lnTo>
                    <a:pt x="98214" y="48263"/>
                  </a:lnTo>
                  <a:lnTo>
                    <a:pt x="96428" y="47208"/>
                  </a:lnTo>
                  <a:lnTo>
                    <a:pt x="107500" y="25054"/>
                  </a:lnTo>
                  <a:lnTo>
                    <a:pt x="120000" y="20571"/>
                  </a:lnTo>
                  <a:lnTo>
                    <a:pt x="120000" y="17670"/>
                  </a:lnTo>
                  <a:lnTo>
                    <a:pt x="109285" y="21098"/>
                  </a:lnTo>
                  <a:lnTo>
                    <a:pt x="111428" y="16879"/>
                  </a:lnTo>
                  <a:lnTo>
                    <a:pt x="120000" y="13714"/>
                  </a:lnTo>
                  <a:lnTo>
                    <a:pt x="120000" y="11076"/>
                  </a:lnTo>
                  <a:lnTo>
                    <a:pt x="113214" y="13186"/>
                  </a:lnTo>
                  <a:lnTo>
                    <a:pt x="118928" y="1318"/>
                  </a:lnTo>
                  <a:lnTo>
                    <a:pt x="115000" y="0"/>
                  </a:lnTo>
                  <a:lnTo>
                    <a:pt x="108214" y="12131"/>
                  </a:lnTo>
                  <a:lnTo>
                    <a:pt x="102142" y="2373"/>
                  </a:lnTo>
                  <a:lnTo>
                    <a:pt x="99285" y="3428"/>
                  </a:lnTo>
                  <a:lnTo>
                    <a:pt x="106428" y="15824"/>
                  </a:lnTo>
                  <a:lnTo>
                    <a:pt x="103928" y="20043"/>
                  </a:lnTo>
                  <a:lnTo>
                    <a:pt x="95714" y="6857"/>
                  </a:lnTo>
                  <a:lnTo>
                    <a:pt x="92500" y="7648"/>
                  </a:lnTo>
                  <a:lnTo>
                    <a:pt x="101785" y="23999"/>
                  </a:lnTo>
                  <a:lnTo>
                    <a:pt x="90000" y="45362"/>
                  </a:lnTo>
                  <a:lnTo>
                    <a:pt x="90000" y="45362"/>
                  </a:lnTo>
                  <a:lnTo>
                    <a:pt x="87500" y="45098"/>
                  </a:lnTo>
                  <a:lnTo>
                    <a:pt x="85000" y="45098"/>
                  </a:lnTo>
                  <a:lnTo>
                    <a:pt x="83571" y="39296"/>
                  </a:lnTo>
                  <a:lnTo>
                    <a:pt x="83571" y="39296"/>
                  </a:lnTo>
                  <a:lnTo>
                    <a:pt x="83571" y="39032"/>
                  </a:lnTo>
                  <a:lnTo>
                    <a:pt x="83571" y="39032"/>
                  </a:lnTo>
                  <a:lnTo>
                    <a:pt x="83571" y="38769"/>
                  </a:lnTo>
                  <a:lnTo>
                    <a:pt x="83571" y="38769"/>
                  </a:lnTo>
                  <a:lnTo>
                    <a:pt x="83571" y="38769"/>
                  </a:lnTo>
                  <a:lnTo>
                    <a:pt x="83571" y="38769"/>
                  </a:lnTo>
                  <a:lnTo>
                    <a:pt x="83928" y="38241"/>
                  </a:lnTo>
                  <a:lnTo>
                    <a:pt x="83928" y="38241"/>
                  </a:lnTo>
                  <a:lnTo>
                    <a:pt x="83571" y="38241"/>
                  </a:lnTo>
                  <a:lnTo>
                    <a:pt x="83571" y="38241"/>
                  </a:lnTo>
                  <a:lnTo>
                    <a:pt x="82857" y="37978"/>
                  </a:lnTo>
                  <a:lnTo>
                    <a:pt x="82857" y="37978"/>
                  </a:lnTo>
                  <a:lnTo>
                    <a:pt x="82857" y="37978"/>
                  </a:lnTo>
                  <a:lnTo>
                    <a:pt x="82857" y="37978"/>
                  </a:lnTo>
                  <a:lnTo>
                    <a:pt x="81785" y="37714"/>
                  </a:lnTo>
                  <a:lnTo>
                    <a:pt x="81785" y="37714"/>
                  </a:lnTo>
                  <a:lnTo>
                    <a:pt x="82142" y="37978"/>
                  </a:lnTo>
                  <a:lnTo>
                    <a:pt x="82142" y="37978"/>
                  </a:lnTo>
                  <a:lnTo>
                    <a:pt x="81428" y="37978"/>
                  </a:lnTo>
                  <a:lnTo>
                    <a:pt x="81071" y="37978"/>
                  </a:lnTo>
                  <a:lnTo>
                    <a:pt x="81071" y="37978"/>
                  </a:lnTo>
                  <a:lnTo>
                    <a:pt x="80357" y="37978"/>
                  </a:lnTo>
                  <a:lnTo>
                    <a:pt x="79642" y="38241"/>
                  </a:lnTo>
                  <a:lnTo>
                    <a:pt x="79285" y="39296"/>
                  </a:lnTo>
                  <a:lnTo>
                    <a:pt x="79285" y="39296"/>
                  </a:lnTo>
                  <a:lnTo>
                    <a:pt x="79285" y="39560"/>
                  </a:lnTo>
                  <a:lnTo>
                    <a:pt x="79285" y="39560"/>
                  </a:lnTo>
                  <a:lnTo>
                    <a:pt x="79285" y="39824"/>
                  </a:lnTo>
                  <a:lnTo>
                    <a:pt x="80357" y="45626"/>
                  </a:lnTo>
                  <a:lnTo>
                    <a:pt x="80357" y="45626"/>
                  </a:lnTo>
                  <a:lnTo>
                    <a:pt x="78214" y="46153"/>
                  </a:lnTo>
                  <a:lnTo>
                    <a:pt x="76071" y="46945"/>
                  </a:lnTo>
                  <a:lnTo>
                    <a:pt x="55357" y="28483"/>
                  </a:lnTo>
                  <a:lnTo>
                    <a:pt x="57142" y="11868"/>
                  </a:lnTo>
                  <a:lnTo>
                    <a:pt x="53928" y="11604"/>
                  </a:lnTo>
                  <a:lnTo>
                    <a:pt x="51428" y="25318"/>
                  </a:lnTo>
                  <a:lnTo>
                    <a:pt x="47500" y="21890"/>
                  </a:lnTo>
                  <a:lnTo>
                    <a:pt x="49285" y="9230"/>
                  </a:lnTo>
                  <a:lnTo>
                    <a:pt x="46071" y="8967"/>
                  </a:lnTo>
                  <a:lnTo>
                    <a:pt x="44285" y="18989"/>
                  </a:lnTo>
                  <a:lnTo>
                    <a:pt x="33571" y="9494"/>
                  </a:lnTo>
                  <a:lnTo>
                    <a:pt x="30000" y="11604"/>
                  </a:lnTo>
                  <a:lnTo>
                    <a:pt x="40714" y="21626"/>
                  </a:lnTo>
                  <a:lnTo>
                    <a:pt x="26428" y="20835"/>
                  </a:lnTo>
                  <a:lnTo>
                    <a:pt x="26071" y="22945"/>
                  </a:lnTo>
                  <a:lnTo>
                    <a:pt x="43928" y="24791"/>
                  </a:lnTo>
                  <a:lnTo>
                    <a:pt x="47857" y="28219"/>
                  </a:lnTo>
                  <a:lnTo>
                    <a:pt x="27857" y="26901"/>
                  </a:lnTo>
                  <a:lnTo>
                    <a:pt x="27500" y="29274"/>
                  </a:lnTo>
                  <a:lnTo>
                    <a:pt x="51428" y="31648"/>
                  </a:lnTo>
                  <a:lnTo>
                    <a:pt x="70714" y="50109"/>
                  </a:lnTo>
                  <a:lnTo>
                    <a:pt x="70714" y="50109"/>
                  </a:lnTo>
                  <a:lnTo>
                    <a:pt x="69285" y="51692"/>
                  </a:lnTo>
                  <a:lnTo>
                    <a:pt x="67857" y="53274"/>
                  </a:lnTo>
                  <a:lnTo>
                    <a:pt x="60357" y="50901"/>
                  </a:lnTo>
                  <a:lnTo>
                    <a:pt x="60357" y="50901"/>
                  </a:lnTo>
                  <a:lnTo>
                    <a:pt x="59642" y="50901"/>
                  </a:lnTo>
                  <a:lnTo>
                    <a:pt x="58571" y="51164"/>
                  </a:lnTo>
                  <a:lnTo>
                    <a:pt x="58214" y="51428"/>
                  </a:lnTo>
                  <a:lnTo>
                    <a:pt x="57500" y="51956"/>
                  </a:lnTo>
                  <a:lnTo>
                    <a:pt x="57500" y="51956"/>
                  </a:lnTo>
                  <a:lnTo>
                    <a:pt x="57500" y="52483"/>
                  </a:lnTo>
                  <a:lnTo>
                    <a:pt x="57500" y="53274"/>
                  </a:lnTo>
                  <a:lnTo>
                    <a:pt x="58214" y="53802"/>
                  </a:lnTo>
                  <a:lnTo>
                    <a:pt x="58928" y="54065"/>
                  </a:lnTo>
                  <a:lnTo>
                    <a:pt x="66428" y="56175"/>
                  </a:lnTo>
                  <a:lnTo>
                    <a:pt x="66428" y="56175"/>
                  </a:lnTo>
                  <a:lnTo>
                    <a:pt x="66071" y="57758"/>
                  </a:lnTo>
                  <a:lnTo>
                    <a:pt x="65714" y="59340"/>
                  </a:lnTo>
                  <a:lnTo>
                    <a:pt x="33571" y="63560"/>
                  </a:lnTo>
                  <a:lnTo>
                    <a:pt x="14642" y="54065"/>
                  </a:lnTo>
                  <a:lnTo>
                    <a:pt x="12857" y="55912"/>
                  </a:lnTo>
                  <a:lnTo>
                    <a:pt x="27857" y="64351"/>
                  </a:lnTo>
                  <a:lnTo>
                    <a:pt x="21785" y="65142"/>
                  </a:lnTo>
                  <a:lnTo>
                    <a:pt x="7857" y="58021"/>
                  </a:lnTo>
                  <a:lnTo>
                    <a:pt x="5714" y="59868"/>
                  </a:lnTo>
                  <a:lnTo>
                    <a:pt x="16428" y="65934"/>
                  </a:lnTo>
                  <a:lnTo>
                    <a:pt x="0" y="68043"/>
                  </a:lnTo>
                  <a:lnTo>
                    <a:pt x="0" y="69626"/>
                  </a:lnTo>
                  <a:lnTo>
                    <a:pt x="357" y="71208"/>
                  </a:lnTo>
                  <a:lnTo>
                    <a:pt x="17857" y="69626"/>
                  </a:lnTo>
                  <a:lnTo>
                    <a:pt x="9642" y="78329"/>
                  </a:lnTo>
                  <a:lnTo>
                    <a:pt x="12142" y="79648"/>
                  </a:lnTo>
                  <a:lnTo>
                    <a:pt x="23214" y="69098"/>
                  </a:lnTo>
                  <a:lnTo>
                    <a:pt x="29285" y="68307"/>
                  </a:lnTo>
                  <a:lnTo>
                    <a:pt x="17857" y="80439"/>
                  </a:lnTo>
                  <a:lnTo>
                    <a:pt x="20714" y="81758"/>
                  </a:lnTo>
                  <a:lnTo>
                    <a:pt x="35000" y="67780"/>
                  </a:lnTo>
                  <a:lnTo>
                    <a:pt x="66785" y="64615"/>
                  </a:lnTo>
                  <a:lnTo>
                    <a:pt x="66785" y="64615"/>
                  </a:lnTo>
                  <a:lnTo>
                    <a:pt x="67857" y="66197"/>
                  </a:lnTo>
                  <a:lnTo>
                    <a:pt x="68928" y="68043"/>
                  </a:lnTo>
                  <a:lnTo>
                    <a:pt x="62857" y="71736"/>
                  </a:lnTo>
                  <a:lnTo>
                    <a:pt x="62857" y="71736"/>
                  </a:lnTo>
                  <a:lnTo>
                    <a:pt x="62142" y="72263"/>
                  </a:lnTo>
                  <a:lnTo>
                    <a:pt x="61785" y="72791"/>
                  </a:lnTo>
                  <a:lnTo>
                    <a:pt x="62142" y="73582"/>
                  </a:lnTo>
                  <a:lnTo>
                    <a:pt x="62500" y="74109"/>
                  </a:lnTo>
                  <a:lnTo>
                    <a:pt x="62500" y="74109"/>
                  </a:lnTo>
                  <a:lnTo>
                    <a:pt x="63214" y="74373"/>
                  </a:lnTo>
                  <a:lnTo>
                    <a:pt x="63928" y="74637"/>
                  </a:lnTo>
                  <a:lnTo>
                    <a:pt x="64642" y="74637"/>
                  </a:lnTo>
                  <a:lnTo>
                    <a:pt x="65357" y="74373"/>
                  </a:lnTo>
                  <a:lnTo>
                    <a:pt x="71785" y="70417"/>
                  </a:lnTo>
                  <a:lnTo>
                    <a:pt x="71785" y="70417"/>
                  </a:lnTo>
                  <a:lnTo>
                    <a:pt x="75000" y="72263"/>
                  </a:lnTo>
                  <a:lnTo>
                    <a:pt x="63571" y="95208"/>
                  </a:lnTo>
                  <a:lnTo>
                    <a:pt x="42857" y="102329"/>
                  </a:lnTo>
                  <a:lnTo>
                    <a:pt x="44285" y="104703"/>
                  </a:lnTo>
                  <a:lnTo>
                    <a:pt x="61785" y="99164"/>
                  </a:lnTo>
                  <a:lnTo>
                    <a:pt x="59642" y="103384"/>
                  </a:lnTo>
                  <a:lnTo>
                    <a:pt x="43928" y="108923"/>
                  </a:lnTo>
                  <a:lnTo>
                    <a:pt x="45357" y="111032"/>
                  </a:lnTo>
                  <a:lnTo>
                    <a:pt x="57857" y="107076"/>
                  </a:lnTo>
                  <a:lnTo>
                    <a:pt x="52142" y="118945"/>
                  </a:lnTo>
                  <a:lnTo>
                    <a:pt x="55357" y="119999"/>
                  </a:lnTo>
                  <a:lnTo>
                    <a:pt x="56071" y="119999"/>
                  </a:lnTo>
                  <a:lnTo>
                    <a:pt x="62857" y="108131"/>
                  </a:lnTo>
                  <a:lnTo>
                    <a:pt x="68928" y="117626"/>
                  </a:lnTo>
                  <a:lnTo>
                    <a:pt x="71785" y="116835"/>
                  </a:lnTo>
                  <a:lnTo>
                    <a:pt x="65000" y="104439"/>
                  </a:lnTo>
                  <a:lnTo>
                    <a:pt x="67142" y="100219"/>
                  </a:lnTo>
                  <a:lnTo>
                    <a:pt x="75357" y="113406"/>
                  </a:lnTo>
                  <a:lnTo>
                    <a:pt x="78571" y="112351"/>
                  </a:lnTo>
                  <a:lnTo>
                    <a:pt x="69285" y="96263"/>
                  </a:lnTo>
                  <a:lnTo>
                    <a:pt x="81428" y="74373"/>
                  </a:lnTo>
                  <a:lnTo>
                    <a:pt x="81428" y="74373"/>
                  </a:lnTo>
                  <a:lnTo>
                    <a:pt x="84285" y="74637"/>
                  </a:lnTo>
                  <a:lnTo>
                    <a:pt x="86785" y="74637"/>
                  </a:lnTo>
                  <a:lnTo>
                    <a:pt x="88214" y="80703"/>
                  </a:lnTo>
                  <a:lnTo>
                    <a:pt x="88214" y="80703"/>
                  </a:lnTo>
                  <a:lnTo>
                    <a:pt x="88571" y="81230"/>
                  </a:lnTo>
                  <a:lnTo>
                    <a:pt x="88928" y="81758"/>
                  </a:lnTo>
                  <a:lnTo>
                    <a:pt x="88928" y="81758"/>
                  </a:lnTo>
                  <a:lnTo>
                    <a:pt x="90000" y="82021"/>
                  </a:lnTo>
                  <a:lnTo>
                    <a:pt x="90714" y="82021"/>
                  </a:lnTo>
                  <a:lnTo>
                    <a:pt x="90714" y="82021"/>
                  </a:lnTo>
                  <a:lnTo>
                    <a:pt x="91785" y="81758"/>
                  </a:lnTo>
                  <a:lnTo>
                    <a:pt x="91785" y="81758"/>
                  </a:lnTo>
                  <a:lnTo>
                    <a:pt x="92500" y="80967"/>
                  </a:lnTo>
                  <a:lnTo>
                    <a:pt x="92500" y="80175"/>
                  </a:lnTo>
                  <a:lnTo>
                    <a:pt x="91428" y="74109"/>
                  </a:lnTo>
                  <a:lnTo>
                    <a:pt x="91428" y="74109"/>
                  </a:lnTo>
                  <a:lnTo>
                    <a:pt x="94642" y="73318"/>
                  </a:lnTo>
                  <a:lnTo>
                    <a:pt x="115714" y="91516"/>
                  </a:lnTo>
                  <a:lnTo>
                    <a:pt x="113928" y="108395"/>
                  </a:lnTo>
                  <a:lnTo>
                    <a:pt x="117142" y="108659"/>
                  </a:lnTo>
                  <a:lnTo>
                    <a:pt x="119642" y="94945"/>
                  </a:lnTo>
                  <a:lnTo>
                    <a:pt x="120000" y="95208"/>
                  </a:lnTo>
                  <a:lnTo>
                    <a:pt x="120000" y="88615"/>
                  </a:lnTo>
                  <a:close/>
                  <a:moveTo>
                    <a:pt x="95000" y="68307"/>
                  </a:moveTo>
                  <a:lnTo>
                    <a:pt x="95000" y="68307"/>
                  </a:lnTo>
                  <a:lnTo>
                    <a:pt x="92500" y="69362"/>
                  </a:lnTo>
                  <a:lnTo>
                    <a:pt x="90000" y="70153"/>
                  </a:lnTo>
                  <a:lnTo>
                    <a:pt x="87142" y="70417"/>
                  </a:lnTo>
                  <a:lnTo>
                    <a:pt x="84285" y="70417"/>
                  </a:lnTo>
                  <a:lnTo>
                    <a:pt x="81785" y="70153"/>
                  </a:lnTo>
                  <a:lnTo>
                    <a:pt x="78928" y="69362"/>
                  </a:lnTo>
                  <a:lnTo>
                    <a:pt x="76785" y="68043"/>
                  </a:lnTo>
                  <a:lnTo>
                    <a:pt x="74642" y="66461"/>
                  </a:lnTo>
                  <a:lnTo>
                    <a:pt x="74642" y="66461"/>
                  </a:lnTo>
                  <a:lnTo>
                    <a:pt x="73214" y="64879"/>
                  </a:lnTo>
                  <a:lnTo>
                    <a:pt x="72142" y="62769"/>
                  </a:lnTo>
                  <a:lnTo>
                    <a:pt x="71428" y="60923"/>
                  </a:lnTo>
                  <a:lnTo>
                    <a:pt x="71428" y="58813"/>
                  </a:lnTo>
                  <a:lnTo>
                    <a:pt x="72142" y="56703"/>
                  </a:lnTo>
                  <a:lnTo>
                    <a:pt x="73214" y="54857"/>
                  </a:lnTo>
                  <a:lnTo>
                    <a:pt x="74642" y="53010"/>
                  </a:lnTo>
                  <a:lnTo>
                    <a:pt x="76785" y="51692"/>
                  </a:lnTo>
                  <a:lnTo>
                    <a:pt x="76785" y="51692"/>
                  </a:lnTo>
                  <a:lnTo>
                    <a:pt x="79285" y="50373"/>
                  </a:lnTo>
                  <a:lnTo>
                    <a:pt x="81785" y="49582"/>
                  </a:lnTo>
                  <a:lnTo>
                    <a:pt x="84642" y="49318"/>
                  </a:lnTo>
                  <a:lnTo>
                    <a:pt x="87500" y="49318"/>
                  </a:lnTo>
                  <a:lnTo>
                    <a:pt x="90000" y="49846"/>
                  </a:lnTo>
                  <a:lnTo>
                    <a:pt x="92857" y="50637"/>
                  </a:lnTo>
                  <a:lnTo>
                    <a:pt x="95000" y="51692"/>
                  </a:lnTo>
                  <a:lnTo>
                    <a:pt x="97142" y="53274"/>
                  </a:lnTo>
                  <a:lnTo>
                    <a:pt x="97142" y="53274"/>
                  </a:lnTo>
                  <a:lnTo>
                    <a:pt x="98571" y="55120"/>
                  </a:lnTo>
                  <a:lnTo>
                    <a:pt x="99642" y="56967"/>
                  </a:lnTo>
                  <a:lnTo>
                    <a:pt x="100357" y="59076"/>
                  </a:lnTo>
                  <a:lnTo>
                    <a:pt x="100357" y="60923"/>
                  </a:lnTo>
                  <a:lnTo>
                    <a:pt x="99642" y="63032"/>
                  </a:lnTo>
                  <a:lnTo>
                    <a:pt x="98571" y="64879"/>
                  </a:lnTo>
                  <a:lnTo>
                    <a:pt x="97142" y="66725"/>
                  </a:lnTo>
                  <a:lnTo>
                    <a:pt x="95000" y="68307"/>
                  </a:lnTo>
                  <a:lnTo>
                    <a:pt x="95000" y="68307"/>
                  </a:lnTo>
                  <a:close/>
                </a:path>
              </a:pathLst>
            </a:custGeom>
            <a:solidFill>
              <a:srgbClr val="FEFFFF">
                <a:alpha val="3921"/>
              </a:srgbClr>
            </a:solidFill>
            <a:ln w="9525" cap="flat" cmpd="sng">
              <a:solidFill>
                <a:srgbClr val="FEFFFF">
                  <a:alpha val="784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558164" y="5996260"/>
              <a:ext cx="1289034" cy="86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66" y="66774"/>
                  </a:moveTo>
                  <a:lnTo>
                    <a:pt x="106546" y="70000"/>
                  </a:lnTo>
                  <a:lnTo>
                    <a:pt x="112405" y="56451"/>
                  </a:lnTo>
                  <a:lnTo>
                    <a:pt x="111320" y="55483"/>
                  </a:lnTo>
                  <a:lnTo>
                    <a:pt x="103942" y="70967"/>
                  </a:lnTo>
                  <a:lnTo>
                    <a:pt x="83761" y="76129"/>
                  </a:lnTo>
                  <a:lnTo>
                    <a:pt x="96130" y="47096"/>
                  </a:lnTo>
                  <a:lnTo>
                    <a:pt x="94828" y="45806"/>
                  </a:lnTo>
                  <a:lnTo>
                    <a:pt x="79855" y="77096"/>
                  </a:lnTo>
                  <a:lnTo>
                    <a:pt x="72477" y="79032"/>
                  </a:lnTo>
                  <a:lnTo>
                    <a:pt x="72477" y="79032"/>
                  </a:lnTo>
                  <a:lnTo>
                    <a:pt x="71609" y="76129"/>
                  </a:lnTo>
                  <a:lnTo>
                    <a:pt x="70307" y="73548"/>
                  </a:lnTo>
                  <a:lnTo>
                    <a:pt x="70307" y="73548"/>
                  </a:lnTo>
                  <a:lnTo>
                    <a:pt x="69222" y="71935"/>
                  </a:lnTo>
                  <a:lnTo>
                    <a:pt x="68137" y="70645"/>
                  </a:lnTo>
                  <a:lnTo>
                    <a:pt x="66835" y="69354"/>
                  </a:lnTo>
                  <a:lnTo>
                    <a:pt x="65533" y="68387"/>
                  </a:lnTo>
                  <a:lnTo>
                    <a:pt x="67920" y="57741"/>
                  </a:lnTo>
                  <a:lnTo>
                    <a:pt x="92875" y="38709"/>
                  </a:lnTo>
                  <a:lnTo>
                    <a:pt x="92007" y="36451"/>
                  </a:lnTo>
                  <a:lnTo>
                    <a:pt x="69005" y="52580"/>
                  </a:lnTo>
                  <a:lnTo>
                    <a:pt x="75298" y="22903"/>
                  </a:lnTo>
                  <a:lnTo>
                    <a:pt x="85931" y="14838"/>
                  </a:lnTo>
                  <a:lnTo>
                    <a:pt x="85280" y="12903"/>
                  </a:lnTo>
                  <a:lnTo>
                    <a:pt x="76166" y="19354"/>
                  </a:lnTo>
                  <a:lnTo>
                    <a:pt x="80072" y="1290"/>
                  </a:lnTo>
                  <a:lnTo>
                    <a:pt x="77902" y="0"/>
                  </a:lnTo>
                  <a:lnTo>
                    <a:pt x="73345" y="18709"/>
                  </a:lnTo>
                  <a:lnTo>
                    <a:pt x="68354" y="4193"/>
                  </a:lnTo>
                  <a:lnTo>
                    <a:pt x="67269" y="5161"/>
                  </a:lnTo>
                  <a:lnTo>
                    <a:pt x="72477" y="22258"/>
                  </a:lnTo>
                  <a:lnTo>
                    <a:pt x="65533" y="50967"/>
                  </a:lnTo>
                  <a:lnTo>
                    <a:pt x="54900" y="20322"/>
                  </a:lnTo>
                  <a:lnTo>
                    <a:pt x="53381" y="21612"/>
                  </a:lnTo>
                  <a:lnTo>
                    <a:pt x="64231" y="56451"/>
                  </a:lnTo>
                  <a:lnTo>
                    <a:pt x="61627" y="66451"/>
                  </a:lnTo>
                  <a:lnTo>
                    <a:pt x="61627" y="66451"/>
                  </a:lnTo>
                  <a:lnTo>
                    <a:pt x="59023" y="66129"/>
                  </a:lnTo>
                  <a:lnTo>
                    <a:pt x="56419" y="66774"/>
                  </a:lnTo>
                  <a:lnTo>
                    <a:pt x="53815" y="67741"/>
                  </a:lnTo>
                  <a:lnTo>
                    <a:pt x="51428" y="69677"/>
                  </a:lnTo>
                  <a:lnTo>
                    <a:pt x="46871" y="62258"/>
                  </a:lnTo>
                  <a:lnTo>
                    <a:pt x="48390" y="20645"/>
                  </a:lnTo>
                  <a:lnTo>
                    <a:pt x="46654" y="20322"/>
                  </a:lnTo>
                  <a:lnTo>
                    <a:pt x="44484" y="58387"/>
                  </a:lnTo>
                  <a:lnTo>
                    <a:pt x="30162" y="35161"/>
                  </a:lnTo>
                  <a:lnTo>
                    <a:pt x="30813" y="17419"/>
                  </a:lnTo>
                  <a:lnTo>
                    <a:pt x="29511" y="17096"/>
                  </a:lnTo>
                  <a:lnTo>
                    <a:pt x="28426" y="32258"/>
                  </a:lnTo>
                  <a:lnTo>
                    <a:pt x="19746" y="17741"/>
                  </a:lnTo>
                  <a:lnTo>
                    <a:pt x="18010" y="20000"/>
                  </a:lnTo>
                  <a:lnTo>
                    <a:pt x="26690" y="35161"/>
                  </a:lnTo>
                  <a:lnTo>
                    <a:pt x="15840" y="34516"/>
                  </a:lnTo>
                  <a:lnTo>
                    <a:pt x="15840" y="36774"/>
                  </a:lnTo>
                  <a:lnTo>
                    <a:pt x="28426" y="38387"/>
                  </a:lnTo>
                  <a:lnTo>
                    <a:pt x="41663" y="61935"/>
                  </a:lnTo>
                  <a:lnTo>
                    <a:pt x="18661" y="60322"/>
                  </a:lnTo>
                  <a:lnTo>
                    <a:pt x="18444" y="62903"/>
                  </a:lnTo>
                  <a:lnTo>
                    <a:pt x="44267" y="66451"/>
                  </a:lnTo>
                  <a:lnTo>
                    <a:pt x="48390" y="73870"/>
                  </a:lnTo>
                  <a:lnTo>
                    <a:pt x="48390" y="73870"/>
                  </a:lnTo>
                  <a:lnTo>
                    <a:pt x="47522" y="75483"/>
                  </a:lnTo>
                  <a:lnTo>
                    <a:pt x="46654" y="77419"/>
                  </a:lnTo>
                  <a:lnTo>
                    <a:pt x="46003" y="79032"/>
                  </a:lnTo>
                  <a:lnTo>
                    <a:pt x="45569" y="81290"/>
                  </a:lnTo>
                  <a:lnTo>
                    <a:pt x="45135" y="83225"/>
                  </a:lnTo>
                  <a:lnTo>
                    <a:pt x="44918" y="85161"/>
                  </a:lnTo>
                  <a:lnTo>
                    <a:pt x="44918" y="87419"/>
                  </a:lnTo>
                  <a:lnTo>
                    <a:pt x="44918" y="89354"/>
                  </a:lnTo>
                  <a:lnTo>
                    <a:pt x="39059" y="91290"/>
                  </a:lnTo>
                  <a:lnTo>
                    <a:pt x="15406" y="68709"/>
                  </a:lnTo>
                  <a:lnTo>
                    <a:pt x="14538" y="70967"/>
                  </a:lnTo>
                  <a:lnTo>
                    <a:pt x="35370" y="92580"/>
                  </a:lnTo>
                  <a:lnTo>
                    <a:pt x="14755" y="99354"/>
                  </a:lnTo>
                  <a:lnTo>
                    <a:pt x="4773" y="89677"/>
                  </a:lnTo>
                  <a:lnTo>
                    <a:pt x="4122" y="91290"/>
                  </a:lnTo>
                  <a:lnTo>
                    <a:pt x="12368" y="100000"/>
                  </a:lnTo>
                  <a:lnTo>
                    <a:pt x="0" y="104193"/>
                  </a:lnTo>
                  <a:lnTo>
                    <a:pt x="0" y="104838"/>
                  </a:lnTo>
                  <a:lnTo>
                    <a:pt x="216" y="107096"/>
                  </a:lnTo>
                  <a:lnTo>
                    <a:pt x="13453" y="103870"/>
                  </a:lnTo>
                  <a:lnTo>
                    <a:pt x="7377" y="117419"/>
                  </a:lnTo>
                  <a:lnTo>
                    <a:pt x="8679" y="118709"/>
                  </a:lnTo>
                  <a:lnTo>
                    <a:pt x="15840" y="103225"/>
                  </a:lnTo>
                  <a:lnTo>
                    <a:pt x="36238" y="97741"/>
                  </a:lnTo>
                  <a:lnTo>
                    <a:pt x="26690" y="120000"/>
                  </a:lnTo>
                  <a:lnTo>
                    <a:pt x="29077" y="120000"/>
                  </a:lnTo>
                  <a:lnTo>
                    <a:pt x="40144" y="96774"/>
                  </a:lnTo>
                  <a:lnTo>
                    <a:pt x="45786" y="95483"/>
                  </a:lnTo>
                  <a:lnTo>
                    <a:pt x="45786" y="95483"/>
                  </a:lnTo>
                  <a:lnTo>
                    <a:pt x="46871" y="98709"/>
                  </a:lnTo>
                  <a:lnTo>
                    <a:pt x="48390" y="101935"/>
                  </a:lnTo>
                  <a:lnTo>
                    <a:pt x="48390" y="101935"/>
                  </a:lnTo>
                  <a:lnTo>
                    <a:pt x="49692" y="103870"/>
                  </a:lnTo>
                  <a:lnTo>
                    <a:pt x="50994" y="105161"/>
                  </a:lnTo>
                  <a:lnTo>
                    <a:pt x="52296" y="106451"/>
                  </a:lnTo>
                  <a:lnTo>
                    <a:pt x="53815" y="107741"/>
                  </a:lnTo>
                  <a:lnTo>
                    <a:pt x="52079" y="116129"/>
                  </a:lnTo>
                  <a:lnTo>
                    <a:pt x="47088" y="120000"/>
                  </a:lnTo>
                  <a:lnTo>
                    <a:pt x="56419" y="120000"/>
                  </a:lnTo>
                  <a:lnTo>
                    <a:pt x="55768" y="117419"/>
                  </a:lnTo>
                  <a:lnTo>
                    <a:pt x="57721" y="109032"/>
                  </a:lnTo>
                  <a:lnTo>
                    <a:pt x="57721" y="109032"/>
                  </a:lnTo>
                  <a:lnTo>
                    <a:pt x="59240" y="109354"/>
                  </a:lnTo>
                  <a:lnTo>
                    <a:pt x="60542" y="109032"/>
                  </a:lnTo>
                  <a:lnTo>
                    <a:pt x="62061" y="108709"/>
                  </a:lnTo>
                  <a:lnTo>
                    <a:pt x="63363" y="108387"/>
                  </a:lnTo>
                  <a:lnTo>
                    <a:pt x="64665" y="107741"/>
                  </a:lnTo>
                  <a:lnTo>
                    <a:pt x="65967" y="106774"/>
                  </a:lnTo>
                  <a:lnTo>
                    <a:pt x="67269" y="105806"/>
                  </a:lnTo>
                  <a:lnTo>
                    <a:pt x="68571" y="104516"/>
                  </a:lnTo>
                  <a:lnTo>
                    <a:pt x="72911" y="111612"/>
                  </a:lnTo>
                  <a:lnTo>
                    <a:pt x="72694" y="120000"/>
                  </a:lnTo>
                  <a:lnTo>
                    <a:pt x="75081" y="120000"/>
                  </a:lnTo>
                  <a:lnTo>
                    <a:pt x="75515" y="115806"/>
                  </a:lnTo>
                  <a:lnTo>
                    <a:pt x="78119" y="120000"/>
                  </a:lnTo>
                  <a:lnTo>
                    <a:pt x="82676" y="120000"/>
                  </a:lnTo>
                  <a:lnTo>
                    <a:pt x="78119" y="112258"/>
                  </a:lnTo>
                  <a:lnTo>
                    <a:pt x="101338" y="113870"/>
                  </a:lnTo>
                  <a:lnTo>
                    <a:pt x="101338" y="111290"/>
                  </a:lnTo>
                  <a:lnTo>
                    <a:pt x="75515" y="107741"/>
                  </a:lnTo>
                  <a:lnTo>
                    <a:pt x="71175" y="100000"/>
                  </a:lnTo>
                  <a:lnTo>
                    <a:pt x="71175" y="100000"/>
                  </a:lnTo>
                  <a:lnTo>
                    <a:pt x="72477" y="96451"/>
                  </a:lnTo>
                  <a:lnTo>
                    <a:pt x="73345" y="92580"/>
                  </a:lnTo>
                  <a:lnTo>
                    <a:pt x="73779" y="88709"/>
                  </a:lnTo>
                  <a:lnTo>
                    <a:pt x="73562" y="84838"/>
                  </a:lnTo>
                  <a:lnTo>
                    <a:pt x="80940" y="82580"/>
                  </a:lnTo>
                  <a:lnTo>
                    <a:pt x="104376" y="105161"/>
                  </a:lnTo>
                  <a:lnTo>
                    <a:pt x="105461" y="103225"/>
                  </a:lnTo>
                  <a:lnTo>
                    <a:pt x="84412" y="81290"/>
                  </a:lnTo>
                  <a:lnTo>
                    <a:pt x="105027" y="74838"/>
                  </a:lnTo>
                  <a:lnTo>
                    <a:pt x="115009" y="84516"/>
                  </a:lnTo>
                  <a:lnTo>
                    <a:pt x="115877" y="82580"/>
                  </a:lnTo>
                  <a:lnTo>
                    <a:pt x="107414" y="73870"/>
                  </a:lnTo>
                  <a:lnTo>
                    <a:pt x="120000" y="70000"/>
                  </a:lnTo>
                  <a:lnTo>
                    <a:pt x="119566" y="66774"/>
                  </a:lnTo>
                  <a:close/>
                  <a:moveTo>
                    <a:pt x="65967" y="99032"/>
                  </a:moveTo>
                  <a:lnTo>
                    <a:pt x="65967" y="99032"/>
                  </a:lnTo>
                  <a:lnTo>
                    <a:pt x="64231" y="100967"/>
                  </a:lnTo>
                  <a:lnTo>
                    <a:pt x="62495" y="101935"/>
                  </a:lnTo>
                  <a:lnTo>
                    <a:pt x="60542" y="102580"/>
                  </a:lnTo>
                  <a:lnTo>
                    <a:pt x="58589" y="102903"/>
                  </a:lnTo>
                  <a:lnTo>
                    <a:pt x="56636" y="102258"/>
                  </a:lnTo>
                  <a:lnTo>
                    <a:pt x="54900" y="101290"/>
                  </a:lnTo>
                  <a:lnTo>
                    <a:pt x="53164" y="99677"/>
                  </a:lnTo>
                  <a:lnTo>
                    <a:pt x="51645" y="97741"/>
                  </a:lnTo>
                  <a:lnTo>
                    <a:pt x="51645" y="97741"/>
                  </a:lnTo>
                  <a:lnTo>
                    <a:pt x="50560" y="95161"/>
                  </a:lnTo>
                  <a:lnTo>
                    <a:pt x="49692" y="92580"/>
                  </a:lnTo>
                  <a:lnTo>
                    <a:pt x="49258" y="89677"/>
                  </a:lnTo>
                  <a:lnTo>
                    <a:pt x="49258" y="86774"/>
                  </a:lnTo>
                  <a:lnTo>
                    <a:pt x="49475" y="83870"/>
                  </a:lnTo>
                  <a:lnTo>
                    <a:pt x="50343" y="81290"/>
                  </a:lnTo>
                  <a:lnTo>
                    <a:pt x="51211" y="78709"/>
                  </a:lnTo>
                  <a:lnTo>
                    <a:pt x="52730" y="76451"/>
                  </a:lnTo>
                  <a:lnTo>
                    <a:pt x="52730" y="76451"/>
                  </a:lnTo>
                  <a:lnTo>
                    <a:pt x="54466" y="74516"/>
                  </a:lnTo>
                  <a:lnTo>
                    <a:pt x="56202" y="73548"/>
                  </a:lnTo>
                  <a:lnTo>
                    <a:pt x="58155" y="72903"/>
                  </a:lnTo>
                  <a:lnTo>
                    <a:pt x="60108" y="72903"/>
                  </a:lnTo>
                  <a:lnTo>
                    <a:pt x="62061" y="73225"/>
                  </a:lnTo>
                  <a:lnTo>
                    <a:pt x="63797" y="74193"/>
                  </a:lnTo>
                  <a:lnTo>
                    <a:pt x="65533" y="75806"/>
                  </a:lnTo>
                  <a:lnTo>
                    <a:pt x="67052" y="77741"/>
                  </a:lnTo>
                  <a:lnTo>
                    <a:pt x="67052" y="77741"/>
                  </a:lnTo>
                  <a:lnTo>
                    <a:pt x="68137" y="80322"/>
                  </a:lnTo>
                  <a:lnTo>
                    <a:pt x="69005" y="83225"/>
                  </a:lnTo>
                  <a:lnTo>
                    <a:pt x="69439" y="85806"/>
                  </a:lnTo>
                  <a:lnTo>
                    <a:pt x="69439" y="88709"/>
                  </a:lnTo>
                  <a:lnTo>
                    <a:pt x="69222" y="91612"/>
                  </a:lnTo>
                  <a:lnTo>
                    <a:pt x="68354" y="94516"/>
                  </a:lnTo>
                  <a:lnTo>
                    <a:pt x="67486" y="96774"/>
                  </a:lnTo>
                  <a:lnTo>
                    <a:pt x="65967" y="99032"/>
                  </a:lnTo>
                  <a:lnTo>
                    <a:pt x="65967" y="99032"/>
                  </a:lnTo>
                  <a:close/>
                </a:path>
              </a:pathLst>
            </a:custGeom>
            <a:solidFill>
              <a:srgbClr val="FEFFFF">
                <a:alpha val="3921"/>
              </a:srgbClr>
            </a:solidFill>
            <a:ln w="9525" cap="flat" cmpd="sng">
              <a:solidFill>
                <a:srgbClr val="FEFFFF">
                  <a:alpha val="12941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126714" y="6307558"/>
              <a:ext cx="976329" cy="5504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765" y="78832"/>
                  </a:moveTo>
                  <a:lnTo>
                    <a:pt x="118765" y="75328"/>
                  </a:lnTo>
                  <a:lnTo>
                    <a:pt x="93333" y="77080"/>
                  </a:lnTo>
                  <a:lnTo>
                    <a:pt x="106172" y="50802"/>
                  </a:lnTo>
                  <a:lnTo>
                    <a:pt x="120000" y="48613"/>
                  </a:lnTo>
                  <a:lnTo>
                    <a:pt x="120000" y="45985"/>
                  </a:lnTo>
                  <a:lnTo>
                    <a:pt x="107901" y="46861"/>
                  </a:lnTo>
                  <a:lnTo>
                    <a:pt x="117777" y="26715"/>
                  </a:lnTo>
                  <a:lnTo>
                    <a:pt x="116049" y="23649"/>
                  </a:lnTo>
                  <a:lnTo>
                    <a:pt x="105432" y="43795"/>
                  </a:lnTo>
                  <a:lnTo>
                    <a:pt x="104444" y="21459"/>
                  </a:lnTo>
                  <a:lnTo>
                    <a:pt x="102962" y="21459"/>
                  </a:lnTo>
                  <a:lnTo>
                    <a:pt x="103456" y="47737"/>
                  </a:lnTo>
                  <a:lnTo>
                    <a:pt x="91604" y="70072"/>
                  </a:lnTo>
                  <a:lnTo>
                    <a:pt x="89876" y="26715"/>
                  </a:lnTo>
                  <a:lnTo>
                    <a:pt x="88148" y="26715"/>
                  </a:lnTo>
                  <a:lnTo>
                    <a:pt x="88888" y="75328"/>
                  </a:lnTo>
                  <a:lnTo>
                    <a:pt x="78518" y="95036"/>
                  </a:lnTo>
                  <a:lnTo>
                    <a:pt x="78518" y="95036"/>
                  </a:lnTo>
                  <a:lnTo>
                    <a:pt x="75802" y="92408"/>
                  </a:lnTo>
                  <a:lnTo>
                    <a:pt x="72839" y="90656"/>
                  </a:lnTo>
                  <a:lnTo>
                    <a:pt x="71111" y="90218"/>
                  </a:lnTo>
                  <a:lnTo>
                    <a:pt x="69629" y="90218"/>
                  </a:lnTo>
                  <a:lnTo>
                    <a:pt x="68148" y="90218"/>
                  </a:lnTo>
                  <a:lnTo>
                    <a:pt x="66419" y="90656"/>
                  </a:lnTo>
                  <a:lnTo>
                    <a:pt x="61975" y="68321"/>
                  </a:lnTo>
                  <a:lnTo>
                    <a:pt x="74320" y="23649"/>
                  </a:lnTo>
                  <a:lnTo>
                    <a:pt x="72592" y="21897"/>
                  </a:lnTo>
                  <a:lnTo>
                    <a:pt x="60740" y="61751"/>
                  </a:lnTo>
                  <a:lnTo>
                    <a:pt x="54320" y="28905"/>
                  </a:lnTo>
                  <a:lnTo>
                    <a:pt x="60246" y="6569"/>
                  </a:lnTo>
                  <a:lnTo>
                    <a:pt x="59012" y="5255"/>
                  </a:lnTo>
                  <a:lnTo>
                    <a:pt x="53333" y="24525"/>
                  </a:lnTo>
                  <a:lnTo>
                    <a:pt x="48641" y="0"/>
                  </a:lnTo>
                  <a:lnTo>
                    <a:pt x="46172" y="1313"/>
                  </a:lnTo>
                  <a:lnTo>
                    <a:pt x="50617" y="27153"/>
                  </a:lnTo>
                  <a:lnTo>
                    <a:pt x="39259" y="17080"/>
                  </a:lnTo>
                  <a:lnTo>
                    <a:pt x="38518" y="19270"/>
                  </a:lnTo>
                  <a:lnTo>
                    <a:pt x="51358" y="31532"/>
                  </a:lnTo>
                  <a:lnTo>
                    <a:pt x="56543" y="60875"/>
                  </a:lnTo>
                  <a:lnTo>
                    <a:pt x="34320" y="42043"/>
                  </a:lnTo>
                  <a:lnTo>
                    <a:pt x="33580" y="44671"/>
                  </a:lnTo>
                  <a:lnTo>
                    <a:pt x="57530" y="67445"/>
                  </a:lnTo>
                  <a:lnTo>
                    <a:pt x="61975" y="93284"/>
                  </a:lnTo>
                  <a:lnTo>
                    <a:pt x="61975" y="93284"/>
                  </a:lnTo>
                  <a:lnTo>
                    <a:pt x="60493" y="94598"/>
                  </a:lnTo>
                  <a:lnTo>
                    <a:pt x="59259" y="96350"/>
                  </a:lnTo>
                  <a:lnTo>
                    <a:pt x="58024" y="98102"/>
                  </a:lnTo>
                  <a:lnTo>
                    <a:pt x="56790" y="100291"/>
                  </a:lnTo>
                  <a:lnTo>
                    <a:pt x="55802" y="102481"/>
                  </a:lnTo>
                  <a:lnTo>
                    <a:pt x="55061" y="104671"/>
                  </a:lnTo>
                  <a:lnTo>
                    <a:pt x="54320" y="107299"/>
                  </a:lnTo>
                  <a:lnTo>
                    <a:pt x="53580" y="109927"/>
                  </a:lnTo>
                  <a:lnTo>
                    <a:pt x="40987" y="105547"/>
                  </a:lnTo>
                  <a:lnTo>
                    <a:pt x="24938" y="64379"/>
                  </a:lnTo>
                  <a:lnTo>
                    <a:pt x="23456" y="66131"/>
                  </a:lnTo>
                  <a:lnTo>
                    <a:pt x="36790" y="104233"/>
                  </a:lnTo>
                  <a:lnTo>
                    <a:pt x="17530" y="97664"/>
                  </a:lnTo>
                  <a:lnTo>
                    <a:pt x="9876" y="77518"/>
                  </a:lnTo>
                  <a:lnTo>
                    <a:pt x="8641" y="78832"/>
                  </a:lnTo>
                  <a:lnTo>
                    <a:pt x="14814" y="96788"/>
                  </a:lnTo>
                  <a:lnTo>
                    <a:pt x="246" y="91970"/>
                  </a:lnTo>
                  <a:lnTo>
                    <a:pt x="0" y="93284"/>
                  </a:lnTo>
                  <a:lnTo>
                    <a:pt x="0" y="96350"/>
                  </a:lnTo>
                  <a:lnTo>
                    <a:pt x="14814" y="102481"/>
                  </a:lnTo>
                  <a:lnTo>
                    <a:pt x="4197" y="115182"/>
                  </a:lnTo>
                  <a:lnTo>
                    <a:pt x="4938" y="117372"/>
                  </a:lnTo>
                  <a:lnTo>
                    <a:pt x="17530" y="103357"/>
                  </a:lnTo>
                  <a:lnTo>
                    <a:pt x="34567" y="110364"/>
                  </a:lnTo>
                  <a:lnTo>
                    <a:pt x="26419" y="120000"/>
                  </a:lnTo>
                  <a:lnTo>
                    <a:pt x="30864" y="120000"/>
                  </a:lnTo>
                  <a:lnTo>
                    <a:pt x="38271" y="112116"/>
                  </a:lnTo>
                  <a:lnTo>
                    <a:pt x="52839" y="117810"/>
                  </a:lnTo>
                  <a:lnTo>
                    <a:pt x="52839" y="117810"/>
                  </a:lnTo>
                  <a:lnTo>
                    <a:pt x="52592" y="120000"/>
                  </a:lnTo>
                  <a:lnTo>
                    <a:pt x="57283" y="120000"/>
                  </a:lnTo>
                  <a:lnTo>
                    <a:pt x="57283" y="120000"/>
                  </a:lnTo>
                  <a:lnTo>
                    <a:pt x="57530" y="116496"/>
                  </a:lnTo>
                  <a:lnTo>
                    <a:pt x="57777" y="113430"/>
                  </a:lnTo>
                  <a:lnTo>
                    <a:pt x="58518" y="110364"/>
                  </a:lnTo>
                  <a:lnTo>
                    <a:pt x="59506" y="107299"/>
                  </a:lnTo>
                  <a:lnTo>
                    <a:pt x="60740" y="104671"/>
                  </a:lnTo>
                  <a:lnTo>
                    <a:pt x="62222" y="102481"/>
                  </a:lnTo>
                  <a:lnTo>
                    <a:pt x="63703" y="100729"/>
                  </a:lnTo>
                  <a:lnTo>
                    <a:pt x="65679" y="99416"/>
                  </a:lnTo>
                  <a:lnTo>
                    <a:pt x="65679" y="99416"/>
                  </a:lnTo>
                  <a:lnTo>
                    <a:pt x="67901" y="98540"/>
                  </a:lnTo>
                  <a:lnTo>
                    <a:pt x="70370" y="98540"/>
                  </a:lnTo>
                  <a:lnTo>
                    <a:pt x="72592" y="99416"/>
                  </a:lnTo>
                  <a:lnTo>
                    <a:pt x="74814" y="100729"/>
                  </a:lnTo>
                  <a:lnTo>
                    <a:pt x="76790" y="102919"/>
                  </a:lnTo>
                  <a:lnTo>
                    <a:pt x="78271" y="105547"/>
                  </a:lnTo>
                  <a:lnTo>
                    <a:pt x="79753" y="109051"/>
                  </a:lnTo>
                  <a:lnTo>
                    <a:pt x="80740" y="112992"/>
                  </a:lnTo>
                  <a:lnTo>
                    <a:pt x="80740" y="112992"/>
                  </a:lnTo>
                  <a:lnTo>
                    <a:pt x="81234" y="116496"/>
                  </a:lnTo>
                  <a:lnTo>
                    <a:pt x="81234" y="120000"/>
                  </a:lnTo>
                  <a:lnTo>
                    <a:pt x="85925" y="120000"/>
                  </a:lnTo>
                  <a:lnTo>
                    <a:pt x="85925" y="120000"/>
                  </a:lnTo>
                  <a:lnTo>
                    <a:pt x="85679" y="115182"/>
                  </a:lnTo>
                  <a:lnTo>
                    <a:pt x="85185" y="110364"/>
                  </a:lnTo>
                  <a:lnTo>
                    <a:pt x="85185" y="110364"/>
                  </a:lnTo>
                  <a:lnTo>
                    <a:pt x="84691" y="107737"/>
                  </a:lnTo>
                  <a:lnTo>
                    <a:pt x="83950" y="105109"/>
                  </a:lnTo>
                  <a:lnTo>
                    <a:pt x="82962" y="102919"/>
                  </a:lnTo>
                  <a:lnTo>
                    <a:pt x="81975" y="100291"/>
                  </a:lnTo>
                  <a:lnTo>
                    <a:pt x="90864" y="82335"/>
                  </a:lnTo>
                  <a:lnTo>
                    <a:pt x="118765" y="78832"/>
                  </a:lnTo>
                  <a:close/>
                </a:path>
              </a:pathLst>
            </a:custGeom>
            <a:solidFill>
              <a:srgbClr val="FEFFFF">
                <a:alpha val="75686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009441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009442" y="1807360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800" b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762000" y="762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5400" b="1"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Technician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838200" y="4648200"/>
            <a:ext cx="7212221" cy="198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Akhilesh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Gattu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(13)</a:t>
            </a:r>
            <a:endParaRPr lang="en-US"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Nagi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Reddy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Sollapuram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(53)</a:t>
            </a:r>
            <a:endParaRPr lang="en-US"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Rahul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Ramini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(50)</a:t>
            </a:r>
            <a:endParaRPr lang="en-US"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Sree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Ravi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Kishore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Lellapalli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(23)</a:t>
            </a:r>
            <a:endParaRPr lang="en-US" sz="2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600"/>
            <a:ext cx="7413447" cy="508840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Features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8485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 User Registration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 User Login  &amp; User </a:t>
            </a:r>
            <a:r>
              <a:rPr lang="en-US" sz="1665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Logout</a:t>
            </a:r>
            <a:endParaRPr lang="en-US" sz="1665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 Location based search</a:t>
            </a:r>
            <a:endParaRPr lang="en-US" sz="1665" dirty="0" smtClean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 </a:t>
            </a:r>
            <a:r>
              <a:rPr lang="en-US" sz="1665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Cost Estimation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 User can provide Feedback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●Forgot password</a:t>
            </a:r>
            <a:endParaRPr lang="en-US" sz="1665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65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● Technician </a:t>
            </a:r>
            <a:r>
              <a:rPr lang="en-US" sz="1665" b="0" i="0" u="none" strike="noStrike" cap="none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Registration</a:t>
            </a:r>
            <a:endParaRPr lang="en-US" sz="1665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heme1">
  <a:themeElements>
    <a:clrScheme name="Winter">
      <a:dk1>
        <a:srgbClr val="000000"/>
      </a:dk1>
      <a:lt1>
        <a:srgbClr val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Noto Sans Symbols</vt:lpstr>
      <vt:lpstr>Verdana</vt:lpstr>
      <vt:lpstr>Courier New</vt:lpstr>
      <vt:lpstr>Theme1</vt:lpstr>
      <vt:lpstr>Find Your Technician</vt:lpstr>
      <vt:lpstr>System Architecture</vt:lpstr>
      <vt:lpstr>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Technician</dc:title>
  <cp:lastModifiedBy>santu_pc</cp:lastModifiedBy>
  <cp:revision>4</cp:revision>
  <dcterms:modified xsi:type="dcterms:W3CDTF">2016-05-03T08:28:53Z</dcterms:modified>
</cp:coreProperties>
</file>