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718" autoAdjust="0"/>
  </p:normalViewPr>
  <p:slideViewPr>
    <p:cSldViewPr>
      <p:cViewPr varScale="1">
        <p:scale>
          <a:sx n="70" d="100"/>
          <a:sy n="70" d="100"/>
        </p:scale>
        <p:origin x="-7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4200" dirty="0" smtClean="0"/>
              <a:t>CS5551 Advanced Software </a:t>
            </a:r>
            <a:r>
              <a:rPr lang="en-US" sz="4200" dirty="0" smtClean="0"/>
              <a:t>Engineering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Structural Pattern: Adapter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TemperatureObjectReporter.java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4889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AdapterDemo.java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6615113" cy="4406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4477191" cy="379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</a:t>
            </a:r>
            <a:r>
              <a:rPr lang="en-US" sz="2800" dirty="0" smtClean="0"/>
              <a:t>dapter </a:t>
            </a:r>
            <a:r>
              <a:rPr lang="en-US" sz="2800" dirty="0" smtClean="0"/>
              <a:t>pattern is a </a:t>
            </a:r>
            <a:r>
              <a:rPr lang="en-US" sz="2800" dirty="0" smtClean="0"/>
              <a:t>software design pattern</a:t>
            </a:r>
            <a:r>
              <a:rPr lang="en-US" sz="2800" dirty="0" smtClean="0"/>
              <a:t> that allows the </a:t>
            </a:r>
            <a:r>
              <a:rPr lang="en-US" sz="2800" dirty="0" smtClean="0"/>
              <a:t>interface</a:t>
            </a:r>
            <a:r>
              <a:rPr lang="en-US" sz="2800" dirty="0" smtClean="0"/>
              <a:t> of an existing </a:t>
            </a:r>
            <a:r>
              <a:rPr lang="en-US" sz="2800" dirty="0" smtClean="0"/>
              <a:t>class</a:t>
            </a:r>
            <a:r>
              <a:rPr lang="en-US" sz="2800" dirty="0" smtClean="0"/>
              <a:t> to be used from another interface</a:t>
            </a:r>
            <a:r>
              <a:rPr lang="en-US" sz="2800" dirty="0" smtClean="0"/>
              <a:t>.</a:t>
            </a:r>
            <a:r>
              <a:rPr lang="en-US" sz="2800" dirty="0" smtClean="0"/>
              <a:t> </a:t>
            </a:r>
            <a:endParaRPr lang="en-US" sz="2800" dirty="0" smtClean="0"/>
          </a:p>
          <a:p>
            <a:r>
              <a:rPr lang="en-US" sz="2800" dirty="0" smtClean="0"/>
              <a:t>It works </a:t>
            </a:r>
            <a:r>
              <a:rPr lang="en-US" sz="2800" dirty="0" smtClean="0"/>
              <a:t>as a bridge between two incompatible interfaces</a:t>
            </a:r>
            <a:r>
              <a:rPr lang="en-US" sz="2800" dirty="0" smtClean="0"/>
              <a:t>.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It </a:t>
            </a:r>
            <a:r>
              <a:rPr lang="en-US" sz="2800" dirty="0" smtClean="0"/>
              <a:t>is often used to make existing classes work with others without modifying their </a:t>
            </a:r>
            <a:r>
              <a:rPr lang="en-US" sz="2800" dirty="0" smtClean="0"/>
              <a:t>source code.</a:t>
            </a:r>
          </a:p>
          <a:p>
            <a:r>
              <a:rPr lang="en-US" sz="2800" dirty="0" smtClean="0"/>
              <a:t>There are two types of adapter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Object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Class Adapter Pattern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2048669"/>
            <a:ext cx="71913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5" name="Content Placeholder 4" descr="IC40093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362200"/>
            <a:ext cx="7620000" cy="31718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8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The </a:t>
            </a:r>
            <a:r>
              <a:rPr lang="en-US" dirty="0" smtClean="0"/>
              <a:t>UML class diagram </a:t>
            </a:r>
            <a:r>
              <a:rPr lang="en-US" dirty="0" smtClean="0"/>
              <a:t>describes </a:t>
            </a:r>
            <a:r>
              <a:rPr lang="en-US" dirty="0" smtClean="0"/>
              <a:t>an implementation of the adapter </a:t>
            </a:r>
            <a:r>
              <a:rPr lang="en-US" dirty="0" smtClean="0"/>
              <a:t>design pattern</a:t>
            </a:r>
            <a:r>
              <a:rPr lang="en-US" dirty="0" smtClean="0"/>
              <a:t>. The items in the diagram are described below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Client</a:t>
            </a:r>
            <a:r>
              <a:rPr lang="en-US" dirty="0" smtClean="0"/>
              <a:t>. The client class is that which requires the use of an incompatible type. It expects to interact with a type that implements the ITarget interface. However, the class that we </a:t>
            </a:r>
            <a:r>
              <a:rPr lang="en-US" dirty="0" smtClean="0"/>
              <a:t>wish </a:t>
            </a:r>
            <a:r>
              <a:rPr lang="en-US" dirty="0" smtClean="0"/>
              <a:t>to use is the incompatible </a:t>
            </a:r>
            <a:r>
              <a:rPr lang="en-US" i="1" dirty="0" smtClean="0"/>
              <a:t>Adaptee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ITarget</a:t>
            </a:r>
            <a:r>
              <a:rPr lang="en-US" dirty="0" smtClean="0"/>
              <a:t>. This is the expected interface for the client class. Although shown in the diagram as an interface, it may be a class that the adapter </a:t>
            </a:r>
            <a:r>
              <a:rPr lang="en-US" dirty="0" smtClean="0"/>
              <a:t>inherits. </a:t>
            </a:r>
            <a:r>
              <a:rPr lang="en-US" dirty="0" smtClean="0"/>
              <a:t>If a class is used, the adapter must override its members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Adaptee</a:t>
            </a:r>
            <a:r>
              <a:rPr lang="en-US" dirty="0" smtClean="0"/>
              <a:t>. This class contains the functionality that is required by the client. However, its interface is not compatible with that which is expected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Adapter</a:t>
            </a:r>
            <a:r>
              <a:rPr lang="en-US" dirty="0" smtClean="0"/>
              <a:t>. This class provides the link between the incompatible Client and Adaptee classes. The adapter implements the ITarget interface and contains a private instance of the Adaptee class. When the client executes </a:t>
            </a:r>
            <a:r>
              <a:rPr lang="en-US" dirty="0" smtClean="0"/>
              <a:t>Request( ) </a:t>
            </a:r>
            <a:r>
              <a:rPr lang="en-US" dirty="0" smtClean="0"/>
              <a:t>on the ITarget interface, </a:t>
            </a:r>
            <a:r>
              <a:rPr lang="en-US" dirty="0" smtClean="0"/>
              <a:t>Request( ) </a:t>
            </a:r>
            <a:r>
              <a:rPr lang="en-US" dirty="0" smtClean="0"/>
              <a:t>in the adapter translates this request to a call to </a:t>
            </a:r>
            <a:r>
              <a:rPr lang="en-US" dirty="0" smtClean="0"/>
              <a:t>SpecificRequest( ) </a:t>
            </a:r>
            <a:r>
              <a:rPr lang="en-US" dirty="0" smtClean="0"/>
              <a:t>on the internal Adaptee instance.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CelciusReporter.java</a:t>
            </a:r>
          </a:p>
          <a:p>
            <a:r>
              <a:rPr lang="en-US" sz="3600" dirty="0" smtClean="0"/>
              <a:t>TemperatureInfo.java</a:t>
            </a:r>
          </a:p>
          <a:p>
            <a:r>
              <a:rPr lang="en-US" sz="3600" dirty="0" smtClean="0"/>
              <a:t>TemperatureClassReporter.java</a:t>
            </a:r>
          </a:p>
          <a:p>
            <a:r>
              <a:rPr lang="en-US" sz="3600" dirty="0" smtClean="0"/>
              <a:t>TemperatureObjectReporter.java</a:t>
            </a:r>
          </a:p>
          <a:p>
            <a:r>
              <a:rPr lang="en-US" sz="3600" dirty="0" smtClean="0"/>
              <a:t>AdapterDemo.java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CelciusReporter.java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147" y="1905000"/>
            <a:ext cx="6513053" cy="376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TemperatureInfo.java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58473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TemperatureClassReporter.java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57504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30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CS5551 Advanced Software Engineering   </vt:lpstr>
      <vt:lpstr>Adapter</vt:lpstr>
      <vt:lpstr>Adapter</vt:lpstr>
      <vt:lpstr>UML Class Diagram</vt:lpstr>
      <vt:lpstr>UML Class Diagram</vt:lpstr>
      <vt:lpstr>Code</vt:lpstr>
      <vt:lpstr>CelciusReporter.java </vt:lpstr>
      <vt:lpstr>TemperatureInfo.java</vt:lpstr>
      <vt:lpstr>TemperatureClassReporter.java </vt:lpstr>
      <vt:lpstr>TemperatureObjectReporter.java </vt:lpstr>
      <vt:lpstr>AdapterDemo.java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CS5551 Advanced Software Engineering</dc:title>
  <dc:creator>RR</dc:creator>
  <cp:lastModifiedBy>hp</cp:lastModifiedBy>
  <cp:revision>26</cp:revision>
  <dcterms:created xsi:type="dcterms:W3CDTF">2006-08-16T00:00:00Z</dcterms:created>
  <dcterms:modified xsi:type="dcterms:W3CDTF">2016-04-18T22:27:40Z</dcterms:modified>
</cp:coreProperties>
</file>