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79" r:id="rId4"/>
    <p:sldId id="259" r:id="rId5"/>
    <p:sldId id="277" r:id="rId6"/>
    <p:sldId id="261" r:id="rId7"/>
    <p:sldId id="276" r:id="rId8"/>
    <p:sldId id="262" r:id="rId9"/>
    <p:sldId id="263" r:id="rId10"/>
    <p:sldId id="264" r:id="rId11"/>
    <p:sldId id="265" r:id="rId12"/>
    <p:sldId id="268" r:id="rId13"/>
    <p:sldId id="273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0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62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39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9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80653"/>
            <a:ext cx="8689976" cy="2509213"/>
          </a:xfrm>
        </p:spPr>
        <p:txBody>
          <a:bodyPr>
            <a:normAutofit/>
          </a:bodyPr>
          <a:lstStyle/>
          <a:p>
            <a:r>
              <a:rPr lang="en-US" sz="7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HERON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80522"/>
            <a:ext cx="9645858" cy="298460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Akhilesh Gattu (5)</a:t>
            </a:r>
          </a:p>
          <a:p>
            <a:pPr algn="r"/>
            <a:r>
              <a:rPr lang="en-US" sz="4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 Muddu (15</a:t>
            </a:r>
            <a:r>
              <a:rPr lang="en-US" sz="4000" b="1" cap="non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62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821" y="254836"/>
            <a:ext cx="10364451" cy="94011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UI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267692"/>
            <a:ext cx="9653155" cy="5351318"/>
          </a:xfrm>
        </p:spPr>
      </p:pic>
    </p:spTree>
    <p:extLst>
      <p:ext uri="{BB962C8B-B14F-4D97-AF65-F5344CB8AC3E}">
        <p14:creationId xmlns:p14="http://schemas.microsoft.com/office/powerpoint/2010/main" val="201849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vs storm Throughput and end to end latency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9237" y="2640806"/>
            <a:ext cx="3895725" cy="28765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715125" y="2655094"/>
            <a:ext cx="4019550" cy="2847975"/>
          </a:xfrm>
        </p:spPr>
      </p:pic>
    </p:spTree>
    <p:extLst>
      <p:ext uri="{BB962C8B-B14F-4D97-AF65-F5344CB8AC3E}">
        <p14:creationId xmlns:p14="http://schemas.microsoft.com/office/powerpoint/2010/main" val="135788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vs storm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14800" y="2650331"/>
            <a:ext cx="3962400" cy="2857500"/>
          </a:xfrm>
        </p:spPr>
      </p:pic>
    </p:spTree>
    <p:extLst>
      <p:ext uri="{BB962C8B-B14F-4D97-AF65-F5344CB8AC3E}">
        <p14:creationId xmlns:p14="http://schemas.microsoft.com/office/powerpoint/2010/main" val="22505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70364"/>
            <a:ext cx="10363826" cy="4675909"/>
          </a:xfrm>
        </p:spPr>
        <p:txBody>
          <a:bodyPr/>
          <a:lstStyle/>
          <a:p>
            <a:r>
              <a:rPr lang="en-US" dirty="0"/>
              <a:t>Real Time Trends - Twitter is a continuous stream of tweets and in this stream, you need to identify the emerging top 10 trends.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Time BI – Counting the number of tweets based on the source - break down by mobile/web, what mobile operating system, a crude sense of location,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Heatmap</a:t>
            </a:r>
            <a:r>
              <a:rPr lang="en-US" dirty="0"/>
              <a:t> of Tweets - Some % of tweets contains latitude and longitude. Get those tweets continuously and update the google maps to see where the tweets are coming from and view them globally in a map</a:t>
            </a:r>
          </a:p>
        </p:txBody>
      </p:sp>
    </p:spTree>
    <p:extLst>
      <p:ext uri="{BB962C8B-B14F-4D97-AF65-F5344CB8AC3E}">
        <p14:creationId xmlns:p14="http://schemas.microsoft.com/office/powerpoint/2010/main" val="313984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heron Use case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366963"/>
            <a:ext cx="8018585" cy="3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Cont..,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52234" y="2366963"/>
            <a:ext cx="6087532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91882" y="2366963"/>
            <a:ext cx="780823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ny 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8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431234" y="1775791"/>
            <a:ext cx="9581322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debugging capabilities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21" y="592281"/>
            <a:ext cx="8689976" cy="973280"/>
          </a:xfrm>
        </p:spPr>
        <p:txBody>
          <a:bodyPr/>
          <a:lstStyle/>
          <a:p>
            <a:r>
              <a:rPr lang="en-US" dirty="0"/>
              <a:t>Heron Topology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1766456"/>
            <a:ext cx="8385463" cy="48837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64" y="1766456"/>
            <a:ext cx="8385463" cy="48837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7739" y="2358887"/>
            <a:ext cx="8825948" cy="3538330"/>
          </a:xfrm>
        </p:spPr>
      </p:pic>
    </p:spTree>
    <p:extLst>
      <p:ext uri="{BB962C8B-B14F-4D97-AF65-F5344CB8AC3E}">
        <p14:creationId xmlns:p14="http://schemas.microsoft.com/office/powerpoint/2010/main" val="320496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Aurora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employ heron API to create and deploy topologies to aurora scheduler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heron topology consists of multiple containers, allocating and scheduling these containers is done by Aurora.</a:t>
            </a:r>
          </a:p>
          <a:p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3288" y="114935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architecture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7496" y="1711112"/>
            <a:ext cx="9581321" cy="4214191"/>
          </a:xfrm>
        </p:spPr>
      </p:pic>
    </p:spTree>
    <p:extLst>
      <p:ext uri="{BB962C8B-B14F-4D97-AF65-F5344CB8AC3E}">
        <p14:creationId xmlns:p14="http://schemas.microsoft.com/office/powerpoint/2010/main" val="397514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architecture  </a:t>
            </a:r>
            <a:r>
              <a:rPr lang="en-US" sz="1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Master – Responsible for managing topology throughout the existence of the topology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 – Responsible for maintaining state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manager- Manages routing of tuples between topology components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manager – Collects and exports metrics from all the components in the system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Instance – It is a process that handles single task of spout or bolt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5775"/>
            <a:ext cx="10364451" cy="1457738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3514"/>
            <a:ext cx="10363826" cy="41876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most once - no tuple is processed more than once, although some tuples may be dropped, and thus may miss being analyzed by the topology</a:t>
            </a:r>
          </a:p>
          <a:p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once - – each tuple is guaranteed to be processed at least once, although some tuples may be processed more than once, and may contribute to the result of the topology multiple times. </a:t>
            </a:r>
          </a:p>
        </p:txBody>
      </p:sp>
    </p:spTree>
    <p:extLst>
      <p:ext uri="{BB962C8B-B14F-4D97-AF65-F5344CB8AC3E}">
        <p14:creationId xmlns:p14="http://schemas.microsoft.com/office/powerpoint/2010/main" val="8889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Heron instance and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9113" y="2516981"/>
            <a:ext cx="10734261" cy="3671784"/>
          </a:xfrm>
        </p:spPr>
      </p:pic>
    </p:spTree>
    <p:extLst>
      <p:ext uri="{BB962C8B-B14F-4D97-AF65-F5344CB8AC3E}">
        <p14:creationId xmlns:p14="http://schemas.microsoft.com/office/powerpoint/2010/main" val="17160921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638</TotalTime>
  <Words>303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Tw Cen MT</vt:lpstr>
      <vt:lpstr>Droplet</vt:lpstr>
      <vt:lpstr>TWITTER HERON</vt:lpstr>
      <vt:lpstr>Heron</vt:lpstr>
      <vt:lpstr>Heron Topology</vt:lpstr>
      <vt:lpstr>Architecture</vt:lpstr>
      <vt:lpstr>Aurora scheduler</vt:lpstr>
      <vt:lpstr>Topology architecture</vt:lpstr>
      <vt:lpstr>Heron architecture  Contd…</vt:lpstr>
      <vt:lpstr>Tuple Processing</vt:lpstr>
      <vt:lpstr>Heron instance and services</vt:lpstr>
      <vt:lpstr>Heron UI</vt:lpstr>
      <vt:lpstr>Heron vs storm Throughput and end to end latency</vt:lpstr>
      <vt:lpstr>Heron vs storm cpu usage</vt:lpstr>
      <vt:lpstr>Twitter use case</vt:lpstr>
      <vt:lpstr>Twitter heron Use case architecture</vt:lpstr>
      <vt:lpstr>Implementation</vt:lpstr>
      <vt:lpstr>Cont..,</vt:lpstr>
      <vt:lpstr>Cont..,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Heron</dc:title>
  <dc:creator>Muddu Latha</dc:creator>
  <cp:lastModifiedBy>Muddu Latha</cp:lastModifiedBy>
  <cp:revision>26</cp:revision>
  <dcterms:created xsi:type="dcterms:W3CDTF">2016-11-23T19:21:17Z</dcterms:created>
  <dcterms:modified xsi:type="dcterms:W3CDTF">2016-11-29T18:54:50Z</dcterms:modified>
</cp:coreProperties>
</file>