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9" r:id="rId4"/>
    <p:sldId id="277" r:id="rId5"/>
    <p:sldId id="261" r:id="rId6"/>
    <p:sldId id="276" r:id="rId7"/>
    <p:sldId id="262" r:id="rId8"/>
    <p:sldId id="263" r:id="rId9"/>
    <p:sldId id="264" r:id="rId10"/>
    <p:sldId id="265" r:id="rId11"/>
    <p:sldId id="268" r:id="rId12"/>
    <p:sldId id="278" r:id="rId13"/>
    <p:sldId id="273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0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62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0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9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80653"/>
            <a:ext cx="8689976" cy="2509213"/>
          </a:xfrm>
        </p:spPr>
        <p:txBody>
          <a:bodyPr>
            <a:normAutofit/>
          </a:bodyPr>
          <a:lstStyle/>
          <a:p>
            <a:r>
              <a:rPr lang="en-US" sz="7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HERON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180522"/>
            <a:ext cx="9645858" cy="298460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r"/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Akhilesh Gattu (5)</a:t>
            </a:r>
          </a:p>
          <a:p>
            <a:pPr algn="r"/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Latha Muddu (15</a:t>
            </a:r>
            <a:r>
              <a:rPr lang="en-US" sz="4000" b="1" cap="non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62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vs storm Throughput and end to end latency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9237" y="2640806"/>
            <a:ext cx="3895725" cy="287655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15125" y="2655094"/>
            <a:ext cx="4019550" cy="2847975"/>
          </a:xfrm>
        </p:spPr>
      </p:pic>
    </p:spTree>
    <p:extLst>
      <p:ext uri="{BB962C8B-B14F-4D97-AF65-F5344CB8AC3E}">
        <p14:creationId xmlns:p14="http://schemas.microsoft.com/office/powerpoint/2010/main" val="135788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vs storm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14800" y="2650331"/>
            <a:ext cx="3962400" cy="2857500"/>
          </a:xfrm>
        </p:spPr>
      </p:pic>
    </p:spTree>
    <p:extLst>
      <p:ext uri="{BB962C8B-B14F-4D97-AF65-F5344CB8AC3E}">
        <p14:creationId xmlns:p14="http://schemas.microsoft.com/office/powerpoint/2010/main" val="22505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4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heron Use case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2366963"/>
            <a:ext cx="8018585" cy="38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2234" y="2366963"/>
            <a:ext cx="6087532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Cont..,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2234" y="2366963"/>
            <a:ext cx="6087532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Cont..,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1882" y="2366963"/>
            <a:ext cx="7808236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ny 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8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431234" y="1775791"/>
            <a:ext cx="9581322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debugging capabilities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7739" y="2358887"/>
            <a:ext cx="8825948" cy="3538330"/>
          </a:xfrm>
        </p:spPr>
      </p:pic>
    </p:spTree>
    <p:extLst>
      <p:ext uri="{BB962C8B-B14F-4D97-AF65-F5344CB8AC3E}">
        <p14:creationId xmlns:p14="http://schemas.microsoft.com/office/powerpoint/2010/main" val="320496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employ heron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and deploy topologies to aurora scheduler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Aurora scheduler schedules each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and when to be performed</a:t>
            </a:r>
          </a:p>
          <a:p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3288" y="11493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architecture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7496" y="1711112"/>
            <a:ext cx="9581321" cy="4214191"/>
          </a:xfrm>
        </p:spPr>
      </p:pic>
    </p:spTree>
    <p:extLst>
      <p:ext uri="{BB962C8B-B14F-4D97-AF65-F5344CB8AC3E}">
        <p14:creationId xmlns:p14="http://schemas.microsoft.com/office/powerpoint/2010/main" val="397514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master – responsible for managing topology throughout the existence of the topology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Zokeeper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manager- task is to route of tuples efficiently 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manager – collects and exports metrics from all the components in the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1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5775"/>
            <a:ext cx="10364451" cy="1457738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03514"/>
            <a:ext cx="10363826" cy="4187686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most once - no tuple is processed more than once, although some tuples may be dropped, and thus may miss being analyzed by the topology</a:t>
            </a:r>
          </a:p>
          <a:p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once - – each tuple is guaranteed to be processed at least once, although some tuples may be processed more than once, and may contribute to the result of the topology multiple times. </a:t>
            </a:r>
          </a:p>
        </p:txBody>
      </p:sp>
    </p:spTree>
    <p:extLst>
      <p:ext uri="{BB962C8B-B14F-4D97-AF65-F5344CB8AC3E}">
        <p14:creationId xmlns:p14="http://schemas.microsoft.com/office/powerpoint/2010/main" val="88895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instance and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9113" y="2516981"/>
            <a:ext cx="10734261" cy="3671784"/>
          </a:xfrm>
        </p:spPr>
      </p:pic>
    </p:spTree>
    <p:extLst>
      <p:ext uri="{BB962C8B-B14F-4D97-AF65-F5344CB8AC3E}">
        <p14:creationId xmlns:p14="http://schemas.microsoft.com/office/powerpoint/2010/main" val="171609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Topology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10678" y="2859880"/>
            <a:ext cx="6520070" cy="3103597"/>
          </a:xfrm>
        </p:spPr>
      </p:pic>
    </p:spTree>
    <p:extLst>
      <p:ext uri="{BB962C8B-B14F-4D97-AF65-F5344CB8AC3E}">
        <p14:creationId xmlns:p14="http://schemas.microsoft.com/office/powerpoint/2010/main" val="20184909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529</TotalTime>
  <Words>178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Tw Cen MT</vt:lpstr>
      <vt:lpstr>Droplet</vt:lpstr>
      <vt:lpstr>TWITTER HERON</vt:lpstr>
      <vt:lpstr>Heron</vt:lpstr>
      <vt:lpstr>Architecture</vt:lpstr>
      <vt:lpstr>Aurora scheduler</vt:lpstr>
      <vt:lpstr>Heron architecture</vt:lpstr>
      <vt:lpstr>PowerPoint Presentation</vt:lpstr>
      <vt:lpstr>Tuple Processing</vt:lpstr>
      <vt:lpstr>Heron instance and services</vt:lpstr>
      <vt:lpstr>Heron Topology</vt:lpstr>
      <vt:lpstr>Heron vs storm Throughput and end to end latency</vt:lpstr>
      <vt:lpstr>Heron vs storm cpu usage</vt:lpstr>
      <vt:lpstr>Explanation</vt:lpstr>
      <vt:lpstr>Twitter use case</vt:lpstr>
      <vt:lpstr>Twitter heron Use case architecture</vt:lpstr>
      <vt:lpstr>Implementation</vt:lpstr>
      <vt:lpstr>Cont..,</vt:lpstr>
      <vt:lpstr>Cont..,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Heron</dc:title>
  <dc:creator>Muddu Latha</dc:creator>
  <cp:lastModifiedBy>Akhilesh Gattu</cp:lastModifiedBy>
  <cp:revision>15</cp:revision>
  <dcterms:created xsi:type="dcterms:W3CDTF">2016-11-23T19:21:17Z</dcterms:created>
  <dcterms:modified xsi:type="dcterms:W3CDTF">2016-11-29T09:39:21Z</dcterms:modified>
</cp:coreProperties>
</file>