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80653"/>
            <a:ext cx="8689976" cy="250921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en-US" sz="7200" dirty="0"/>
              <a:t> Heron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27893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						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By</a:t>
            </a:r>
          </a:p>
          <a:p>
            <a:pPr algn="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Akhilesh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Gattu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</a:p>
          <a:p>
            <a:pPr algn="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Latha Muddu (15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6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507531"/>
            <a:ext cx="4968551" cy="422320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14301" y="2507530"/>
            <a:ext cx="5263925" cy="4223208"/>
          </a:xfrm>
        </p:spPr>
      </p:pic>
    </p:spTree>
    <p:extLst>
      <p:ext uri="{BB962C8B-B14F-4D97-AF65-F5344CB8AC3E}">
        <p14:creationId xmlns:p14="http://schemas.microsoft.com/office/powerpoint/2010/main" val="32049676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</TotalTime>
  <Words>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Tw Cen MT</vt:lpstr>
      <vt:lpstr>Droplet</vt:lpstr>
      <vt:lpstr>Twitter Heron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Heron</dc:title>
  <dc:creator>Muddu Latha</dc:creator>
  <cp:lastModifiedBy>Muddu Latha</cp:lastModifiedBy>
  <cp:revision>4</cp:revision>
  <dcterms:created xsi:type="dcterms:W3CDTF">2016-11-23T19:21:17Z</dcterms:created>
  <dcterms:modified xsi:type="dcterms:W3CDTF">2016-11-27T04:02:29Z</dcterms:modified>
</cp:coreProperties>
</file>