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2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24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2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904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6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2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2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5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9C6A-4A5A-45FC-BBD4-69CBD414AA9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D0F008-0600-4398-BB85-85BE8F2A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8367" y="431276"/>
            <a:ext cx="7592488" cy="2262781"/>
          </a:xfrm>
        </p:spPr>
        <p:txBody>
          <a:bodyPr/>
          <a:lstStyle/>
          <a:p>
            <a:r>
              <a:rPr lang="en-US" dirty="0"/>
              <a:t>Read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3515" y="3928967"/>
            <a:ext cx="2454126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By,</a:t>
            </a:r>
          </a:p>
          <a:p>
            <a:r>
              <a:rPr lang="en-US" dirty="0"/>
              <a:t>Akhilesh Gattu,</a:t>
            </a:r>
          </a:p>
          <a:p>
            <a:r>
              <a:rPr lang="en-US" dirty="0"/>
              <a:t>Latha Muddu</a:t>
            </a:r>
          </a:p>
        </p:txBody>
      </p:sp>
    </p:spTree>
    <p:extLst>
      <p:ext uri="{BB962C8B-B14F-4D97-AF65-F5344CB8AC3E}">
        <p14:creationId xmlns:p14="http://schemas.microsoft.com/office/powerpoint/2010/main" val="350996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666" y="624110"/>
            <a:ext cx="9722947" cy="846471"/>
          </a:xfrm>
        </p:spPr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142" y="1470581"/>
            <a:ext cx="9977470" cy="4440641"/>
          </a:xfrm>
        </p:spPr>
        <p:txBody>
          <a:bodyPr>
            <a:normAutofit/>
          </a:bodyPr>
          <a:lstStyle/>
          <a:p>
            <a:r>
              <a:rPr lang="en-US" sz="2400" dirty="0"/>
              <a:t>The main idea behind the project is to find out the swimming styles in the given video.</a:t>
            </a:r>
          </a:p>
          <a:p>
            <a:r>
              <a:rPr lang="en-US" sz="2400" dirty="0"/>
              <a:t>This is shown on the UI for user in the form of text.</a:t>
            </a:r>
          </a:p>
          <a:p>
            <a:r>
              <a:rPr lang="en-US" sz="2400" dirty="0"/>
              <a:t>This is done by developing a model, Decision Tree using Spark </a:t>
            </a:r>
            <a:r>
              <a:rPr lang="en-US" sz="2400" dirty="0" err="1"/>
              <a:t>MLLib</a:t>
            </a:r>
            <a:r>
              <a:rPr lang="en-US" sz="2400" dirty="0"/>
              <a:t>.</a:t>
            </a:r>
          </a:p>
          <a:p>
            <a:r>
              <a:rPr lang="en-US" sz="2400" dirty="0"/>
              <a:t>This model is retrieved in storm and the video features are analyzed in order to classify the swimming style.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0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387" y="624110"/>
            <a:ext cx="9751226" cy="969020"/>
          </a:xfrm>
        </p:spPr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021" y="1696825"/>
            <a:ext cx="10090591" cy="4732255"/>
          </a:xfrm>
        </p:spPr>
        <p:txBody>
          <a:bodyPr>
            <a:normAutofit/>
          </a:bodyPr>
          <a:lstStyle/>
          <a:p>
            <a:r>
              <a:rPr lang="en-US" sz="2800" dirty="0"/>
              <a:t>Open IMAJ</a:t>
            </a:r>
          </a:p>
          <a:p>
            <a:r>
              <a:rPr lang="en-US" sz="2800" dirty="0"/>
              <a:t>Kafka</a:t>
            </a:r>
          </a:p>
          <a:p>
            <a:r>
              <a:rPr lang="en-US" sz="2800" dirty="0"/>
              <a:t>Spark (</a:t>
            </a:r>
            <a:r>
              <a:rPr lang="en-US" sz="2800" dirty="0" err="1"/>
              <a:t>MLLib</a:t>
            </a:r>
            <a:r>
              <a:rPr lang="en-US" sz="2800" dirty="0"/>
              <a:t>)</a:t>
            </a:r>
          </a:p>
          <a:p>
            <a:r>
              <a:rPr lang="en-US" sz="2800" dirty="0"/>
              <a:t>Storm</a:t>
            </a:r>
          </a:p>
          <a:p>
            <a:r>
              <a:rPr lang="en-US" sz="2800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60968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341120"/>
            <a:ext cx="9591040" cy="5445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350547"/>
            <a:ext cx="9591040" cy="534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379" y="669303"/>
            <a:ext cx="8911687" cy="726650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564640"/>
            <a:ext cx="10498772" cy="4572000"/>
          </a:xfrm>
        </p:spPr>
      </p:pic>
    </p:spTree>
    <p:extLst>
      <p:ext uri="{BB962C8B-B14F-4D97-AF65-F5344CB8AC3E}">
        <p14:creationId xmlns:p14="http://schemas.microsoft.com/office/powerpoint/2010/main" val="49353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512" y="586403"/>
            <a:ext cx="8911687" cy="837044"/>
          </a:xfrm>
        </p:spPr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1706880"/>
            <a:ext cx="7833360" cy="4582160"/>
          </a:xfrm>
        </p:spPr>
      </p:pic>
    </p:spTree>
    <p:extLst>
      <p:ext uri="{BB962C8B-B14F-4D97-AF65-F5344CB8AC3E}">
        <p14:creationId xmlns:p14="http://schemas.microsoft.com/office/powerpoint/2010/main" val="74479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655" y="624110"/>
            <a:ext cx="9656958" cy="893605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874" y="2133600"/>
            <a:ext cx="10071738" cy="4125798"/>
          </a:xfrm>
        </p:spPr>
        <p:txBody>
          <a:bodyPr>
            <a:normAutofit/>
          </a:bodyPr>
          <a:lstStyle/>
          <a:p>
            <a:r>
              <a:rPr lang="en-US" sz="3200" dirty="0"/>
              <a:t>Event Detection</a:t>
            </a:r>
          </a:p>
          <a:p>
            <a:r>
              <a:rPr lang="en-US" sz="3200" dirty="0"/>
              <a:t>Winning Prediction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61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7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778000"/>
            <a:ext cx="8796434" cy="48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885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465</TotalTime>
  <Words>97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Read video</vt:lpstr>
      <vt:lpstr>Introduction </vt:lpstr>
      <vt:lpstr>Tools and Technologies</vt:lpstr>
      <vt:lpstr>Architecture</vt:lpstr>
      <vt:lpstr>Flow</vt:lpstr>
      <vt:lpstr>Topology</vt:lpstr>
      <vt:lpstr>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video</dc:title>
  <dc:creator>Muddu Latha</dc:creator>
  <cp:lastModifiedBy>Muddu Latha</cp:lastModifiedBy>
  <cp:revision>12</cp:revision>
  <dcterms:created xsi:type="dcterms:W3CDTF">2016-12-08T11:01:55Z</dcterms:created>
  <dcterms:modified xsi:type="dcterms:W3CDTF">2016-12-08T18:47:48Z</dcterms:modified>
</cp:coreProperties>
</file>