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A57057-9D67-4318-9E11-1CC1D3E8FFBB}" v="194" dt="2024-06-29T07:42:39.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esh Maurya" userId="2d79f6881558a67a" providerId="LiveId" clId="{70A57057-9D67-4318-9E11-1CC1D3E8FFBB}"/>
    <pc:docChg chg="undo redo custSel addSld delSld modSld sldOrd">
      <pc:chgData name="Akhilesh Maurya" userId="2d79f6881558a67a" providerId="LiveId" clId="{70A57057-9D67-4318-9E11-1CC1D3E8FFBB}" dt="2024-07-01T08:48:27.967" v="1216" actId="255"/>
      <pc:docMkLst>
        <pc:docMk/>
      </pc:docMkLst>
      <pc:sldChg chg="modSp mod setBg">
        <pc:chgData name="Akhilesh Maurya" userId="2d79f6881558a67a" providerId="LiveId" clId="{70A57057-9D67-4318-9E11-1CC1D3E8FFBB}" dt="2024-07-01T02:25:23.317" v="523" actId="1076"/>
        <pc:sldMkLst>
          <pc:docMk/>
          <pc:sldMk cId="1679944609" sldId="256"/>
        </pc:sldMkLst>
        <pc:spChg chg="mod">
          <ac:chgData name="Akhilesh Maurya" userId="2d79f6881558a67a" providerId="LiveId" clId="{70A57057-9D67-4318-9E11-1CC1D3E8FFBB}" dt="2024-07-01T02:25:23.317" v="523" actId="1076"/>
          <ac:spMkLst>
            <pc:docMk/>
            <pc:sldMk cId="1679944609" sldId="256"/>
            <ac:spMk id="2" creationId="{DCE62A1A-B952-7E40-6535-014DCC7C4ACC}"/>
          </ac:spMkLst>
        </pc:spChg>
        <pc:spChg chg="mod">
          <ac:chgData name="Akhilesh Maurya" userId="2d79f6881558a67a" providerId="LiveId" clId="{70A57057-9D67-4318-9E11-1CC1D3E8FFBB}" dt="2024-06-29T07:38:04.855" v="348" actId="207"/>
          <ac:spMkLst>
            <pc:docMk/>
            <pc:sldMk cId="1679944609" sldId="256"/>
            <ac:spMk id="3" creationId="{922FC834-4757-DC20-603B-6815177D317C}"/>
          </ac:spMkLst>
        </pc:spChg>
      </pc:sldChg>
      <pc:sldChg chg="addSp delSp modSp mod setBg">
        <pc:chgData name="Akhilesh Maurya" userId="2d79f6881558a67a" providerId="LiveId" clId="{70A57057-9D67-4318-9E11-1CC1D3E8FFBB}" dt="2024-06-29T07:37:55.437" v="347" actId="207"/>
        <pc:sldMkLst>
          <pc:docMk/>
          <pc:sldMk cId="2325403335" sldId="257"/>
        </pc:sldMkLst>
        <pc:spChg chg="mod">
          <ac:chgData name="Akhilesh Maurya" userId="2d79f6881558a67a" providerId="LiveId" clId="{70A57057-9D67-4318-9E11-1CC1D3E8FFBB}" dt="2024-06-29T07:35:16.137" v="341" actId="14100"/>
          <ac:spMkLst>
            <pc:docMk/>
            <pc:sldMk cId="2325403335" sldId="257"/>
            <ac:spMk id="2" creationId="{DCE62A1A-B952-7E40-6535-014DCC7C4ACC}"/>
          </ac:spMkLst>
        </pc:spChg>
        <pc:spChg chg="mod">
          <ac:chgData name="Akhilesh Maurya" userId="2d79f6881558a67a" providerId="LiveId" clId="{70A57057-9D67-4318-9E11-1CC1D3E8FFBB}" dt="2024-06-29T07:37:55.437" v="347" actId="207"/>
          <ac:spMkLst>
            <pc:docMk/>
            <pc:sldMk cId="2325403335" sldId="257"/>
            <ac:spMk id="3" creationId="{922FC834-4757-DC20-603B-6815177D317C}"/>
          </ac:spMkLst>
        </pc:spChg>
        <pc:picChg chg="del">
          <ac:chgData name="Akhilesh Maurya" userId="2d79f6881558a67a" providerId="LiveId" clId="{70A57057-9D67-4318-9E11-1CC1D3E8FFBB}" dt="2024-06-29T07:15:17.828" v="8" actId="478"/>
          <ac:picMkLst>
            <pc:docMk/>
            <pc:sldMk cId="2325403335" sldId="257"/>
            <ac:picMk id="4" creationId="{9E4EB524-A8A0-D4FD-48A7-0B3929609754}"/>
          </ac:picMkLst>
        </pc:picChg>
        <pc:picChg chg="add mod">
          <ac:chgData name="Akhilesh Maurya" userId="2d79f6881558a67a" providerId="LiveId" clId="{70A57057-9D67-4318-9E11-1CC1D3E8FFBB}" dt="2024-06-29T07:15:25.492" v="10" actId="1076"/>
          <ac:picMkLst>
            <pc:docMk/>
            <pc:sldMk cId="2325403335" sldId="257"/>
            <ac:picMk id="5" creationId="{A83B0EFF-5396-415D-D614-394E94C0A152}"/>
          </ac:picMkLst>
        </pc:picChg>
        <pc:picChg chg="del">
          <ac:chgData name="Akhilesh Maurya" userId="2d79f6881558a67a" providerId="LiveId" clId="{70A57057-9D67-4318-9E11-1CC1D3E8FFBB}" dt="2024-06-29T07:15:15.092" v="7" actId="478"/>
          <ac:picMkLst>
            <pc:docMk/>
            <pc:sldMk cId="2325403335" sldId="257"/>
            <ac:picMk id="1026" creationId="{E22945E6-70D4-AF74-0AC1-06DD75DD4CED}"/>
          </ac:picMkLst>
        </pc:picChg>
        <pc:picChg chg="add mod">
          <ac:chgData name="Akhilesh Maurya" userId="2d79f6881558a67a" providerId="LiveId" clId="{70A57057-9D67-4318-9E11-1CC1D3E8FFBB}" dt="2024-06-29T07:15:09.475" v="6" actId="14100"/>
          <ac:picMkLst>
            <pc:docMk/>
            <pc:sldMk cId="2325403335" sldId="257"/>
            <ac:picMk id="2050" creationId="{74281EA7-FE02-C354-8D91-2151BEFF6F42}"/>
          </ac:picMkLst>
        </pc:picChg>
      </pc:sldChg>
      <pc:sldChg chg="addSp delSp modSp add mod setBg">
        <pc:chgData name="Akhilesh Maurya" userId="2d79f6881558a67a" providerId="LiveId" clId="{70A57057-9D67-4318-9E11-1CC1D3E8FFBB}" dt="2024-06-29T07:41:46.276" v="364" actId="478"/>
        <pc:sldMkLst>
          <pc:docMk/>
          <pc:sldMk cId="4098088654" sldId="258"/>
        </pc:sldMkLst>
        <pc:spChg chg="mod">
          <ac:chgData name="Akhilesh Maurya" userId="2d79f6881558a67a" providerId="LiveId" clId="{70A57057-9D67-4318-9E11-1CC1D3E8FFBB}" dt="2024-06-29T07:28:25.921" v="151" actId="1076"/>
          <ac:spMkLst>
            <pc:docMk/>
            <pc:sldMk cId="4098088654" sldId="258"/>
            <ac:spMk id="2" creationId="{DCE62A1A-B952-7E40-6535-014DCC7C4ACC}"/>
          </ac:spMkLst>
        </pc:spChg>
        <pc:spChg chg="mod">
          <ac:chgData name="Akhilesh Maurya" userId="2d79f6881558a67a" providerId="LiveId" clId="{70A57057-9D67-4318-9E11-1CC1D3E8FFBB}" dt="2024-06-29T07:37:48.370" v="346" actId="207"/>
          <ac:spMkLst>
            <pc:docMk/>
            <pc:sldMk cId="4098088654" sldId="258"/>
            <ac:spMk id="3" creationId="{922FC834-4757-DC20-603B-6815177D317C}"/>
          </ac:spMkLst>
        </pc:spChg>
        <pc:picChg chg="add mod">
          <ac:chgData name="Akhilesh Maurya" userId="2d79f6881558a67a" providerId="LiveId" clId="{70A57057-9D67-4318-9E11-1CC1D3E8FFBB}" dt="2024-06-29T07:26:12.976" v="104" actId="1076"/>
          <ac:picMkLst>
            <pc:docMk/>
            <pc:sldMk cId="4098088654" sldId="258"/>
            <ac:picMk id="4" creationId="{88164760-9482-E555-40C8-5BEB0293A6D6}"/>
          </ac:picMkLst>
        </pc:picChg>
        <pc:picChg chg="del">
          <ac:chgData name="Akhilesh Maurya" userId="2d79f6881558a67a" providerId="LiveId" clId="{70A57057-9D67-4318-9E11-1CC1D3E8FFBB}" dt="2024-06-29T07:26:23.234" v="106" actId="478"/>
          <ac:picMkLst>
            <pc:docMk/>
            <pc:sldMk cId="4098088654" sldId="258"/>
            <ac:picMk id="5" creationId="{A83B0EFF-5396-415D-D614-394E94C0A152}"/>
          </ac:picMkLst>
        </pc:picChg>
        <pc:picChg chg="del">
          <ac:chgData name="Akhilesh Maurya" userId="2d79f6881558a67a" providerId="LiveId" clId="{70A57057-9D67-4318-9E11-1CC1D3E8FFBB}" dt="2024-06-29T07:26:20.901" v="105" actId="478"/>
          <ac:picMkLst>
            <pc:docMk/>
            <pc:sldMk cId="4098088654" sldId="258"/>
            <ac:picMk id="2050" creationId="{74281EA7-FE02-C354-8D91-2151BEFF6F42}"/>
          </ac:picMkLst>
        </pc:picChg>
        <pc:picChg chg="add del mod">
          <ac:chgData name="Akhilesh Maurya" userId="2d79f6881558a67a" providerId="LiveId" clId="{70A57057-9D67-4318-9E11-1CC1D3E8FFBB}" dt="2024-06-29T07:41:46.276" v="364" actId="478"/>
          <ac:picMkLst>
            <pc:docMk/>
            <pc:sldMk cId="4098088654" sldId="258"/>
            <ac:picMk id="3074" creationId="{8C9FE74C-FC8E-9159-4EB1-44DF991726DC}"/>
          </ac:picMkLst>
        </pc:picChg>
      </pc:sldChg>
      <pc:sldChg chg="addSp delSp modSp add mod">
        <pc:chgData name="Akhilesh Maurya" userId="2d79f6881558a67a" providerId="LiveId" clId="{70A57057-9D67-4318-9E11-1CC1D3E8FFBB}" dt="2024-06-29T07:50:46.626" v="521" actId="2711"/>
        <pc:sldMkLst>
          <pc:docMk/>
          <pc:sldMk cId="881897554" sldId="259"/>
        </pc:sldMkLst>
        <pc:spChg chg="mod">
          <ac:chgData name="Akhilesh Maurya" userId="2d79f6881558a67a" providerId="LiveId" clId="{70A57057-9D67-4318-9E11-1CC1D3E8FFBB}" dt="2024-06-29T07:44:30.319" v="410" actId="1076"/>
          <ac:spMkLst>
            <pc:docMk/>
            <pc:sldMk cId="881897554" sldId="259"/>
            <ac:spMk id="2" creationId="{DCE62A1A-B952-7E40-6535-014DCC7C4ACC}"/>
          </ac:spMkLst>
        </pc:spChg>
        <pc:spChg chg="mod">
          <ac:chgData name="Akhilesh Maurya" userId="2d79f6881558a67a" providerId="LiveId" clId="{70A57057-9D67-4318-9E11-1CC1D3E8FFBB}" dt="2024-06-29T07:50:46.626" v="521" actId="2711"/>
          <ac:spMkLst>
            <pc:docMk/>
            <pc:sldMk cId="881897554" sldId="259"/>
            <ac:spMk id="3" creationId="{922FC834-4757-DC20-603B-6815177D317C}"/>
          </ac:spMkLst>
        </pc:spChg>
        <pc:picChg chg="add del">
          <ac:chgData name="Akhilesh Maurya" userId="2d79f6881558a67a" providerId="LiveId" clId="{70A57057-9D67-4318-9E11-1CC1D3E8FFBB}" dt="2024-06-29T07:41:01.524" v="356" actId="478"/>
          <ac:picMkLst>
            <pc:docMk/>
            <pc:sldMk cId="881897554" sldId="259"/>
            <ac:picMk id="4" creationId="{88164760-9482-E555-40C8-5BEB0293A6D6}"/>
          </ac:picMkLst>
        </pc:picChg>
        <pc:picChg chg="add mod">
          <ac:chgData name="Akhilesh Maurya" userId="2d79f6881558a67a" providerId="LiveId" clId="{70A57057-9D67-4318-9E11-1CC1D3E8FFBB}" dt="2024-06-29T07:39:29.845" v="352" actId="1076"/>
          <ac:picMkLst>
            <pc:docMk/>
            <pc:sldMk cId="881897554" sldId="259"/>
            <ac:picMk id="5" creationId="{20864016-0BFD-D3D8-8295-6F5612C8C2EB}"/>
          </ac:picMkLst>
        </pc:picChg>
        <pc:picChg chg="del">
          <ac:chgData name="Akhilesh Maurya" userId="2d79f6881558a67a" providerId="LiveId" clId="{70A57057-9D67-4318-9E11-1CC1D3E8FFBB}" dt="2024-06-29T07:41:31.759" v="363" actId="478"/>
          <ac:picMkLst>
            <pc:docMk/>
            <pc:sldMk cId="881897554" sldId="259"/>
            <ac:picMk id="3074" creationId="{8C9FE74C-FC8E-9159-4EB1-44DF991726DC}"/>
          </ac:picMkLst>
        </pc:picChg>
        <pc:picChg chg="add del mod">
          <ac:chgData name="Akhilesh Maurya" userId="2d79f6881558a67a" providerId="LiveId" clId="{70A57057-9D67-4318-9E11-1CC1D3E8FFBB}" dt="2024-06-29T07:41:17.508" v="362" actId="1076"/>
          <ac:picMkLst>
            <pc:docMk/>
            <pc:sldMk cId="881897554" sldId="259"/>
            <ac:picMk id="4098" creationId="{EFF1F262-A042-D733-0035-39A4A1409A6E}"/>
          </ac:picMkLst>
        </pc:picChg>
      </pc:sldChg>
      <pc:sldChg chg="addSp modSp add mod">
        <pc:chgData name="Akhilesh Maurya" userId="2d79f6881558a67a" providerId="LiveId" clId="{70A57057-9D67-4318-9E11-1CC1D3E8FFBB}" dt="2024-07-01T08:28:07.644" v="990" actId="255"/>
        <pc:sldMkLst>
          <pc:docMk/>
          <pc:sldMk cId="3720195603" sldId="260"/>
        </pc:sldMkLst>
        <pc:spChg chg="mod">
          <ac:chgData name="Akhilesh Maurya" userId="2d79f6881558a67a" providerId="LiveId" clId="{70A57057-9D67-4318-9E11-1CC1D3E8FFBB}" dt="2024-07-01T02:40:43.083" v="641" actId="1076"/>
          <ac:spMkLst>
            <pc:docMk/>
            <pc:sldMk cId="3720195603" sldId="260"/>
            <ac:spMk id="2" creationId="{DCE62A1A-B952-7E40-6535-014DCC7C4ACC}"/>
          </ac:spMkLst>
        </pc:spChg>
        <pc:spChg chg="mod">
          <ac:chgData name="Akhilesh Maurya" userId="2d79f6881558a67a" providerId="LiveId" clId="{70A57057-9D67-4318-9E11-1CC1D3E8FFBB}" dt="2024-07-01T08:28:07.644" v="990" actId="255"/>
          <ac:spMkLst>
            <pc:docMk/>
            <pc:sldMk cId="3720195603" sldId="260"/>
            <ac:spMk id="3" creationId="{922FC834-4757-DC20-603B-6815177D317C}"/>
          </ac:spMkLst>
        </pc:spChg>
        <pc:picChg chg="add mod">
          <ac:chgData name="Akhilesh Maurya" userId="2d79f6881558a67a" providerId="LiveId" clId="{70A57057-9D67-4318-9E11-1CC1D3E8FFBB}" dt="2024-07-01T08:08:31.758" v="662" actId="1076"/>
          <ac:picMkLst>
            <pc:docMk/>
            <pc:sldMk cId="3720195603" sldId="260"/>
            <ac:picMk id="5" creationId="{6A932E55-8186-97D5-CF2C-2611AE53E64D}"/>
          </ac:picMkLst>
        </pc:picChg>
        <pc:picChg chg="mod">
          <ac:chgData name="Akhilesh Maurya" userId="2d79f6881558a67a" providerId="LiveId" clId="{70A57057-9D67-4318-9E11-1CC1D3E8FFBB}" dt="2024-07-01T02:28:27.108" v="598" actId="1076"/>
          <ac:picMkLst>
            <pc:docMk/>
            <pc:sldMk cId="3720195603" sldId="260"/>
            <ac:picMk id="4098" creationId="{EFF1F262-A042-D733-0035-39A4A1409A6E}"/>
          </ac:picMkLst>
        </pc:picChg>
      </pc:sldChg>
      <pc:sldChg chg="addSp delSp modSp add mod">
        <pc:chgData name="Akhilesh Maurya" userId="2d79f6881558a67a" providerId="LiveId" clId="{70A57057-9D67-4318-9E11-1CC1D3E8FFBB}" dt="2024-07-01T08:27:35.538" v="988"/>
        <pc:sldMkLst>
          <pc:docMk/>
          <pc:sldMk cId="873715334" sldId="261"/>
        </pc:sldMkLst>
        <pc:spChg chg="mod">
          <ac:chgData name="Akhilesh Maurya" userId="2d79f6881558a67a" providerId="LiveId" clId="{70A57057-9D67-4318-9E11-1CC1D3E8FFBB}" dt="2024-07-01T08:27:35.538" v="988"/>
          <ac:spMkLst>
            <pc:docMk/>
            <pc:sldMk cId="873715334" sldId="261"/>
            <ac:spMk id="3" creationId="{922FC834-4757-DC20-603B-6815177D317C}"/>
          </ac:spMkLst>
        </pc:spChg>
        <pc:spChg chg="add">
          <ac:chgData name="Akhilesh Maurya" userId="2d79f6881558a67a" providerId="LiveId" clId="{70A57057-9D67-4318-9E11-1CC1D3E8FFBB}" dt="2024-07-01T08:19:00.941" v="781"/>
          <ac:spMkLst>
            <pc:docMk/>
            <pc:sldMk cId="873715334" sldId="261"/>
            <ac:spMk id="4" creationId="{DB2431A5-B4F2-9733-7868-2422F37B8E44}"/>
          </ac:spMkLst>
        </pc:spChg>
        <pc:spChg chg="add">
          <ac:chgData name="Akhilesh Maurya" userId="2d79f6881558a67a" providerId="LiveId" clId="{70A57057-9D67-4318-9E11-1CC1D3E8FFBB}" dt="2024-07-01T08:19:30.475" v="784"/>
          <ac:spMkLst>
            <pc:docMk/>
            <pc:sldMk cId="873715334" sldId="261"/>
            <ac:spMk id="6" creationId="{CD12E3B1-292F-ABD6-80D7-D994A9A1C25D}"/>
          </ac:spMkLst>
        </pc:spChg>
        <pc:spChg chg="add mod">
          <ac:chgData name="Akhilesh Maurya" userId="2d79f6881558a67a" providerId="LiveId" clId="{70A57057-9D67-4318-9E11-1CC1D3E8FFBB}" dt="2024-07-01T08:19:37.475" v="786"/>
          <ac:spMkLst>
            <pc:docMk/>
            <pc:sldMk cId="873715334" sldId="261"/>
            <ac:spMk id="7" creationId="{2D7511AF-E838-26B7-8FA2-9944A1703192}"/>
          </ac:spMkLst>
        </pc:spChg>
        <pc:spChg chg="add">
          <ac:chgData name="Akhilesh Maurya" userId="2d79f6881558a67a" providerId="LiveId" clId="{70A57057-9D67-4318-9E11-1CC1D3E8FFBB}" dt="2024-07-01T08:19:42.482" v="787"/>
          <ac:spMkLst>
            <pc:docMk/>
            <pc:sldMk cId="873715334" sldId="261"/>
            <ac:spMk id="8" creationId="{E8EEC9C7-44F5-DCE9-A65F-ADD7588DAB14}"/>
          </ac:spMkLst>
        </pc:spChg>
        <pc:spChg chg="add">
          <ac:chgData name="Akhilesh Maurya" userId="2d79f6881558a67a" providerId="LiveId" clId="{70A57057-9D67-4318-9E11-1CC1D3E8FFBB}" dt="2024-07-01T08:19:48.217" v="790"/>
          <ac:spMkLst>
            <pc:docMk/>
            <pc:sldMk cId="873715334" sldId="261"/>
            <ac:spMk id="9" creationId="{407D1BDE-5853-2875-9588-5119E4E5EC2A}"/>
          </ac:spMkLst>
        </pc:spChg>
        <pc:spChg chg="add">
          <ac:chgData name="Akhilesh Maurya" userId="2d79f6881558a67a" providerId="LiveId" clId="{70A57057-9D67-4318-9E11-1CC1D3E8FFBB}" dt="2024-07-01T08:20:00.065" v="795"/>
          <ac:spMkLst>
            <pc:docMk/>
            <pc:sldMk cId="873715334" sldId="261"/>
            <ac:spMk id="10" creationId="{7262B1A1-292F-D6E6-6772-2F1DB0B44581}"/>
          </ac:spMkLst>
        </pc:spChg>
        <pc:spChg chg="add">
          <ac:chgData name="Akhilesh Maurya" userId="2d79f6881558a67a" providerId="LiveId" clId="{70A57057-9D67-4318-9E11-1CC1D3E8FFBB}" dt="2024-07-01T08:20:21.053" v="805"/>
          <ac:spMkLst>
            <pc:docMk/>
            <pc:sldMk cId="873715334" sldId="261"/>
            <ac:spMk id="11" creationId="{DE81A348-99E7-04AD-0E87-3E82C81B297F}"/>
          </ac:spMkLst>
        </pc:spChg>
        <pc:spChg chg="add">
          <ac:chgData name="Akhilesh Maurya" userId="2d79f6881558a67a" providerId="LiveId" clId="{70A57057-9D67-4318-9E11-1CC1D3E8FFBB}" dt="2024-07-01T08:22:06.538" v="823"/>
          <ac:spMkLst>
            <pc:docMk/>
            <pc:sldMk cId="873715334" sldId="261"/>
            <ac:spMk id="12" creationId="{430F0F8F-0B58-2D15-E7A9-C255D408EF16}"/>
          </ac:spMkLst>
        </pc:spChg>
        <pc:spChg chg="add del mod">
          <ac:chgData name="Akhilesh Maurya" userId="2d79f6881558a67a" providerId="LiveId" clId="{70A57057-9D67-4318-9E11-1CC1D3E8FFBB}" dt="2024-07-01T08:23:54.842" v="852" actId="1076"/>
          <ac:spMkLst>
            <pc:docMk/>
            <pc:sldMk cId="873715334" sldId="261"/>
            <ac:spMk id="13" creationId="{9DB7D5FA-F394-A8B7-4C93-744136A3471E}"/>
          </ac:spMkLst>
        </pc:spChg>
        <pc:spChg chg="add mod">
          <ac:chgData name="Akhilesh Maurya" userId="2d79f6881558a67a" providerId="LiveId" clId="{70A57057-9D67-4318-9E11-1CC1D3E8FFBB}" dt="2024-07-01T08:23:51.145" v="848" actId="14100"/>
          <ac:spMkLst>
            <pc:docMk/>
            <pc:sldMk cId="873715334" sldId="261"/>
            <ac:spMk id="14" creationId="{A1FEAE48-A899-A392-E2D5-0D5B257C4FAC}"/>
          </ac:spMkLst>
        </pc:spChg>
        <pc:spChg chg="add">
          <ac:chgData name="Akhilesh Maurya" userId="2d79f6881558a67a" providerId="LiveId" clId="{70A57057-9D67-4318-9E11-1CC1D3E8FFBB}" dt="2024-07-01T08:24:30.140" v="860"/>
          <ac:spMkLst>
            <pc:docMk/>
            <pc:sldMk cId="873715334" sldId="261"/>
            <ac:spMk id="15" creationId="{10394C94-5C80-DDDB-11A2-B05632DD9223}"/>
          </ac:spMkLst>
        </pc:spChg>
        <pc:spChg chg="add">
          <ac:chgData name="Akhilesh Maurya" userId="2d79f6881558a67a" providerId="LiveId" clId="{70A57057-9D67-4318-9E11-1CC1D3E8FFBB}" dt="2024-07-01T08:24:44.308" v="921"/>
          <ac:spMkLst>
            <pc:docMk/>
            <pc:sldMk cId="873715334" sldId="261"/>
            <ac:spMk id="16" creationId="{769EA92C-6A6E-80AF-6366-6762585B78DA}"/>
          </ac:spMkLst>
        </pc:spChg>
        <pc:picChg chg="add del">
          <ac:chgData name="Akhilesh Maurya" userId="2d79f6881558a67a" providerId="LiveId" clId="{70A57057-9D67-4318-9E11-1CC1D3E8FFBB}" dt="2024-07-01T08:24:02.104" v="854" actId="478"/>
          <ac:picMkLst>
            <pc:docMk/>
            <pc:sldMk cId="873715334" sldId="261"/>
            <ac:picMk id="5" creationId="{6A932E55-8186-97D5-CF2C-2611AE53E64D}"/>
          </ac:picMkLst>
        </pc:picChg>
        <pc:picChg chg="del mod">
          <ac:chgData name="Akhilesh Maurya" userId="2d79f6881558a67a" providerId="LiveId" clId="{70A57057-9D67-4318-9E11-1CC1D3E8FFBB}" dt="2024-07-01T08:24:24.831" v="859" actId="478"/>
          <ac:picMkLst>
            <pc:docMk/>
            <pc:sldMk cId="873715334" sldId="261"/>
            <ac:picMk id="4098" creationId="{EFF1F262-A042-D733-0035-39A4A1409A6E}"/>
          </ac:picMkLst>
        </pc:picChg>
      </pc:sldChg>
      <pc:sldChg chg="modSp add mod">
        <pc:chgData name="Akhilesh Maurya" userId="2d79f6881558a67a" providerId="LiveId" clId="{70A57057-9D67-4318-9E11-1CC1D3E8FFBB}" dt="2024-07-01T08:40:02.666" v="1170" actId="20577"/>
        <pc:sldMkLst>
          <pc:docMk/>
          <pc:sldMk cId="1799198870" sldId="262"/>
        </pc:sldMkLst>
        <pc:spChg chg="mod">
          <ac:chgData name="Akhilesh Maurya" userId="2d79f6881558a67a" providerId="LiveId" clId="{70A57057-9D67-4318-9E11-1CC1D3E8FFBB}" dt="2024-07-01T08:37:58.302" v="1155" actId="1076"/>
          <ac:spMkLst>
            <pc:docMk/>
            <pc:sldMk cId="1799198870" sldId="262"/>
            <ac:spMk id="2" creationId="{DCE62A1A-B952-7E40-6535-014DCC7C4ACC}"/>
          </ac:spMkLst>
        </pc:spChg>
        <pc:spChg chg="mod">
          <ac:chgData name="Akhilesh Maurya" userId="2d79f6881558a67a" providerId="LiveId" clId="{70A57057-9D67-4318-9E11-1CC1D3E8FFBB}" dt="2024-07-01T08:40:02.666" v="1170" actId="20577"/>
          <ac:spMkLst>
            <pc:docMk/>
            <pc:sldMk cId="1799198870" sldId="262"/>
            <ac:spMk id="3" creationId="{922FC834-4757-DC20-603B-6815177D317C}"/>
          </ac:spMkLst>
        </pc:spChg>
      </pc:sldChg>
      <pc:sldChg chg="new del">
        <pc:chgData name="Akhilesh Maurya" userId="2d79f6881558a67a" providerId="LiveId" clId="{70A57057-9D67-4318-9E11-1CC1D3E8FFBB}" dt="2024-07-01T08:40:56.999" v="1172" actId="47"/>
        <pc:sldMkLst>
          <pc:docMk/>
          <pc:sldMk cId="3557468558" sldId="263"/>
        </pc:sldMkLst>
      </pc:sldChg>
      <pc:sldChg chg="addSp delSp modSp add mod">
        <pc:chgData name="Akhilesh Maurya" userId="2d79f6881558a67a" providerId="LiveId" clId="{70A57057-9D67-4318-9E11-1CC1D3E8FFBB}" dt="2024-07-01T08:46:24.418" v="1196" actId="14100"/>
        <pc:sldMkLst>
          <pc:docMk/>
          <pc:sldMk cId="4018444565" sldId="263"/>
        </pc:sldMkLst>
        <pc:spChg chg="del mod">
          <ac:chgData name="Akhilesh Maurya" userId="2d79f6881558a67a" providerId="LiveId" clId="{70A57057-9D67-4318-9E11-1CC1D3E8FFBB}" dt="2024-07-01T08:41:40.030" v="1186" actId="21"/>
          <ac:spMkLst>
            <pc:docMk/>
            <pc:sldMk cId="4018444565" sldId="263"/>
            <ac:spMk id="2" creationId="{DCE62A1A-B952-7E40-6535-014DCC7C4ACC}"/>
          </ac:spMkLst>
        </pc:spChg>
        <pc:spChg chg="del mod">
          <ac:chgData name="Akhilesh Maurya" userId="2d79f6881558a67a" providerId="LiveId" clId="{70A57057-9D67-4318-9E11-1CC1D3E8FFBB}" dt="2024-07-01T08:41:45.279" v="1187" actId="21"/>
          <ac:spMkLst>
            <pc:docMk/>
            <pc:sldMk cId="4018444565" sldId="263"/>
            <ac:spMk id="3" creationId="{922FC834-4757-DC20-603B-6815177D317C}"/>
          </ac:spMkLst>
        </pc:spChg>
        <pc:picChg chg="add del mod">
          <ac:chgData name="Akhilesh Maurya" userId="2d79f6881558a67a" providerId="LiveId" clId="{70A57057-9D67-4318-9E11-1CC1D3E8FFBB}" dt="2024-07-01T08:42:39.156" v="1189" actId="478"/>
          <ac:picMkLst>
            <pc:docMk/>
            <pc:sldMk cId="4018444565" sldId="263"/>
            <ac:picMk id="5" creationId="{57FC6352-09BB-126C-A6C0-A805E9A33C51}"/>
          </ac:picMkLst>
        </pc:picChg>
        <pc:picChg chg="add del mod">
          <ac:chgData name="Akhilesh Maurya" userId="2d79f6881558a67a" providerId="LiveId" clId="{70A57057-9D67-4318-9E11-1CC1D3E8FFBB}" dt="2024-07-01T08:43:10.785" v="1191" actId="478"/>
          <ac:picMkLst>
            <pc:docMk/>
            <pc:sldMk cId="4018444565" sldId="263"/>
            <ac:picMk id="7" creationId="{631EFD51-2888-39C3-E3E4-272BFDDAA57A}"/>
          </ac:picMkLst>
        </pc:picChg>
        <pc:picChg chg="add mod">
          <ac:chgData name="Akhilesh Maurya" userId="2d79f6881558a67a" providerId="LiveId" clId="{70A57057-9D67-4318-9E11-1CC1D3E8FFBB}" dt="2024-07-01T08:46:24.418" v="1196" actId="14100"/>
          <ac:picMkLst>
            <pc:docMk/>
            <pc:sldMk cId="4018444565" sldId="263"/>
            <ac:picMk id="9" creationId="{F291245E-C73C-190C-4F16-B3FF38568C00}"/>
          </ac:picMkLst>
        </pc:picChg>
      </pc:sldChg>
      <pc:sldChg chg="new del">
        <pc:chgData name="Akhilesh Maurya" userId="2d79f6881558a67a" providerId="LiveId" clId="{70A57057-9D67-4318-9E11-1CC1D3E8FFBB}" dt="2024-07-01T08:47:35.347" v="1200" actId="47"/>
        <pc:sldMkLst>
          <pc:docMk/>
          <pc:sldMk cId="958335099" sldId="264"/>
        </pc:sldMkLst>
      </pc:sldChg>
      <pc:sldChg chg="new del">
        <pc:chgData name="Akhilesh Maurya" userId="2d79f6881558a67a" providerId="LiveId" clId="{70A57057-9D67-4318-9E11-1CC1D3E8FFBB}" dt="2024-07-01T08:47:11.196" v="1198" actId="47"/>
        <pc:sldMkLst>
          <pc:docMk/>
          <pc:sldMk cId="2919679406" sldId="264"/>
        </pc:sldMkLst>
      </pc:sldChg>
      <pc:sldChg chg="modSp add mod ord">
        <pc:chgData name="Akhilesh Maurya" userId="2d79f6881558a67a" providerId="LiveId" clId="{70A57057-9D67-4318-9E11-1CC1D3E8FFBB}" dt="2024-07-01T08:48:27.967" v="1216" actId="255"/>
        <pc:sldMkLst>
          <pc:docMk/>
          <pc:sldMk cId="2969138273" sldId="264"/>
        </pc:sldMkLst>
        <pc:spChg chg="mod">
          <ac:chgData name="Akhilesh Maurya" userId="2d79f6881558a67a" providerId="LiveId" clId="{70A57057-9D67-4318-9E11-1CC1D3E8FFBB}" dt="2024-07-01T08:48:27.967" v="1216" actId="255"/>
          <ac:spMkLst>
            <pc:docMk/>
            <pc:sldMk cId="2969138273" sldId="264"/>
            <ac:spMk id="2" creationId="{DCE62A1A-B952-7E40-6535-014DCC7C4ACC}"/>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30324E4-E206-4B3B-925E-E42296D01709}" type="datetimeFigureOut">
              <a:rPr lang="en-IN" smtClean="0"/>
              <a:t>01-07-2024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A79699CF-2609-46A2-AFF6-C681854C8BF2}" type="slidenum">
              <a:rPr lang="en-IN" smtClean="0"/>
              <a:t>‹#›</a:t>
            </a:fld>
            <a:endParaRPr lang="en-IN"/>
          </a:p>
        </p:txBody>
      </p:sp>
    </p:spTree>
    <p:extLst>
      <p:ext uri="{BB962C8B-B14F-4D97-AF65-F5344CB8AC3E}">
        <p14:creationId xmlns:p14="http://schemas.microsoft.com/office/powerpoint/2010/main" val="748429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0324E4-E206-4B3B-925E-E42296D01709}" type="datetimeFigureOut">
              <a:rPr lang="en-IN" smtClean="0"/>
              <a:t>01-07-2024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9699CF-2609-46A2-AFF6-C681854C8BF2}" type="slidenum">
              <a:rPr lang="en-IN" smtClean="0"/>
              <a:t>‹#›</a:t>
            </a:fld>
            <a:endParaRPr lang="en-IN"/>
          </a:p>
        </p:txBody>
      </p:sp>
    </p:spTree>
    <p:extLst>
      <p:ext uri="{BB962C8B-B14F-4D97-AF65-F5344CB8AC3E}">
        <p14:creationId xmlns:p14="http://schemas.microsoft.com/office/powerpoint/2010/main" val="2142332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30324E4-E206-4B3B-925E-E42296D01709}" type="datetimeFigureOut">
              <a:rPr lang="en-IN" smtClean="0"/>
              <a:t>01-07-2024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79699CF-2609-46A2-AFF6-C681854C8BF2}" type="slidenum">
              <a:rPr lang="en-IN" smtClean="0"/>
              <a:t>‹#›</a:t>
            </a:fld>
            <a:endParaRPr lang="en-IN"/>
          </a:p>
        </p:txBody>
      </p:sp>
    </p:spTree>
    <p:extLst>
      <p:ext uri="{BB962C8B-B14F-4D97-AF65-F5344CB8AC3E}">
        <p14:creationId xmlns:p14="http://schemas.microsoft.com/office/powerpoint/2010/main" val="1163023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30324E4-E206-4B3B-925E-E42296D01709}" type="datetimeFigureOut">
              <a:rPr lang="en-IN" smtClean="0"/>
              <a:t>01-07-2024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79699CF-2609-46A2-AFF6-C681854C8BF2}"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00631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30324E4-E206-4B3B-925E-E42296D01709}" type="datetimeFigureOut">
              <a:rPr lang="en-IN" smtClean="0"/>
              <a:t>01-07-2024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79699CF-2609-46A2-AFF6-C681854C8BF2}" type="slidenum">
              <a:rPr lang="en-IN" smtClean="0"/>
              <a:t>‹#›</a:t>
            </a:fld>
            <a:endParaRPr lang="en-IN"/>
          </a:p>
        </p:txBody>
      </p:sp>
    </p:spTree>
    <p:extLst>
      <p:ext uri="{BB962C8B-B14F-4D97-AF65-F5344CB8AC3E}">
        <p14:creationId xmlns:p14="http://schemas.microsoft.com/office/powerpoint/2010/main" val="2515595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0324E4-E206-4B3B-925E-E42296D01709}" type="datetimeFigureOut">
              <a:rPr lang="en-IN" smtClean="0"/>
              <a:t>01-07-2024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9699CF-2609-46A2-AFF6-C681854C8BF2}" type="slidenum">
              <a:rPr lang="en-IN" smtClean="0"/>
              <a:t>‹#›</a:t>
            </a:fld>
            <a:endParaRPr lang="en-IN"/>
          </a:p>
        </p:txBody>
      </p:sp>
    </p:spTree>
    <p:extLst>
      <p:ext uri="{BB962C8B-B14F-4D97-AF65-F5344CB8AC3E}">
        <p14:creationId xmlns:p14="http://schemas.microsoft.com/office/powerpoint/2010/main" val="2289340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0324E4-E206-4B3B-925E-E42296D01709}" type="datetimeFigureOut">
              <a:rPr lang="en-IN" smtClean="0"/>
              <a:t>01-07-2024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9699CF-2609-46A2-AFF6-C681854C8BF2}" type="slidenum">
              <a:rPr lang="en-IN" smtClean="0"/>
              <a:t>‹#›</a:t>
            </a:fld>
            <a:endParaRPr lang="en-IN"/>
          </a:p>
        </p:txBody>
      </p:sp>
    </p:spTree>
    <p:extLst>
      <p:ext uri="{BB962C8B-B14F-4D97-AF65-F5344CB8AC3E}">
        <p14:creationId xmlns:p14="http://schemas.microsoft.com/office/powerpoint/2010/main" val="281631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0324E4-E206-4B3B-925E-E42296D01709}" type="datetimeFigureOut">
              <a:rPr lang="en-IN" smtClean="0"/>
              <a:t>01-07-2024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9699CF-2609-46A2-AFF6-C681854C8BF2}" type="slidenum">
              <a:rPr lang="en-IN" smtClean="0"/>
              <a:t>‹#›</a:t>
            </a:fld>
            <a:endParaRPr lang="en-IN"/>
          </a:p>
        </p:txBody>
      </p:sp>
    </p:spTree>
    <p:extLst>
      <p:ext uri="{BB962C8B-B14F-4D97-AF65-F5344CB8AC3E}">
        <p14:creationId xmlns:p14="http://schemas.microsoft.com/office/powerpoint/2010/main" val="1931748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30324E4-E206-4B3B-925E-E42296D01709}" type="datetimeFigureOut">
              <a:rPr lang="en-IN" smtClean="0"/>
              <a:t>01-07-2024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79699CF-2609-46A2-AFF6-C681854C8BF2}" type="slidenum">
              <a:rPr lang="en-IN" smtClean="0"/>
              <a:t>‹#›</a:t>
            </a:fld>
            <a:endParaRPr lang="en-IN"/>
          </a:p>
        </p:txBody>
      </p:sp>
    </p:spTree>
    <p:extLst>
      <p:ext uri="{BB962C8B-B14F-4D97-AF65-F5344CB8AC3E}">
        <p14:creationId xmlns:p14="http://schemas.microsoft.com/office/powerpoint/2010/main" val="2282130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0324E4-E206-4B3B-925E-E42296D01709}" type="datetimeFigureOut">
              <a:rPr lang="en-IN" smtClean="0"/>
              <a:t>01-07-2024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9699CF-2609-46A2-AFF6-C681854C8BF2}" type="slidenum">
              <a:rPr lang="en-IN" smtClean="0"/>
              <a:t>‹#›</a:t>
            </a:fld>
            <a:endParaRPr lang="en-IN"/>
          </a:p>
        </p:txBody>
      </p:sp>
    </p:spTree>
    <p:extLst>
      <p:ext uri="{BB962C8B-B14F-4D97-AF65-F5344CB8AC3E}">
        <p14:creationId xmlns:p14="http://schemas.microsoft.com/office/powerpoint/2010/main" val="3008078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30324E4-E206-4B3B-925E-E42296D01709}" type="datetimeFigureOut">
              <a:rPr lang="en-IN" smtClean="0"/>
              <a:t>01-07-2024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79699CF-2609-46A2-AFF6-C681854C8BF2}" type="slidenum">
              <a:rPr lang="en-IN" smtClean="0"/>
              <a:t>‹#›</a:t>
            </a:fld>
            <a:endParaRPr lang="en-IN"/>
          </a:p>
        </p:txBody>
      </p:sp>
    </p:spTree>
    <p:extLst>
      <p:ext uri="{BB962C8B-B14F-4D97-AF65-F5344CB8AC3E}">
        <p14:creationId xmlns:p14="http://schemas.microsoft.com/office/powerpoint/2010/main" val="1902784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0324E4-E206-4B3B-925E-E42296D01709}" type="datetimeFigureOut">
              <a:rPr lang="en-IN" smtClean="0"/>
              <a:t>01-07-2024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9699CF-2609-46A2-AFF6-C681854C8BF2}" type="slidenum">
              <a:rPr lang="en-IN" smtClean="0"/>
              <a:t>‹#›</a:t>
            </a:fld>
            <a:endParaRPr lang="en-IN"/>
          </a:p>
        </p:txBody>
      </p:sp>
    </p:spTree>
    <p:extLst>
      <p:ext uri="{BB962C8B-B14F-4D97-AF65-F5344CB8AC3E}">
        <p14:creationId xmlns:p14="http://schemas.microsoft.com/office/powerpoint/2010/main" val="763004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0324E4-E206-4B3B-925E-E42296D01709}" type="datetimeFigureOut">
              <a:rPr lang="en-IN" smtClean="0"/>
              <a:t>01-07-2024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9699CF-2609-46A2-AFF6-C681854C8BF2}" type="slidenum">
              <a:rPr lang="en-IN" smtClean="0"/>
              <a:t>‹#›</a:t>
            </a:fld>
            <a:endParaRPr lang="en-IN"/>
          </a:p>
        </p:txBody>
      </p:sp>
    </p:spTree>
    <p:extLst>
      <p:ext uri="{BB962C8B-B14F-4D97-AF65-F5344CB8AC3E}">
        <p14:creationId xmlns:p14="http://schemas.microsoft.com/office/powerpoint/2010/main" val="209050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0324E4-E206-4B3B-925E-E42296D01709}" type="datetimeFigureOut">
              <a:rPr lang="en-IN" smtClean="0"/>
              <a:t>01-07-2024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9699CF-2609-46A2-AFF6-C681854C8BF2}" type="slidenum">
              <a:rPr lang="en-IN" smtClean="0"/>
              <a:t>‹#›</a:t>
            </a:fld>
            <a:endParaRPr lang="en-IN"/>
          </a:p>
        </p:txBody>
      </p:sp>
    </p:spTree>
    <p:extLst>
      <p:ext uri="{BB962C8B-B14F-4D97-AF65-F5344CB8AC3E}">
        <p14:creationId xmlns:p14="http://schemas.microsoft.com/office/powerpoint/2010/main" val="360031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0324E4-E206-4B3B-925E-E42296D01709}" type="datetimeFigureOut">
              <a:rPr lang="en-IN" smtClean="0"/>
              <a:t>01-07-2024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9699CF-2609-46A2-AFF6-C681854C8BF2}" type="slidenum">
              <a:rPr lang="en-IN" smtClean="0"/>
              <a:t>‹#›</a:t>
            </a:fld>
            <a:endParaRPr lang="en-IN"/>
          </a:p>
        </p:txBody>
      </p:sp>
    </p:spTree>
    <p:extLst>
      <p:ext uri="{BB962C8B-B14F-4D97-AF65-F5344CB8AC3E}">
        <p14:creationId xmlns:p14="http://schemas.microsoft.com/office/powerpoint/2010/main" val="394482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0324E4-E206-4B3B-925E-E42296D01709}" type="datetimeFigureOut">
              <a:rPr lang="en-IN" smtClean="0"/>
              <a:t>01-07-2024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9699CF-2609-46A2-AFF6-C681854C8BF2}" type="slidenum">
              <a:rPr lang="en-IN" smtClean="0"/>
              <a:t>‹#›</a:t>
            </a:fld>
            <a:endParaRPr lang="en-IN"/>
          </a:p>
        </p:txBody>
      </p:sp>
    </p:spTree>
    <p:extLst>
      <p:ext uri="{BB962C8B-B14F-4D97-AF65-F5344CB8AC3E}">
        <p14:creationId xmlns:p14="http://schemas.microsoft.com/office/powerpoint/2010/main" val="221132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0324E4-E206-4B3B-925E-E42296D01709}" type="datetimeFigureOut">
              <a:rPr lang="en-IN" smtClean="0"/>
              <a:t>01-07-2024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9699CF-2609-46A2-AFF6-C681854C8BF2}" type="slidenum">
              <a:rPr lang="en-IN" smtClean="0"/>
              <a:t>‹#›</a:t>
            </a:fld>
            <a:endParaRPr lang="en-IN"/>
          </a:p>
        </p:txBody>
      </p:sp>
    </p:spTree>
    <p:extLst>
      <p:ext uri="{BB962C8B-B14F-4D97-AF65-F5344CB8AC3E}">
        <p14:creationId xmlns:p14="http://schemas.microsoft.com/office/powerpoint/2010/main" val="1581754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0324E4-E206-4B3B-925E-E42296D01709}" type="datetimeFigureOut">
              <a:rPr lang="en-IN" smtClean="0"/>
              <a:t>01-07-2024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9699CF-2609-46A2-AFF6-C681854C8BF2}" type="slidenum">
              <a:rPr lang="en-IN" smtClean="0"/>
              <a:t>‹#›</a:t>
            </a:fld>
            <a:endParaRPr lang="en-IN"/>
          </a:p>
        </p:txBody>
      </p:sp>
    </p:spTree>
    <p:extLst>
      <p:ext uri="{BB962C8B-B14F-4D97-AF65-F5344CB8AC3E}">
        <p14:creationId xmlns:p14="http://schemas.microsoft.com/office/powerpoint/2010/main" val="413406116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62A1A-B952-7E40-6535-014DCC7C4ACC}"/>
              </a:ext>
            </a:extLst>
          </p:cNvPr>
          <p:cNvSpPr>
            <a:spLocks noGrp="1"/>
          </p:cNvSpPr>
          <p:nvPr>
            <p:ph type="ctrTitle"/>
          </p:nvPr>
        </p:nvSpPr>
        <p:spPr>
          <a:xfrm>
            <a:off x="953729" y="1782132"/>
            <a:ext cx="10903974" cy="1825096"/>
          </a:xfrm>
        </p:spPr>
        <p:txBody>
          <a:bodyPr/>
          <a:lstStyle/>
          <a:p>
            <a:r>
              <a:rPr lang="en-IN" b="1" dirty="0" err="1">
                <a:solidFill>
                  <a:srgbClr val="FF0000"/>
                </a:solidFill>
              </a:rPr>
              <a:t>Youtube</a:t>
            </a:r>
            <a:r>
              <a:rPr lang="en-IN" b="1" dirty="0">
                <a:solidFill>
                  <a:srgbClr val="FF0000"/>
                </a:solidFill>
              </a:rPr>
              <a:t> Songs Analysis USING Power Bi</a:t>
            </a:r>
          </a:p>
        </p:txBody>
      </p:sp>
      <p:sp>
        <p:nvSpPr>
          <p:cNvPr id="3" name="Subtitle 2">
            <a:extLst>
              <a:ext uri="{FF2B5EF4-FFF2-40B4-BE49-F238E27FC236}">
                <a16:creationId xmlns:a16="http://schemas.microsoft.com/office/drawing/2014/main" id="{922FC834-4757-DC20-603B-6815177D317C}"/>
              </a:ext>
            </a:extLst>
          </p:cNvPr>
          <p:cNvSpPr>
            <a:spLocks noGrp="1"/>
          </p:cNvSpPr>
          <p:nvPr>
            <p:ph type="subTitle" idx="1"/>
          </p:nvPr>
        </p:nvSpPr>
        <p:spPr>
          <a:xfrm>
            <a:off x="2359742" y="3864542"/>
            <a:ext cx="6312309" cy="1258063"/>
          </a:xfrm>
        </p:spPr>
        <p:txBody>
          <a:bodyPr>
            <a:normAutofit/>
          </a:bodyPr>
          <a:lstStyle/>
          <a:p>
            <a:pPr>
              <a:lnSpc>
                <a:spcPct val="150000"/>
              </a:lnSpc>
            </a:pPr>
            <a:r>
              <a:rPr lang="en-IN" sz="3200" b="1" dirty="0">
                <a:solidFill>
                  <a:schemeClr val="bg1"/>
                </a:solidFill>
              </a:rPr>
              <a:t>Presentation</a:t>
            </a:r>
            <a:r>
              <a:rPr lang="en-IN" sz="3200" dirty="0">
                <a:solidFill>
                  <a:schemeClr val="bg1"/>
                </a:solidFill>
              </a:rPr>
              <a:t> </a:t>
            </a:r>
            <a:r>
              <a:rPr lang="en-IN" sz="3200" b="1" dirty="0">
                <a:solidFill>
                  <a:schemeClr val="bg1"/>
                </a:solidFill>
              </a:rPr>
              <a:t>By Akhilesh Maurya</a:t>
            </a:r>
            <a:endParaRPr lang="en-IN" sz="3200" dirty="0">
              <a:solidFill>
                <a:schemeClr val="bg1"/>
              </a:solidFill>
            </a:endParaRPr>
          </a:p>
        </p:txBody>
      </p:sp>
      <p:pic>
        <p:nvPicPr>
          <p:cNvPr id="1026" name="Picture 2" descr="YouTube Music's New Feature: Listen to Songs Offline on Web | - Times of  India">
            <a:extLst>
              <a:ext uri="{FF2B5EF4-FFF2-40B4-BE49-F238E27FC236}">
                <a16:creationId xmlns:a16="http://schemas.microsoft.com/office/drawing/2014/main" id="{E22945E6-70D4-AF74-0AC1-06DD75DD4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9406" y="5276002"/>
            <a:ext cx="2192594" cy="158199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9E4EB524-A8A0-D4FD-48A7-0B3929609754}"/>
              </a:ex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59742" cy="1524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94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62A1A-B952-7E40-6535-014DCC7C4ACC}"/>
              </a:ext>
            </a:extLst>
          </p:cNvPr>
          <p:cNvSpPr>
            <a:spLocks noGrp="1"/>
          </p:cNvSpPr>
          <p:nvPr>
            <p:ph type="ctrTitle"/>
          </p:nvPr>
        </p:nvSpPr>
        <p:spPr>
          <a:xfrm>
            <a:off x="555523" y="989514"/>
            <a:ext cx="8981767" cy="883693"/>
          </a:xfrm>
        </p:spPr>
        <p:txBody>
          <a:bodyPr>
            <a:normAutofit fontScale="90000"/>
          </a:bodyPr>
          <a:lstStyle/>
          <a:p>
            <a:r>
              <a:rPr lang="en-IN" b="1" dirty="0">
                <a:solidFill>
                  <a:srgbClr val="FF0000"/>
                </a:solidFill>
              </a:rPr>
              <a:t>Problem Statement </a:t>
            </a:r>
          </a:p>
        </p:txBody>
      </p:sp>
      <p:sp>
        <p:nvSpPr>
          <p:cNvPr id="3" name="Subtitle 2">
            <a:extLst>
              <a:ext uri="{FF2B5EF4-FFF2-40B4-BE49-F238E27FC236}">
                <a16:creationId xmlns:a16="http://schemas.microsoft.com/office/drawing/2014/main" id="{922FC834-4757-DC20-603B-6815177D317C}"/>
              </a:ext>
            </a:extLst>
          </p:cNvPr>
          <p:cNvSpPr>
            <a:spLocks noGrp="1"/>
          </p:cNvSpPr>
          <p:nvPr>
            <p:ph type="subTitle" idx="1"/>
          </p:nvPr>
        </p:nvSpPr>
        <p:spPr>
          <a:xfrm>
            <a:off x="1288026" y="2168175"/>
            <a:ext cx="10127226" cy="3544367"/>
          </a:xfrm>
        </p:spPr>
        <p:txBody>
          <a:bodyPr>
            <a:normAutofit fontScale="85000" lnSpcReduction="10000"/>
          </a:bodyPr>
          <a:lstStyle/>
          <a:p>
            <a:pPr>
              <a:lnSpc>
                <a:spcPct val="150000"/>
              </a:lnSpc>
            </a:pPr>
            <a:r>
              <a:rPr lang="en-US" sz="2400" b="1" dirty="0">
                <a:solidFill>
                  <a:schemeClr val="bg1"/>
                </a:solidFill>
              </a:rPr>
              <a:t>This internship project aims to conduct a comprehensive analysis of YouTube songs data using Power BI. The dataset contains key attributes such as video ID, channel title, title, description, tags, published date, view count, like count, favorite count, comment count, video duration, video definition, and caption details. The goal is to utilize Power BI to create insightful visualizations and reports that provide a deeper understanding of YouTube songs' performance, popularity, and user engagement. The analysis aims to uncover trends, preferences, and patterns in the data to aid content creators and stakeholders in optimizing their YouTube song content.</a:t>
            </a:r>
            <a:endParaRPr lang="en-IN" sz="2400" b="1" dirty="0">
              <a:solidFill>
                <a:schemeClr val="bg1"/>
              </a:solidFill>
            </a:endParaRPr>
          </a:p>
        </p:txBody>
      </p:sp>
      <p:pic>
        <p:nvPicPr>
          <p:cNvPr id="2050" name="Picture 2" descr="The Pros and Cons of YouTube Music – September 2020 Edition – adambowie.com">
            <a:extLst>
              <a:ext uri="{FF2B5EF4-FFF2-40B4-BE49-F238E27FC236}">
                <a16:creationId xmlns:a16="http://schemas.microsoft.com/office/drawing/2014/main" id="{74281EA7-FE02-C354-8D91-2151BEFF6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712542"/>
            <a:ext cx="2359741" cy="10626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The Pros and Cons of YouTube Music – September 2020 Edition – adambowie.com">
            <a:extLst>
              <a:ext uri="{FF2B5EF4-FFF2-40B4-BE49-F238E27FC236}">
                <a16:creationId xmlns:a16="http://schemas.microsoft.com/office/drawing/2014/main" id="{A83B0EFF-5396-415D-D614-394E94C0A1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2259" y="73742"/>
            <a:ext cx="2359741" cy="106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403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62A1A-B952-7E40-6535-014DCC7C4ACC}"/>
              </a:ext>
            </a:extLst>
          </p:cNvPr>
          <p:cNvSpPr>
            <a:spLocks noGrp="1"/>
          </p:cNvSpPr>
          <p:nvPr>
            <p:ph type="ctrTitle"/>
          </p:nvPr>
        </p:nvSpPr>
        <p:spPr>
          <a:xfrm>
            <a:off x="4095136" y="534573"/>
            <a:ext cx="7801896" cy="883693"/>
          </a:xfrm>
        </p:spPr>
        <p:txBody>
          <a:bodyPr>
            <a:normAutofit fontScale="90000"/>
          </a:bodyPr>
          <a:lstStyle/>
          <a:p>
            <a:r>
              <a:rPr lang="en-IN" b="1" dirty="0">
                <a:solidFill>
                  <a:srgbClr val="FF0000"/>
                </a:solidFill>
              </a:rPr>
              <a:t>Dataset Overview </a:t>
            </a:r>
          </a:p>
        </p:txBody>
      </p:sp>
      <p:sp>
        <p:nvSpPr>
          <p:cNvPr id="3" name="Subtitle 2">
            <a:extLst>
              <a:ext uri="{FF2B5EF4-FFF2-40B4-BE49-F238E27FC236}">
                <a16:creationId xmlns:a16="http://schemas.microsoft.com/office/drawing/2014/main" id="{922FC834-4757-DC20-603B-6815177D317C}"/>
              </a:ext>
            </a:extLst>
          </p:cNvPr>
          <p:cNvSpPr>
            <a:spLocks noGrp="1"/>
          </p:cNvSpPr>
          <p:nvPr>
            <p:ph type="subTitle" idx="1"/>
          </p:nvPr>
        </p:nvSpPr>
        <p:spPr>
          <a:xfrm>
            <a:off x="294968" y="1418266"/>
            <a:ext cx="11769213" cy="5439734"/>
          </a:xfrm>
        </p:spPr>
        <p:txBody>
          <a:bodyPr>
            <a:normAutofit fontScale="85000" lnSpcReduction="20000"/>
          </a:bodyPr>
          <a:lstStyle/>
          <a:p>
            <a:pPr marL="457200" indent="-457200">
              <a:lnSpc>
                <a:spcPct val="150000"/>
              </a:lnSpc>
              <a:buAutoNum type="arabicPeriod"/>
            </a:pPr>
            <a:r>
              <a:rPr lang="en-US" sz="2000" b="1" dirty="0" err="1">
                <a:solidFill>
                  <a:schemeClr val="bg1"/>
                </a:solidFill>
              </a:rPr>
              <a:t>video_id</a:t>
            </a:r>
            <a:r>
              <a:rPr lang="en-US" sz="2000" b="1" dirty="0">
                <a:solidFill>
                  <a:schemeClr val="bg1"/>
                </a:solidFill>
              </a:rPr>
              <a:t>: Unique identifier for each YouTube video. </a:t>
            </a:r>
          </a:p>
          <a:p>
            <a:pPr marL="457200" indent="-457200">
              <a:lnSpc>
                <a:spcPct val="150000"/>
              </a:lnSpc>
              <a:buAutoNum type="arabicPeriod"/>
            </a:pPr>
            <a:r>
              <a:rPr lang="en-US" sz="2000" b="1" dirty="0">
                <a:solidFill>
                  <a:schemeClr val="bg1"/>
                </a:solidFill>
              </a:rPr>
              <a:t>2. </a:t>
            </a:r>
            <a:r>
              <a:rPr lang="en-US" sz="2000" b="1" dirty="0" err="1">
                <a:solidFill>
                  <a:schemeClr val="bg1"/>
                </a:solidFill>
              </a:rPr>
              <a:t>channelTitle</a:t>
            </a:r>
            <a:r>
              <a:rPr lang="en-US" sz="2000" b="1" dirty="0">
                <a:solidFill>
                  <a:schemeClr val="bg1"/>
                </a:solidFill>
              </a:rPr>
              <a:t>: Title of the YouTube channel publishing the song. </a:t>
            </a:r>
          </a:p>
          <a:p>
            <a:pPr marL="457200" indent="-457200">
              <a:lnSpc>
                <a:spcPct val="150000"/>
              </a:lnSpc>
              <a:buAutoNum type="arabicPeriod"/>
            </a:pPr>
            <a:r>
              <a:rPr lang="en-US" sz="2000" b="1" dirty="0">
                <a:solidFill>
                  <a:schemeClr val="bg1"/>
                </a:solidFill>
              </a:rPr>
              <a:t>3. title: Title of the YouTube song video. </a:t>
            </a:r>
          </a:p>
          <a:p>
            <a:pPr marL="457200" indent="-457200">
              <a:lnSpc>
                <a:spcPct val="150000"/>
              </a:lnSpc>
              <a:buAutoNum type="arabicPeriod"/>
            </a:pPr>
            <a:r>
              <a:rPr lang="en-US" sz="2000" b="1" dirty="0">
                <a:solidFill>
                  <a:schemeClr val="bg1"/>
                </a:solidFill>
              </a:rPr>
              <a:t>4. description: Description provided for the YouTube song video. </a:t>
            </a:r>
          </a:p>
          <a:p>
            <a:pPr marL="457200" indent="-457200">
              <a:lnSpc>
                <a:spcPct val="150000"/>
              </a:lnSpc>
              <a:buAutoNum type="arabicPeriod"/>
            </a:pPr>
            <a:r>
              <a:rPr lang="en-US" sz="2000" b="1" dirty="0">
                <a:solidFill>
                  <a:schemeClr val="bg1"/>
                </a:solidFill>
              </a:rPr>
              <a:t>5. tags: Tags associated with the YouTube song video. </a:t>
            </a:r>
          </a:p>
          <a:p>
            <a:pPr marL="457200" indent="-457200">
              <a:lnSpc>
                <a:spcPct val="150000"/>
              </a:lnSpc>
              <a:buAutoNum type="arabicPeriod"/>
            </a:pPr>
            <a:r>
              <a:rPr lang="en-US" sz="2000" b="1" dirty="0">
                <a:solidFill>
                  <a:schemeClr val="bg1"/>
                </a:solidFill>
              </a:rPr>
              <a:t>6. </a:t>
            </a:r>
            <a:r>
              <a:rPr lang="en-US" sz="2000" b="1" dirty="0" err="1">
                <a:solidFill>
                  <a:schemeClr val="bg1"/>
                </a:solidFill>
              </a:rPr>
              <a:t>publishedAt</a:t>
            </a:r>
            <a:r>
              <a:rPr lang="en-US" sz="2000" b="1" dirty="0">
                <a:solidFill>
                  <a:schemeClr val="bg1"/>
                </a:solidFill>
              </a:rPr>
              <a:t>: Date and time when the YouTube song video was published. </a:t>
            </a:r>
          </a:p>
          <a:p>
            <a:pPr marL="457200" indent="-457200">
              <a:lnSpc>
                <a:spcPct val="150000"/>
              </a:lnSpc>
              <a:buAutoNum type="arabicPeriod"/>
            </a:pPr>
            <a:r>
              <a:rPr lang="en-US" sz="2000" b="1" dirty="0">
                <a:solidFill>
                  <a:schemeClr val="bg1"/>
                </a:solidFill>
              </a:rPr>
              <a:t>7. </a:t>
            </a:r>
            <a:r>
              <a:rPr lang="en-US" sz="2000" b="1" dirty="0" err="1">
                <a:solidFill>
                  <a:schemeClr val="bg1"/>
                </a:solidFill>
              </a:rPr>
              <a:t>viewCount</a:t>
            </a:r>
            <a:r>
              <a:rPr lang="en-US" sz="2000" b="1" dirty="0">
                <a:solidFill>
                  <a:schemeClr val="bg1"/>
                </a:solidFill>
              </a:rPr>
              <a:t>: Number of views received by the YouTube song video. </a:t>
            </a:r>
          </a:p>
          <a:p>
            <a:pPr marL="457200" indent="-457200">
              <a:lnSpc>
                <a:spcPct val="150000"/>
              </a:lnSpc>
              <a:buAutoNum type="arabicPeriod"/>
            </a:pPr>
            <a:r>
              <a:rPr lang="en-US" sz="2000" b="1" dirty="0">
                <a:solidFill>
                  <a:schemeClr val="bg1"/>
                </a:solidFill>
              </a:rPr>
              <a:t>8. </a:t>
            </a:r>
            <a:r>
              <a:rPr lang="en-US" sz="2000" b="1" dirty="0" err="1">
                <a:solidFill>
                  <a:schemeClr val="bg1"/>
                </a:solidFill>
              </a:rPr>
              <a:t>likeCount</a:t>
            </a:r>
            <a:r>
              <a:rPr lang="en-US" sz="2000" b="1" dirty="0">
                <a:solidFill>
                  <a:schemeClr val="bg1"/>
                </a:solidFill>
              </a:rPr>
              <a:t>: Number of likes received by the YouTube song video. </a:t>
            </a:r>
          </a:p>
          <a:p>
            <a:pPr marL="457200" indent="-457200">
              <a:lnSpc>
                <a:spcPct val="150000"/>
              </a:lnSpc>
              <a:buAutoNum type="arabicPeriod"/>
            </a:pPr>
            <a:r>
              <a:rPr lang="en-US" sz="2000" b="1" dirty="0">
                <a:solidFill>
                  <a:schemeClr val="bg1"/>
                </a:solidFill>
              </a:rPr>
              <a:t>9. </a:t>
            </a:r>
            <a:r>
              <a:rPr lang="en-US" sz="2000" b="1" dirty="0" err="1">
                <a:solidFill>
                  <a:schemeClr val="bg1"/>
                </a:solidFill>
              </a:rPr>
              <a:t>favoriteCount</a:t>
            </a:r>
            <a:r>
              <a:rPr lang="en-US" sz="2000" b="1" dirty="0">
                <a:solidFill>
                  <a:schemeClr val="bg1"/>
                </a:solidFill>
              </a:rPr>
              <a:t>: Number of times the YouTube song video has been marked as a favorite. </a:t>
            </a:r>
          </a:p>
          <a:p>
            <a:pPr marL="457200" indent="-457200">
              <a:lnSpc>
                <a:spcPct val="150000"/>
              </a:lnSpc>
              <a:buAutoNum type="arabicPeriod"/>
            </a:pPr>
            <a:r>
              <a:rPr lang="en-US" sz="2000" b="1" dirty="0">
                <a:solidFill>
                  <a:schemeClr val="bg1"/>
                </a:solidFill>
              </a:rPr>
              <a:t>10. </a:t>
            </a:r>
            <a:r>
              <a:rPr lang="en-US" sz="2000" b="1" dirty="0" err="1">
                <a:solidFill>
                  <a:schemeClr val="bg1"/>
                </a:solidFill>
              </a:rPr>
              <a:t>commentCount</a:t>
            </a:r>
            <a:r>
              <a:rPr lang="en-US" sz="2000" b="1" dirty="0">
                <a:solidFill>
                  <a:schemeClr val="bg1"/>
                </a:solidFill>
              </a:rPr>
              <a:t>: Number of comments posted on the YouTube song video. </a:t>
            </a:r>
          </a:p>
          <a:p>
            <a:pPr marL="457200" indent="-457200">
              <a:lnSpc>
                <a:spcPct val="150000"/>
              </a:lnSpc>
              <a:buAutoNum type="arabicPeriod"/>
            </a:pPr>
            <a:r>
              <a:rPr lang="en-US" sz="2000" b="1" dirty="0">
                <a:solidFill>
                  <a:schemeClr val="bg1"/>
                </a:solidFill>
              </a:rPr>
              <a:t>11. duration: Duration of the YouTube song video. 12. definition: Video definition or quality (e.g., HD, SD). 13. caption: Availability of captions for the YouTube song video. </a:t>
            </a:r>
            <a:endParaRPr lang="en-IN" sz="2400" b="1" dirty="0">
              <a:solidFill>
                <a:schemeClr val="bg1"/>
              </a:solidFill>
            </a:endParaRPr>
          </a:p>
        </p:txBody>
      </p:sp>
      <p:pic>
        <p:nvPicPr>
          <p:cNvPr id="4" name="Picture 2" descr="What is YouTube Music and how to upload ...">
            <a:extLst>
              <a:ext uri="{FF2B5EF4-FFF2-40B4-BE49-F238E27FC236}">
                <a16:creationId xmlns:a16="http://schemas.microsoft.com/office/drawing/2014/main" id="{88164760-9482-E555-40C8-5BEB0293A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9063"/>
            <a:ext cx="2163096" cy="1348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088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62A1A-B952-7E40-6535-014DCC7C4ACC}"/>
              </a:ext>
            </a:extLst>
          </p:cNvPr>
          <p:cNvSpPr>
            <a:spLocks noGrp="1"/>
          </p:cNvSpPr>
          <p:nvPr>
            <p:ph type="ctrTitle"/>
          </p:nvPr>
        </p:nvSpPr>
        <p:spPr>
          <a:xfrm>
            <a:off x="4095136" y="385349"/>
            <a:ext cx="7801896" cy="883693"/>
          </a:xfrm>
        </p:spPr>
        <p:txBody>
          <a:bodyPr>
            <a:normAutofit fontScale="90000"/>
          </a:bodyPr>
          <a:lstStyle/>
          <a:p>
            <a:r>
              <a:rPr lang="en-IN" b="1" dirty="0">
                <a:solidFill>
                  <a:srgbClr val="FF0000"/>
                </a:solidFill>
              </a:rPr>
              <a:t>Project objectives </a:t>
            </a:r>
          </a:p>
        </p:txBody>
      </p:sp>
      <p:sp>
        <p:nvSpPr>
          <p:cNvPr id="3" name="Subtitle 2">
            <a:extLst>
              <a:ext uri="{FF2B5EF4-FFF2-40B4-BE49-F238E27FC236}">
                <a16:creationId xmlns:a16="http://schemas.microsoft.com/office/drawing/2014/main" id="{922FC834-4757-DC20-603B-6815177D317C}"/>
              </a:ext>
            </a:extLst>
          </p:cNvPr>
          <p:cNvSpPr>
            <a:spLocks noGrp="1"/>
          </p:cNvSpPr>
          <p:nvPr>
            <p:ph type="subTitle" idx="1"/>
          </p:nvPr>
        </p:nvSpPr>
        <p:spPr>
          <a:xfrm>
            <a:off x="294968" y="1269042"/>
            <a:ext cx="11769213" cy="5588958"/>
          </a:xfrm>
        </p:spPr>
        <p:txBody>
          <a:bodyPr>
            <a:normAutofit fontScale="92500" lnSpcReduction="10000"/>
          </a:bodyPr>
          <a:lstStyle/>
          <a:p>
            <a:pPr>
              <a:lnSpc>
                <a:spcPct val="150000"/>
              </a:lnSpc>
            </a:pPr>
            <a:r>
              <a:rPr lang="en-US" sz="1200" b="1" dirty="0">
                <a:solidFill>
                  <a:schemeClr val="bg1"/>
                </a:solidFill>
                <a:latin typeface="Arial Black" panose="020B0A04020102020204" pitchFamily="34" charset="0"/>
              </a:rPr>
              <a:t>1. Data Cleaning and Preparation: </a:t>
            </a:r>
          </a:p>
          <a:p>
            <a:pPr marL="342900" indent="-342900">
              <a:lnSpc>
                <a:spcPct val="150000"/>
              </a:lnSpc>
              <a:buFontTx/>
              <a:buChar char="-"/>
            </a:pPr>
            <a:r>
              <a:rPr lang="en-US" sz="1200" b="1" dirty="0">
                <a:solidFill>
                  <a:schemeClr val="bg1"/>
                </a:solidFill>
                <a:latin typeface="Arial Black" panose="020B0A04020102020204" pitchFamily="34" charset="0"/>
              </a:rPr>
              <a:t>Clean and preprocess the dataset, handling missing values or outliers.</a:t>
            </a:r>
          </a:p>
          <a:p>
            <a:pPr>
              <a:lnSpc>
                <a:spcPct val="150000"/>
              </a:lnSpc>
            </a:pPr>
            <a:r>
              <a:rPr lang="en-US" sz="1200" b="1" dirty="0">
                <a:solidFill>
                  <a:schemeClr val="bg1"/>
                </a:solidFill>
                <a:latin typeface="Arial Black" panose="020B0A04020102020204" pitchFamily="34" charset="0"/>
              </a:rPr>
              <a:t> -       Convert relevant columns to appropriate data types. </a:t>
            </a:r>
          </a:p>
          <a:p>
            <a:pPr>
              <a:lnSpc>
                <a:spcPct val="150000"/>
              </a:lnSpc>
            </a:pPr>
            <a:r>
              <a:rPr lang="en-US" sz="1200" b="1" dirty="0">
                <a:solidFill>
                  <a:schemeClr val="bg1"/>
                </a:solidFill>
                <a:latin typeface="Arial Black" panose="020B0A04020102020204" pitchFamily="34" charset="0"/>
              </a:rPr>
              <a:t>2. Exploratory Data Analysis (EDA): </a:t>
            </a:r>
          </a:p>
          <a:p>
            <a:pPr marL="342900" indent="-342900">
              <a:lnSpc>
                <a:spcPct val="150000"/>
              </a:lnSpc>
              <a:buFontTx/>
              <a:buChar char="-"/>
            </a:pPr>
            <a:r>
              <a:rPr lang="en-US" sz="1200" b="1" dirty="0">
                <a:solidFill>
                  <a:schemeClr val="bg1"/>
                </a:solidFill>
                <a:latin typeface="Arial Black" panose="020B0A04020102020204" pitchFamily="34" charset="0"/>
              </a:rPr>
              <a:t>Explore patterns and distributions in view counts, like counts, and comments. </a:t>
            </a:r>
          </a:p>
          <a:p>
            <a:pPr marL="342900" indent="-342900">
              <a:lnSpc>
                <a:spcPct val="150000"/>
              </a:lnSpc>
              <a:buFontTx/>
              <a:buChar char="-"/>
            </a:pPr>
            <a:r>
              <a:rPr lang="en-US" sz="1200" b="1" dirty="0">
                <a:solidFill>
                  <a:schemeClr val="bg1"/>
                </a:solidFill>
                <a:latin typeface="Arial Black" panose="020B0A04020102020204" pitchFamily="34" charset="0"/>
              </a:rPr>
              <a:t>Identify trends in the popularity and engagement of YouTube song videos.</a:t>
            </a:r>
          </a:p>
          <a:p>
            <a:pPr>
              <a:lnSpc>
                <a:spcPct val="150000"/>
              </a:lnSpc>
            </a:pPr>
            <a:r>
              <a:rPr lang="en-US" sz="1200" b="1" dirty="0">
                <a:solidFill>
                  <a:schemeClr val="bg1"/>
                </a:solidFill>
                <a:latin typeface="Arial Black" panose="020B0A04020102020204" pitchFamily="34" charset="0"/>
              </a:rPr>
              <a:t>3. Content and Channel Analysis: </a:t>
            </a:r>
          </a:p>
          <a:p>
            <a:pPr marL="342900" indent="-342900">
              <a:lnSpc>
                <a:spcPct val="150000"/>
              </a:lnSpc>
              <a:buFontTx/>
              <a:buChar char="-"/>
            </a:pPr>
            <a:r>
              <a:rPr lang="en-US" sz="1200" b="1" dirty="0">
                <a:solidFill>
                  <a:schemeClr val="bg1"/>
                </a:solidFill>
                <a:latin typeface="Arial Black" panose="020B0A04020102020204" pitchFamily="34" charset="0"/>
              </a:rPr>
              <a:t>Analyze the distribution of videos across different channels. </a:t>
            </a:r>
          </a:p>
          <a:p>
            <a:pPr marL="342900" indent="-342900">
              <a:lnSpc>
                <a:spcPct val="150000"/>
              </a:lnSpc>
              <a:buFontTx/>
              <a:buChar char="-"/>
            </a:pPr>
            <a:r>
              <a:rPr lang="en-US" sz="1200" b="1" dirty="0">
                <a:solidFill>
                  <a:schemeClr val="bg1"/>
                </a:solidFill>
                <a:latin typeface="Arial Black" panose="020B0A04020102020204" pitchFamily="34" charset="0"/>
              </a:rPr>
              <a:t>Identify popular tags and their correlation with view counts. </a:t>
            </a:r>
          </a:p>
          <a:p>
            <a:pPr>
              <a:lnSpc>
                <a:spcPct val="150000"/>
              </a:lnSpc>
            </a:pPr>
            <a:r>
              <a:rPr lang="en-US" sz="1200" b="1" dirty="0">
                <a:solidFill>
                  <a:schemeClr val="bg1"/>
                </a:solidFill>
                <a:latin typeface="Arial Black" panose="020B0A04020102020204" pitchFamily="34" charset="0"/>
              </a:rPr>
              <a:t>4. Temporal Trends: </a:t>
            </a:r>
          </a:p>
          <a:p>
            <a:pPr marL="342900" indent="-342900">
              <a:lnSpc>
                <a:spcPct val="150000"/>
              </a:lnSpc>
              <a:buFontTx/>
              <a:buChar char="-"/>
            </a:pPr>
            <a:r>
              <a:rPr lang="en-US" sz="1200" b="1" dirty="0">
                <a:solidFill>
                  <a:schemeClr val="bg1"/>
                </a:solidFill>
                <a:latin typeface="Arial Black" panose="020B0A04020102020204" pitchFamily="34" charset="0"/>
              </a:rPr>
              <a:t>Explore how YouTube song video metrics vary over time. </a:t>
            </a:r>
          </a:p>
          <a:p>
            <a:pPr marL="342900" indent="-342900">
              <a:lnSpc>
                <a:spcPct val="150000"/>
              </a:lnSpc>
              <a:buFontTx/>
              <a:buChar char="-"/>
            </a:pPr>
            <a:r>
              <a:rPr lang="en-US" sz="1200" b="1" dirty="0">
                <a:solidFill>
                  <a:schemeClr val="bg1"/>
                </a:solidFill>
                <a:latin typeface="Arial Black" panose="020B0A04020102020204" pitchFamily="34" charset="0"/>
              </a:rPr>
              <a:t>Identify peak publishing times and their impact on engagement. </a:t>
            </a:r>
          </a:p>
          <a:p>
            <a:pPr>
              <a:lnSpc>
                <a:spcPct val="150000"/>
              </a:lnSpc>
            </a:pPr>
            <a:r>
              <a:rPr lang="en-US" sz="1200" b="1" dirty="0">
                <a:solidFill>
                  <a:schemeClr val="bg1"/>
                </a:solidFill>
                <a:latin typeface="Arial Black" panose="020B0A04020102020204" pitchFamily="34" charset="0"/>
              </a:rPr>
              <a:t>5. User Engagement Insights: </a:t>
            </a:r>
          </a:p>
          <a:p>
            <a:pPr>
              <a:lnSpc>
                <a:spcPct val="150000"/>
              </a:lnSpc>
            </a:pPr>
            <a:r>
              <a:rPr lang="en-US" sz="1200" b="1" dirty="0">
                <a:solidFill>
                  <a:schemeClr val="bg1"/>
                </a:solidFill>
                <a:latin typeface="Arial Black" panose="020B0A04020102020204" pitchFamily="34" charset="0"/>
              </a:rPr>
              <a:t>-        Investigate relationships between likes, comments, and views. </a:t>
            </a:r>
          </a:p>
          <a:p>
            <a:pPr>
              <a:lnSpc>
                <a:spcPct val="150000"/>
              </a:lnSpc>
            </a:pPr>
            <a:r>
              <a:rPr lang="en-US" sz="1200" b="1" dirty="0">
                <a:solidFill>
                  <a:schemeClr val="bg1"/>
                </a:solidFill>
                <a:latin typeface="Arial Black" panose="020B0A04020102020204" pitchFamily="34" charset="0"/>
              </a:rPr>
              <a:t>-        Identify factors influencing user engagement with YouTube song videos. </a:t>
            </a:r>
            <a:endParaRPr lang="en-IN" sz="1400" b="1" dirty="0">
              <a:solidFill>
                <a:schemeClr val="bg1"/>
              </a:solidFill>
              <a:latin typeface="Arial Black" panose="020B0A04020102020204" pitchFamily="34" charset="0"/>
            </a:endParaRPr>
          </a:p>
        </p:txBody>
      </p:sp>
      <p:pic>
        <p:nvPicPr>
          <p:cNvPr id="4098" name="Picture 2" descr="YouTube Music - YouTube">
            <a:extLst>
              <a:ext uri="{FF2B5EF4-FFF2-40B4-BE49-F238E27FC236}">
                <a16:creationId xmlns:a16="http://schemas.microsoft.com/office/drawing/2014/main" id="{EFF1F262-A042-D733-0035-39A4A1409A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672"/>
            <a:ext cx="1337033" cy="1170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897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62A1A-B952-7E40-6535-014DCC7C4ACC}"/>
              </a:ext>
            </a:extLst>
          </p:cNvPr>
          <p:cNvSpPr>
            <a:spLocks noGrp="1"/>
          </p:cNvSpPr>
          <p:nvPr>
            <p:ph type="ctrTitle"/>
          </p:nvPr>
        </p:nvSpPr>
        <p:spPr>
          <a:xfrm>
            <a:off x="1592826" y="1072925"/>
            <a:ext cx="10599174" cy="883693"/>
          </a:xfrm>
        </p:spPr>
        <p:txBody>
          <a:bodyPr>
            <a:normAutofit/>
          </a:bodyPr>
          <a:lstStyle/>
          <a:p>
            <a:r>
              <a:rPr lang="en-IN" sz="4800" b="1" dirty="0">
                <a:solidFill>
                  <a:srgbClr val="FF0000"/>
                </a:solidFill>
              </a:rPr>
              <a:t>Data Cleaning &amp; Preparation</a:t>
            </a:r>
          </a:p>
        </p:txBody>
      </p:sp>
      <p:sp>
        <p:nvSpPr>
          <p:cNvPr id="3" name="Subtitle 2">
            <a:extLst>
              <a:ext uri="{FF2B5EF4-FFF2-40B4-BE49-F238E27FC236}">
                <a16:creationId xmlns:a16="http://schemas.microsoft.com/office/drawing/2014/main" id="{922FC834-4757-DC20-603B-6815177D317C}"/>
              </a:ext>
            </a:extLst>
          </p:cNvPr>
          <p:cNvSpPr>
            <a:spLocks noGrp="1"/>
          </p:cNvSpPr>
          <p:nvPr>
            <p:ph type="subTitle" idx="1"/>
          </p:nvPr>
        </p:nvSpPr>
        <p:spPr>
          <a:xfrm>
            <a:off x="294968" y="1956618"/>
            <a:ext cx="11769213" cy="4483511"/>
          </a:xfrm>
        </p:spPr>
        <p:txBody>
          <a:bodyPr>
            <a:normAutofit/>
          </a:bodyPr>
          <a:lstStyle/>
          <a:p>
            <a:pPr marL="342900" indent="-342900">
              <a:lnSpc>
                <a:spcPct val="150000"/>
              </a:lnSpc>
              <a:buAutoNum type="arabicPeriod"/>
            </a:pPr>
            <a:r>
              <a:rPr lang="en-IN" sz="1800" b="1" dirty="0">
                <a:solidFill>
                  <a:schemeClr val="bg1"/>
                </a:solidFill>
                <a:latin typeface="Arial Black" panose="020B0A04020102020204" pitchFamily="34" charset="0"/>
              </a:rPr>
              <a:t>Removing Null Values :</a:t>
            </a:r>
          </a:p>
          <a:p>
            <a:pPr marL="285750" indent="-285750">
              <a:lnSpc>
                <a:spcPct val="150000"/>
              </a:lnSpc>
              <a:buFont typeface="Wingdings" panose="05000000000000000000" pitchFamily="2" charset="2"/>
              <a:buChar char="Ø"/>
            </a:pPr>
            <a:r>
              <a:rPr lang="en-US" sz="1400" b="1" dirty="0">
                <a:solidFill>
                  <a:schemeClr val="bg1"/>
                </a:solidFill>
                <a:latin typeface="Arial Black" panose="020B0A04020102020204" pitchFamily="34" charset="0"/>
              </a:rPr>
              <a:t>The 'description' column had null values which I removed.</a:t>
            </a:r>
            <a:endParaRPr lang="en-IN" sz="1400" b="1" dirty="0">
              <a:solidFill>
                <a:schemeClr val="bg1"/>
              </a:solidFill>
              <a:latin typeface="Arial Black" panose="020B0A04020102020204" pitchFamily="34" charset="0"/>
            </a:endParaRPr>
          </a:p>
          <a:p>
            <a:pPr>
              <a:lnSpc>
                <a:spcPct val="150000"/>
              </a:lnSpc>
            </a:pPr>
            <a:endParaRPr lang="en-IN" sz="1400" b="1" dirty="0">
              <a:solidFill>
                <a:schemeClr val="bg1"/>
              </a:solidFill>
              <a:latin typeface="Arial Black" panose="020B0A04020102020204" pitchFamily="34" charset="0"/>
            </a:endParaRPr>
          </a:p>
        </p:txBody>
      </p:sp>
      <p:pic>
        <p:nvPicPr>
          <p:cNvPr id="4098" name="Picture 2" descr="YouTube Music - YouTube">
            <a:extLst>
              <a:ext uri="{FF2B5EF4-FFF2-40B4-BE49-F238E27FC236}">
                <a16:creationId xmlns:a16="http://schemas.microsoft.com/office/drawing/2014/main" id="{EFF1F262-A042-D733-0035-39A4A1409A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4967" y="5612858"/>
            <a:ext cx="1337033" cy="11704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A932E55-8186-97D5-CF2C-2611AE53E6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038" y="2849993"/>
            <a:ext cx="10439962" cy="2762865"/>
          </a:xfrm>
          <a:prstGeom prst="rect">
            <a:avLst/>
          </a:prstGeom>
        </p:spPr>
      </p:pic>
    </p:spTree>
    <p:extLst>
      <p:ext uri="{BB962C8B-B14F-4D97-AF65-F5344CB8AC3E}">
        <p14:creationId xmlns:p14="http://schemas.microsoft.com/office/powerpoint/2010/main" val="3720195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62A1A-B952-7E40-6535-014DCC7C4ACC}"/>
              </a:ext>
            </a:extLst>
          </p:cNvPr>
          <p:cNvSpPr>
            <a:spLocks noGrp="1"/>
          </p:cNvSpPr>
          <p:nvPr>
            <p:ph type="ctrTitle"/>
          </p:nvPr>
        </p:nvSpPr>
        <p:spPr>
          <a:xfrm>
            <a:off x="1592826" y="1072925"/>
            <a:ext cx="10599174" cy="883693"/>
          </a:xfrm>
        </p:spPr>
        <p:txBody>
          <a:bodyPr>
            <a:normAutofit/>
          </a:bodyPr>
          <a:lstStyle/>
          <a:p>
            <a:r>
              <a:rPr lang="en-IN" sz="4800" b="1" dirty="0">
                <a:solidFill>
                  <a:srgbClr val="FF0000"/>
                </a:solidFill>
              </a:rPr>
              <a:t>Data Cleaning &amp; Preparation</a:t>
            </a:r>
          </a:p>
        </p:txBody>
      </p:sp>
      <p:sp>
        <p:nvSpPr>
          <p:cNvPr id="3" name="Subtitle 2">
            <a:extLst>
              <a:ext uri="{FF2B5EF4-FFF2-40B4-BE49-F238E27FC236}">
                <a16:creationId xmlns:a16="http://schemas.microsoft.com/office/drawing/2014/main" id="{922FC834-4757-DC20-603B-6815177D317C}"/>
              </a:ext>
            </a:extLst>
          </p:cNvPr>
          <p:cNvSpPr>
            <a:spLocks noGrp="1"/>
          </p:cNvSpPr>
          <p:nvPr>
            <p:ph type="subTitle" idx="1"/>
          </p:nvPr>
        </p:nvSpPr>
        <p:spPr>
          <a:xfrm>
            <a:off x="176982" y="1956618"/>
            <a:ext cx="11198941" cy="4709653"/>
          </a:xfrm>
        </p:spPr>
        <p:txBody>
          <a:bodyPr>
            <a:normAutofit/>
          </a:bodyPr>
          <a:lstStyle/>
          <a:p>
            <a:pPr>
              <a:lnSpc>
                <a:spcPct val="150000"/>
              </a:lnSpc>
            </a:pPr>
            <a:r>
              <a:rPr lang="en-IN" sz="1800" b="1" dirty="0">
                <a:solidFill>
                  <a:schemeClr val="bg1"/>
                </a:solidFill>
                <a:latin typeface="Arial Black" panose="020B0A04020102020204" pitchFamily="34" charset="0"/>
              </a:rPr>
              <a:t>2. Creating new columns :-</a:t>
            </a:r>
          </a:p>
          <a:p>
            <a:pPr marL="285750" indent="-285750">
              <a:lnSpc>
                <a:spcPct val="150000"/>
              </a:lnSpc>
              <a:buFont typeface="Wingdings" panose="05000000000000000000" pitchFamily="2" charset="2"/>
              <a:buChar char="Ø"/>
            </a:pPr>
            <a:r>
              <a:rPr lang="en-IN" sz="1400" b="1" dirty="0">
                <a:solidFill>
                  <a:schemeClr val="bg1"/>
                </a:solidFill>
                <a:latin typeface="Arial Black" panose="020B0A04020102020204" pitchFamily="34" charset="0"/>
              </a:rPr>
              <a:t> Creating ‘</a:t>
            </a:r>
            <a:r>
              <a:rPr lang="en-IN" sz="1400" b="1" dirty="0" err="1">
                <a:solidFill>
                  <a:schemeClr val="bg1"/>
                </a:solidFill>
                <a:latin typeface="Arial Black" panose="020B0A04020102020204" pitchFamily="34" charset="0"/>
              </a:rPr>
              <a:t>durationSeconds</a:t>
            </a:r>
            <a:r>
              <a:rPr lang="en-IN" sz="1400" b="1" dirty="0">
                <a:solidFill>
                  <a:schemeClr val="bg1"/>
                </a:solidFill>
                <a:latin typeface="Arial Black" panose="020B0A04020102020204" pitchFamily="34" charset="0"/>
              </a:rPr>
              <a:t>’ columns</a:t>
            </a:r>
          </a:p>
          <a:p>
            <a:pPr marL="285750" indent="-285750">
              <a:lnSpc>
                <a:spcPct val="150000"/>
              </a:lnSpc>
              <a:buFont typeface="Wingdings" panose="05000000000000000000" pitchFamily="2" charset="2"/>
              <a:buChar char="Ø"/>
            </a:pPr>
            <a:r>
              <a:rPr lang="en-US" sz="1400" b="1" dirty="0">
                <a:solidFill>
                  <a:schemeClr val="bg1"/>
                </a:solidFill>
                <a:latin typeface="Arial Black" panose="020B0A04020102020204" pitchFamily="34" charset="0"/>
              </a:rPr>
              <a:t>Converted video durations to seconds for easier analysis.</a:t>
            </a:r>
          </a:p>
          <a:p>
            <a:pPr marL="285750" indent="-285750">
              <a:lnSpc>
                <a:spcPct val="150000"/>
              </a:lnSpc>
              <a:buFont typeface="Wingdings" panose="05000000000000000000" pitchFamily="2" charset="2"/>
              <a:buChar char="Ø"/>
            </a:pPr>
            <a:r>
              <a:rPr lang="en-US" sz="1400" b="1" dirty="0">
                <a:solidFill>
                  <a:schemeClr val="bg1"/>
                </a:solidFill>
                <a:latin typeface="Arial Black" panose="020B0A04020102020204" pitchFamily="34" charset="0"/>
              </a:rPr>
              <a:t>Formula</a:t>
            </a:r>
          </a:p>
          <a:p>
            <a:pPr marL="285750" indent="-285750">
              <a:lnSpc>
                <a:spcPct val="150000"/>
              </a:lnSpc>
              <a:buFont typeface="Wingdings" panose="05000000000000000000" pitchFamily="2" charset="2"/>
              <a:buChar char="Ø"/>
            </a:pPr>
            <a:endParaRPr lang="en-US" sz="1400" b="1" dirty="0">
              <a:solidFill>
                <a:schemeClr val="bg1"/>
              </a:solidFill>
              <a:latin typeface="Arial Black" panose="020B0A04020102020204" pitchFamily="34" charset="0"/>
            </a:endParaRPr>
          </a:p>
          <a:p>
            <a:pPr marL="285750" indent="-285750">
              <a:lnSpc>
                <a:spcPct val="150000"/>
              </a:lnSpc>
              <a:buFont typeface="Wingdings" panose="05000000000000000000" pitchFamily="2" charset="2"/>
              <a:buChar char="Ø"/>
            </a:pPr>
            <a:r>
              <a:rPr lang="fr-FR" sz="1400" b="1" dirty="0" err="1">
                <a:solidFill>
                  <a:schemeClr val="bg1"/>
                </a:solidFill>
                <a:latin typeface="Arial Black" panose="020B0A04020102020204" pitchFamily="34" charset="0"/>
              </a:rPr>
              <a:t>DurationSeconds</a:t>
            </a:r>
            <a:r>
              <a:rPr lang="fr-FR" sz="1400" b="1" dirty="0">
                <a:solidFill>
                  <a:schemeClr val="bg1"/>
                </a:solidFill>
                <a:latin typeface="Arial Black" panose="020B0A04020102020204" pitchFamily="34" charset="0"/>
              </a:rPr>
              <a:t> = </a:t>
            </a:r>
            <a:r>
              <a:rPr lang="fr-FR" sz="1400" b="1" dirty="0" err="1">
                <a:solidFill>
                  <a:schemeClr val="bg1"/>
                </a:solidFill>
                <a:latin typeface="Arial Black" panose="020B0A04020102020204" pitchFamily="34" charset="0"/>
              </a:rPr>
              <a:t>Duration.TotalSeconds</a:t>
            </a:r>
            <a:r>
              <a:rPr lang="fr-FR" sz="1400" b="1" dirty="0">
                <a:solidFill>
                  <a:schemeClr val="bg1"/>
                </a:solidFill>
                <a:latin typeface="Arial Black" panose="020B0A04020102020204" pitchFamily="34" charset="0"/>
              </a:rPr>
              <a:t>(</a:t>
            </a:r>
            <a:r>
              <a:rPr lang="fr-FR" sz="1400" b="1" dirty="0" err="1">
                <a:solidFill>
                  <a:schemeClr val="bg1"/>
                </a:solidFill>
                <a:latin typeface="Arial Black" panose="020B0A04020102020204" pitchFamily="34" charset="0"/>
              </a:rPr>
              <a:t>Duration.FromText</a:t>
            </a:r>
            <a:r>
              <a:rPr lang="fr-FR" sz="1400" b="1" dirty="0">
                <a:solidFill>
                  <a:schemeClr val="bg1"/>
                </a:solidFill>
                <a:latin typeface="Arial Black" panose="020B0A04020102020204" pitchFamily="34" charset="0"/>
              </a:rPr>
              <a:t>([duration]))</a:t>
            </a:r>
            <a:endParaRPr lang="en-IN" sz="1400" b="1" dirty="0">
              <a:solidFill>
                <a:schemeClr val="bg1"/>
              </a:solidFill>
              <a:latin typeface="Arial Black" panose="020B0A04020102020204" pitchFamily="34" charset="0"/>
            </a:endParaRPr>
          </a:p>
          <a:p>
            <a:pPr>
              <a:lnSpc>
                <a:spcPct val="150000"/>
              </a:lnSpc>
            </a:pPr>
            <a:endParaRPr lang="en-IN" sz="14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87371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62A1A-B952-7E40-6535-014DCC7C4ACC}"/>
              </a:ext>
            </a:extLst>
          </p:cNvPr>
          <p:cNvSpPr>
            <a:spLocks noGrp="1"/>
          </p:cNvSpPr>
          <p:nvPr>
            <p:ph type="ctrTitle"/>
          </p:nvPr>
        </p:nvSpPr>
        <p:spPr>
          <a:xfrm>
            <a:off x="1592826" y="748461"/>
            <a:ext cx="10599174" cy="883693"/>
          </a:xfrm>
        </p:spPr>
        <p:txBody>
          <a:bodyPr>
            <a:normAutofit/>
          </a:bodyPr>
          <a:lstStyle/>
          <a:p>
            <a:r>
              <a:rPr lang="en-IN" sz="4800" b="1" dirty="0">
                <a:solidFill>
                  <a:srgbClr val="FF0000"/>
                </a:solidFill>
              </a:rPr>
              <a:t>Data Cleaning &amp; Preparation</a:t>
            </a:r>
          </a:p>
        </p:txBody>
      </p:sp>
      <p:sp>
        <p:nvSpPr>
          <p:cNvPr id="3" name="Subtitle 2">
            <a:extLst>
              <a:ext uri="{FF2B5EF4-FFF2-40B4-BE49-F238E27FC236}">
                <a16:creationId xmlns:a16="http://schemas.microsoft.com/office/drawing/2014/main" id="{922FC834-4757-DC20-603B-6815177D317C}"/>
              </a:ext>
            </a:extLst>
          </p:cNvPr>
          <p:cNvSpPr>
            <a:spLocks noGrp="1"/>
          </p:cNvSpPr>
          <p:nvPr>
            <p:ph type="subTitle" idx="1"/>
          </p:nvPr>
        </p:nvSpPr>
        <p:spPr>
          <a:xfrm>
            <a:off x="176982" y="1533832"/>
            <a:ext cx="11198941" cy="5132439"/>
          </a:xfrm>
        </p:spPr>
        <p:txBody>
          <a:bodyPr>
            <a:normAutofit/>
          </a:bodyPr>
          <a:lstStyle/>
          <a:p>
            <a:pPr>
              <a:lnSpc>
                <a:spcPct val="150000"/>
              </a:lnSpc>
            </a:pPr>
            <a:r>
              <a:rPr lang="en-IN" sz="1800" b="1" dirty="0">
                <a:solidFill>
                  <a:schemeClr val="bg1"/>
                </a:solidFill>
                <a:latin typeface="Arial Black" panose="020B0A04020102020204" pitchFamily="34" charset="0"/>
              </a:rPr>
              <a:t>2. Creating new Measure :-</a:t>
            </a:r>
            <a:endParaRPr lang="en-IN" sz="1400" b="1" dirty="0">
              <a:solidFill>
                <a:schemeClr val="bg1"/>
              </a:solidFill>
              <a:latin typeface="Arial Black" panose="020B0A04020102020204" pitchFamily="34" charset="0"/>
            </a:endParaRPr>
          </a:p>
          <a:p>
            <a:pPr marL="285750" indent="-285750">
              <a:lnSpc>
                <a:spcPct val="150000"/>
              </a:lnSpc>
              <a:buFont typeface="Arial" panose="020B0604020202020204" pitchFamily="34" charset="0"/>
              <a:buChar char="•"/>
            </a:pPr>
            <a:r>
              <a:rPr lang="en-IN" sz="1400" b="1" dirty="0">
                <a:solidFill>
                  <a:schemeClr val="bg1"/>
                </a:solidFill>
                <a:latin typeface="Arial Black" panose="020B0A04020102020204" pitchFamily="34" charset="0"/>
              </a:rPr>
              <a:t> </a:t>
            </a:r>
            <a:r>
              <a:rPr lang="en-US" sz="1400" b="1" dirty="0">
                <a:solidFill>
                  <a:schemeClr val="bg1"/>
                </a:solidFill>
                <a:latin typeface="Arial Black" panose="020B0A04020102020204" pitchFamily="34" charset="0"/>
              </a:rPr>
              <a:t>Total Likes: Sum of all likes.</a:t>
            </a:r>
          </a:p>
          <a:p>
            <a:pPr>
              <a:lnSpc>
                <a:spcPct val="150000"/>
              </a:lnSpc>
            </a:pPr>
            <a:r>
              <a:rPr lang="en-IN" sz="1400" b="1" dirty="0">
                <a:solidFill>
                  <a:schemeClr val="bg1"/>
                </a:solidFill>
                <a:latin typeface="Arial Black" panose="020B0A04020102020204" pitchFamily="34" charset="0"/>
              </a:rPr>
              <a:t> </a:t>
            </a:r>
            <a:r>
              <a:rPr lang="en-US" sz="1400" b="0" dirty="0">
                <a:solidFill>
                  <a:srgbClr val="000000"/>
                </a:solidFill>
                <a:effectLst/>
                <a:highlight>
                  <a:srgbClr val="FFFFFF"/>
                </a:highlight>
                <a:latin typeface="Consolas" panose="020B0609020204030204" pitchFamily="49" charset="0"/>
              </a:rPr>
              <a:t>Total like = </a:t>
            </a:r>
            <a:r>
              <a:rPr lang="en-US" sz="1400" b="0" dirty="0">
                <a:solidFill>
                  <a:srgbClr val="3165BB"/>
                </a:solidFill>
                <a:effectLst/>
                <a:highlight>
                  <a:srgbClr val="FFFFFF"/>
                </a:highlight>
                <a:latin typeface="Consolas" panose="020B0609020204030204" pitchFamily="49" charset="0"/>
              </a:rPr>
              <a:t>SUM</a:t>
            </a:r>
            <a:r>
              <a:rPr lang="en-US" sz="1400" b="0" dirty="0">
                <a:solidFill>
                  <a:srgbClr val="000000"/>
                </a:solidFill>
                <a:effectLst/>
                <a:highlight>
                  <a:srgbClr val="FFFFFF"/>
                </a:highlight>
                <a:latin typeface="Consolas" panose="020B0609020204030204" pitchFamily="49" charset="0"/>
              </a:rPr>
              <a:t>(</a:t>
            </a:r>
            <a:r>
              <a:rPr lang="en-US" sz="1400" b="0" dirty="0">
                <a:solidFill>
                  <a:srgbClr val="001080"/>
                </a:solidFill>
                <a:effectLst/>
                <a:highlight>
                  <a:srgbClr val="FFFFFF"/>
                </a:highlight>
                <a:latin typeface="Consolas" panose="020B0609020204030204" pitchFamily="49" charset="0"/>
              </a:rPr>
              <a:t>Sheet1[</a:t>
            </a:r>
            <a:r>
              <a:rPr lang="en-US" sz="1400" b="0" dirty="0" err="1">
                <a:solidFill>
                  <a:srgbClr val="001080"/>
                </a:solidFill>
                <a:effectLst/>
                <a:highlight>
                  <a:srgbClr val="FFFFFF"/>
                </a:highlight>
                <a:latin typeface="Consolas" panose="020B0609020204030204" pitchFamily="49" charset="0"/>
              </a:rPr>
              <a:t>likeCount</a:t>
            </a:r>
            <a:r>
              <a:rPr lang="en-US" sz="1400" b="0" dirty="0">
                <a:solidFill>
                  <a:srgbClr val="001080"/>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pPr marL="285750" indent="-285750">
              <a:lnSpc>
                <a:spcPct val="150000"/>
              </a:lnSpc>
              <a:buFont typeface="Wingdings" panose="05000000000000000000" pitchFamily="2" charset="2"/>
              <a:buChar char="§"/>
            </a:pPr>
            <a:r>
              <a:rPr lang="en-US" sz="1400" b="1" dirty="0">
                <a:solidFill>
                  <a:schemeClr val="bg1"/>
                </a:solidFill>
                <a:latin typeface="Arial Black" panose="020B0A04020102020204" pitchFamily="34" charset="0"/>
              </a:rPr>
              <a:t>Total Comments: Sum of all comments</a:t>
            </a:r>
          </a:p>
          <a:p>
            <a:pPr>
              <a:lnSpc>
                <a:spcPct val="150000"/>
              </a:lnSpc>
            </a:pPr>
            <a:r>
              <a:rPr lang="en-US" sz="1400" b="1" dirty="0">
                <a:solidFill>
                  <a:schemeClr val="bg1"/>
                </a:solidFill>
                <a:effectLst/>
                <a:highlight>
                  <a:srgbClr val="FFFFFF"/>
                </a:highlight>
                <a:latin typeface="Arial Black" panose="020B0A04020102020204" pitchFamily="34" charset="0"/>
              </a:rPr>
              <a:t> </a:t>
            </a:r>
            <a:r>
              <a:rPr lang="en-US" sz="1200" b="0" dirty="0">
                <a:solidFill>
                  <a:srgbClr val="000000"/>
                </a:solidFill>
                <a:effectLst/>
                <a:highlight>
                  <a:srgbClr val="FFFFFF"/>
                </a:highlight>
                <a:latin typeface="Consolas" panose="020B0609020204030204" pitchFamily="49" charset="0"/>
              </a:rPr>
              <a:t>Total Comments = </a:t>
            </a:r>
            <a:r>
              <a:rPr lang="en-US" sz="1200" b="0" dirty="0">
                <a:solidFill>
                  <a:srgbClr val="3165BB"/>
                </a:solidFill>
                <a:effectLst/>
                <a:highlight>
                  <a:srgbClr val="FFFFFF"/>
                </a:highlight>
                <a:latin typeface="Consolas" panose="020B0609020204030204" pitchFamily="49" charset="0"/>
              </a:rPr>
              <a:t>SUM</a:t>
            </a:r>
            <a:r>
              <a:rPr lang="en-US" sz="1200" b="0" dirty="0">
                <a:solidFill>
                  <a:srgbClr val="000000"/>
                </a:solidFill>
                <a:effectLst/>
                <a:highlight>
                  <a:srgbClr val="FFFFFF"/>
                </a:highlight>
                <a:latin typeface="Consolas" panose="020B0609020204030204" pitchFamily="49" charset="0"/>
              </a:rPr>
              <a:t>(</a:t>
            </a:r>
            <a:r>
              <a:rPr lang="en-US" sz="1200" b="0" dirty="0">
                <a:solidFill>
                  <a:srgbClr val="001080"/>
                </a:solidFill>
                <a:effectLst/>
                <a:highlight>
                  <a:srgbClr val="FFFFFF"/>
                </a:highlight>
                <a:latin typeface="Consolas" panose="020B0609020204030204" pitchFamily="49" charset="0"/>
              </a:rPr>
              <a:t>Sheet1[</a:t>
            </a:r>
            <a:r>
              <a:rPr lang="en-US" sz="1200" b="0" dirty="0" err="1">
                <a:solidFill>
                  <a:srgbClr val="001080"/>
                </a:solidFill>
                <a:effectLst/>
                <a:highlight>
                  <a:srgbClr val="FFFFFF"/>
                </a:highlight>
                <a:latin typeface="Consolas" panose="020B0609020204030204" pitchFamily="49" charset="0"/>
              </a:rPr>
              <a:t>commentCount</a:t>
            </a:r>
            <a:r>
              <a:rPr lang="en-US" sz="1200" b="0" dirty="0">
                <a:solidFill>
                  <a:srgbClr val="001080"/>
                </a:solidFill>
                <a:effectLst/>
                <a:highlight>
                  <a:srgbClr val="FFFFFF"/>
                </a:highlight>
                <a:latin typeface="Consolas" panose="020B0609020204030204" pitchFamily="49" charset="0"/>
              </a:rPr>
              <a:t>]</a:t>
            </a:r>
            <a:r>
              <a:rPr lang="en-US" sz="1200" b="0" dirty="0">
                <a:solidFill>
                  <a:srgbClr val="000000"/>
                </a:solidFill>
                <a:effectLst/>
                <a:highlight>
                  <a:srgbClr val="FFFFFF"/>
                </a:highlight>
                <a:latin typeface="Consolas" panose="020B0609020204030204" pitchFamily="49" charset="0"/>
              </a:rPr>
              <a:t>)</a:t>
            </a:r>
          </a:p>
          <a:p>
            <a:pPr marL="285750" indent="-285750">
              <a:lnSpc>
                <a:spcPct val="150000"/>
              </a:lnSpc>
              <a:buFont typeface="Arial" panose="020B0604020202020204" pitchFamily="34" charset="0"/>
              <a:buChar char="•"/>
            </a:pPr>
            <a:r>
              <a:rPr lang="en-US" sz="1400" dirty="0">
                <a:solidFill>
                  <a:schemeClr val="bg1"/>
                </a:solidFill>
                <a:latin typeface="Arial Black" panose="020B0A04020102020204" pitchFamily="34" charset="0"/>
              </a:rPr>
              <a:t>Total Songs: Count of all songs</a:t>
            </a:r>
          </a:p>
          <a:p>
            <a:pPr>
              <a:lnSpc>
                <a:spcPct val="150000"/>
              </a:lnSpc>
            </a:pPr>
            <a:r>
              <a:rPr lang="en-US" sz="1400" dirty="0">
                <a:solidFill>
                  <a:schemeClr val="bg1"/>
                </a:solidFill>
                <a:effectLst/>
                <a:highlight>
                  <a:srgbClr val="FFFFFF"/>
                </a:highlight>
                <a:latin typeface="Arial Black" panose="020B0A04020102020204" pitchFamily="34" charset="0"/>
              </a:rPr>
              <a:t> </a:t>
            </a:r>
            <a:r>
              <a:rPr lang="en-US" sz="1200" b="0" dirty="0">
                <a:solidFill>
                  <a:srgbClr val="000000"/>
                </a:solidFill>
                <a:effectLst/>
                <a:highlight>
                  <a:srgbClr val="FFFFFF"/>
                </a:highlight>
                <a:latin typeface="Consolas" panose="020B0609020204030204" pitchFamily="49" charset="0"/>
              </a:rPr>
              <a:t>Total Songs = </a:t>
            </a:r>
            <a:r>
              <a:rPr lang="en-US" sz="1200" b="0" dirty="0">
                <a:solidFill>
                  <a:srgbClr val="3165BB"/>
                </a:solidFill>
                <a:effectLst/>
                <a:highlight>
                  <a:srgbClr val="FFFFFF"/>
                </a:highlight>
                <a:latin typeface="Consolas" panose="020B0609020204030204" pitchFamily="49" charset="0"/>
              </a:rPr>
              <a:t>COUNT</a:t>
            </a:r>
            <a:r>
              <a:rPr lang="en-US" sz="1200" b="0" dirty="0">
                <a:solidFill>
                  <a:srgbClr val="000000"/>
                </a:solidFill>
                <a:effectLst/>
                <a:highlight>
                  <a:srgbClr val="FFFFFF"/>
                </a:highlight>
                <a:latin typeface="Consolas" panose="020B0609020204030204" pitchFamily="49" charset="0"/>
              </a:rPr>
              <a:t>(</a:t>
            </a:r>
            <a:r>
              <a:rPr lang="en-US" sz="1200" b="0" dirty="0">
                <a:solidFill>
                  <a:srgbClr val="001080"/>
                </a:solidFill>
                <a:effectLst/>
                <a:highlight>
                  <a:srgbClr val="FFFFFF"/>
                </a:highlight>
                <a:latin typeface="Consolas" panose="020B0609020204030204" pitchFamily="49" charset="0"/>
              </a:rPr>
              <a:t>Sheet1[</a:t>
            </a:r>
            <a:r>
              <a:rPr lang="en-US" sz="1200" b="0" dirty="0" err="1">
                <a:solidFill>
                  <a:srgbClr val="001080"/>
                </a:solidFill>
                <a:effectLst/>
                <a:highlight>
                  <a:srgbClr val="FFFFFF"/>
                </a:highlight>
                <a:latin typeface="Consolas" panose="020B0609020204030204" pitchFamily="49" charset="0"/>
              </a:rPr>
              <a:t>video_id</a:t>
            </a:r>
            <a:r>
              <a:rPr lang="en-US" sz="1200" b="0" dirty="0">
                <a:solidFill>
                  <a:srgbClr val="001080"/>
                </a:solidFill>
                <a:effectLst/>
                <a:highlight>
                  <a:srgbClr val="FFFFFF"/>
                </a:highlight>
                <a:latin typeface="Consolas" panose="020B0609020204030204" pitchFamily="49" charset="0"/>
              </a:rPr>
              <a:t>]</a:t>
            </a:r>
            <a:r>
              <a:rPr lang="en-US" sz="1200" b="0" dirty="0">
                <a:solidFill>
                  <a:srgbClr val="000000"/>
                </a:solidFill>
                <a:effectLst/>
                <a:highlight>
                  <a:srgbClr val="FFFFFF"/>
                </a:highlight>
                <a:latin typeface="Consolas" panose="020B0609020204030204" pitchFamily="49" charset="0"/>
              </a:rPr>
              <a:t>)</a:t>
            </a:r>
          </a:p>
          <a:p>
            <a:pPr marL="285750" indent="-285750">
              <a:lnSpc>
                <a:spcPct val="150000"/>
              </a:lnSpc>
              <a:buFont typeface="Arial" panose="020B0604020202020204" pitchFamily="34" charset="0"/>
              <a:buChar char="•"/>
            </a:pPr>
            <a:r>
              <a:rPr lang="en-US" sz="1400" dirty="0">
                <a:solidFill>
                  <a:schemeClr val="bg1"/>
                </a:solidFill>
                <a:latin typeface="Arial Black" panose="020B0A04020102020204" pitchFamily="34" charset="0"/>
              </a:rPr>
              <a:t>Total Minutes: Sum of all video durations in minutes</a:t>
            </a:r>
          </a:p>
          <a:p>
            <a:pPr>
              <a:lnSpc>
                <a:spcPct val="150000"/>
              </a:lnSpc>
            </a:pPr>
            <a:r>
              <a:rPr lang="en-US" sz="1400" dirty="0">
                <a:solidFill>
                  <a:schemeClr val="bg1"/>
                </a:solidFill>
                <a:latin typeface="Arial Black" panose="020B0A04020102020204" pitchFamily="34" charset="0"/>
              </a:rPr>
              <a:t> </a:t>
            </a:r>
            <a:r>
              <a:rPr lang="fr-FR" sz="1200" b="0" dirty="0">
                <a:solidFill>
                  <a:srgbClr val="000000"/>
                </a:solidFill>
                <a:effectLst/>
                <a:highlight>
                  <a:srgbClr val="FFFFFF"/>
                </a:highlight>
                <a:latin typeface="Consolas" panose="020B0609020204030204" pitchFamily="49" charset="0"/>
              </a:rPr>
              <a:t>Total Duration (Minutes) = </a:t>
            </a:r>
            <a:r>
              <a:rPr lang="fr-FR" sz="1200" b="0" dirty="0">
                <a:solidFill>
                  <a:srgbClr val="3165BB"/>
                </a:solidFill>
                <a:effectLst/>
                <a:highlight>
                  <a:srgbClr val="FFFFFF"/>
                </a:highlight>
                <a:latin typeface="Consolas" panose="020B0609020204030204" pitchFamily="49" charset="0"/>
              </a:rPr>
              <a:t>SUMX</a:t>
            </a:r>
            <a:r>
              <a:rPr lang="fr-FR" sz="1200" b="0" dirty="0">
                <a:solidFill>
                  <a:srgbClr val="000000"/>
                </a:solidFill>
                <a:effectLst/>
                <a:highlight>
                  <a:srgbClr val="FFFFFF"/>
                </a:highlight>
                <a:latin typeface="Consolas" panose="020B0609020204030204" pitchFamily="49" charset="0"/>
              </a:rPr>
              <a:t>(</a:t>
            </a:r>
            <a:r>
              <a:rPr lang="fr-FR" sz="1200" b="0" dirty="0">
                <a:solidFill>
                  <a:srgbClr val="001080"/>
                </a:solidFill>
                <a:effectLst/>
                <a:highlight>
                  <a:srgbClr val="FFFFFF"/>
                </a:highlight>
                <a:latin typeface="Consolas" panose="020B0609020204030204" pitchFamily="49" charset="0"/>
              </a:rPr>
              <a:t>Sheet1</a:t>
            </a:r>
            <a:r>
              <a:rPr lang="fr-FR" sz="1200" b="0" dirty="0">
                <a:solidFill>
                  <a:srgbClr val="000000"/>
                </a:solidFill>
                <a:effectLst/>
                <a:highlight>
                  <a:srgbClr val="FFFFFF"/>
                </a:highlight>
                <a:latin typeface="Consolas" panose="020B0609020204030204" pitchFamily="49" charset="0"/>
              </a:rPr>
              <a:t>, </a:t>
            </a:r>
            <a:r>
              <a:rPr lang="fr-FR" sz="1200" b="0" dirty="0">
                <a:solidFill>
                  <a:srgbClr val="3165BB"/>
                </a:solidFill>
                <a:effectLst/>
                <a:highlight>
                  <a:srgbClr val="FFFFFF"/>
                </a:highlight>
                <a:latin typeface="Consolas" panose="020B0609020204030204" pitchFamily="49" charset="0"/>
              </a:rPr>
              <a:t>DATEDIFF</a:t>
            </a:r>
            <a:r>
              <a:rPr lang="fr-FR" sz="1200" b="0" dirty="0">
                <a:solidFill>
                  <a:srgbClr val="000000"/>
                </a:solidFill>
                <a:effectLst/>
                <a:highlight>
                  <a:srgbClr val="FFFFFF"/>
                </a:highlight>
                <a:latin typeface="Consolas" panose="020B0609020204030204" pitchFamily="49" charset="0"/>
              </a:rPr>
              <a:t>(</a:t>
            </a:r>
            <a:r>
              <a:rPr lang="fr-FR" sz="1200" b="0" dirty="0">
                <a:solidFill>
                  <a:srgbClr val="098658"/>
                </a:solidFill>
                <a:effectLst/>
                <a:highlight>
                  <a:srgbClr val="FFFFFF"/>
                </a:highlight>
                <a:latin typeface="Consolas" panose="020B0609020204030204" pitchFamily="49" charset="0"/>
              </a:rPr>
              <a:t>0</a:t>
            </a:r>
            <a:r>
              <a:rPr lang="fr-FR" sz="1200" b="0" dirty="0">
                <a:solidFill>
                  <a:srgbClr val="000000"/>
                </a:solidFill>
                <a:effectLst/>
                <a:highlight>
                  <a:srgbClr val="FFFFFF"/>
                </a:highlight>
                <a:latin typeface="Consolas" panose="020B0609020204030204" pitchFamily="49" charset="0"/>
              </a:rPr>
              <a:t>, </a:t>
            </a:r>
            <a:r>
              <a:rPr lang="fr-FR" sz="1200" b="0" dirty="0">
                <a:solidFill>
                  <a:srgbClr val="001080"/>
                </a:solidFill>
                <a:effectLst/>
                <a:highlight>
                  <a:srgbClr val="FFFFFF"/>
                </a:highlight>
                <a:latin typeface="Consolas" panose="020B0609020204030204" pitchFamily="49" charset="0"/>
              </a:rPr>
              <a:t>[duration]</a:t>
            </a:r>
            <a:r>
              <a:rPr lang="fr-FR" sz="1200" b="0" dirty="0">
                <a:solidFill>
                  <a:srgbClr val="000000"/>
                </a:solidFill>
                <a:effectLst/>
                <a:highlight>
                  <a:srgbClr val="FFFFFF"/>
                </a:highlight>
                <a:latin typeface="Consolas" panose="020B0609020204030204" pitchFamily="49" charset="0"/>
              </a:rPr>
              <a:t>, </a:t>
            </a:r>
            <a:r>
              <a:rPr lang="fr-FR" sz="1200" b="0" dirty="0">
                <a:solidFill>
                  <a:srgbClr val="3165BB"/>
                </a:solidFill>
                <a:effectLst/>
                <a:highlight>
                  <a:srgbClr val="FFFFFF"/>
                </a:highlight>
                <a:latin typeface="Consolas" panose="020B0609020204030204" pitchFamily="49" charset="0"/>
              </a:rPr>
              <a:t>SECOND</a:t>
            </a:r>
            <a:r>
              <a:rPr lang="fr-FR" sz="1200" b="0" dirty="0">
                <a:solidFill>
                  <a:srgbClr val="000000"/>
                </a:solidFill>
                <a:effectLst/>
                <a:highlight>
                  <a:srgbClr val="FFFFFF"/>
                </a:highlight>
                <a:latin typeface="Consolas" panose="020B0609020204030204" pitchFamily="49" charset="0"/>
              </a:rPr>
              <a:t>)/</a:t>
            </a:r>
            <a:r>
              <a:rPr lang="fr-FR" sz="1200" b="0" dirty="0">
                <a:solidFill>
                  <a:srgbClr val="098658"/>
                </a:solidFill>
                <a:effectLst/>
                <a:highlight>
                  <a:srgbClr val="FFFFFF"/>
                </a:highlight>
                <a:latin typeface="Consolas" panose="020B0609020204030204" pitchFamily="49" charset="0"/>
              </a:rPr>
              <a:t>60</a:t>
            </a:r>
            <a:r>
              <a:rPr lang="fr-FR" sz="1200" b="0" dirty="0">
                <a:solidFill>
                  <a:srgbClr val="000000"/>
                </a:solidFill>
                <a:effectLst/>
                <a:highlight>
                  <a:srgbClr val="FFFFFF"/>
                </a:highlight>
                <a:latin typeface="Consolas" panose="020B0609020204030204" pitchFamily="49" charset="0"/>
              </a:rPr>
              <a:t>)</a:t>
            </a:r>
          </a:p>
          <a:p>
            <a:pPr marL="285750" indent="-285750">
              <a:lnSpc>
                <a:spcPct val="150000"/>
              </a:lnSpc>
              <a:buFont typeface="Arial" panose="020B0604020202020204" pitchFamily="34" charset="0"/>
              <a:buChar char="•"/>
            </a:pPr>
            <a:r>
              <a:rPr lang="en-US" sz="1400" dirty="0">
                <a:solidFill>
                  <a:schemeClr val="bg1"/>
                </a:solidFill>
                <a:latin typeface="Arial Black" panose="020B0A04020102020204" pitchFamily="34" charset="0"/>
              </a:rPr>
              <a:t> </a:t>
            </a:r>
            <a:r>
              <a:rPr lang="en-US" sz="1400" b="1" dirty="0">
                <a:solidFill>
                  <a:schemeClr val="bg1"/>
                </a:solidFill>
                <a:latin typeface="Arial Black" panose="020B0A04020102020204" pitchFamily="34" charset="0"/>
              </a:rPr>
              <a:t>Average Views:</a:t>
            </a:r>
            <a:r>
              <a:rPr lang="en-US" sz="1400" dirty="0">
                <a:solidFill>
                  <a:schemeClr val="bg1"/>
                </a:solidFill>
                <a:latin typeface="Arial Black" panose="020B0A04020102020204" pitchFamily="34" charset="0"/>
              </a:rPr>
              <a:t> Average number of views.</a:t>
            </a:r>
          </a:p>
          <a:p>
            <a:pPr marL="285750" indent="-285750">
              <a:lnSpc>
                <a:spcPct val="150000"/>
              </a:lnSpc>
              <a:buFont typeface="Arial" panose="020B0604020202020204" pitchFamily="34" charset="0"/>
              <a:buChar char="•"/>
            </a:pPr>
            <a:r>
              <a:rPr lang="en-US" sz="1200" b="0" dirty="0">
                <a:solidFill>
                  <a:srgbClr val="000000"/>
                </a:solidFill>
                <a:effectLst/>
                <a:highlight>
                  <a:srgbClr val="FFFFFF"/>
                </a:highlight>
                <a:latin typeface="Consolas" panose="020B0609020204030204" pitchFamily="49" charset="0"/>
              </a:rPr>
              <a:t>Avg View = </a:t>
            </a:r>
            <a:r>
              <a:rPr lang="en-US" sz="1200" b="0" dirty="0">
                <a:solidFill>
                  <a:srgbClr val="3165BB"/>
                </a:solidFill>
                <a:effectLst/>
                <a:highlight>
                  <a:srgbClr val="FFFFFF"/>
                </a:highlight>
                <a:latin typeface="Consolas" panose="020B0609020204030204" pitchFamily="49" charset="0"/>
              </a:rPr>
              <a:t>AVERAGE</a:t>
            </a:r>
            <a:r>
              <a:rPr lang="en-US" sz="1200" b="0" dirty="0">
                <a:solidFill>
                  <a:srgbClr val="000000"/>
                </a:solidFill>
                <a:effectLst/>
                <a:highlight>
                  <a:srgbClr val="FFFFFF"/>
                </a:highlight>
                <a:latin typeface="Consolas" panose="020B0609020204030204" pitchFamily="49" charset="0"/>
              </a:rPr>
              <a:t>(</a:t>
            </a:r>
            <a:r>
              <a:rPr lang="en-US" sz="1200" b="0" dirty="0">
                <a:solidFill>
                  <a:srgbClr val="001080"/>
                </a:solidFill>
                <a:effectLst/>
                <a:highlight>
                  <a:srgbClr val="FFFFFF"/>
                </a:highlight>
                <a:latin typeface="Consolas" panose="020B0609020204030204" pitchFamily="49" charset="0"/>
              </a:rPr>
              <a:t>Sheet1[</a:t>
            </a:r>
            <a:r>
              <a:rPr lang="en-US" sz="1200" b="0" dirty="0" err="1">
                <a:solidFill>
                  <a:srgbClr val="001080"/>
                </a:solidFill>
                <a:effectLst/>
                <a:highlight>
                  <a:srgbClr val="FFFFFF"/>
                </a:highlight>
                <a:latin typeface="Consolas" panose="020B0609020204030204" pitchFamily="49" charset="0"/>
              </a:rPr>
              <a:t>viewCount</a:t>
            </a:r>
            <a:r>
              <a:rPr lang="en-US" sz="1200" b="0" dirty="0">
                <a:solidFill>
                  <a:srgbClr val="001080"/>
                </a:solidFill>
                <a:effectLst/>
                <a:highlight>
                  <a:srgbClr val="FFFFFF"/>
                </a:highlight>
                <a:latin typeface="Consolas" panose="020B0609020204030204" pitchFamily="49" charset="0"/>
              </a:rPr>
              <a:t>]</a:t>
            </a:r>
            <a:r>
              <a:rPr lang="en-US" sz="1200" b="0" dirty="0">
                <a:solidFill>
                  <a:srgbClr val="000000"/>
                </a:solidFill>
                <a:effectLst/>
                <a:highlight>
                  <a:srgbClr val="FFFFFF"/>
                </a:highlight>
                <a:latin typeface="Consolas" panose="020B0609020204030204" pitchFamily="49" charset="0"/>
              </a:rPr>
              <a:t>) </a:t>
            </a:r>
            <a:endParaRPr lang="en-US" sz="1400" dirty="0">
              <a:solidFill>
                <a:schemeClr val="bg1"/>
              </a:solidFill>
              <a:latin typeface="Arial Black" panose="020B0A04020102020204" pitchFamily="34" charset="0"/>
            </a:endParaRPr>
          </a:p>
          <a:p>
            <a:pPr>
              <a:lnSpc>
                <a:spcPct val="150000"/>
              </a:lnSpc>
            </a:pPr>
            <a:endParaRPr lang="en-IN" sz="1400" dirty="0">
              <a:solidFill>
                <a:schemeClr val="bg1"/>
              </a:solidFill>
              <a:effectLst/>
              <a:highlight>
                <a:srgbClr val="FFFFFF"/>
              </a:highlight>
              <a:latin typeface="Arial Black" panose="020B0A04020102020204" pitchFamily="34" charset="0"/>
            </a:endParaRPr>
          </a:p>
        </p:txBody>
      </p:sp>
    </p:spTree>
    <p:extLst>
      <p:ext uri="{BB962C8B-B14F-4D97-AF65-F5344CB8AC3E}">
        <p14:creationId xmlns:p14="http://schemas.microsoft.com/office/powerpoint/2010/main" val="1799198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291245E-C73C-190C-4F16-B3FF38568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0" cy="6858000"/>
          </a:xfrm>
          <a:prstGeom prst="rect">
            <a:avLst/>
          </a:prstGeom>
        </p:spPr>
      </p:pic>
    </p:spTree>
    <p:extLst>
      <p:ext uri="{BB962C8B-B14F-4D97-AF65-F5344CB8AC3E}">
        <p14:creationId xmlns:p14="http://schemas.microsoft.com/office/powerpoint/2010/main" val="4018444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62A1A-B952-7E40-6535-014DCC7C4ACC}"/>
              </a:ext>
            </a:extLst>
          </p:cNvPr>
          <p:cNvSpPr>
            <a:spLocks noGrp="1"/>
          </p:cNvSpPr>
          <p:nvPr>
            <p:ph type="ctrTitle"/>
          </p:nvPr>
        </p:nvSpPr>
        <p:spPr>
          <a:xfrm>
            <a:off x="953729" y="1782132"/>
            <a:ext cx="10903974" cy="1825096"/>
          </a:xfrm>
        </p:spPr>
        <p:txBody>
          <a:bodyPr>
            <a:normAutofit/>
          </a:bodyPr>
          <a:lstStyle/>
          <a:p>
            <a:r>
              <a:rPr lang="en-IN" sz="8000" b="1" dirty="0">
                <a:solidFill>
                  <a:srgbClr val="FF0000"/>
                </a:solidFill>
              </a:rPr>
              <a:t>Thanks You</a:t>
            </a:r>
          </a:p>
        </p:txBody>
      </p:sp>
      <p:sp>
        <p:nvSpPr>
          <p:cNvPr id="3" name="Subtitle 2">
            <a:extLst>
              <a:ext uri="{FF2B5EF4-FFF2-40B4-BE49-F238E27FC236}">
                <a16:creationId xmlns:a16="http://schemas.microsoft.com/office/drawing/2014/main" id="{922FC834-4757-DC20-603B-6815177D317C}"/>
              </a:ext>
            </a:extLst>
          </p:cNvPr>
          <p:cNvSpPr>
            <a:spLocks noGrp="1"/>
          </p:cNvSpPr>
          <p:nvPr>
            <p:ph type="subTitle" idx="1"/>
          </p:nvPr>
        </p:nvSpPr>
        <p:spPr>
          <a:xfrm>
            <a:off x="2359742" y="3864542"/>
            <a:ext cx="6312309" cy="1258063"/>
          </a:xfrm>
        </p:spPr>
        <p:txBody>
          <a:bodyPr>
            <a:normAutofit/>
          </a:bodyPr>
          <a:lstStyle/>
          <a:p>
            <a:pPr>
              <a:lnSpc>
                <a:spcPct val="150000"/>
              </a:lnSpc>
            </a:pPr>
            <a:r>
              <a:rPr lang="en-IN" sz="3200" b="1" dirty="0">
                <a:solidFill>
                  <a:schemeClr val="bg1"/>
                </a:solidFill>
              </a:rPr>
              <a:t>Presentation</a:t>
            </a:r>
            <a:r>
              <a:rPr lang="en-IN" sz="3200" dirty="0">
                <a:solidFill>
                  <a:schemeClr val="bg1"/>
                </a:solidFill>
              </a:rPr>
              <a:t> </a:t>
            </a:r>
            <a:r>
              <a:rPr lang="en-IN" sz="3200" b="1" dirty="0">
                <a:solidFill>
                  <a:schemeClr val="bg1"/>
                </a:solidFill>
              </a:rPr>
              <a:t>By Akhilesh Maurya</a:t>
            </a:r>
            <a:endParaRPr lang="en-IN" sz="3200" dirty="0">
              <a:solidFill>
                <a:schemeClr val="bg1"/>
              </a:solidFill>
            </a:endParaRPr>
          </a:p>
        </p:txBody>
      </p:sp>
      <p:pic>
        <p:nvPicPr>
          <p:cNvPr id="1026" name="Picture 2" descr="YouTube Music's New Feature: Listen to Songs Offline on Web | - Times of  India">
            <a:extLst>
              <a:ext uri="{FF2B5EF4-FFF2-40B4-BE49-F238E27FC236}">
                <a16:creationId xmlns:a16="http://schemas.microsoft.com/office/drawing/2014/main" id="{E22945E6-70D4-AF74-0AC1-06DD75DD4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9406" y="5276002"/>
            <a:ext cx="2192594" cy="158199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9E4EB524-A8A0-D4FD-48A7-0B3929609754}"/>
              </a:ex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59742" cy="1524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138273"/>
      </p:ext>
    </p:extLst>
  </p:cSld>
  <p:clrMapOvr>
    <a:masterClrMapping/>
  </p:clrMapOvr>
</p:sld>
</file>

<file path=ppt/theme/theme1.xml><?xml version="1.0" encoding="utf-8"?>
<a:theme xmlns:a="http://schemas.openxmlformats.org/drawingml/2006/main" name="Vapor Trail">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Vapor Trail</Template>
  <TotalTime>735</TotalTime>
  <Words>629</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Consolas</vt:lpstr>
      <vt:lpstr>Garamond</vt:lpstr>
      <vt:lpstr>Wingdings</vt:lpstr>
      <vt:lpstr>Vapor Trail</vt:lpstr>
      <vt:lpstr>Youtube Songs Analysis USING Power Bi</vt:lpstr>
      <vt:lpstr>Problem Statement </vt:lpstr>
      <vt:lpstr>Dataset Overview </vt:lpstr>
      <vt:lpstr>Project objectives </vt:lpstr>
      <vt:lpstr>Data Cleaning &amp; Preparation</vt:lpstr>
      <vt:lpstr>Data Cleaning &amp; Preparation</vt:lpstr>
      <vt:lpstr>Data Cleaning &amp; Preparation</vt:lpstr>
      <vt:lpstr>PowerPoint Presentation</vt:lpstr>
      <vt:lpstr>Thanks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Akhilesh Maurya</dc:creator>
  <cp:lastModifiedBy>Akhilesh Maurya</cp:lastModifiedBy>
  <cp:revision>1</cp:revision>
  <dcterms:created xsi:type="dcterms:W3CDTF">2024-06-29T02:17:43Z</dcterms:created>
  <dcterms:modified xsi:type="dcterms:W3CDTF">2024-07-01T08:48:40Z</dcterms:modified>
</cp:coreProperties>
</file>