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11"/>
  </p:notesMasterIdLst>
  <p:sldIdLst>
    <p:sldId id="343" r:id="rId2"/>
    <p:sldId id="257" r:id="rId3"/>
    <p:sldId id="354" r:id="rId4"/>
    <p:sldId id="358" r:id="rId5"/>
    <p:sldId id="353" r:id="rId6"/>
    <p:sldId id="356" r:id="rId7"/>
    <p:sldId id="355" r:id="rId8"/>
    <p:sldId id="357" r:id="rId9"/>
    <p:sldId id="35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80" d="100"/>
          <a:sy n="80" d="100"/>
        </p:scale>
        <p:origin x="1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0T13:06:01.571"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36172-A5A2-4FAA-8BEC-56A50233B81C}" type="datetimeFigureOut">
              <a:rPr lang="en-IN" smtClean="0"/>
              <a:t>13-02-2021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3D385-D5FC-4D71-81D3-36CD9B12570C}" type="slidenum">
              <a:rPr lang="en-IN" smtClean="0"/>
              <a:t>‹#›</a:t>
            </a:fld>
            <a:endParaRPr lang="en-IN"/>
          </a:p>
        </p:txBody>
      </p:sp>
    </p:spTree>
    <p:extLst>
      <p:ext uri="{BB962C8B-B14F-4D97-AF65-F5344CB8AC3E}">
        <p14:creationId xmlns:p14="http://schemas.microsoft.com/office/powerpoint/2010/main" val="2415560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9EDF31-0AA9-4E87-A4B9-57332CCA31E6}" type="datetime1">
              <a:rPr lang="en-US" noProof="0" smtClean="0"/>
              <a:t>2/13/2021</a:t>
            </a:fld>
            <a:endParaRPr lang="en-US" noProof="0"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noProof="0"/>
              <a:t>Dept. of CSE </a:t>
            </a:r>
            <a:endParaRPr lang="en-US" noProof="0"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noProof="0" smtClean="0"/>
              <a:t>‹#›</a:t>
            </a:fld>
            <a:endParaRPr lang="en-US" noProof="0" dirty="0"/>
          </a:p>
        </p:txBody>
      </p:sp>
      <p:sp>
        <p:nvSpPr>
          <p:cNvPr id="13" name="Rectangle">
            <a:extLst>
              <a:ext uri="{FF2B5EF4-FFF2-40B4-BE49-F238E27FC236}">
                <a16:creationId xmlns:a16="http://schemas.microsoft.com/office/drawing/2014/main" id="{A2CEDE14-81AC-4033-86E9-C29CE6595BFF}"/>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4" name="Rectangle">
            <a:extLst>
              <a:ext uri="{FF2B5EF4-FFF2-40B4-BE49-F238E27FC236}">
                <a16:creationId xmlns:a16="http://schemas.microsoft.com/office/drawing/2014/main" id="{175A438F-1979-4965-BBAD-63331ED1973A}"/>
              </a:ext>
            </a:extLst>
          </p:cNvPr>
          <p:cNvSpPr/>
          <p:nvPr userDrawn="1"/>
        </p:nvSpPr>
        <p:spPr>
          <a:xfrm>
            <a:off x="668251" y="554834"/>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pic>
        <p:nvPicPr>
          <p:cNvPr id="15" name="Picture 14" descr="Logo, company name&#10;&#10;Description automatically generated">
            <a:extLst>
              <a:ext uri="{FF2B5EF4-FFF2-40B4-BE49-F238E27FC236}">
                <a16:creationId xmlns:a16="http://schemas.microsoft.com/office/drawing/2014/main" id="{F2985C97-DA94-403D-9104-585451688587}"/>
              </a:ext>
            </a:extLst>
          </p:cNvPr>
          <p:cNvPicPr>
            <a:picLocks noChangeAspect="1"/>
          </p:cNvPicPr>
          <p:nvPr userDrawn="1"/>
        </p:nvPicPr>
        <p:blipFill>
          <a:blip r:embed="rId3"/>
          <a:stretch>
            <a:fillRect/>
          </a:stretch>
        </p:blipFill>
        <p:spPr>
          <a:xfrm>
            <a:off x="5452591" y="712916"/>
            <a:ext cx="1331396" cy="1440000"/>
          </a:xfrm>
          <a:prstGeom prst="rect">
            <a:avLst/>
          </a:prstGeom>
        </p:spPr>
      </p:pic>
      <p:sp>
        <p:nvSpPr>
          <p:cNvPr id="16" name="TextBox 15">
            <a:extLst>
              <a:ext uri="{FF2B5EF4-FFF2-40B4-BE49-F238E27FC236}">
                <a16:creationId xmlns:a16="http://schemas.microsoft.com/office/drawing/2014/main" id="{B5BA9CC4-E72C-4A13-847F-880B8CB6AAA3}"/>
              </a:ext>
            </a:extLst>
          </p:cNvPr>
          <p:cNvSpPr txBox="1"/>
          <p:nvPr userDrawn="1"/>
        </p:nvSpPr>
        <p:spPr>
          <a:xfrm>
            <a:off x="1219200" y="2094670"/>
            <a:ext cx="10058400" cy="584775"/>
          </a:xfrm>
          <a:prstGeom prst="rect">
            <a:avLst/>
          </a:prstGeom>
          <a:noFill/>
        </p:spPr>
        <p:txBody>
          <a:bodyPr wrap="square" rtlCol="0">
            <a:spAutoFit/>
          </a:bodyPr>
          <a:lstStyle/>
          <a:p>
            <a:pPr algn="ctr"/>
            <a:r>
              <a:rPr lang="en-IN" sz="3200" b="1" dirty="0">
                <a:solidFill>
                  <a:srgbClr val="002060"/>
                </a:solidFill>
              </a:rPr>
              <a:t>Dept. of Computer Science and Engineering </a:t>
            </a:r>
          </a:p>
        </p:txBody>
      </p:sp>
    </p:spTree>
    <p:extLst>
      <p:ext uri="{BB962C8B-B14F-4D97-AF65-F5344CB8AC3E}">
        <p14:creationId xmlns:p14="http://schemas.microsoft.com/office/powerpoint/2010/main" val="3196804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7406EA-F085-4139-9244-7630B1860CA3}" type="datetime1">
              <a:rPr lang="en-US" smtClean="0"/>
              <a:t>2/13/2021</a:t>
            </a:fld>
            <a:endParaRPr lang="en-US" dirty="0"/>
          </a:p>
        </p:txBody>
      </p:sp>
      <p:sp>
        <p:nvSpPr>
          <p:cNvPr id="6" name="Footer Placeholder 5"/>
          <p:cNvSpPr>
            <a:spLocks noGrp="1"/>
          </p:cNvSpPr>
          <p:nvPr>
            <p:ph type="ftr" sz="quarter" idx="11"/>
          </p:nvPr>
        </p:nvSpPr>
        <p:spPr/>
        <p:txBody>
          <a:bodyPr/>
          <a:lstStyle/>
          <a:p>
            <a:r>
              <a:rPr lang="en-US"/>
              <a:t>Dept. of CSE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258889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7406EA-F085-4139-9244-7630B1860CA3}" type="datetime1">
              <a:rPr lang="en-US" smtClean="0"/>
              <a:t>2/13/2021</a:t>
            </a:fld>
            <a:endParaRPr lang="en-US" dirty="0"/>
          </a:p>
        </p:txBody>
      </p:sp>
      <p:sp>
        <p:nvSpPr>
          <p:cNvPr id="5" name="Footer Placeholder 4"/>
          <p:cNvSpPr>
            <a:spLocks noGrp="1"/>
          </p:cNvSpPr>
          <p:nvPr>
            <p:ph type="ftr" sz="quarter" idx="11"/>
          </p:nvPr>
        </p:nvSpPr>
        <p:spPr/>
        <p:txBody>
          <a:bodyPr/>
          <a:lstStyle/>
          <a:p>
            <a:r>
              <a:rPr lang="en-US"/>
              <a:t>Dept. of CSE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0086953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7406EA-F085-4139-9244-7630B1860CA3}" type="datetime1">
              <a:rPr lang="en-US" smtClean="0"/>
              <a:t>2/13/2021</a:t>
            </a:fld>
            <a:endParaRPr lang="en-US" dirty="0"/>
          </a:p>
        </p:txBody>
      </p:sp>
      <p:sp>
        <p:nvSpPr>
          <p:cNvPr id="5" name="Footer Placeholder 4"/>
          <p:cNvSpPr>
            <a:spLocks noGrp="1"/>
          </p:cNvSpPr>
          <p:nvPr>
            <p:ph type="ftr" sz="quarter" idx="11"/>
          </p:nvPr>
        </p:nvSpPr>
        <p:spPr/>
        <p:txBody>
          <a:bodyPr/>
          <a:lstStyle/>
          <a:p>
            <a:r>
              <a:rPr lang="en-US"/>
              <a:t>Dept. of CSE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3342348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406EA-F085-4139-9244-7630B1860CA3}" type="datetime1">
              <a:rPr lang="en-US" smtClean="0"/>
              <a:t>2/13/2021</a:t>
            </a:fld>
            <a:endParaRPr lang="en-US" dirty="0"/>
          </a:p>
        </p:txBody>
      </p:sp>
      <p:sp>
        <p:nvSpPr>
          <p:cNvPr id="5" name="Footer Placeholder 4"/>
          <p:cNvSpPr>
            <a:spLocks noGrp="1"/>
          </p:cNvSpPr>
          <p:nvPr>
            <p:ph type="ftr" sz="quarter" idx="11"/>
          </p:nvPr>
        </p:nvSpPr>
        <p:spPr/>
        <p:txBody>
          <a:bodyPr/>
          <a:lstStyle/>
          <a:p>
            <a:r>
              <a:rPr lang="en-US"/>
              <a:t>Dept. of CSE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089150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7406EA-F085-4139-9244-7630B1860CA3}" type="datetime1">
              <a:rPr lang="en-US" smtClean="0"/>
              <a:t>2/13/2021</a:t>
            </a:fld>
            <a:endParaRPr lang="en-US" dirty="0"/>
          </a:p>
        </p:txBody>
      </p:sp>
      <p:sp>
        <p:nvSpPr>
          <p:cNvPr id="8" name="Footer Placeholder 7"/>
          <p:cNvSpPr>
            <a:spLocks noGrp="1"/>
          </p:cNvSpPr>
          <p:nvPr>
            <p:ph type="ftr" sz="quarter" idx="11"/>
          </p:nvPr>
        </p:nvSpPr>
        <p:spPr/>
        <p:txBody>
          <a:bodyPr/>
          <a:lstStyle/>
          <a:p>
            <a:r>
              <a:rPr lang="en-US"/>
              <a:t>Dept. of CSE </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4336707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7406EA-F085-4139-9244-7630B1860CA3}" type="datetime1">
              <a:rPr lang="en-US" smtClean="0"/>
              <a:t>2/13/2021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Dept. of CSE </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1398627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D7406EA-F085-4139-9244-7630B1860CA3}" type="datetime1">
              <a:rPr lang="en-US" smtClean="0"/>
              <a:t>2/13/2021</a:t>
            </a:fld>
            <a:endParaRPr lang="en-US" dirty="0"/>
          </a:p>
        </p:txBody>
      </p:sp>
      <p:sp>
        <p:nvSpPr>
          <p:cNvPr id="5" name="Footer Placeholder 4"/>
          <p:cNvSpPr>
            <a:spLocks noGrp="1"/>
          </p:cNvSpPr>
          <p:nvPr>
            <p:ph type="ftr" sz="quarter" idx="11"/>
          </p:nvPr>
        </p:nvSpPr>
        <p:spPr/>
        <p:txBody>
          <a:bodyPr/>
          <a:lstStyle/>
          <a:p>
            <a:r>
              <a:rPr lang="en-US"/>
              <a:t>Dept. of CSE </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146383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D7406EA-F085-4139-9244-7630B1860CA3}" type="datetime1">
              <a:rPr lang="en-US" smtClean="0"/>
              <a:t>2/13/2021</a:t>
            </a:fld>
            <a:endParaRPr lang="en-US" dirty="0"/>
          </a:p>
        </p:txBody>
      </p:sp>
      <p:sp>
        <p:nvSpPr>
          <p:cNvPr id="5" name="Footer Placeholder 4"/>
          <p:cNvSpPr>
            <a:spLocks noGrp="1"/>
          </p:cNvSpPr>
          <p:nvPr>
            <p:ph type="ftr" sz="quarter" idx="11"/>
          </p:nvPr>
        </p:nvSpPr>
        <p:spPr/>
        <p:txBody>
          <a:bodyPr/>
          <a:lstStyle/>
          <a:p>
            <a:r>
              <a:rPr lang="en-US"/>
              <a:t>Dept. of CSE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4371317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8F1791C9-C8A7-4CD7-8F02-677F7D07E350}" type="datetime1">
              <a:rPr lang="en-US" noProof="0" smtClean="0"/>
              <a:t>2/13/2021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noProof="0"/>
              <a:t>Dept. of CSE </a:t>
            </a:r>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32586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729EFD9-F9B4-4E89-8111-1669A015614B}" type="datetime1">
              <a:rPr lang="en-US" noProof="0" smtClean="0"/>
              <a:t>2/13/2021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noProof="0"/>
              <a:t>Dept. of CSE </a:t>
            </a:r>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430466" y="3022328"/>
            <a:ext cx="0" cy="21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845127" y="3135206"/>
            <a:ext cx="5030175"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pic>
        <p:nvPicPr>
          <p:cNvPr id="9" name="Picture 8" descr="Logo, company name&#10;&#10;Description automatically generated">
            <a:extLst>
              <a:ext uri="{FF2B5EF4-FFF2-40B4-BE49-F238E27FC236}">
                <a16:creationId xmlns:a16="http://schemas.microsoft.com/office/drawing/2014/main" id="{887DDF34-D83C-4C7D-A0AF-071211EB3BDA}"/>
              </a:ext>
            </a:extLst>
          </p:cNvPr>
          <p:cNvPicPr>
            <a:picLocks noChangeAspect="1"/>
          </p:cNvPicPr>
          <p:nvPr userDrawn="1"/>
        </p:nvPicPr>
        <p:blipFill>
          <a:blip r:embed="rId2"/>
          <a:stretch>
            <a:fillRect/>
          </a:stretch>
        </p:blipFill>
        <p:spPr>
          <a:xfrm>
            <a:off x="5559048" y="775672"/>
            <a:ext cx="1664246" cy="1800000"/>
          </a:xfrm>
          <a:prstGeom prst="rect">
            <a:avLst/>
          </a:prstGeom>
        </p:spPr>
      </p:pic>
    </p:spTree>
    <p:extLst>
      <p:ext uri="{BB962C8B-B14F-4D97-AF65-F5344CB8AC3E}">
        <p14:creationId xmlns:p14="http://schemas.microsoft.com/office/powerpoint/2010/main" val="118697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6E010-57F9-4DEE-BE75-F010064F6923}" type="datetime1">
              <a:rPr lang="en-US" noProof="0" smtClean="0"/>
              <a:t>2/13/2021</a:t>
            </a:fld>
            <a:endParaRPr lang="en-US" noProof="0" dirty="0"/>
          </a:p>
        </p:txBody>
      </p:sp>
      <p:sp>
        <p:nvSpPr>
          <p:cNvPr id="5" name="Footer Placeholder 4"/>
          <p:cNvSpPr>
            <a:spLocks noGrp="1"/>
          </p:cNvSpPr>
          <p:nvPr>
            <p:ph type="ftr" sz="quarter" idx="11"/>
          </p:nvPr>
        </p:nvSpPr>
        <p:spPr/>
        <p:txBody>
          <a:bodyPr/>
          <a:lstStyle/>
          <a:p>
            <a:r>
              <a:rPr lang="en-US"/>
              <a:t>Dept. of CSE </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7" name="Rectangle">
            <a:extLst>
              <a:ext uri="{FF2B5EF4-FFF2-40B4-BE49-F238E27FC236}">
                <a16:creationId xmlns:a16="http://schemas.microsoft.com/office/drawing/2014/main" id="{7DB3B20D-DED7-404E-B681-E61037B0345B}"/>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8" name="Rectangle">
            <a:extLst>
              <a:ext uri="{FF2B5EF4-FFF2-40B4-BE49-F238E27FC236}">
                <a16:creationId xmlns:a16="http://schemas.microsoft.com/office/drawing/2014/main" id="{44E88FCF-68E7-4295-A637-D5EFC5CA03F9}"/>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1136204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marL="179388" indent="-179388">
              <a:buClr>
                <a:srgbClr val="191919"/>
              </a:buClr>
              <a:buFont typeface="Wingdings" panose="05000000000000000000" pitchFamily="2" charset="2"/>
              <a:buChar char="§"/>
              <a:defRPr>
                <a:solidFill>
                  <a:srgbClr val="002060"/>
                </a:solidFill>
                <a:latin typeface="Times New Roman" panose="02020603050405020304" pitchFamily="18" charset="0"/>
                <a:cs typeface="Times New Roman" panose="02020603050405020304" pitchFamily="18" charset="0"/>
              </a:defRPr>
            </a:lvl1pPr>
            <a:lvl2pPr marL="384048" indent="-182880">
              <a:buFont typeface="Arial" panose="020B0604020202020204" pitchFamily="34" charset="0"/>
              <a:buChar char="•"/>
              <a:defRPr sz="2400">
                <a:solidFill>
                  <a:srgbClr val="7030A0"/>
                </a:solidFill>
                <a:latin typeface="Times New Roman" panose="02020603050405020304" pitchFamily="18" charset="0"/>
                <a:cs typeface="Times New Roman" panose="02020603050405020304" pitchFamily="18" charset="0"/>
              </a:defRPr>
            </a:lvl2pPr>
            <a:lvl3pPr>
              <a:defRPr>
                <a:solidFill>
                  <a:schemeClr val="accent2">
                    <a:lumMod val="25000"/>
                  </a:schemeClr>
                </a:solidFill>
              </a:defRPr>
            </a:lvl3pPr>
            <a:lvl4pPr>
              <a:defRPr>
                <a:solidFill>
                  <a:schemeClr val="tx1"/>
                </a:solidFill>
              </a:defRPr>
            </a:lvl4pPr>
            <a:lvl5pPr>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27F6E010-57F9-4DEE-BE75-F010064F6923}" type="datetime1">
              <a:rPr lang="en-US" noProof="0" smtClean="0"/>
              <a:t>2/13/2021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lvl1pPr>
              <a:defRPr>
                <a:solidFill>
                  <a:schemeClr val="bg1"/>
                </a:solidFill>
              </a:defRPr>
            </a:lvl1pPr>
          </a:lstStyle>
          <a:p>
            <a:r>
              <a:rPr lang="en-US" dirty="0"/>
              <a:t>Dept. of CSE </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757119"/>
            <a:ext cx="10058400" cy="587584"/>
          </a:xfrm>
          <a:prstGeom prst="rect">
            <a:avLst/>
          </a:prstGeom>
        </p:spPr>
        <p:txBody>
          <a:bodyPr vert="horz" lIns="91440" tIns="45720" rIns="91440" bIns="45720" rtlCol="0" anchor="ctr">
            <a:normAutofit/>
          </a:bodyPr>
          <a:lstStyle>
            <a:lvl1pPr>
              <a:defRPr cap="all" baseline="0">
                <a:solidFill>
                  <a:srgbClr val="C00000"/>
                </a:solidFill>
              </a:defRPr>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7F97274-A2E3-444E-B839-602A80FC1489}" type="datetime1">
              <a:rPr lang="en-US" noProof="0" smtClean="0"/>
              <a:t>2/13/2021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noProof="0"/>
              <a:t>Dept. of CSE </a:t>
            </a:r>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067881A-3C8A-41C0-BB23-0A23E5357859}" type="datetime1">
              <a:rPr lang="en-US" noProof="0" smtClean="0"/>
              <a:t>2/13/2021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noProof="0"/>
              <a:t>Dept. of CSE </a:t>
            </a:r>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BAC6E95B-D363-450B-BCE4-15A31990E008}" type="datetime1">
              <a:rPr lang="en-US" noProof="0" smtClean="0"/>
              <a:t>2/13/2021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noProof="0"/>
              <a:t>Dept. of CSE </a:t>
            </a:r>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2421FE2A-7A53-4E12-A698-89A0DA8DDFC9}" type="datetime1">
              <a:rPr lang="en-US" noProof="0" smtClean="0"/>
              <a:t>2/13/2021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noProof="0"/>
              <a:t>Dept. of CSE </a:t>
            </a:r>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D07E6C9-F3E2-4467-BD21-BEB4EA8666C1}" type="datetime1">
              <a:rPr lang="en-US" noProof="0" smtClean="0"/>
              <a:t>2/13/2021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noProof="0"/>
              <a:t>Dept. of CSE </a:t>
            </a:r>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CF14-AE87-4B5E-98DA-8FDFA0B6E6E8}" type="datetime1">
              <a:rPr lang="en-US" noProof="0" smtClean="0"/>
              <a:t>2/13/2021</a:t>
            </a:fld>
            <a:endParaRPr lang="en-US" noProof="0" dirty="0"/>
          </a:p>
        </p:txBody>
      </p:sp>
      <p:sp>
        <p:nvSpPr>
          <p:cNvPr id="5" name="Footer Placeholder 4"/>
          <p:cNvSpPr>
            <a:spLocks noGrp="1"/>
          </p:cNvSpPr>
          <p:nvPr>
            <p:ph type="ftr" sz="quarter" idx="11"/>
          </p:nvPr>
        </p:nvSpPr>
        <p:spPr/>
        <p:txBody>
          <a:bodyPr/>
          <a:lstStyle/>
          <a:p>
            <a:r>
              <a:rPr lang="en-US" noProof="0"/>
              <a:t>Dept. of CSE </a:t>
            </a:r>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22" name="Rectangle">
            <a:extLst>
              <a:ext uri="{FF2B5EF4-FFF2-40B4-BE49-F238E27FC236}">
                <a16:creationId xmlns:a16="http://schemas.microsoft.com/office/drawing/2014/main" id="{EDA9B528-58F6-4B7B-9254-1BDA4A7D8C12}"/>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23" name="Rectangle">
            <a:extLst>
              <a:ext uri="{FF2B5EF4-FFF2-40B4-BE49-F238E27FC236}">
                <a16:creationId xmlns:a16="http://schemas.microsoft.com/office/drawing/2014/main" id="{4FDD4684-FABC-4C77-A226-B4625FB35A99}"/>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280000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7406EA-F085-4139-9244-7630B1860CA3}" type="datetime1">
              <a:rPr lang="en-US" smtClean="0"/>
              <a:t>2/13/2021</a:t>
            </a:fld>
            <a:endParaRPr lang="en-US" dirty="0"/>
          </a:p>
        </p:txBody>
      </p:sp>
      <p:sp>
        <p:nvSpPr>
          <p:cNvPr id="6" name="Footer Placeholder 5"/>
          <p:cNvSpPr>
            <a:spLocks noGrp="1"/>
          </p:cNvSpPr>
          <p:nvPr>
            <p:ph type="ftr" sz="quarter" idx="11"/>
          </p:nvPr>
        </p:nvSpPr>
        <p:spPr/>
        <p:txBody>
          <a:bodyPr/>
          <a:lstStyle/>
          <a:p>
            <a:r>
              <a:rPr lang="en-US"/>
              <a:t>Dept. of CSE </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2088249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F97274-A2E3-444E-B839-602A80FC1489}" type="datetime1">
              <a:rPr lang="en-US" noProof="0" smtClean="0"/>
              <a:t>2/13/2021</a:t>
            </a:fld>
            <a:endParaRPr lang="en-US" noProof="0" dirty="0"/>
          </a:p>
        </p:txBody>
      </p:sp>
      <p:sp>
        <p:nvSpPr>
          <p:cNvPr id="8" name="Footer Placeholder 7"/>
          <p:cNvSpPr>
            <a:spLocks noGrp="1"/>
          </p:cNvSpPr>
          <p:nvPr>
            <p:ph type="ftr" sz="quarter" idx="11"/>
          </p:nvPr>
        </p:nvSpPr>
        <p:spPr/>
        <p:txBody>
          <a:bodyPr/>
          <a:lstStyle/>
          <a:p>
            <a:r>
              <a:rPr lang="en-US" noProof="0"/>
              <a:t>Dept. of CSE </a:t>
            </a:r>
            <a:endParaRPr lang="en-US" noProof="0" dirty="0"/>
          </a:p>
        </p:txBody>
      </p:sp>
      <p:sp>
        <p:nvSpPr>
          <p:cNvPr id="9" name="Slide Number Placeholder 8"/>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Rectangle">
            <a:extLst>
              <a:ext uri="{FF2B5EF4-FFF2-40B4-BE49-F238E27FC236}">
                <a16:creationId xmlns:a16="http://schemas.microsoft.com/office/drawing/2014/main" id="{002991B5-D6CA-4AC0-8175-E642A006C6D8}"/>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7FD7A438-76C6-4E7C-AB4A-056A487AF68D}"/>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180953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67881A-3C8A-41C0-BB23-0A23E5357859}" type="datetime1">
              <a:rPr lang="en-US" noProof="0" smtClean="0"/>
              <a:t>2/13/2021</a:t>
            </a:fld>
            <a:endParaRPr lang="en-US" noProof="0" dirty="0"/>
          </a:p>
        </p:txBody>
      </p:sp>
      <p:sp>
        <p:nvSpPr>
          <p:cNvPr id="4" name="Footer Placeholder 3"/>
          <p:cNvSpPr>
            <a:spLocks noGrp="1"/>
          </p:cNvSpPr>
          <p:nvPr>
            <p:ph type="ftr" sz="quarter" idx="11"/>
          </p:nvPr>
        </p:nvSpPr>
        <p:spPr/>
        <p:txBody>
          <a:bodyPr/>
          <a:lstStyle/>
          <a:p>
            <a:r>
              <a:rPr lang="en-US" noProof="0"/>
              <a:t>Dept. of CSE </a:t>
            </a:r>
            <a:endParaRPr 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6" name="Rectangle">
            <a:extLst>
              <a:ext uri="{FF2B5EF4-FFF2-40B4-BE49-F238E27FC236}">
                <a16:creationId xmlns:a16="http://schemas.microsoft.com/office/drawing/2014/main" id="{BC30A1AD-D7C0-412A-9333-364C16B67191}"/>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7" name="Rectangle">
            <a:extLst>
              <a:ext uri="{FF2B5EF4-FFF2-40B4-BE49-F238E27FC236}">
                <a16:creationId xmlns:a16="http://schemas.microsoft.com/office/drawing/2014/main" id="{805EC6BE-452C-4296-9118-0C2C6FBFAA40}"/>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71388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F244C-B9D8-4B5E-89D8-967707FCC749}" type="datetime1">
              <a:rPr lang="en-US" noProof="0" smtClean="0"/>
              <a:t>2/13/2021</a:t>
            </a:fld>
            <a:endParaRPr lang="en-US" noProof="0" dirty="0"/>
          </a:p>
        </p:txBody>
      </p:sp>
      <p:sp>
        <p:nvSpPr>
          <p:cNvPr id="3" name="Footer Placeholder 2"/>
          <p:cNvSpPr>
            <a:spLocks noGrp="1"/>
          </p:cNvSpPr>
          <p:nvPr>
            <p:ph type="ftr" sz="quarter" idx="11"/>
          </p:nvPr>
        </p:nvSpPr>
        <p:spPr/>
        <p:txBody>
          <a:bodyPr/>
          <a:lstStyle/>
          <a:p>
            <a:r>
              <a:rPr lang="en-US" noProof="0"/>
              <a:t>Dept. of CSE </a:t>
            </a:r>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15324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7406EA-F085-4139-9244-7630B1860CA3}" type="datetime1">
              <a:rPr lang="en-US" smtClean="0"/>
              <a:t>2/13/2021</a:t>
            </a:fld>
            <a:endParaRPr lang="en-US" dirty="0"/>
          </a:p>
        </p:txBody>
      </p:sp>
      <p:sp>
        <p:nvSpPr>
          <p:cNvPr id="6" name="Footer Placeholder 5"/>
          <p:cNvSpPr>
            <a:spLocks noGrp="1"/>
          </p:cNvSpPr>
          <p:nvPr>
            <p:ph type="ftr" sz="quarter" idx="11"/>
          </p:nvPr>
        </p:nvSpPr>
        <p:spPr/>
        <p:txBody>
          <a:bodyPr/>
          <a:lstStyle/>
          <a:p>
            <a:r>
              <a:rPr lang="en-US"/>
              <a:t>Dept. of CSE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2347991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86DD5-6320-48BF-BBC2-5279BB800F3F}" type="datetime1">
              <a:rPr lang="en-US" noProof="0" smtClean="0"/>
              <a:t>2/13/2021</a:t>
            </a:fld>
            <a:endParaRPr lang="en-US" noProof="0" dirty="0"/>
          </a:p>
        </p:txBody>
      </p:sp>
      <p:sp>
        <p:nvSpPr>
          <p:cNvPr id="6" name="Footer Placeholder 5"/>
          <p:cNvSpPr>
            <a:spLocks noGrp="1"/>
          </p:cNvSpPr>
          <p:nvPr>
            <p:ph type="ftr" sz="quarter" idx="11"/>
          </p:nvPr>
        </p:nvSpPr>
        <p:spPr/>
        <p:txBody>
          <a:bodyPr/>
          <a:lstStyle/>
          <a:p>
            <a:pPr algn="l"/>
            <a:r>
              <a:rPr lang="en-US" noProof="0"/>
              <a:t>Dept. of CSE </a:t>
            </a:r>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23" name="Rectangle">
            <a:extLst>
              <a:ext uri="{FF2B5EF4-FFF2-40B4-BE49-F238E27FC236}">
                <a16:creationId xmlns:a16="http://schemas.microsoft.com/office/drawing/2014/main" id="{4B6EF005-5AAE-4E03-A5DB-EC3D3BE35E72}"/>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24" name="Rectangle">
            <a:extLst>
              <a:ext uri="{FF2B5EF4-FFF2-40B4-BE49-F238E27FC236}">
                <a16:creationId xmlns:a16="http://schemas.microsoft.com/office/drawing/2014/main" id="{704F1592-C9A5-4749-A4B8-F05035C25718}"/>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390823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7">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D7406EA-F085-4139-9244-7630B1860CA3}" type="datetime1">
              <a:rPr lang="en-US" smtClean="0"/>
              <a:t>2/13/2021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Dept. of CSE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pPr/>
              <a:t>‹#›</a:t>
            </a:fld>
            <a:endParaRPr lang="en-US" dirty="0"/>
          </a:p>
        </p:txBody>
      </p:sp>
      <p:sp>
        <p:nvSpPr>
          <p:cNvPr id="22" name="Rectangle">
            <a:extLst>
              <a:ext uri="{FF2B5EF4-FFF2-40B4-BE49-F238E27FC236}">
                <a16:creationId xmlns:a16="http://schemas.microsoft.com/office/drawing/2014/main" id="{0B50C496-E014-48A8-A123-B380A25DB7D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lgn="ctr">
              <a:defRPr sz="3200" b="0">
                <a:solidFill>
                  <a:srgbClr val="E8ECF2"/>
                </a:solidFill>
                <a:latin typeface="+mn-lt"/>
                <a:ea typeface="+mn-ea"/>
                <a:cs typeface="+mn-cs"/>
                <a:sym typeface="Helvetica Neue Medium"/>
              </a:defRPr>
            </a:pPr>
            <a:endParaRPr lang="en-US" sz="1600" noProof="0" dirty="0"/>
          </a:p>
        </p:txBody>
      </p:sp>
      <p:pic>
        <p:nvPicPr>
          <p:cNvPr id="23" name="Picture 22" descr="Logo, company name&#10;&#10;Description automatically generated">
            <a:extLst>
              <a:ext uri="{FF2B5EF4-FFF2-40B4-BE49-F238E27FC236}">
                <a16:creationId xmlns:a16="http://schemas.microsoft.com/office/drawing/2014/main" id="{844C9F48-FFF1-4900-B706-C69034B9AB06}"/>
              </a:ext>
            </a:extLst>
          </p:cNvPr>
          <p:cNvPicPr>
            <a:picLocks noChangeAspect="1"/>
          </p:cNvPicPr>
          <p:nvPr userDrawn="1"/>
        </p:nvPicPr>
        <p:blipFill>
          <a:blip r:embed="rId28"/>
          <a:stretch>
            <a:fillRect/>
          </a:stretch>
        </p:blipFill>
        <p:spPr>
          <a:xfrm>
            <a:off x="11383587" y="-27231"/>
            <a:ext cx="832123" cy="900000"/>
          </a:xfrm>
          <a:prstGeom prst="rect">
            <a:avLst/>
          </a:prstGeom>
        </p:spPr>
      </p:pic>
    </p:spTree>
    <p:extLst>
      <p:ext uri="{BB962C8B-B14F-4D97-AF65-F5344CB8AC3E}">
        <p14:creationId xmlns:p14="http://schemas.microsoft.com/office/powerpoint/2010/main" val="166951669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675" r:id="rId20"/>
    <p:sldLayoutId id="2147483684" r:id="rId21"/>
    <p:sldLayoutId id="2147483678" r:id="rId22"/>
    <p:sldLayoutId id="2147483688" r:id="rId23"/>
    <p:sldLayoutId id="2147483692" r:id="rId24"/>
    <p:sldLayoutId id="2147483689" r:id="rId25"/>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rdplu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EDBA47-C79A-4B6C-ABD4-2FE8D396ED7B}"/>
              </a:ext>
            </a:extLst>
          </p:cNvPr>
          <p:cNvSpPr>
            <a:spLocks noGrp="1"/>
          </p:cNvSpPr>
          <p:nvPr>
            <p:ph type="dt" sz="half" idx="10"/>
          </p:nvPr>
        </p:nvSpPr>
        <p:spPr/>
        <p:txBody>
          <a:bodyPr/>
          <a:lstStyle/>
          <a:p>
            <a:r>
              <a:rPr lang="en-US" noProof="0" dirty="0"/>
              <a:t>10/20/2020</a:t>
            </a:r>
          </a:p>
        </p:txBody>
      </p:sp>
      <p:sp>
        <p:nvSpPr>
          <p:cNvPr id="3" name="Footer Placeholder 2">
            <a:extLst>
              <a:ext uri="{FF2B5EF4-FFF2-40B4-BE49-F238E27FC236}">
                <a16:creationId xmlns:a16="http://schemas.microsoft.com/office/drawing/2014/main" id="{CCEE699C-21F6-4B71-BB2C-0559EDC9F825}"/>
              </a:ext>
            </a:extLst>
          </p:cNvPr>
          <p:cNvSpPr>
            <a:spLocks noGrp="1"/>
          </p:cNvSpPr>
          <p:nvPr>
            <p:ph type="ftr" sz="quarter" idx="11"/>
          </p:nvPr>
        </p:nvSpPr>
        <p:spPr/>
        <p:txBody>
          <a:bodyPr/>
          <a:lstStyle/>
          <a:p>
            <a:r>
              <a:rPr lang="en-US" noProof="0"/>
              <a:t>Dept. of CSE </a:t>
            </a:r>
            <a:endParaRPr lang="en-US" noProof="0" dirty="0"/>
          </a:p>
        </p:txBody>
      </p:sp>
      <p:sp>
        <p:nvSpPr>
          <p:cNvPr id="6" name="Slide Number Placeholder 5">
            <a:extLst>
              <a:ext uri="{FF2B5EF4-FFF2-40B4-BE49-F238E27FC236}">
                <a16:creationId xmlns:a16="http://schemas.microsoft.com/office/drawing/2014/main" id="{4A40246B-0541-48A4-B333-18A2BBEFF5EC}"/>
              </a:ext>
            </a:extLst>
          </p:cNvPr>
          <p:cNvSpPr>
            <a:spLocks noGrp="1"/>
          </p:cNvSpPr>
          <p:nvPr>
            <p:ph type="sldNum" sz="quarter" idx="12"/>
          </p:nvPr>
        </p:nvSpPr>
        <p:spPr/>
        <p:txBody>
          <a:bodyPr/>
          <a:lstStyle/>
          <a:p>
            <a:fld id="{3A98EE3D-8CD1-4C3F-BD1C-C98C9596463C}" type="slidenum">
              <a:rPr lang="en-US" noProof="0" smtClean="0"/>
              <a:t>1</a:t>
            </a:fld>
            <a:endParaRPr lang="en-US" noProof="0" dirty="0"/>
          </a:p>
        </p:txBody>
      </p:sp>
      <p:sp>
        <p:nvSpPr>
          <p:cNvPr id="9" name="TextBox 8">
            <a:extLst>
              <a:ext uri="{FF2B5EF4-FFF2-40B4-BE49-F238E27FC236}">
                <a16:creationId xmlns:a16="http://schemas.microsoft.com/office/drawing/2014/main" id="{8003794F-ACB6-424A-9D73-6E3EDC5B2096}"/>
              </a:ext>
            </a:extLst>
          </p:cNvPr>
          <p:cNvSpPr txBox="1"/>
          <p:nvPr/>
        </p:nvSpPr>
        <p:spPr>
          <a:xfrm>
            <a:off x="2093739" y="2782669"/>
            <a:ext cx="8004517" cy="646331"/>
          </a:xfrm>
          <a:prstGeom prst="rect">
            <a:avLst/>
          </a:prstGeom>
          <a:noFill/>
        </p:spPr>
        <p:txBody>
          <a:bodyPr wrap="square" rtlCol="0">
            <a:spAutoFit/>
          </a:bodyPr>
          <a:lstStyle/>
          <a:p>
            <a:pPr algn="ctr"/>
            <a:r>
              <a:rPr lang="en-US" sz="3600" b="1" dirty="0"/>
              <a:t>Database mini project phase - 0</a:t>
            </a:r>
            <a:endParaRPr lang="en-IN" sz="3600" b="1" dirty="0"/>
          </a:p>
        </p:txBody>
      </p:sp>
      <p:sp>
        <p:nvSpPr>
          <p:cNvPr id="11" name="TextBox 10">
            <a:extLst>
              <a:ext uri="{FF2B5EF4-FFF2-40B4-BE49-F238E27FC236}">
                <a16:creationId xmlns:a16="http://schemas.microsoft.com/office/drawing/2014/main" id="{84306B77-3880-408E-9171-4984847FD4E4}"/>
              </a:ext>
            </a:extLst>
          </p:cNvPr>
          <p:cNvSpPr txBox="1"/>
          <p:nvPr/>
        </p:nvSpPr>
        <p:spPr>
          <a:xfrm>
            <a:off x="1939302" y="3573242"/>
            <a:ext cx="8004517" cy="646331"/>
          </a:xfrm>
          <a:prstGeom prst="rect">
            <a:avLst/>
          </a:prstGeom>
          <a:noFill/>
        </p:spPr>
        <p:txBody>
          <a:bodyPr wrap="square" rtlCol="0">
            <a:spAutoFit/>
          </a:bodyPr>
          <a:lstStyle/>
          <a:p>
            <a:pPr algn="ctr"/>
            <a:r>
              <a:rPr lang="en-US" sz="3600" b="1" i="1" dirty="0">
                <a:solidFill>
                  <a:srgbClr val="C00000"/>
                </a:solidFill>
                <a:effectLst>
                  <a:outerShdw blurRad="38100" dist="38100" dir="2700000" algn="tl">
                    <a:srgbClr val="000000">
                      <a:alpha val="43137"/>
                    </a:srgbClr>
                  </a:outerShdw>
                </a:effectLst>
              </a:rPr>
              <a:t>Car Rental Management System</a:t>
            </a:r>
            <a:endParaRPr lang="en-IN" sz="3600" b="1" i="1" dirty="0">
              <a:solidFill>
                <a:srgbClr val="C00000"/>
              </a:solidFill>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9C47CE9C-FB7E-4864-8FC5-28EB0A3052AE}"/>
              </a:ext>
            </a:extLst>
          </p:cNvPr>
          <p:cNvSpPr txBox="1"/>
          <p:nvPr/>
        </p:nvSpPr>
        <p:spPr>
          <a:xfrm>
            <a:off x="3000467" y="4541192"/>
            <a:ext cx="5882185" cy="707886"/>
          </a:xfrm>
          <a:prstGeom prst="rect">
            <a:avLst/>
          </a:prstGeom>
          <a:noFill/>
        </p:spPr>
        <p:txBody>
          <a:bodyPr wrap="square" rtlCol="0">
            <a:spAutoFit/>
          </a:bodyPr>
          <a:lstStyle/>
          <a:p>
            <a:pPr algn="ctr"/>
            <a:r>
              <a:rPr lang="en-IN" sz="2000" b="1" dirty="0">
                <a:solidFill>
                  <a:srgbClr val="002060"/>
                </a:solidFill>
              </a:rPr>
              <a:t>Karthik B.N : 1RN18CS050</a:t>
            </a:r>
          </a:p>
          <a:p>
            <a:pPr algn="ctr"/>
            <a:r>
              <a:rPr lang="en-IN" sz="2000" b="1" dirty="0" err="1">
                <a:solidFill>
                  <a:srgbClr val="002060"/>
                </a:solidFill>
              </a:rPr>
              <a:t>Akhilesha</a:t>
            </a:r>
            <a:r>
              <a:rPr lang="en-IN" sz="2000" b="1" dirty="0">
                <a:solidFill>
                  <a:srgbClr val="002060"/>
                </a:solidFill>
              </a:rPr>
              <a:t> A </a:t>
            </a:r>
            <a:r>
              <a:rPr lang="en-IN" sz="2000" b="1" dirty="0" err="1">
                <a:solidFill>
                  <a:srgbClr val="002060"/>
                </a:solidFill>
              </a:rPr>
              <a:t>Saralaya</a:t>
            </a:r>
            <a:r>
              <a:rPr lang="en-IN" sz="2000" b="1" dirty="0">
                <a:solidFill>
                  <a:srgbClr val="002060"/>
                </a:solidFill>
              </a:rPr>
              <a:t> : 1RN18CS011 </a:t>
            </a:r>
          </a:p>
        </p:txBody>
      </p:sp>
      <p:sp>
        <p:nvSpPr>
          <p:cNvPr id="17" name="TextBox 16">
            <a:extLst>
              <a:ext uri="{FF2B5EF4-FFF2-40B4-BE49-F238E27FC236}">
                <a16:creationId xmlns:a16="http://schemas.microsoft.com/office/drawing/2014/main" id="{CBF59A65-F179-4E43-B82F-4EB5CFD9F47A}"/>
              </a:ext>
            </a:extLst>
          </p:cNvPr>
          <p:cNvSpPr txBox="1"/>
          <p:nvPr/>
        </p:nvSpPr>
        <p:spPr>
          <a:xfrm>
            <a:off x="1710553" y="5570697"/>
            <a:ext cx="8770887" cy="523220"/>
          </a:xfrm>
          <a:prstGeom prst="rect">
            <a:avLst/>
          </a:prstGeom>
          <a:noFill/>
        </p:spPr>
        <p:txBody>
          <a:bodyPr wrap="square" rtlCol="0">
            <a:spAutoFit/>
          </a:bodyPr>
          <a:lstStyle/>
          <a:p>
            <a:pPr algn="ctr"/>
            <a:r>
              <a:rPr lang="en-US" sz="2800" b="1" dirty="0">
                <a:solidFill>
                  <a:srgbClr val="002060"/>
                </a:solidFill>
              </a:rPr>
              <a:t>R N S INSTITUTE OF TECHNOLOGY- BENGALURU </a:t>
            </a:r>
            <a:endParaRPr lang="en-IN" sz="2800" b="1" dirty="0">
              <a:solidFill>
                <a:srgbClr val="002060"/>
              </a:solidFill>
            </a:endParaRPr>
          </a:p>
        </p:txBody>
      </p:sp>
    </p:spTree>
    <p:extLst>
      <p:ext uri="{BB962C8B-B14F-4D97-AF65-F5344CB8AC3E}">
        <p14:creationId xmlns:p14="http://schemas.microsoft.com/office/powerpoint/2010/main" val="1833365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8743E-E9CF-402B-B24B-A0C02626D1B8}"/>
              </a:ext>
            </a:extLst>
          </p:cNvPr>
          <p:cNvSpPr>
            <a:spLocks noGrp="1"/>
          </p:cNvSpPr>
          <p:nvPr>
            <p:ph type="dt" sz="half" idx="10"/>
          </p:nvPr>
        </p:nvSpPr>
        <p:spPr/>
        <p:txBody>
          <a:bodyPr/>
          <a:lstStyle/>
          <a:p>
            <a:fld id="{60225C2F-F4E1-4BF1-AEC8-A66F4EBB1808}" type="datetime1">
              <a:rPr lang="en-US" noProof="0" smtClean="0"/>
              <a:t>2/13/2021</a:t>
            </a:fld>
            <a:endParaRPr lang="en-US" noProof="0" dirty="0"/>
          </a:p>
        </p:txBody>
      </p:sp>
      <p:sp>
        <p:nvSpPr>
          <p:cNvPr id="3" name="Footer Placeholder 2">
            <a:extLst>
              <a:ext uri="{FF2B5EF4-FFF2-40B4-BE49-F238E27FC236}">
                <a16:creationId xmlns:a16="http://schemas.microsoft.com/office/drawing/2014/main" id="{79C6BA1D-3FCC-475D-94D6-0F2A4A5125F8}"/>
              </a:ext>
            </a:extLst>
          </p:cNvPr>
          <p:cNvSpPr>
            <a:spLocks noGrp="1"/>
          </p:cNvSpPr>
          <p:nvPr>
            <p:ph type="ftr" sz="quarter" idx="11"/>
          </p:nvPr>
        </p:nvSpPr>
        <p:spPr/>
        <p:txBody>
          <a:bodyPr/>
          <a:lstStyle/>
          <a:p>
            <a:r>
              <a:rPr lang="en-US" noProof="0"/>
              <a:t>Dept. of CSE </a:t>
            </a:r>
            <a:endParaRPr lang="en-US" noProof="0" dirty="0"/>
          </a:p>
        </p:txBody>
      </p:sp>
      <p:sp>
        <p:nvSpPr>
          <p:cNvPr id="4" name="Slide Number Placeholder 3">
            <a:extLst>
              <a:ext uri="{FF2B5EF4-FFF2-40B4-BE49-F238E27FC236}">
                <a16:creationId xmlns:a16="http://schemas.microsoft.com/office/drawing/2014/main" id="{6516C5A3-42AE-4BC6-8B6C-FE50EA6ABD7C}"/>
              </a:ext>
            </a:extLst>
          </p:cNvPr>
          <p:cNvSpPr>
            <a:spLocks noGrp="1"/>
          </p:cNvSpPr>
          <p:nvPr>
            <p:ph type="sldNum" sz="quarter" idx="12"/>
          </p:nvPr>
        </p:nvSpPr>
        <p:spPr/>
        <p:txBody>
          <a:bodyPr/>
          <a:lstStyle/>
          <a:p>
            <a:fld id="{3A98EE3D-8CD1-4C3F-BD1C-C98C9596463C}" type="slidenum">
              <a:rPr lang="en-US" noProof="0" smtClean="0"/>
              <a:t>2</a:t>
            </a:fld>
            <a:endParaRPr lang="en-US" noProof="0" dirty="0"/>
          </a:p>
        </p:txBody>
      </p:sp>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b="1" i="1" dirty="0">
                <a:solidFill>
                  <a:srgbClr val="C00000"/>
                </a:solidFill>
                <a:effectLst>
                  <a:outerShdw blurRad="38100" dist="38100" dir="2700000" algn="tl">
                    <a:srgbClr val="000000">
                      <a:alpha val="43137"/>
                    </a:srgbClr>
                  </a:outerShdw>
                </a:effectLst>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r>
              <a:rPr lang="en-US" sz="2000" dirty="0">
                <a:solidFill>
                  <a:srgbClr val="002060"/>
                </a:solidFill>
              </a:rPr>
              <a:t>Introduction – relevance of the topic </a:t>
            </a:r>
          </a:p>
          <a:p>
            <a:r>
              <a:rPr lang="en-US" sz="2000" dirty="0">
                <a:solidFill>
                  <a:srgbClr val="002060"/>
                </a:solidFill>
              </a:rPr>
              <a:t>Mini-world- problem statement </a:t>
            </a:r>
          </a:p>
          <a:p>
            <a:r>
              <a:rPr lang="en-US" sz="2000" dirty="0">
                <a:solidFill>
                  <a:srgbClr val="002060"/>
                </a:solidFill>
              </a:rPr>
              <a:t>Schema </a:t>
            </a:r>
          </a:p>
          <a:p>
            <a:r>
              <a:rPr lang="en-US" sz="2000" dirty="0">
                <a:solidFill>
                  <a:srgbClr val="002060"/>
                </a:solidFill>
              </a:rPr>
              <a:t>ER diagram</a:t>
            </a:r>
          </a:p>
          <a:p>
            <a:r>
              <a:rPr lang="en-US" sz="2000" dirty="0">
                <a:solidFill>
                  <a:srgbClr val="002060"/>
                </a:solidFill>
              </a:rPr>
              <a:t>Technologies used </a:t>
            </a:r>
          </a:p>
        </p:txBody>
      </p:sp>
    </p:spTree>
    <p:extLst>
      <p:ext uri="{BB962C8B-B14F-4D97-AF65-F5344CB8AC3E}">
        <p14:creationId xmlns:p14="http://schemas.microsoft.com/office/powerpoint/2010/main" val="2276898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B5DA89-C405-4D97-84A5-EF5F1A4807B4}"/>
              </a:ext>
            </a:extLst>
          </p:cNvPr>
          <p:cNvSpPr>
            <a:spLocks noGrp="1"/>
          </p:cNvSpPr>
          <p:nvPr>
            <p:ph type="title"/>
          </p:nvPr>
        </p:nvSpPr>
        <p:spPr>
          <a:xfrm>
            <a:off x="1388724" y="1060042"/>
            <a:ext cx="8761413" cy="706964"/>
          </a:xfrm>
        </p:spPr>
        <p:txBody>
          <a:bodyPr/>
          <a:lstStyle/>
          <a:p>
            <a:pPr algn="ctr"/>
            <a:r>
              <a:rPr lang="en-IN" b="1" dirty="0">
                <a:solidFill>
                  <a:srgbClr val="002060"/>
                </a:solidFill>
                <a:effectLst>
                  <a:outerShdw blurRad="38100" dist="38100" dir="2700000" algn="tl">
                    <a:srgbClr val="000000">
                      <a:alpha val="43137"/>
                    </a:srgbClr>
                  </a:outerShdw>
                </a:effectLst>
              </a:rPr>
              <a:t>Introduction- relevance of  the topic </a:t>
            </a:r>
          </a:p>
        </p:txBody>
      </p:sp>
      <p:sp>
        <p:nvSpPr>
          <p:cNvPr id="3" name="Date Placeholder 2">
            <a:extLst>
              <a:ext uri="{FF2B5EF4-FFF2-40B4-BE49-F238E27FC236}">
                <a16:creationId xmlns:a16="http://schemas.microsoft.com/office/drawing/2014/main" id="{E5F27748-7106-4E42-AA9F-A50468C0C1F8}"/>
              </a:ext>
            </a:extLst>
          </p:cNvPr>
          <p:cNvSpPr>
            <a:spLocks noGrp="1"/>
          </p:cNvSpPr>
          <p:nvPr>
            <p:ph type="dt" sz="half" idx="10"/>
          </p:nvPr>
        </p:nvSpPr>
        <p:spPr/>
        <p:txBody>
          <a:bodyPr/>
          <a:lstStyle/>
          <a:p>
            <a:fld id="{27F6E010-57F9-4DEE-BE75-F010064F6923}" type="datetime1">
              <a:rPr lang="en-US" noProof="0" smtClean="0"/>
              <a:t>2/13/2021</a:t>
            </a:fld>
            <a:endParaRPr lang="en-US" noProof="0" dirty="0"/>
          </a:p>
        </p:txBody>
      </p:sp>
      <p:sp>
        <p:nvSpPr>
          <p:cNvPr id="4" name="Footer Placeholder 3">
            <a:extLst>
              <a:ext uri="{FF2B5EF4-FFF2-40B4-BE49-F238E27FC236}">
                <a16:creationId xmlns:a16="http://schemas.microsoft.com/office/drawing/2014/main" id="{3C6059CA-4A0D-4372-964A-9FB22B246A4C}"/>
              </a:ext>
            </a:extLst>
          </p:cNvPr>
          <p:cNvSpPr>
            <a:spLocks noGrp="1"/>
          </p:cNvSpPr>
          <p:nvPr>
            <p:ph type="ftr" sz="quarter" idx="11"/>
          </p:nvPr>
        </p:nvSpPr>
        <p:spPr/>
        <p:txBody>
          <a:bodyPr/>
          <a:lstStyle/>
          <a:p>
            <a:r>
              <a:rPr lang="en-US"/>
              <a:t>Dept. of CSE </a:t>
            </a:r>
            <a:endParaRPr lang="en-US" dirty="0"/>
          </a:p>
        </p:txBody>
      </p:sp>
      <p:sp>
        <p:nvSpPr>
          <p:cNvPr id="5" name="Slide Number Placeholder 4">
            <a:extLst>
              <a:ext uri="{FF2B5EF4-FFF2-40B4-BE49-F238E27FC236}">
                <a16:creationId xmlns:a16="http://schemas.microsoft.com/office/drawing/2014/main" id="{7A749D29-7A1F-499E-B08F-B99A5837A8DB}"/>
              </a:ext>
            </a:extLst>
          </p:cNvPr>
          <p:cNvSpPr>
            <a:spLocks noGrp="1"/>
          </p:cNvSpPr>
          <p:nvPr>
            <p:ph type="sldNum" sz="quarter" idx="12"/>
          </p:nvPr>
        </p:nvSpPr>
        <p:spPr/>
        <p:txBody>
          <a:bodyPr/>
          <a:lstStyle/>
          <a:p>
            <a:fld id="{3A98EE3D-8CD1-4C3F-BD1C-C98C9596463C}" type="slidenum">
              <a:rPr lang="en-US" noProof="0" smtClean="0"/>
              <a:t>3</a:t>
            </a:fld>
            <a:endParaRPr lang="en-US" noProof="0" dirty="0"/>
          </a:p>
        </p:txBody>
      </p:sp>
      <p:sp>
        <p:nvSpPr>
          <p:cNvPr id="9" name="TextBox 8">
            <a:extLst>
              <a:ext uri="{FF2B5EF4-FFF2-40B4-BE49-F238E27FC236}">
                <a16:creationId xmlns:a16="http://schemas.microsoft.com/office/drawing/2014/main" id="{87229BBE-3496-40FF-BAE8-7A9C101ADC63}"/>
              </a:ext>
            </a:extLst>
          </p:cNvPr>
          <p:cNvSpPr txBox="1"/>
          <p:nvPr/>
        </p:nvSpPr>
        <p:spPr>
          <a:xfrm>
            <a:off x="1065642" y="2065633"/>
            <a:ext cx="9705997" cy="3323987"/>
          </a:xfrm>
          <a:prstGeom prst="rect">
            <a:avLst/>
          </a:prstGeom>
          <a:noFill/>
        </p:spPr>
        <p:txBody>
          <a:bodyPr wrap="square" rtlCol="0">
            <a:spAutoFit/>
          </a:bodyPr>
          <a:lstStyle/>
          <a:p>
            <a:r>
              <a:rPr lang="en-US" dirty="0"/>
              <a:t>      </a:t>
            </a:r>
            <a:r>
              <a:rPr lang="en-US" sz="2100" dirty="0"/>
              <a:t>Car rental or car hire agencies are private companies that provide short time leasing vehicles for a specified time with a fee to their customers. All over the world, car rental service increasingly becomes the preferred option for most people, especially among students in campuses and universities. This occurs because not all students can afford having their own vehicle and perhaps the university bus service doesn’t always help. Besides, the raising taxi fares and inconsistent bus arrivals  continue to discourage people from taking up the public transport. Therefore, car rental service continues to grow everywhere, hence it required an improvement and good monitoring system.</a:t>
            </a:r>
            <a:endParaRPr lang="en-IN" sz="2100" dirty="0"/>
          </a:p>
        </p:txBody>
      </p:sp>
    </p:spTree>
    <p:extLst>
      <p:ext uri="{BB962C8B-B14F-4D97-AF65-F5344CB8AC3E}">
        <p14:creationId xmlns:p14="http://schemas.microsoft.com/office/powerpoint/2010/main" val="2179686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8348DCA-B8D0-44A3-9AE9-E7866AA8307A}"/>
              </a:ext>
            </a:extLst>
          </p:cNvPr>
          <p:cNvSpPr>
            <a:spLocks noGrp="1"/>
          </p:cNvSpPr>
          <p:nvPr>
            <p:ph type="dt" sz="half" idx="10"/>
          </p:nvPr>
        </p:nvSpPr>
        <p:spPr/>
        <p:txBody>
          <a:bodyPr/>
          <a:lstStyle/>
          <a:p>
            <a:fld id="{27F6E010-57F9-4DEE-BE75-F010064F6923}" type="datetime1">
              <a:rPr lang="en-US" noProof="0" smtClean="0"/>
              <a:t>2/13/2021</a:t>
            </a:fld>
            <a:endParaRPr lang="en-US" noProof="0" dirty="0"/>
          </a:p>
        </p:txBody>
      </p:sp>
      <p:sp>
        <p:nvSpPr>
          <p:cNvPr id="4" name="Footer Placeholder 3">
            <a:extLst>
              <a:ext uri="{FF2B5EF4-FFF2-40B4-BE49-F238E27FC236}">
                <a16:creationId xmlns:a16="http://schemas.microsoft.com/office/drawing/2014/main" id="{2A46AC22-8366-41ED-B028-CF1E7C9B0D05}"/>
              </a:ext>
            </a:extLst>
          </p:cNvPr>
          <p:cNvSpPr>
            <a:spLocks noGrp="1"/>
          </p:cNvSpPr>
          <p:nvPr>
            <p:ph type="ftr" sz="quarter" idx="11"/>
          </p:nvPr>
        </p:nvSpPr>
        <p:spPr/>
        <p:txBody>
          <a:bodyPr/>
          <a:lstStyle/>
          <a:p>
            <a:r>
              <a:rPr lang="en-US"/>
              <a:t>Dept. of CSE </a:t>
            </a:r>
            <a:endParaRPr lang="en-US" dirty="0"/>
          </a:p>
        </p:txBody>
      </p:sp>
      <p:sp>
        <p:nvSpPr>
          <p:cNvPr id="5" name="Slide Number Placeholder 4">
            <a:extLst>
              <a:ext uri="{FF2B5EF4-FFF2-40B4-BE49-F238E27FC236}">
                <a16:creationId xmlns:a16="http://schemas.microsoft.com/office/drawing/2014/main" id="{1ECCFB10-7761-4F5F-87FB-793EB2A556CF}"/>
              </a:ext>
            </a:extLst>
          </p:cNvPr>
          <p:cNvSpPr>
            <a:spLocks noGrp="1"/>
          </p:cNvSpPr>
          <p:nvPr>
            <p:ph type="sldNum" sz="quarter" idx="12"/>
          </p:nvPr>
        </p:nvSpPr>
        <p:spPr/>
        <p:txBody>
          <a:bodyPr/>
          <a:lstStyle/>
          <a:p>
            <a:fld id="{3A98EE3D-8CD1-4C3F-BD1C-C98C9596463C}" type="slidenum">
              <a:rPr lang="en-US" noProof="0" smtClean="0"/>
              <a:t>4</a:t>
            </a:fld>
            <a:endParaRPr lang="en-US" noProof="0" dirty="0"/>
          </a:p>
        </p:txBody>
      </p:sp>
      <p:sp>
        <p:nvSpPr>
          <p:cNvPr id="7" name="TextBox 6">
            <a:extLst>
              <a:ext uri="{FF2B5EF4-FFF2-40B4-BE49-F238E27FC236}">
                <a16:creationId xmlns:a16="http://schemas.microsoft.com/office/drawing/2014/main" id="{5A14CF14-62C5-45EC-893D-BF26BD0AA0B0}"/>
              </a:ext>
            </a:extLst>
          </p:cNvPr>
          <p:cNvSpPr txBox="1"/>
          <p:nvPr/>
        </p:nvSpPr>
        <p:spPr>
          <a:xfrm>
            <a:off x="978010" y="1767006"/>
            <a:ext cx="9279171" cy="3323987"/>
          </a:xfrm>
          <a:prstGeom prst="rect">
            <a:avLst/>
          </a:prstGeom>
          <a:noFill/>
        </p:spPr>
        <p:txBody>
          <a:bodyPr wrap="square" rtlCol="0">
            <a:spAutoFit/>
          </a:bodyPr>
          <a:lstStyle/>
          <a:p>
            <a:pPr algn="just"/>
            <a:r>
              <a:rPr lang="en-US" dirty="0"/>
              <a:t>                      </a:t>
            </a:r>
            <a:r>
              <a:rPr lang="en-US" sz="2100" dirty="0"/>
              <a:t>Manual renting services based on manual work includes a lot of time and the resources required is also increased because each process requires different resources. Besides, the user will have to go manually at the center or must first contact the car rental company for the desire vehicle. Therefore, the online car rental system will  provide and support the customer for the reservation, assist management in knowing rental car inventory at a specified time and notify the customers about the availability of the car reserved, which support the satisfactory service to customer and support the company’s operational processes.</a:t>
            </a:r>
            <a:endParaRPr lang="en-IN" sz="2100" dirty="0"/>
          </a:p>
        </p:txBody>
      </p:sp>
    </p:spTree>
    <p:extLst>
      <p:ext uri="{BB962C8B-B14F-4D97-AF65-F5344CB8AC3E}">
        <p14:creationId xmlns:p14="http://schemas.microsoft.com/office/powerpoint/2010/main" val="6149338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A344D2-551E-4A04-9400-8FA7DFE6C240}"/>
              </a:ext>
            </a:extLst>
          </p:cNvPr>
          <p:cNvSpPr>
            <a:spLocks noGrp="1"/>
          </p:cNvSpPr>
          <p:nvPr>
            <p:ph type="title"/>
          </p:nvPr>
        </p:nvSpPr>
        <p:spPr/>
        <p:txBody>
          <a:bodyPr>
            <a:normAutofit/>
          </a:bodyPr>
          <a:lstStyle/>
          <a:p>
            <a:pPr algn="ctr"/>
            <a:r>
              <a:rPr lang="en-IN" b="1" dirty="0">
                <a:solidFill>
                  <a:srgbClr val="002060"/>
                </a:solidFill>
                <a:effectLst>
                  <a:outerShdw blurRad="38100" dist="38100" dir="2700000" algn="tl">
                    <a:srgbClr val="000000">
                      <a:alpha val="43137"/>
                    </a:srgbClr>
                  </a:outerShdw>
                </a:effectLst>
              </a:rPr>
              <a:t>Mini-world- problem statement </a:t>
            </a:r>
          </a:p>
        </p:txBody>
      </p:sp>
      <p:sp>
        <p:nvSpPr>
          <p:cNvPr id="3" name="Date Placeholder 2">
            <a:extLst>
              <a:ext uri="{FF2B5EF4-FFF2-40B4-BE49-F238E27FC236}">
                <a16:creationId xmlns:a16="http://schemas.microsoft.com/office/drawing/2014/main" id="{F5D8BDE2-6879-4FA9-984E-C7D58943AEBA}"/>
              </a:ext>
            </a:extLst>
          </p:cNvPr>
          <p:cNvSpPr>
            <a:spLocks noGrp="1"/>
          </p:cNvSpPr>
          <p:nvPr>
            <p:ph type="dt" sz="half" idx="10"/>
          </p:nvPr>
        </p:nvSpPr>
        <p:spPr/>
        <p:txBody>
          <a:bodyPr/>
          <a:lstStyle/>
          <a:p>
            <a:fld id="{27F6E010-57F9-4DEE-BE75-F010064F6923}" type="datetime1">
              <a:rPr lang="en-US" noProof="0" smtClean="0"/>
              <a:t>2/13/2021</a:t>
            </a:fld>
            <a:endParaRPr lang="en-US" noProof="0" dirty="0"/>
          </a:p>
        </p:txBody>
      </p:sp>
      <p:sp>
        <p:nvSpPr>
          <p:cNvPr id="4" name="Footer Placeholder 3">
            <a:extLst>
              <a:ext uri="{FF2B5EF4-FFF2-40B4-BE49-F238E27FC236}">
                <a16:creationId xmlns:a16="http://schemas.microsoft.com/office/drawing/2014/main" id="{52BE7E0C-48CE-4187-A196-B6CCA15BC7BE}"/>
              </a:ext>
            </a:extLst>
          </p:cNvPr>
          <p:cNvSpPr>
            <a:spLocks noGrp="1"/>
          </p:cNvSpPr>
          <p:nvPr>
            <p:ph type="ftr" sz="quarter" idx="11"/>
          </p:nvPr>
        </p:nvSpPr>
        <p:spPr/>
        <p:txBody>
          <a:bodyPr/>
          <a:lstStyle/>
          <a:p>
            <a:r>
              <a:rPr lang="en-US"/>
              <a:t>Dept. of CSE </a:t>
            </a:r>
            <a:endParaRPr lang="en-US" dirty="0"/>
          </a:p>
        </p:txBody>
      </p:sp>
      <p:sp>
        <p:nvSpPr>
          <p:cNvPr id="5" name="Slide Number Placeholder 4">
            <a:extLst>
              <a:ext uri="{FF2B5EF4-FFF2-40B4-BE49-F238E27FC236}">
                <a16:creationId xmlns:a16="http://schemas.microsoft.com/office/drawing/2014/main" id="{12E977E1-FAEB-4634-A4E1-B8E869399BAD}"/>
              </a:ext>
            </a:extLst>
          </p:cNvPr>
          <p:cNvSpPr>
            <a:spLocks noGrp="1"/>
          </p:cNvSpPr>
          <p:nvPr>
            <p:ph type="sldNum" sz="quarter" idx="12"/>
          </p:nvPr>
        </p:nvSpPr>
        <p:spPr/>
        <p:txBody>
          <a:bodyPr/>
          <a:lstStyle/>
          <a:p>
            <a:fld id="{3A98EE3D-8CD1-4C3F-BD1C-C98C9596463C}" type="slidenum">
              <a:rPr lang="en-US" noProof="0" smtClean="0"/>
              <a:t>5</a:t>
            </a:fld>
            <a:endParaRPr lang="en-US" noProof="0" dirty="0"/>
          </a:p>
        </p:txBody>
      </p:sp>
      <p:sp>
        <p:nvSpPr>
          <p:cNvPr id="9" name="TextBox 8">
            <a:extLst>
              <a:ext uri="{FF2B5EF4-FFF2-40B4-BE49-F238E27FC236}">
                <a16:creationId xmlns:a16="http://schemas.microsoft.com/office/drawing/2014/main" id="{24B003A4-7E57-4498-86BE-C1047CA4AF6D}"/>
              </a:ext>
            </a:extLst>
          </p:cNvPr>
          <p:cNvSpPr txBox="1"/>
          <p:nvPr/>
        </p:nvSpPr>
        <p:spPr>
          <a:xfrm>
            <a:off x="1573332" y="1898626"/>
            <a:ext cx="8779208" cy="3662541"/>
          </a:xfrm>
          <a:prstGeom prst="rect">
            <a:avLst/>
          </a:prstGeom>
          <a:noFill/>
        </p:spPr>
        <p:txBody>
          <a:bodyPr wrap="square" rtlCol="0">
            <a:spAutoFit/>
          </a:bodyPr>
          <a:lstStyle/>
          <a:p>
            <a:r>
              <a:rPr lang="en-IN" sz="2500" b="1" dirty="0"/>
              <a:t>Car Rental Management System deals with:</a:t>
            </a:r>
          </a:p>
          <a:p>
            <a:endParaRPr lang="en-IN" sz="2100" dirty="0"/>
          </a:p>
          <a:p>
            <a:pPr marL="285750" indent="-285750">
              <a:buFont typeface="Arial" panose="020B0604020202020204" pitchFamily="34" charset="0"/>
              <a:buChar char="•"/>
            </a:pPr>
            <a:r>
              <a:rPr lang="en-IN" sz="2100" dirty="0"/>
              <a:t>Helping the customer who wants to rent a car by using online interface.</a:t>
            </a:r>
          </a:p>
          <a:p>
            <a:pPr marL="285750" indent="-285750">
              <a:buFont typeface="Arial" panose="020B0604020202020204" pitchFamily="34" charset="0"/>
              <a:buChar char="•"/>
            </a:pPr>
            <a:endParaRPr lang="en-IN" sz="2100" dirty="0"/>
          </a:p>
          <a:p>
            <a:pPr marL="285750" indent="-285750">
              <a:buFont typeface="Arial" panose="020B0604020202020204" pitchFamily="34" charset="0"/>
              <a:buChar char="•"/>
            </a:pPr>
            <a:r>
              <a:rPr lang="en-IN" sz="2100" dirty="0"/>
              <a:t>Taking the input regarding the type of car wanted, and for how many number of days they want to rent the car.</a:t>
            </a:r>
          </a:p>
          <a:p>
            <a:pPr marL="285750" indent="-285750">
              <a:buFont typeface="Arial" panose="020B0604020202020204" pitchFamily="34" charset="0"/>
              <a:buChar char="•"/>
            </a:pPr>
            <a:endParaRPr lang="en-IN" sz="2100" dirty="0"/>
          </a:p>
          <a:p>
            <a:pPr marL="285750" indent="-285750">
              <a:buFont typeface="Arial" panose="020B0604020202020204" pitchFamily="34" charset="0"/>
              <a:buChar char="•"/>
            </a:pPr>
            <a:r>
              <a:rPr lang="en-IN" sz="2100" dirty="0"/>
              <a:t>Showcasing of the bill to the customer after the payment is done.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54445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8C098D-75C6-43F5-BF31-D630FBD7592A}"/>
              </a:ext>
            </a:extLst>
          </p:cNvPr>
          <p:cNvSpPr>
            <a:spLocks noGrp="1"/>
          </p:cNvSpPr>
          <p:nvPr>
            <p:ph type="title"/>
          </p:nvPr>
        </p:nvSpPr>
        <p:spPr>
          <a:xfrm>
            <a:off x="1715293" y="562707"/>
            <a:ext cx="8761413" cy="706964"/>
          </a:xfrm>
        </p:spPr>
        <p:txBody>
          <a:bodyPr/>
          <a:lstStyle/>
          <a:p>
            <a:pPr algn="ctr"/>
            <a:r>
              <a:rPr lang="en-IN" b="1" dirty="0">
                <a:solidFill>
                  <a:srgbClr val="002060"/>
                </a:solidFill>
                <a:effectLst>
                  <a:outerShdw blurRad="38100" dist="38100" dir="2700000" algn="tl">
                    <a:srgbClr val="000000">
                      <a:alpha val="43137"/>
                    </a:srgbClr>
                  </a:outerShdw>
                </a:effectLst>
              </a:rPr>
              <a:t>ER Diagram </a:t>
            </a:r>
          </a:p>
        </p:txBody>
      </p:sp>
      <p:sp>
        <p:nvSpPr>
          <p:cNvPr id="3" name="Date Placeholder 2">
            <a:extLst>
              <a:ext uri="{FF2B5EF4-FFF2-40B4-BE49-F238E27FC236}">
                <a16:creationId xmlns:a16="http://schemas.microsoft.com/office/drawing/2014/main" id="{F7F331C1-2DA3-4D1E-8123-1B9CA04E7445}"/>
              </a:ext>
            </a:extLst>
          </p:cNvPr>
          <p:cNvSpPr>
            <a:spLocks noGrp="1"/>
          </p:cNvSpPr>
          <p:nvPr>
            <p:ph type="dt" sz="half" idx="10"/>
          </p:nvPr>
        </p:nvSpPr>
        <p:spPr/>
        <p:txBody>
          <a:bodyPr/>
          <a:lstStyle/>
          <a:p>
            <a:fld id="{27F6E010-57F9-4DEE-BE75-F010064F6923}" type="datetime1">
              <a:rPr lang="en-US" noProof="0" smtClean="0"/>
              <a:t>2/13/2021</a:t>
            </a:fld>
            <a:endParaRPr lang="en-US" noProof="0" dirty="0"/>
          </a:p>
        </p:txBody>
      </p:sp>
      <p:sp>
        <p:nvSpPr>
          <p:cNvPr id="4" name="Footer Placeholder 3">
            <a:extLst>
              <a:ext uri="{FF2B5EF4-FFF2-40B4-BE49-F238E27FC236}">
                <a16:creationId xmlns:a16="http://schemas.microsoft.com/office/drawing/2014/main" id="{49A1D986-F219-46FA-9F91-A237DC44F2DB}"/>
              </a:ext>
            </a:extLst>
          </p:cNvPr>
          <p:cNvSpPr>
            <a:spLocks noGrp="1"/>
          </p:cNvSpPr>
          <p:nvPr>
            <p:ph type="ftr" sz="quarter" idx="11"/>
          </p:nvPr>
        </p:nvSpPr>
        <p:spPr/>
        <p:txBody>
          <a:bodyPr/>
          <a:lstStyle/>
          <a:p>
            <a:r>
              <a:rPr lang="en-US"/>
              <a:t>Dept. of CSE </a:t>
            </a:r>
            <a:endParaRPr lang="en-US" dirty="0"/>
          </a:p>
        </p:txBody>
      </p:sp>
      <p:sp>
        <p:nvSpPr>
          <p:cNvPr id="5" name="Slide Number Placeholder 4">
            <a:extLst>
              <a:ext uri="{FF2B5EF4-FFF2-40B4-BE49-F238E27FC236}">
                <a16:creationId xmlns:a16="http://schemas.microsoft.com/office/drawing/2014/main" id="{87652C91-5F0B-4797-AD5B-FD3D698D7E37}"/>
              </a:ext>
            </a:extLst>
          </p:cNvPr>
          <p:cNvSpPr>
            <a:spLocks noGrp="1"/>
          </p:cNvSpPr>
          <p:nvPr>
            <p:ph type="sldNum" sz="quarter" idx="12"/>
          </p:nvPr>
        </p:nvSpPr>
        <p:spPr/>
        <p:txBody>
          <a:bodyPr/>
          <a:lstStyle/>
          <a:p>
            <a:fld id="{3A98EE3D-8CD1-4C3F-BD1C-C98C9596463C}" type="slidenum">
              <a:rPr lang="en-US" noProof="0" smtClean="0"/>
              <a:t>6</a:t>
            </a:fld>
            <a:endParaRPr lang="en-US" noProof="0" dirty="0"/>
          </a:p>
        </p:txBody>
      </p:sp>
      <p:pic>
        <p:nvPicPr>
          <p:cNvPr id="10" name="Content Placeholder 9">
            <a:extLst>
              <a:ext uri="{FF2B5EF4-FFF2-40B4-BE49-F238E27FC236}">
                <a16:creationId xmlns:a16="http://schemas.microsoft.com/office/drawing/2014/main" id="{93078BD5-8A4E-4D9F-9A35-920FC8F13C3C}"/>
              </a:ext>
            </a:extLst>
          </p:cNvPr>
          <p:cNvPicPr>
            <a:picLocks noGrp="1" noChangeAspect="1"/>
          </p:cNvPicPr>
          <p:nvPr>
            <p:ph idx="1"/>
          </p:nvPr>
        </p:nvPicPr>
        <p:blipFill>
          <a:blip r:embed="rId2"/>
          <a:stretch>
            <a:fillRect/>
          </a:stretch>
        </p:blipFill>
        <p:spPr>
          <a:xfrm>
            <a:off x="906449" y="1277622"/>
            <a:ext cx="10360549" cy="4750129"/>
          </a:xfrm>
        </p:spPr>
      </p:pic>
    </p:spTree>
    <p:extLst>
      <p:ext uri="{BB962C8B-B14F-4D97-AF65-F5344CB8AC3E}">
        <p14:creationId xmlns:p14="http://schemas.microsoft.com/office/powerpoint/2010/main" val="90866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78F78E-DF5A-4F65-B401-EE34380A66B7}"/>
              </a:ext>
            </a:extLst>
          </p:cNvPr>
          <p:cNvSpPr>
            <a:spLocks noGrp="1"/>
          </p:cNvSpPr>
          <p:nvPr>
            <p:ph type="title"/>
          </p:nvPr>
        </p:nvSpPr>
        <p:spPr>
          <a:xfrm>
            <a:off x="1715293" y="637739"/>
            <a:ext cx="8761413" cy="706964"/>
          </a:xfrm>
        </p:spPr>
        <p:txBody>
          <a:bodyPr/>
          <a:lstStyle/>
          <a:p>
            <a:pPr algn="ctr"/>
            <a:r>
              <a:rPr lang="en-IN" b="1" dirty="0">
                <a:solidFill>
                  <a:srgbClr val="002060"/>
                </a:solidFill>
                <a:effectLst>
                  <a:outerShdw blurRad="38100" dist="38100" dir="2700000" algn="tl">
                    <a:srgbClr val="000000">
                      <a:alpha val="43137"/>
                    </a:srgbClr>
                  </a:outerShdw>
                </a:effectLst>
              </a:rPr>
              <a:t>Schema</a:t>
            </a:r>
            <a:r>
              <a:rPr lang="en-IN" dirty="0"/>
              <a:t> </a:t>
            </a:r>
          </a:p>
        </p:txBody>
      </p:sp>
      <p:sp>
        <p:nvSpPr>
          <p:cNvPr id="3" name="Date Placeholder 2">
            <a:extLst>
              <a:ext uri="{FF2B5EF4-FFF2-40B4-BE49-F238E27FC236}">
                <a16:creationId xmlns:a16="http://schemas.microsoft.com/office/drawing/2014/main" id="{9C8E0365-3D9A-43E4-A9BE-FCB6B4F5A9CA}"/>
              </a:ext>
            </a:extLst>
          </p:cNvPr>
          <p:cNvSpPr>
            <a:spLocks noGrp="1"/>
          </p:cNvSpPr>
          <p:nvPr>
            <p:ph type="dt" sz="half" idx="10"/>
          </p:nvPr>
        </p:nvSpPr>
        <p:spPr/>
        <p:txBody>
          <a:bodyPr/>
          <a:lstStyle/>
          <a:p>
            <a:fld id="{27F6E010-57F9-4DEE-BE75-F010064F6923}" type="datetime1">
              <a:rPr lang="en-US" noProof="0" smtClean="0"/>
              <a:t>2/13/2021</a:t>
            </a:fld>
            <a:endParaRPr lang="en-US" noProof="0" dirty="0"/>
          </a:p>
        </p:txBody>
      </p:sp>
      <p:sp>
        <p:nvSpPr>
          <p:cNvPr id="4" name="Footer Placeholder 3">
            <a:extLst>
              <a:ext uri="{FF2B5EF4-FFF2-40B4-BE49-F238E27FC236}">
                <a16:creationId xmlns:a16="http://schemas.microsoft.com/office/drawing/2014/main" id="{45BDCDB3-1427-4FFD-8B78-500A6FD6CAB4}"/>
              </a:ext>
            </a:extLst>
          </p:cNvPr>
          <p:cNvSpPr>
            <a:spLocks noGrp="1"/>
          </p:cNvSpPr>
          <p:nvPr>
            <p:ph type="ftr" sz="quarter" idx="11"/>
          </p:nvPr>
        </p:nvSpPr>
        <p:spPr/>
        <p:txBody>
          <a:bodyPr/>
          <a:lstStyle/>
          <a:p>
            <a:r>
              <a:rPr lang="en-US"/>
              <a:t>Dept. of CSE </a:t>
            </a:r>
            <a:endParaRPr lang="en-US" dirty="0"/>
          </a:p>
        </p:txBody>
      </p:sp>
      <p:sp>
        <p:nvSpPr>
          <p:cNvPr id="5" name="Slide Number Placeholder 4">
            <a:extLst>
              <a:ext uri="{FF2B5EF4-FFF2-40B4-BE49-F238E27FC236}">
                <a16:creationId xmlns:a16="http://schemas.microsoft.com/office/drawing/2014/main" id="{F9DAC31C-8417-485D-B74B-FBCCF4E5F119}"/>
              </a:ext>
            </a:extLst>
          </p:cNvPr>
          <p:cNvSpPr>
            <a:spLocks noGrp="1"/>
          </p:cNvSpPr>
          <p:nvPr>
            <p:ph type="sldNum" sz="quarter" idx="12"/>
          </p:nvPr>
        </p:nvSpPr>
        <p:spPr>
          <a:xfrm>
            <a:off x="10352540" y="253895"/>
            <a:ext cx="838199" cy="767687"/>
          </a:xfrm>
        </p:spPr>
        <p:txBody>
          <a:bodyPr/>
          <a:lstStyle/>
          <a:p>
            <a:fld id="{3A98EE3D-8CD1-4C3F-BD1C-C98C9596463C}" type="slidenum">
              <a:rPr lang="en-US" noProof="0" smtClean="0"/>
              <a:t>7</a:t>
            </a:fld>
            <a:endParaRPr lang="en-US" noProof="0" dirty="0"/>
          </a:p>
        </p:txBody>
      </p:sp>
      <p:pic>
        <p:nvPicPr>
          <p:cNvPr id="9" name="Content Placeholder 8">
            <a:extLst>
              <a:ext uri="{FF2B5EF4-FFF2-40B4-BE49-F238E27FC236}">
                <a16:creationId xmlns:a16="http://schemas.microsoft.com/office/drawing/2014/main" id="{AAB2F3A5-1D2C-4122-90CE-918EF417E415}"/>
              </a:ext>
            </a:extLst>
          </p:cNvPr>
          <p:cNvPicPr>
            <a:picLocks noGrp="1" noChangeAspect="1"/>
          </p:cNvPicPr>
          <p:nvPr>
            <p:ph idx="1"/>
          </p:nvPr>
        </p:nvPicPr>
        <p:blipFill>
          <a:blip r:embed="rId2"/>
          <a:stretch>
            <a:fillRect/>
          </a:stretch>
        </p:blipFill>
        <p:spPr>
          <a:xfrm>
            <a:off x="747424" y="1312899"/>
            <a:ext cx="10638844" cy="4675097"/>
          </a:xfrm>
        </p:spPr>
      </p:pic>
    </p:spTree>
    <p:extLst>
      <p:ext uri="{BB962C8B-B14F-4D97-AF65-F5344CB8AC3E}">
        <p14:creationId xmlns:p14="http://schemas.microsoft.com/office/powerpoint/2010/main" val="199027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1FC8AB2-42E1-45F3-A438-E4D8E6D76201}"/>
              </a:ext>
            </a:extLst>
          </p:cNvPr>
          <p:cNvSpPr>
            <a:spLocks noGrp="1"/>
          </p:cNvSpPr>
          <p:nvPr>
            <p:ph type="title"/>
          </p:nvPr>
        </p:nvSpPr>
        <p:spPr/>
        <p:txBody>
          <a:bodyPr/>
          <a:lstStyle/>
          <a:p>
            <a:pPr algn="ctr"/>
            <a:r>
              <a:rPr lang="en-IN" b="1" dirty="0">
                <a:solidFill>
                  <a:srgbClr val="002060"/>
                </a:solidFill>
                <a:effectLst>
                  <a:outerShdw blurRad="38100" dist="38100" dir="2700000" algn="tl">
                    <a:srgbClr val="000000">
                      <a:alpha val="43137"/>
                    </a:srgbClr>
                  </a:outerShdw>
                </a:effectLst>
              </a:rPr>
              <a:t>Tools and technologies used </a:t>
            </a:r>
          </a:p>
        </p:txBody>
      </p:sp>
      <p:sp>
        <p:nvSpPr>
          <p:cNvPr id="2" name="Content Placeholder 1">
            <a:extLst>
              <a:ext uri="{FF2B5EF4-FFF2-40B4-BE49-F238E27FC236}">
                <a16:creationId xmlns:a16="http://schemas.microsoft.com/office/drawing/2014/main" id="{F3F7D63D-9FD1-4040-98F6-AFC5494BDDF0}"/>
              </a:ext>
            </a:extLst>
          </p:cNvPr>
          <p:cNvSpPr>
            <a:spLocks noGrp="1"/>
          </p:cNvSpPr>
          <p:nvPr>
            <p:ph idx="1"/>
          </p:nvPr>
        </p:nvSpPr>
        <p:spPr>
          <a:xfrm>
            <a:off x="1774210" y="2088412"/>
            <a:ext cx="9416529" cy="3278429"/>
          </a:xfrm>
        </p:spPr>
        <p:txBody>
          <a:bodyPr>
            <a:normAutofit/>
          </a:bodyPr>
          <a:lstStyle/>
          <a:p>
            <a:r>
              <a:rPr lang="en-IN" sz="2000" dirty="0">
                <a:solidFill>
                  <a:schemeClr val="tx1"/>
                </a:solidFill>
              </a:rPr>
              <a:t>Operating System : Windows 10</a:t>
            </a:r>
          </a:p>
          <a:p>
            <a:r>
              <a:rPr lang="en-IN" sz="2000" dirty="0">
                <a:solidFill>
                  <a:schemeClr val="tx1"/>
                </a:solidFill>
              </a:rPr>
              <a:t>ER diagram &amp; Schema making software: ERDplus : </a:t>
            </a:r>
            <a:r>
              <a:rPr lang="en-IN" sz="2000" dirty="0">
                <a:solidFill>
                  <a:schemeClr val="tx1"/>
                </a:solidFill>
                <a:hlinkClick r:id="rId2">
                  <a:extLst>
                    <a:ext uri="{A12FA001-AC4F-418D-AE19-62706E023703}">
                      <ahyp:hlinkClr xmlns:ahyp="http://schemas.microsoft.com/office/drawing/2018/hyperlinkcolor" val="tx"/>
                    </a:ext>
                  </a:extLst>
                </a:hlinkClick>
              </a:rPr>
              <a:t>https://erdplus.com/</a:t>
            </a:r>
            <a:endParaRPr lang="en-IN" sz="2000" dirty="0">
              <a:solidFill>
                <a:schemeClr val="tx1"/>
              </a:solidFill>
            </a:endParaRPr>
          </a:p>
          <a:p>
            <a:r>
              <a:rPr lang="en-IN" sz="2000" dirty="0">
                <a:solidFill>
                  <a:schemeClr val="tx1"/>
                </a:solidFill>
              </a:rPr>
              <a:t>Front-End : HTML, CSS, Bootstrap, JavaScript</a:t>
            </a:r>
          </a:p>
          <a:p>
            <a:r>
              <a:rPr lang="en-IN" sz="2000" dirty="0">
                <a:solidFill>
                  <a:schemeClr val="tx1"/>
                </a:solidFill>
              </a:rPr>
              <a:t>Back-End : PHP,SQL, XAMPP</a:t>
            </a:r>
          </a:p>
          <a:p>
            <a:pPr marL="0" indent="0">
              <a:buNone/>
            </a:pPr>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3" name="Date Placeholder 2">
            <a:extLst>
              <a:ext uri="{FF2B5EF4-FFF2-40B4-BE49-F238E27FC236}">
                <a16:creationId xmlns:a16="http://schemas.microsoft.com/office/drawing/2014/main" id="{AA0458A7-3F3D-496C-BCAA-F3CD9E51DE86}"/>
              </a:ext>
            </a:extLst>
          </p:cNvPr>
          <p:cNvSpPr>
            <a:spLocks noGrp="1"/>
          </p:cNvSpPr>
          <p:nvPr>
            <p:ph type="dt" sz="half" idx="10"/>
          </p:nvPr>
        </p:nvSpPr>
        <p:spPr/>
        <p:txBody>
          <a:bodyPr/>
          <a:lstStyle/>
          <a:p>
            <a:fld id="{27F6E010-57F9-4DEE-BE75-F010064F6923}" type="datetime1">
              <a:rPr lang="en-US" noProof="0" smtClean="0"/>
              <a:t>2/13/2021</a:t>
            </a:fld>
            <a:endParaRPr lang="en-US" noProof="0" dirty="0"/>
          </a:p>
        </p:txBody>
      </p:sp>
      <p:sp>
        <p:nvSpPr>
          <p:cNvPr id="4" name="Footer Placeholder 3">
            <a:extLst>
              <a:ext uri="{FF2B5EF4-FFF2-40B4-BE49-F238E27FC236}">
                <a16:creationId xmlns:a16="http://schemas.microsoft.com/office/drawing/2014/main" id="{BFFAFEA4-3A41-4D33-A41A-3EEC7A795BC3}"/>
              </a:ext>
            </a:extLst>
          </p:cNvPr>
          <p:cNvSpPr>
            <a:spLocks noGrp="1"/>
          </p:cNvSpPr>
          <p:nvPr>
            <p:ph type="ftr" sz="quarter" idx="11"/>
          </p:nvPr>
        </p:nvSpPr>
        <p:spPr/>
        <p:txBody>
          <a:bodyPr/>
          <a:lstStyle/>
          <a:p>
            <a:r>
              <a:rPr lang="en-US"/>
              <a:t>Dept. of CSE </a:t>
            </a:r>
            <a:endParaRPr lang="en-US" dirty="0"/>
          </a:p>
        </p:txBody>
      </p:sp>
      <p:sp>
        <p:nvSpPr>
          <p:cNvPr id="5" name="Slide Number Placeholder 4">
            <a:extLst>
              <a:ext uri="{FF2B5EF4-FFF2-40B4-BE49-F238E27FC236}">
                <a16:creationId xmlns:a16="http://schemas.microsoft.com/office/drawing/2014/main" id="{95599CAC-97E0-4083-92AE-78819CCFF30F}"/>
              </a:ext>
            </a:extLst>
          </p:cNvPr>
          <p:cNvSpPr>
            <a:spLocks noGrp="1"/>
          </p:cNvSpPr>
          <p:nvPr>
            <p:ph type="sldNum" sz="quarter" idx="12"/>
          </p:nvPr>
        </p:nvSpPr>
        <p:spPr/>
        <p:txBody>
          <a:bodyPr/>
          <a:lstStyle/>
          <a:p>
            <a:fld id="{3A98EE3D-8CD1-4C3F-BD1C-C98C9596463C}" type="slidenum">
              <a:rPr lang="en-US" noProof="0" smtClean="0"/>
              <a:t>8</a:t>
            </a:fld>
            <a:endParaRPr lang="en-US" noProof="0" dirty="0"/>
          </a:p>
        </p:txBody>
      </p:sp>
    </p:spTree>
    <p:extLst>
      <p:ext uri="{BB962C8B-B14F-4D97-AF65-F5344CB8AC3E}">
        <p14:creationId xmlns:p14="http://schemas.microsoft.com/office/powerpoint/2010/main" val="34177859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1CE63-F50F-4944-A7C7-3941DD186EA7}"/>
              </a:ext>
            </a:extLst>
          </p:cNvPr>
          <p:cNvSpPr>
            <a:spLocks noGrp="1"/>
          </p:cNvSpPr>
          <p:nvPr>
            <p:ph type="dt" sz="half" idx="10"/>
          </p:nvPr>
        </p:nvSpPr>
        <p:spPr/>
        <p:txBody>
          <a:bodyPr/>
          <a:lstStyle/>
          <a:p>
            <a:fld id="{E0D99005-4544-49A9-8C8F-F041B4A976D2}" type="datetime1">
              <a:rPr lang="en-US" noProof="0" smtClean="0"/>
              <a:t>2/13/2021</a:t>
            </a:fld>
            <a:endParaRPr lang="en-US" noProof="0" dirty="0"/>
          </a:p>
        </p:txBody>
      </p:sp>
      <p:sp>
        <p:nvSpPr>
          <p:cNvPr id="3" name="Footer Placeholder 2">
            <a:extLst>
              <a:ext uri="{FF2B5EF4-FFF2-40B4-BE49-F238E27FC236}">
                <a16:creationId xmlns:a16="http://schemas.microsoft.com/office/drawing/2014/main" id="{01CDE619-4D9E-4152-AB6F-CBF697E03744}"/>
              </a:ext>
            </a:extLst>
          </p:cNvPr>
          <p:cNvSpPr>
            <a:spLocks noGrp="1"/>
          </p:cNvSpPr>
          <p:nvPr>
            <p:ph type="ftr" sz="quarter" idx="11"/>
          </p:nvPr>
        </p:nvSpPr>
        <p:spPr/>
        <p:txBody>
          <a:bodyPr/>
          <a:lstStyle/>
          <a:p>
            <a:r>
              <a:rPr lang="en-US" noProof="0"/>
              <a:t>Dept. of CSE </a:t>
            </a:r>
            <a:endParaRPr lang="en-US" noProof="0" dirty="0"/>
          </a:p>
        </p:txBody>
      </p:sp>
      <p:sp>
        <p:nvSpPr>
          <p:cNvPr id="6" name="Slide Number Placeholder 5">
            <a:extLst>
              <a:ext uri="{FF2B5EF4-FFF2-40B4-BE49-F238E27FC236}">
                <a16:creationId xmlns:a16="http://schemas.microsoft.com/office/drawing/2014/main" id="{F37550AB-8CB3-4720-815A-1E7B4621D77B}"/>
              </a:ext>
            </a:extLst>
          </p:cNvPr>
          <p:cNvSpPr>
            <a:spLocks noGrp="1"/>
          </p:cNvSpPr>
          <p:nvPr>
            <p:ph type="sldNum" sz="quarter" idx="12"/>
          </p:nvPr>
        </p:nvSpPr>
        <p:spPr/>
        <p:txBody>
          <a:bodyPr/>
          <a:lstStyle/>
          <a:p>
            <a:fld id="{3A98EE3D-8CD1-4C3F-BD1C-C98C9596463C}" type="slidenum">
              <a:rPr lang="en-US" noProof="0" smtClean="0"/>
              <a:t>9</a:t>
            </a:fld>
            <a:endParaRPr lang="en-US" noProof="0" dirty="0"/>
          </a:p>
        </p:txBody>
      </p:sp>
      <p:sp>
        <p:nvSpPr>
          <p:cNvPr id="8" name="Title 7">
            <a:extLst>
              <a:ext uri="{FF2B5EF4-FFF2-40B4-BE49-F238E27FC236}">
                <a16:creationId xmlns:a16="http://schemas.microsoft.com/office/drawing/2014/main" id="{B1D3FACF-20DB-478D-B57C-7A725E2BB8E8}"/>
              </a:ext>
            </a:extLst>
          </p:cNvPr>
          <p:cNvSpPr>
            <a:spLocks noGrp="1"/>
          </p:cNvSpPr>
          <p:nvPr>
            <p:ph type="title"/>
          </p:nvPr>
        </p:nvSpPr>
        <p:spPr>
          <a:xfrm>
            <a:off x="6096000" y="3135208"/>
            <a:ext cx="4214192" cy="587584"/>
          </a:xfrm>
        </p:spPr>
        <p:txBody>
          <a:bodyPr/>
          <a:lstStyle/>
          <a:p>
            <a:r>
              <a:rPr lang="en-IN" b="1" i="1" dirty="0">
                <a:solidFill>
                  <a:srgbClr val="002060"/>
                </a:solidFill>
                <a:effectLst>
                  <a:outerShdw blurRad="38100" dist="38100" dir="2700000" algn="tl">
                    <a:srgbClr val="000000">
                      <a:alpha val="43137"/>
                    </a:srgbClr>
                  </a:outerShdw>
                </a:effectLst>
              </a:rPr>
              <a:t>Thank you </a:t>
            </a:r>
          </a:p>
        </p:txBody>
      </p:sp>
      <p:sp>
        <p:nvSpPr>
          <p:cNvPr id="11" name="Title 7">
            <a:extLst>
              <a:ext uri="{FF2B5EF4-FFF2-40B4-BE49-F238E27FC236}">
                <a16:creationId xmlns:a16="http://schemas.microsoft.com/office/drawing/2014/main" id="{0C4CABFC-FFC1-40CA-84F3-243C1BA67C7B}"/>
              </a:ext>
            </a:extLst>
          </p:cNvPr>
          <p:cNvSpPr txBox="1">
            <a:spLocks/>
          </p:cNvSpPr>
          <p:nvPr/>
        </p:nvSpPr>
        <p:spPr>
          <a:xfrm>
            <a:off x="1483679" y="3135208"/>
            <a:ext cx="4612321" cy="58758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800" b="1" kern="1200" cap="all" spc="-50" baseline="0">
                <a:solidFill>
                  <a:srgbClr val="002060"/>
                </a:solidFill>
                <a:latin typeface="+mj-lt"/>
                <a:ea typeface="+mj-ea"/>
                <a:cs typeface="+mj-cs"/>
              </a:defRPr>
            </a:lvl1pPr>
          </a:lstStyle>
          <a:p>
            <a:r>
              <a:rPr lang="en-IN" i="1" dirty="0">
                <a:effectLst>
                  <a:outerShdw blurRad="38100" dist="38100" dir="2700000" algn="tl">
                    <a:srgbClr val="000000">
                      <a:alpha val="43137"/>
                    </a:srgbClr>
                  </a:outerShdw>
                </a:effectLst>
              </a:rPr>
              <a:t>SUGGESTIONS</a:t>
            </a:r>
          </a:p>
        </p:txBody>
      </p:sp>
    </p:spTree>
    <p:extLst>
      <p:ext uri="{BB962C8B-B14F-4D97-AF65-F5344CB8AC3E}">
        <p14:creationId xmlns:p14="http://schemas.microsoft.com/office/powerpoint/2010/main" val="971976701"/>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313</TotalTime>
  <Words>430</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 Boardroom</vt:lpstr>
      <vt:lpstr>PowerPoint Presentation</vt:lpstr>
      <vt:lpstr>OUTLINE</vt:lpstr>
      <vt:lpstr>Introduction- relevance of  the topic </vt:lpstr>
      <vt:lpstr>PowerPoint Presentation</vt:lpstr>
      <vt:lpstr>Mini-world- problem statement </vt:lpstr>
      <vt:lpstr>ER Diagram </vt:lpstr>
      <vt:lpstr>Schema </vt:lpstr>
      <vt:lpstr>Tools and technologies used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Pitch</dc:title>
  <dc:creator>Bhavani</dc:creator>
  <cp:lastModifiedBy>Akhilesha A Saralaya</cp:lastModifiedBy>
  <cp:revision>26</cp:revision>
  <dcterms:created xsi:type="dcterms:W3CDTF">2020-10-13T15:03:04Z</dcterms:created>
  <dcterms:modified xsi:type="dcterms:W3CDTF">2021-02-13T14:09:12Z</dcterms:modified>
</cp:coreProperties>
</file>