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B750-FE0F-B0FE-A355-3D265514F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EFD-19B2-FFFC-F60C-27F5D9FD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116F-40F2-B27A-DB7C-26D05857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E9B2-D4AB-06DA-ED8A-9569840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2DB6-28E9-A75B-DC1F-A40267C4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E1D8-3062-00F1-F6D4-875BBD47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31BA1-E09D-BF8F-038D-E98086E1E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C8E0-E3D5-8A7C-9244-605980E7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04FD-5A8E-D683-7BE4-AE7DDFEE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53BB2-8B31-CFD9-DB86-090F552F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8D5EC-58E9-91D8-AAC2-8BD7F0015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AF3CD-3D53-9647-46B1-5641E234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9913F-E29F-4AD2-EB4D-6C99C612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ED9D-4B20-C88F-0786-C2F651C5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F5C2-3FD5-69D2-782E-613BA67B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7B66-EBBE-9F2D-C81E-10B9966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8EB8-53F7-CA6D-C2CC-697FDB1C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E16A-A5EC-FCAE-626F-BB18D719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1F8B-B435-3823-82AF-C01D811E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B667-7EB4-7E5B-67F2-4F7BBAF6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7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61C7-BB36-D86E-DE2D-13232AD9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8205-0F00-FAA2-DD32-12C5AAA6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29BB-FF8A-1E33-9D16-D8FAAC2E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B693-842A-C56F-9B23-D1963AC2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A608-D1A0-54A8-FE48-9FFED252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6B20-77C0-5C78-5E9D-AAA46893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49E2-192A-3C30-DC39-96EB58189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5165A-70D6-78B6-F25B-7077DD560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47A5-EB47-DA45-FA96-8D5A5445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E0EF0-DC33-F0D1-7BF1-68E65C4B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2D3A-61DD-A290-57C4-4B6DA23E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DE38-53AB-11FD-379D-E3701A0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1867-B26E-6476-9D30-110CEA62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2914-FB42-1F22-A381-73E3E05E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24328-B600-2A45-8C15-1F89FEB36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210F-9A9E-3782-A71D-BE4FEB02E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AEB83-C0A5-AB96-C702-81B34E21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9F8D7-E4ED-682C-F476-122E31AC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87E2F-F8AD-3350-E76A-734C3F71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8527-15B4-5EB0-A3C6-6E3A5180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5FEA-592A-4FE6-3B67-9C14D006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CFE3B-0A11-DB3F-C0DD-C9CBE7A8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5E55-8DFE-7F83-C197-93A4C94D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66039-2D4A-E8F5-FF84-18E3CE23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42CE4-A635-571B-30CB-59458864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C29C8-EE1B-B153-85C6-38D058A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8446-642F-AA83-543C-BD1261E5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E160-37E4-EAE9-BE72-743A36E0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6FC67-C07B-B1C7-D78C-D091FE1E3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2A9FB-48FF-2ABC-59A0-20545FB8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824C-462A-B7DE-4BFD-BE68ED7A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281E-4CD5-EAFD-F454-4268D21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B52E-D047-C72B-13B9-DB19EF00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A5CF0-4547-F845-50BA-D72FB869A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E708-31F3-3CAE-7CC9-9F46A7A8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9F75-B55F-EFE2-89A4-B9918A48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6DC6E-77A4-62D6-7838-2CE78025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3312-2999-518F-6AAE-5C662A52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ABDCC-D4E6-EC9C-AA17-8A1B30D3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4D72-67A5-6C63-27DA-83D7CA60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FBBB-8299-8755-5931-207453F28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5F03-491A-4DFF-836A-64EAFA56B29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9D90-02CA-5933-F0AA-CEF19E5C6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31D2-E433-DD59-1FDD-D271156C1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2020-5D0A-4CEC-96A0-499F846A3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F610F-487D-44E2-53E0-474396AC8EB5}"/>
              </a:ext>
            </a:extLst>
          </p:cNvPr>
          <p:cNvSpPr/>
          <p:nvPr/>
        </p:nvSpPr>
        <p:spPr>
          <a:xfrm>
            <a:off x="4185203" y="305415"/>
            <a:ext cx="3313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ACCOUNTS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FE769-5157-CE32-405F-3260E48B455F}"/>
              </a:ext>
            </a:extLst>
          </p:cNvPr>
          <p:cNvSpPr txBox="1"/>
          <p:nvPr/>
        </p:nvSpPr>
        <p:spPr>
          <a:xfrm>
            <a:off x="457200" y="1218585"/>
            <a:ext cx="1110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1)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eceipt be created against a customer and that can search the policy which was created from that receipt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2) The system should allow entry for income and expenses.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3) Reports for creditors and debtors should be generated.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4) The software should automatically generate commission and incentives from insurance companies.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5) It should be able to reconcile the received commission and incentives.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6) The system should calculate the commission based on the business volume from each source.</a:t>
            </a:r>
          </a:p>
          <a:p>
            <a:pPr algn="l"/>
            <a:r>
              <a:rPr lang="en-US" dirty="0">
                <a:solidFill>
                  <a:srgbClr val="0D0D0D"/>
                </a:solidFill>
                <a:latin typeface="Söhne"/>
              </a:rPr>
              <a:t>7) Payment Voucher </a:t>
            </a:r>
            <a:r>
              <a:rPr lang="en-US">
                <a:solidFill>
                  <a:srgbClr val="0D0D0D"/>
                </a:solidFill>
                <a:latin typeface="Söhne"/>
              </a:rPr>
              <a:t>generated automatically.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6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Nashine</dc:creator>
  <cp:lastModifiedBy>Naman Nashine</cp:lastModifiedBy>
  <cp:revision>1</cp:revision>
  <dcterms:created xsi:type="dcterms:W3CDTF">2024-03-26T05:24:41Z</dcterms:created>
  <dcterms:modified xsi:type="dcterms:W3CDTF">2024-03-26T05:24:51Z</dcterms:modified>
</cp:coreProperties>
</file>