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277" r:id="rId6"/>
    <p:sldId id="283" r:id="rId7"/>
    <p:sldId id="28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7"/>
    <a:srgbClr val="8D634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125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152F-86C0-448B-A54E-0E2D8D8754BB}" type="datetimeFigureOut">
              <a:rPr lang="en-US" smtClean="0"/>
              <a:t>11/30/2019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E503E-9C9E-4EC6-B8AF-91FC09DF0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077E-5661-4679-A0C9-7CAF4697BC9A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59743-683C-4279-9E83-23C937C99CF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304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61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86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 descr="Your logo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 descr="Brush stroke spot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 descr="Brush stroke spot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12 345</a:t>
            </a:r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 descr="Brush stroke spot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5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$ 100</a:t>
            </a:r>
          </a:p>
        </p:txBody>
      </p:sp>
      <p:sp>
        <p:nvSpPr>
          <p:cNvPr id="29" name="Text Placeholder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2" name="Text Placeholder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29868" y="2755270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$ 50</a:t>
            </a:r>
          </a:p>
        </p:txBody>
      </p:sp>
      <p:sp>
        <p:nvSpPr>
          <p:cNvPr id="33" name="Text Placeholder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9868" y="3346179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4" name="Text Placeholder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$ 25</a:t>
            </a:r>
          </a:p>
        </p:txBody>
      </p:sp>
      <p:sp>
        <p:nvSpPr>
          <p:cNvPr id="35" name="Text Placeholder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ext Placeholder 9" descr="Competitors logos quadrant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17" name="Text Placeholder 9" descr="Competitors logos quadrant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19" name="Text Placeholder 9" descr="Competitors logos quadrant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Logoя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4" descr="Competitors logos quadrant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Your</a:t>
            </a:r>
            <a:br>
              <a:rPr lang="en-US" noProof="0" dirty="0"/>
            </a:br>
            <a:r>
              <a:rPr lang="en-US" noProof="0" dirty="0"/>
              <a:t>Restaurant </a:t>
            </a:r>
            <a:br>
              <a:rPr lang="en-US" noProof="0" dirty="0"/>
            </a:br>
            <a:r>
              <a:rPr lang="en-US" noProof="0" dirty="0"/>
              <a:t>LOGO</a:t>
            </a:r>
          </a:p>
        </p:txBody>
      </p:sp>
      <p:cxnSp>
        <p:nvCxnSpPr>
          <p:cNvPr id="29" name="Straight Arrow Connector 28" descr="Competitors logos quadrant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 descr="Competitors logos quadrant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 descr="Brush stroke spot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70763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Rectangle 11" descr="Brush stroke spot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38721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138721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19" name="Rectangle 18" descr="Brush stroke spot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descr="Brush stroke spot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54152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798824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54152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798824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Rectangle 43" descr="Brush stroke spot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3" name="Rectangle 52" descr="Brush stroke spot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Rectangle 56" descr="Brush stroke spot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Rectangle 60" descr="Brush stroke spot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5" name="Rectangle 64" descr="Brush stroke spot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Rectangle 68" descr="Brush stroke spot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9" name="Picture Placeholder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1" name="Picture Placeholder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staurant table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8" name="Rectangle 7" descr="Brush stroke spot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14" descr="Your logo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99ED80-B3BF-42A9-9C4C-D2ADCD96CFC8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Master subtitle style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Rectangle 58" descr="Brush stroke spot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$ 2,500,000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$ 3,200,000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hart Placeholder 3" descr="Funding diagram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descr="Glass, cups and dishes on table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 descr="Brush stroke mask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/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Glasses on table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 descr="Brush stroke mask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7" name="Thanks title layout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>
            <a:noAutofit/>
          </a:bodyPr>
          <a:lstStyle>
            <a:lvl1pPr algn="r">
              <a:defRPr sz="55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4" descr="Your logo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 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speakeremail@website.com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11/30/2019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23" descr="Brush stroke spot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 descr="Brush stroke spot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/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/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/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/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descr="Brush stroke spot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Picture Placeholder 11" descr="Pizza on table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1DDE-4EBA-4A5F-9642-8E8E510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1944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11/30/2019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5169612-3818-48E7-9A30-66C97005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01618"/>
            <a:ext cx="10509250" cy="515552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None/>
              <a:defRPr lang="en-US" sz="2400" i="0"/>
            </a:lvl1pPr>
          </a:lstStyle>
          <a:p>
            <a:pPr marL="228600" lvl="0" indent="-228600" algn="ctr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116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F6BE4E-68E0-48F7-AD88-3A2574C9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32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staurant interior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0C47-591A-47BE-92B3-E36B739EB8D9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0DF417-C5C3-4FDA-87D5-323AF2736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DA880CD-CD01-4A78-BF0C-95A33ABA8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50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51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5D719B-9788-41E0-9D02-45172FBE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F52044-38F3-4EBE-A961-C2A07D29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092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E8FE9D-45F9-4807-9850-F1BB27342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5BD8D56-1BFA-4D3E-976F-E2E64897A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092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5126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AF44D3-FB33-4645-9D4F-B96C01AC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1191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184BB62-FBE4-4F0A-AE3B-1A292BA9B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208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7504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595A1-E20F-45D7-AF11-4849898D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6694" y="2246313"/>
            <a:ext cx="9218612" cy="2365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081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08B2-41C8-4A61-B828-55494ADD5993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itle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Young man drinking coffee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Young smiling woman with mobile phone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itle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347-0243-438A-89AF-12102C07C720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rush stroke spot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 descr="Brush stroke spot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Picture Placeholder 81" descr="Glass icon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81" descr="Glass icon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mpu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 descr="Brush stroke spot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noProof="0" dirty="0"/>
              <a:t> 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Rectangle 29" descr="Computer monitor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11/30/2019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E205DC2-453F-4135-BED0-E24F8F069361}" type="datetime1">
              <a:rPr lang="en-US" noProof="0" smtClean="0"/>
              <a:pPr/>
              <a:t>11/30/2019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77" r:id="rId27"/>
    <p:sldLayoutId id="2147483681" r:id="rId28"/>
    <p:sldLayoutId id="2147483680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55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and Prediction of Restaurant ratings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4E51-65D1-4F1C-B66B-51A1E5DC0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/>
              <a:t>By:</a:t>
            </a:r>
            <a:endParaRPr lang="en-US" dirty="0"/>
          </a:p>
          <a:p>
            <a:r>
              <a:rPr lang="en-US" dirty="0" err="1"/>
              <a:t>Srirag</a:t>
            </a:r>
            <a:r>
              <a:rPr lang="en-US" dirty="0"/>
              <a:t> </a:t>
            </a:r>
            <a:r>
              <a:rPr lang="en-US" dirty="0" err="1"/>
              <a:t>Ramadugu</a:t>
            </a:r>
            <a:endParaRPr lang="en-US" dirty="0"/>
          </a:p>
          <a:p>
            <a:r>
              <a:rPr lang="en-US" dirty="0"/>
              <a:t>Akhilesh </a:t>
            </a:r>
            <a:r>
              <a:rPr lang="en-US" dirty="0" err="1"/>
              <a:t>Gundaboina</a:t>
            </a:r>
            <a:endParaRPr lang="en-US" dirty="0"/>
          </a:p>
          <a:p>
            <a:r>
              <a:rPr lang="en-US" dirty="0"/>
              <a:t>Anoop Chennuru</a:t>
            </a:r>
          </a:p>
          <a:p>
            <a:r>
              <a:rPr lang="en-US" dirty="0" err="1"/>
              <a:t>Sachin</a:t>
            </a:r>
            <a:r>
              <a:rPr lang="en-US" dirty="0"/>
              <a:t> Santhosh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C25A8-B8DD-4EB6-91B0-C2BB5DA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0</a:t>
            </a:r>
            <a:fld id="{F470E458-E7C2-4395-B75D-476A174CEE45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464C-DCD9-4842-AC70-1334BEF5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E9D3-D856-47C4-86AC-8C47A551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36" y="2706609"/>
            <a:ext cx="5533990" cy="2997929"/>
          </a:xfrm>
        </p:spPr>
        <p:txBody>
          <a:bodyPr>
            <a:normAutofit/>
          </a:bodyPr>
          <a:lstStyle/>
          <a:p>
            <a:r>
              <a:rPr lang="en-US" dirty="0"/>
              <a:t>Downloaded from Kaggle.</a:t>
            </a:r>
          </a:p>
          <a:p>
            <a:r>
              <a:rPr lang="en-US" dirty="0"/>
              <a:t>Contains information of various Restaurants in Bengaluru, India.</a:t>
            </a:r>
          </a:p>
          <a:p>
            <a:r>
              <a:rPr lang="en-US" dirty="0"/>
              <a:t>Contains various attributes like: name, locality, dining type, cuisines available, etc.</a:t>
            </a:r>
          </a:p>
          <a:p>
            <a:r>
              <a:rPr lang="en-US" dirty="0"/>
              <a:t>Dependent variable is ‘ratings’.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9EBD6-39BC-4CB1-B4BC-1F2F688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0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DF34-2DA0-4123-8BDB-C919F6B3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Models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0F6678-3437-4991-99F5-90005C6FED19}"/>
              </a:ext>
            </a:extLst>
          </p:cNvPr>
          <p:cNvSpPr txBox="1">
            <a:spLocks/>
          </p:cNvSpPr>
          <p:nvPr/>
        </p:nvSpPr>
        <p:spPr>
          <a:xfrm>
            <a:off x="838200" y="1843089"/>
            <a:ext cx="10515600" cy="11572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Decision Tree</a:t>
            </a:r>
          </a:p>
          <a:p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Random Forest</a:t>
            </a:r>
          </a:p>
          <a:p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2822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664439B-82CA-4DEF-8597-24D3B389B645}"/>
              </a:ext>
            </a:extLst>
          </p:cNvPr>
          <p:cNvSpPr txBox="1">
            <a:spLocks/>
          </p:cNvSpPr>
          <p:nvPr/>
        </p:nvSpPr>
        <p:spPr>
          <a:xfrm>
            <a:off x="990606" y="909792"/>
            <a:ext cx="10515600" cy="7046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Results</a:t>
            </a:r>
            <a:endParaRPr lang="en-US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50BF81C-C6CC-4FA0-8029-5F1661508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22969"/>
              </p:ext>
            </p:extLst>
          </p:nvPr>
        </p:nvGraphicFramePr>
        <p:xfrm>
          <a:off x="2184406" y="19769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82306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528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5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3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3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34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6_Restaurant pitch deck_AAS_v5" id="{8177B436-B2DB-4F15-B992-5A4452FF1273}" vid="{ACBB9CD5-D3C7-4B74-9E01-7D9949625F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0FF4BD-2C4F-4AE3-AE8E-A711B32C76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D81ADB-A44A-4FB2-B0CC-58F0879A853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22B8795-896F-4831-ACEF-3917CDD276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0</TotalTime>
  <Words>83</Words>
  <Application>Microsoft Office PowerPoint</Application>
  <PresentationFormat>Widescreen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Adobe Garamond Pro</vt:lpstr>
      <vt:lpstr>Arial</vt:lpstr>
      <vt:lpstr>Calibri</vt:lpstr>
      <vt:lpstr>Segoe UI</vt:lpstr>
      <vt:lpstr>Office Theme</vt:lpstr>
      <vt:lpstr>Analysis and Prediction of Restaurant ratings</vt:lpstr>
      <vt:lpstr>Dataset </vt:lpstr>
      <vt:lpstr>   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2019-11-30T21:24:24Z</dcterms:created>
  <dcterms:modified xsi:type="dcterms:W3CDTF">2019-12-01T02:39:13Z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