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Fira Sans Extra Condensed"/>
      <p:regular r:id="rId56"/>
      <p:bold r:id="rId57"/>
      <p:italic r:id="rId58"/>
      <p:boldItalic r:id="rId59"/>
    </p:embeddedFont>
    <p:embeddedFont>
      <p:font typeface="Fira Sans Extra Condensed SemiBol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4FD700-B18E-411B-9702-1609F9BAE2D5}">
  <a:tblStyle styleId="{D74FD700-B18E-411B-9702-1609F9BAE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italic.fntdata"/><Relationship Id="rId61" Type="http://schemas.openxmlformats.org/officeDocument/2006/relationships/font" Target="fonts/FiraSansExtraCondensedSemiBold-bold.fntdata"/><Relationship Id="rId20" Type="http://schemas.openxmlformats.org/officeDocument/2006/relationships/slide" Target="slides/slide14.xml"/><Relationship Id="rId63" Type="http://schemas.openxmlformats.org/officeDocument/2006/relationships/font" Target="fonts/FiraSansExtraCondensedSemi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694879bbe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694879bb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694879bbe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694879bbe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694879bbe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694879bbe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b694879bbe_0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b694879bbe_0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694879bbe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694879bbe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b694879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b694879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b694879bbe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b694879bbe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b694879bbe_0_4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b694879bbe_0_4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b694879bbe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b694879bbe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b694879bbe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b694879bbe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59241f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c59241f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694879bbe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694879bbe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dc4a2b1584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dc4a2b1584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b694879bbe_0_2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b694879bbe_0_2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b694879bbe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b694879bbe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b694879b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b694879b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b694879bbe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b694879bbe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b694879bbe_0_3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b694879bbe_0_3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b694879bbe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b694879bbe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dc59241f6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dc59241f6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b694879bbe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b694879bbe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89aeaf93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89aeaf93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dc59241f6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dc59241f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b694879bbe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b694879bbe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gb694879bbe_0_4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8" name="Google Shape;3108;gb694879bbe_0_4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e2ecbfdd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e2ecbfdd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gb694879bbe_0_4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2" name="Google Shape;3122;gb694879bbe_0_4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c59241f6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c59241f6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c59241f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c59241f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b694879bb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b694879bb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c59241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c59241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694879bbe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694879bbe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dc4a2b1584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dc4a2b1584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86400" y="410350"/>
            <a:ext cx="3800400" cy="21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86400" y="2801300"/>
            <a:ext cx="3800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e8FNHiPX4rkEdOo8i4rpXWNloMxAkGwJ3HKYaCaTfXo/copy" TargetMode="External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886400" y="2801300"/>
            <a:ext cx="38004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/>
          <p:nvPr>
            <p:ph type="ctrTitle"/>
          </p:nvPr>
        </p:nvSpPr>
        <p:spPr>
          <a:xfrm>
            <a:off x="4886400" y="410350"/>
            <a:ext cx="3800400" cy="21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solidFill>
                  <a:schemeClr val="dk1"/>
                </a:solidFill>
              </a:rPr>
              <a:t>Bird</a:t>
            </a:r>
            <a:r>
              <a:rPr lang="en" sz="6500">
                <a:solidFill>
                  <a:schemeClr val="dk1"/>
                </a:solidFill>
              </a:rPr>
              <a:t> </a:t>
            </a:r>
            <a:r>
              <a:rPr lang="en" sz="5300">
                <a:solidFill>
                  <a:schemeClr val="dk1"/>
                </a:solidFill>
              </a:rPr>
              <a:t>Infographics</a:t>
            </a:r>
            <a:endParaRPr sz="530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0" y="4391950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742754" y="674236"/>
            <a:ext cx="4118410" cy="4020816"/>
            <a:chOff x="4781354" y="712336"/>
            <a:chExt cx="4118410" cy="4020816"/>
          </a:xfrm>
        </p:grpSpPr>
        <p:sp>
          <p:nvSpPr>
            <p:cNvPr id="59" name="Google Shape;59;p15"/>
            <p:cNvSpPr/>
            <p:nvPr/>
          </p:nvSpPr>
          <p:spPr>
            <a:xfrm flipH="1">
              <a:off x="5369359" y="3588300"/>
              <a:ext cx="938116" cy="843638"/>
            </a:xfrm>
            <a:custGeom>
              <a:rect b="b" l="l" r="r" t="t"/>
              <a:pathLst>
                <a:path extrusionOk="0" h="12133" w="16420">
                  <a:moveTo>
                    <a:pt x="302" y="0"/>
                  </a:moveTo>
                  <a:cubicBezTo>
                    <a:pt x="166" y="0"/>
                    <a:pt x="0" y="258"/>
                    <a:pt x="140" y="398"/>
                  </a:cubicBezTo>
                  <a:cubicBezTo>
                    <a:pt x="1141" y="1532"/>
                    <a:pt x="2308" y="2533"/>
                    <a:pt x="3476" y="3467"/>
                  </a:cubicBezTo>
                  <a:cubicBezTo>
                    <a:pt x="4643" y="4467"/>
                    <a:pt x="5844" y="5401"/>
                    <a:pt x="7112" y="6302"/>
                  </a:cubicBezTo>
                  <a:cubicBezTo>
                    <a:pt x="9547" y="8203"/>
                    <a:pt x="12516" y="10205"/>
                    <a:pt x="15017" y="11973"/>
                  </a:cubicBezTo>
                  <a:cubicBezTo>
                    <a:pt x="15178" y="12086"/>
                    <a:pt x="15371" y="12133"/>
                    <a:pt x="15554" y="12133"/>
                  </a:cubicBezTo>
                  <a:cubicBezTo>
                    <a:pt x="16018" y="12133"/>
                    <a:pt x="16420" y="11835"/>
                    <a:pt x="16085" y="11573"/>
                  </a:cubicBezTo>
                  <a:cubicBezTo>
                    <a:pt x="13650" y="9738"/>
                    <a:pt x="10247" y="7236"/>
                    <a:pt x="7746" y="5401"/>
                  </a:cubicBezTo>
                  <a:cubicBezTo>
                    <a:pt x="6511" y="4467"/>
                    <a:pt x="5310" y="3567"/>
                    <a:pt x="4043" y="2700"/>
                  </a:cubicBezTo>
                  <a:cubicBezTo>
                    <a:pt x="2842" y="1766"/>
                    <a:pt x="1675" y="798"/>
                    <a:pt x="374" y="31"/>
                  </a:cubicBezTo>
                  <a:cubicBezTo>
                    <a:pt x="352" y="10"/>
                    <a:pt x="327" y="0"/>
                    <a:pt x="302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flipH="1">
              <a:off x="4936984" y="4389779"/>
              <a:ext cx="456713" cy="218149"/>
            </a:xfrm>
            <a:custGeom>
              <a:rect b="b" l="l" r="r" t="t"/>
              <a:pathLst>
                <a:path extrusionOk="0" h="3601" w="7539">
                  <a:moveTo>
                    <a:pt x="1118" y="1"/>
                  </a:moveTo>
                  <a:cubicBezTo>
                    <a:pt x="755" y="1"/>
                    <a:pt x="397" y="42"/>
                    <a:pt x="100" y="227"/>
                  </a:cubicBezTo>
                  <a:cubicBezTo>
                    <a:pt x="0" y="360"/>
                    <a:pt x="33" y="561"/>
                    <a:pt x="200" y="561"/>
                  </a:cubicBezTo>
                  <a:cubicBezTo>
                    <a:pt x="767" y="561"/>
                    <a:pt x="1334" y="727"/>
                    <a:pt x="1901" y="794"/>
                  </a:cubicBezTo>
                  <a:cubicBezTo>
                    <a:pt x="2602" y="827"/>
                    <a:pt x="3336" y="961"/>
                    <a:pt x="4070" y="1028"/>
                  </a:cubicBezTo>
                  <a:cubicBezTo>
                    <a:pt x="4570" y="1061"/>
                    <a:pt x="5170" y="1128"/>
                    <a:pt x="5604" y="1361"/>
                  </a:cubicBezTo>
                  <a:cubicBezTo>
                    <a:pt x="6104" y="1661"/>
                    <a:pt x="6371" y="2295"/>
                    <a:pt x="6538" y="2796"/>
                  </a:cubicBezTo>
                  <a:cubicBezTo>
                    <a:pt x="6605" y="2996"/>
                    <a:pt x="6605" y="3329"/>
                    <a:pt x="6772" y="3496"/>
                  </a:cubicBezTo>
                  <a:cubicBezTo>
                    <a:pt x="6841" y="3566"/>
                    <a:pt x="6928" y="3600"/>
                    <a:pt x="7011" y="3600"/>
                  </a:cubicBezTo>
                  <a:cubicBezTo>
                    <a:pt x="7126" y="3600"/>
                    <a:pt x="7233" y="3532"/>
                    <a:pt x="7272" y="3396"/>
                  </a:cubicBezTo>
                  <a:cubicBezTo>
                    <a:pt x="7539" y="2962"/>
                    <a:pt x="7172" y="2162"/>
                    <a:pt x="6938" y="1795"/>
                  </a:cubicBezTo>
                  <a:cubicBezTo>
                    <a:pt x="6705" y="1294"/>
                    <a:pt x="6371" y="861"/>
                    <a:pt x="5904" y="627"/>
                  </a:cubicBezTo>
                  <a:cubicBezTo>
                    <a:pt x="5404" y="327"/>
                    <a:pt x="4870" y="227"/>
                    <a:pt x="4337" y="194"/>
                  </a:cubicBezTo>
                  <a:cubicBezTo>
                    <a:pt x="3569" y="127"/>
                    <a:pt x="2769" y="27"/>
                    <a:pt x="1968" y="27"/>
                  </a:cubicBezTo>
                  <a:cubicBezTo>
                    <a:pt x="1701" y="27"/>
                    <a:pt x="1408" y="1"/>
                    <a:pt x="111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flipH="1" rot="-304388">
              <a:off x="4894481" y="4386199"/>
              <a:ext cx="534076" cy="122492"/>
            </a:xfrm>
            <a:custGeom>
              <a:rect b="b" l="l" r="r" t="t"/>
              <a:pathLst>
                <a:path extrusionOk="0" h="2022" w="8381">
                  <a:moveTo>
                    <a:pt x="5526" y="1"/>
                  </a:moveTo>
                  <a:cubicBezTo>
                    <a:pt x="5277" y="1"/>
                    <a:pt x="5036" y="13"/>
                    <a:pt x="4811" y="29"/>
                  </a:cubicBezTo>
                  <a:cubicBezTo>
                    <a:pt x="3977" y="129"/>
                    <a:pt x="3143" y="229"/>
                    <a:pt x="2309" y="362"/>
                  </a:cubicBezTo>
                  <a:cubicBezTo>
                    <a:pt x="1876" y="462"/>
                    <a:pt x="1475" y="529"/>
                    <a:pt x="1042" y="562"/>
                  </a:cubicBezTo>
                  <a:cubicBezTo>
                    <a:pt x="708" y="629"/>
                    <a:pt x="408" y="663"/>
                    <a:pt x="141" y="829"/>
                  </a:cubicBezTo>
                  <a:cubicBezTo>
                    <a:pt x="0" y="886"/>
                    <a:pt x="50" y="1085"/>
                    <a:pt x="169" y="1085"/>
                  </a:cubicBezTo>
                  <a:cubicBezTo>
                    <a:pt x="191" y="1085"/>
                    <a:pt x="215" y="1078"/>
                    <a:pt x="241" y="1063"/>
                  </a:cubicBezTo>
                  <a:cubicBezTo>
                    <a:pt x="421" y="1003"/>
                    <a:pt x="613" y="991"/>
                    <a:pt x="810" y="991"/>
                  </a:cubicBezTo>
                  <a:cubicBezTo>
                    <a:pt x="942" y="991"/>
                    <a:pt x="1075" y="996"/>
                    <a:pt x="1209" y="996"/>
                  </a:cubicBezTo>
                  <a:cubicBezTo>
                    <a:pt x="1575" y="996"/>
                    <a:pt x="1909" y="963"/>
                    <a:pt x="2309" y="863"/>
                  </a:cubicBezTo>
                  <a:cubicBezTo>
                    <a:pt x="3043" y="796"/>
                    <a:pt x="3810" y="663"/>
                    <a:pt x="4578" y="562"/>
                  </a:cubicBezTo>
                  <a:cubicBezTo>
                    <a:pt x="4861" y="548"/>
                    <a:pt x="5158" y="533"/>
                    <a:pt x="5456" y="533"/>
                  </a:cubicBezTo>
                  <a:cubicBezTo>
                    <a:pt x="5825" y="533"/>
                    <a:pt x="6195" y="555"/>
                    <a:pt x="6546" y="629"/>
                  </a:cubicBezTo>
                  <a:cubicBezTo>
                    <a:pt x="7013" y="729"/>
                    <a:pt x="7313" y="996"/>
                    <a:pt x="7413" y="1463"/>
                  </a:cubicBezTo>
                  <a:cubicBezTo>
                    <a:pt x="7487" y="1660"/>
                    <a:pt x="7670" y="2022"/>
                    <a:pt x="7896" y="2022"/>
                  </a:cubicBezTo>
                  <a:cubicBezTo>
                    <a:pt x="7975" y="2022"/>
                    <a:pt x="8060" y="1977"/>
                    <a:pt x="8147" y="1863"/>
                  </a:cubicBezTo>
                  <a:cubicBezTo>
                    <a:pt x="8380" y="1496"/>
                    <a:pt x="8080" y="863"/>
                    <a:pt x="7747" y="629"/>
                  </a:cubicBezTo>
                  <a:cubicBezTo>
                    <a:pt x="7164" y="122"/>
                    <a:pt x="6311" y="1"/>
                    <a:pt x="5526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>
              <a:off x="5126902" y="4407772"/>
              <a:ext cx="294055" cy="286786"/>
            </a:xfrm>
            <a:custGeom>
              <a:rect b="b" l="l" r="r" t="t"/>
              <a:pathLst>
                <a:path extrusionOk="0" h="4734" w="4854">
                  <a:moveTo>
                    <a:pt x="229" y="1"/>
                  </a:moveTo>
                  <a:cubicBezTo>
                    <a:pt x="96" y="1"/>
                    <a:pt x="1" y="141"/>
                    <a:pt x="50" y="264"/>
                  </a:cubicBezTo>
                  <a:cubicBezTo>
                    <a:pt x="350" y="697"/>
                    <a:pt x="950" y="697"/>
                    <a:pt x="1384" y="764"/>
                  </a:cubicBezTo>
                  <a:cubicBezTo>
                    <a:pt x="1951" y="864"/>
                    <a:pt x="2618" y="931"/>
                    <a:pt x="3052" y="1331"/>
                  </a:cubicBezTo>
                  <a:cubicBezTo>
                    <a:pt x="3519" y="1698"/>
                    <a:pt x="3686" y="2432"/>
                    <a:pt x="3853" y="3032"/>
                  </a:cubicBezTo>
                  <a:cubicBezTo>
                    <a:pt x="3986" y="3499"/>
                    <a:pt x="4153" y="3933"/>
                    <a:pt x="4119" y="4400"/>
                  </a:cubicBezTo>
                  <a:cubicBezTo>
                    <a:pt x="4119" y="4500"/>
                    <a:pt x="4186" y="4600"/>
                    <a:pt x="4286" y="4700"/>
                  </a:cubicBezTo>
                  <a:cubicBezTo>
                    <a:pt x="4320" y="4733"/>
                    <a:pt x="4353" y="4733"/>
                    <a:pt x="4420" y="4733"/>
                  </a:cubicBezTo>
                  <a:cubicBezTo>
                    <a:pt x="4553" y="4733"/>
                    <a:pt x="4686" y="4667"/>
                    <a:pt x="4720" y="4500"/>
                  </a:cubicBezTo>
                  <a:cubicBezTo>
                    <a:pt x="4853" y="4000"/>
                    <a:pt x="4586" y="3399"/>
                    <a:pt x="4486" y="2932"/>
                  </a:cubicBezTo>
                  <a:cubicBezTo>
                    <a:pt x="4320" y="2265"/>
                    <a:pt x="4186" y="1531"/>
                    <a:pt x="3719" y="997"/>
                  </a:cubicBezTo>
                  <a:cubicBezTo>
                    <a:pt x="3319" y="530"/>
                    <a:pt x="2685" y="330"/>
                    <a:pt x="2085" y="230"/>
                  </a:cubicBezTo>
                  <a:cubicBezTo>
                    <a:pt x="1751" y="197"/>
                    <a:pt x="1417" y="164"/>
                    <a:pt x="1084" y="164"/>
                  </a:cubicBezTo>
                  <a:cubicBezTo>
                    <a:pt x="1017" y="164"/>
                    <a:pt x="936" y="167"/>
                    <a:pt x="850" y="167"/>
                  </a:cubicBezTo>
                  <a:cubicBezTo>
                    <a:pt x="680" y="167"/>
                    <a:pt x="495" y="152"/>
                    <a:pt x="383" y="63"/>
                  </a:cubicBezTo>
                  <a:cubicBezTo>
                    <a:pt x="330" y="19"/>
                    <a:pt x="277" y="1"/>
                    <a:pt x="229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5369404" y="4412376"/>
              <a:ext cx="175864" cy="134669"/>
            </a:xfrm>
            <a:custGeom>
              <a:rect b="b" l="l" r="r" t="t"/>
              <a:pathLst>
                <a:path extrusionOk="0" h="2223" w="2903">
                  <a:moveTo>
                    <a:pt x="2378" y="1"/>
                  </a:moveTo>
                  <a:cubicBezTo>
                    <a:pt x="2311" y="1"/>
                    <a:pt x="2242" y="9"/>
                    <a:pt x="2169" y="21"/>
                  </a:cubicBezTo>
                  <a:cubicBezTo>
                    <a:pt x="2002" y="21"/>
                    <a:pt x="1768" y="88"/>
                    <a:pt x="1601" y="88"/>
                  </a:cubicBezTo>
                  <a:cubicBezTo>
                    <a:pt x="1435" y="88"/>
                    <a:pt x="1235" y="121"/>
                    <a:pt x="1068" y="188"/>
                  </a:cubicBezTo>
                  <a:cubicBezTo>
                    <a:pt x="901" y="288"/>
                    <a:pt x="834" y="421"/>
                    <a:pt x="701" y="521"/>
                  </a:cubicBezTo>
                  <a:cubicBezTo>
                    <a:pt x="501" y="755"/>
                    <a:pt x="334" y="955"/>
                    <a:pt x="200" y="1188"/>
                  </a:cubicBezTo>
                  <a:cubicBezTo>
                    <a:pt x="100" y="1322"/>
                    <a:pt x="67" y="1489"/>
                    <a:pt x="67" y="1622"/>
                  </a:cubicBezTo>
                  <a:cubicBezTo>
                    <a:pt x="34" y="1789"/>
                    <a:pt x="0" y="1956"/>
                    <a:pt x="100" y="2122"/>
                  </a:cubicBezTo>
                  <a:cubicBezTo>
                    <a:pt x="150" y="2189"/>
                    <a:pt x="226" y="2222"/>
                    <a:pt x="301" y="2222"/>
                  </a:cubicBezTo>
                  <a:cubicBezTo>
                    <a:pt x="376" y="2222"/>
                    <a:pt x="451" y="2189"/>
                    <a:pt x="501" y="2122"/>
                  </a:cubicBezTo>
                  <a:cubicBezTo>
                    <a:pt x="567" y="1989"/>
                    <a:pt x="567" y="1822"/>
                    <a:pt x="567" y="1689"/>
                  </a:cubicBezTo>
                  <a:cubicBezTo>
                    <a:pt x="567" y="1589"/>
                    <a:pt x="601" y="1489"/>
                    <a:pt x="601" y="1355"/>
                  </a:cubicBezTo>
                  <a:cubicBezTo>
                    <a:pt x="667" y="1155"/>
                    <a:pt x="734" y="855"/>
                    <a:pt x="934" y="788"/>
                  </a:cubicBezTo>
                  <a:cubicBezTo>
                    <a:pt x="1068" y="755"/>
                    <a:pt x="1201" y="755"/>
                    <a:pt x="1335" y="688"/>
                  </a:cubicBezTo>
                  <a:cubicBezTo>
                    <a:pt x="1435" y="655"/>
                    <a:pt x="1535" y="655"/>
                    <a:pt x="1702" y="655"/>
                  </a:cubicBezTo>
                  <a:cubicBezTo>
                    <a:pt x="1868" y="655"/>
                    <a:pt x="2035" y="621"/>
                    <a:pt x="2202" y="588"/>
                  </a:cubicBezTo>
                  <a:cubicBezTo>
                    <a:pt x="2369" y="521"/>
                    <a:pt x="2535" y="454"/>
                    <a:pt x="2702" y="354"/>
                  </a:cubicBezTo>
                  <a:cubicBezTo>
                    <a:pt x="2902" y="321"/>
                    <a:pt x="2902" y="154"/>
                    <a:pt x="2736" y="88"/>
                  </a:cubicBezTo>
                  <a:cubicBezTo>
                    <a:pt x="2609" y="24"/>
                    <a:pt x="2495" y="1"/>
                    <a:pt x="237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6381635" y="3531608"/>
              <a:ext cx="700062" cy="942504"/>
            </a:xfrm>
            <a:custGeom>
              <a:rect b="b" l="l" r="r" t="t"/>
              <a:pathLst>
                <a:path extrusionOk="0" h="15558" w="11556">
                  <a:moveTo>
                    <a:pt x="298" y="0"/>
                  </a:moveTo>
                  <a:cubicBezTo>
                    <a:pt x="160" y="0"/>
                    <a:pt x="1" y="213"/>
                    <a:pt x="78" y="367"/>
                  </a:cubicBezTo>
                  <a:cubicBezTo>
                    <a:pt x="711" y="1734"/>
                    <a:pt x="1545" y="3035"/>
                    <a:pt x="2346" y="4336"/>
                  </a:cubicBezTo>
                  <a:cubicBezTo>
                    <a:pt x="3113" y="5637"/>
                    <a:pt x="4014" y="6871"/>
                    <a:pt x="4881" y="8072"/>
                  </a:cubicBezTo>
                  <a:cubicBezTo>
                    <a:pt x="6616" y="10574"/>
                    <a:pt x="8584" y="12909"/>
                    <a:pt x="10385" y="15344"/>
                  </a:cubicBezTo>
                  <a:cubicBezTo>
                    <a:pt x="10495" y="15494"/>
                    <a:pt x="10657" y="15557"/>
                    <a:pt x="10817" y="15557"/>
                  </a:cubicBezTo>
                  <a:cubicBezTo>
                    <a:pt x="11190" y="15557"/>
                    <a:pt x="11556" y="15217"/>
                    <a:pt x="11252" y="14844"/>
                  </a:cubicBezTo>
                  <a:cubicBezTo>
                    <a:pt x="9451" y="12342"/>
                    <a:pt x="7583" y="9907"/>
                    <a:pt x="5748" y="7472"/>
                  </a:cubicBezTo>
                  <a:cubicBezTo>
                    <a:pt x="4848" y="6237"/>
                    <a:pt x="4014" y="5003"/>
                    <a:pt x="3080" y="3736"/>
                  </a:cubicBezTo>
                  <a:cubicBezTo>
                    <a:pt x="2212" y="2501"/>
                    <a:pt x="1379" y="1234"/>
                    <a:pt x="411" y="66"/>
                  </a:cubicBezTo>
                  <a:cubicBezTo>
                    <a:pt x="380" y="20"/>
                    <a:pt x="340" y="0"/>
                    <a:pt x="2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5999920" y="4420135"/>
              <a:ext cx="448655" cy="243168"/>
            </a:xfrm>
            <a:custGeom>
              <a:rect b="b" l="l" r="r" t="t"/>
              <a:pathLst>
                <a:path extrusionOk="0" h="4014" w="7406">
                  <a:moveTo>
                    <a:pt x="998" y="0"/>
                  </a:moveTo>
                  <a:cubicBezTo>
                    <a:pt x="700" y="0"/>
                    <a:pt x="407" y="40"/>
                    <a:pt x="134" y="177"/>
                  </a:cubicBezTo>
                  <a:cubicBezTo>
                    <a:pt x="1" y="243"/>
                    <a:pt x="101" y="477"/>
                    <a:pt x="268" y="510"/>
                  </a:cubicBezTo>
                  <a:cubicBezTo>
                    <a:pt x="568" y="543"/>
                    <a:pt x="835" y="644"/>
                    <a:pt x="1101" y="677"/>
                  </a:cubicBezTo>
                  <a:cubicBezTo>
                    <a:pt x="1435" y="744"/>
                    <a:pt x="1769" y="810"/>
                    <a:pt x="2102" y="844"/>
                  </a:cubicBezTo>
                  <a:cubicBezTo>
                    <a:pt x="2769" y="977"/>
                    <a:pt x="3403" y="1077"/>
                    <a:pt x="4070" y="1211"/>
                  </a:cubicBezTo>
                  <a:cubicBezTo>
                    <a:pt x="4571" y="1311"/>
                    <a:pt x="5138" y="1377"/>
                    <a:pt x="5571" y="1678"/>
                  </a:cubicBezTo>
                  <a:cubicBezTo>
                    <a:pt x="6005" y="1978"/>
                    <a:pt x="6238" y="2578"/>
                    <a:pt x="6339" y="3079"/>
                  </a:cubicBezTo>
                  <a:cubicBezTo>
                    <a:pt x="6405" y="3345"/>
                    <a:pt x="6405" y="3679"/>
                    <a:pt x="6572" y="3879"/>
                  </a:cubicBezTo>
                  <a:cubicBezTo>
                    <a:pt x="6649" y="3971"/>
                    <a:pt x="6739" y="4014"/>
                    <a:pt x="6828" y="4014"/>
                  </a:cubicBezTo>
                  <a:cubicBezTo>
                    <a:pt x="6932" y="4014"/>
                    <a:pt x="7034" y="3954"/>
                    <a:pt x="7106" y="3846"/>
                  </a:cubicBezTo>
                  <a:cubicBezTo>
                    <a:pt x="7406" y="3379"/>
                    <a:pt x="7006" y="2578"/>
                    <a:pt x="6839" y="2178"/>
                  </a:cubicBezTo>
                  <a:cubicBezTo>
                    <a:pt x="6605" y="1644"/>
                    <a:pt x="6305" y="1211"/>
                    <a:pt x="5805" y="877"/>
                  </a:cubicBezTo>
                  <a:cubicBezTo>
                    <a:pt x="5405" y="577"/>
                    <a:pt x="4837" y="510"/>
                    <a:pt x="4337" y="410"/>
                  </a:cubicBezTo>
                  <a:cubicBezTo>
                    <a:pt x="3603" y="310"/>
                    <a:pt x="2803" y="143"/>
                    <a:pt x="2069" y="76"/>
                  </a:cubicBezTo>
                  <a:cubicBezTo>
                    <a:pt x="1723" y="58"/>
                    <a:pt x="1357" y="0"/>
                    <a:pt x="9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5953395" y="4399915"/>
              <a:ext cx="500997" cy="136850"/>
            </a:xfrm>
            <a:custGeom>
              <a:rect b="b" l="l" r="r" t="t"/>
              <a:pathLst>
                <a:path extrusionOk="0" h="2259" w="8270">
                  <a:moveTo>
                    <a:pt x="4733" y="0"/>
                  </a:moveTo>
                  <a:cubicBezTo>
                    <a:pt x="3899" y="0"/>
                    <a:pt x="3065" y="67"/>
                    <a:pt x="2232" y="167"/>
                  </a:cubicBezTo>
                  <a:lnTo>
                    <a:pt x="997" y="301"/>
                  </a:lnTo>
                  <a:cubicBezTo>
                    <a:pt x="664" y="301"/>
                    <a:pt x="364" y="334"/>
                    <a:pt x="63" y="467"/>
                  </a:cubicBezTo>
                  <a:cubicBezTo>
                    <a:pt x="1" y="562"/>
                    <a:pt x="86" y="804"/>
                    <a:pt x="207" y="804"/>
                  </a:cubicBezTo>
                  <a:cubicBezTo>
                    <a:pt x="215" y="804"/>
                    <a:pt x="222" y="803"/>
                    <a:pt x="230" y="801"/>
                  </a:cubicBezTo>
                  <a:cubicBezTo>
                    <a:pt x="430" y="741"/>
                    <a:pt x="630" y="729"/>
                    <a:pt x="823" y="729"/>
                  </a:cubicBezTo>
                  <a:cubicBezTo>
                    <a:pt x="952" y="729"/>
                    <a:pt x="1077" y="734"/>
                    <a:pt x="1197" y="734"/>
                  </a:cubicBezTo>
                  <a:cubicBezTo>
                    <a:pt x="1598" y="734"/>
                    <a:pt x="2031" y="734"/>
                    <a:pt x="2398" y="701"/>
                  </a:cubicBezTo>
                  <a:cubicBezTo>
                    <a:pt x="3166" y="668"/>
                    <a:pt x="3866" y="634"/>
                    <a:pt x="4600" y="567"/>
                  </a:cubicBezTo>
                  <a:cubicBezTo>
                    <a:pt x="5234" y="567"/>
                    <a:pt x="5867" y="567"/>
                    <a:pt x="6501" y="801"/>
                  </a:cubicBezTo>
                  <a:cubicBezTo>
                    <a:pt x="7002" y="968"/>
                    <a:pt x="7202" y="1235"/>
                    <a:pt x="7335" y="1702"/>
                  </a:cubicBezTo>
                  <a:cubicBezTo>
                    <a:pt x="7383" y="1938"/>
                    <a:pt x="7547" y="2258"/>
                    <a:pt x="7746" y="2258"/>
                  </a:cubicBezTo>
                  <a:cubicBezTo>
                    <a:pt x="7828" y="2258"/>
                    <a:pt x="7915" y="2204"/>
                    <a:pt x="8002" y="2069"/>
                  </a:cubicBezTo>
                  <a:cubicBezTo>
                    <a:pt x="8269" y="1702"/>
                    <a:pt x="8002" y="1068"/>
                    <a:pt x="7702" y="801"/>
                  </a:cubicBezTo>
                  <a:cubicBezTo>
                    <a:pt x="6935" y="34"/>
                    <a:pt x="5734" y="0"/>
                    <a:pt x="4733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6242361" y="4426132"/>
              <a:ext cx="224449" cy="307019"/>
            </a:xfrm>
            <a:custGeom>
              <a:rect b="b" l="l" r="r" t="t"/>
              <a:pathLst>
                <a:path extrusionOk="0" h="5068" w="3705">
                  <a:moveTo>
                    <a:pt x="234" y="1"/>
                  </a:moveTo>
                  <a:cubicBezTo>
                    <a:pt x="100" y="1"/>
                    <a:pt x="1" y="98"/>
                    <a:pt x="68" y="211"/>
                  </a:cubicBezTo>
                  <a:cubicBezTo>
                    <a:pt x="202" y="611"/>
                    <a:pt x="635" y="778"/>
                    <a:pt x="1036" y="945"/>
                  </a:cubicBezTo>
                  <a:cubicBezTo>
                    <a:pt x="1536" y="1212"/>
                    <a:pt x="2070" y="1412"/>
                    <a:pt x="2470" y="1779"/>
                  </a:cubicBezTo>
                  <a:cubicBezTo>
                    <a:pt x="2803" y="2112"/>
                    <a:pt x="2904" y="2546"/>
                    <a:pt x="2970" y="2980"/>
                  </a:cubicBezTo>
                  <a:cubicBezTo>
                    <a:pt x="3070" y="3580"/>
                    <a:pt x="3037" y="4114"/>
                    <a:pt x="2803" y="4647"/>
                  </a:cubicBezTo>
                  <a:cubicBezTo>
                    <a:pt x="2736" y="4873"/>
                    <a:pt x="2973" y="5068"/>
                    <a:pt x="3175" y="5068"/>
                  </a:cubicBezTo>
                  <a:cubicBezTo>
                    <a:pt x="3272" y="5068"/>
                    <a:pt x="3361" y="5023"/>
                    <a:pt x="3404" y="4914"/>
                  </a:cubicBezTo>
                  <a:cubicBezTo>
                    <a:pt x="3637" y="4314"/>
                    <a:pt x="3704" y="3713"/>
                    <a:pt x="3604" y="3080"/>
                  </a:cubicBezTo>
                  <a:cubicBezTo>
                    <a:pt x="3571" y="2579"/>
                    <a:pt x="3537" y="2046"/>
                    <a:pt x="3237" y="1612"/>
                  </a:cubicBezTo>
                  <a:cubicBezTo>
                    <a:pt x="2904" y="1145"/>
                    <a:pt x="2370" y="811"/>
                    <a:pt x="1869" y="611"/>
                  </a:cubicBezTo>
                  <a:cubicBezTo>
                    <a:pt x="1603" y="478"/>
                    <a:pt x="1302" y="411"/>
                    <a:pt x="1036" y="311"/>
                  </a:cubicBezTo>
                  <a:cubicBezTo>
                    <a:pt x="802" y="278"/>
                    <a:pt x="569" y="244"/>
                    <a:pt x="435" y="78"/>
                  </a:cubicBezTo>
                  <a:cubicBezTo>
                    <a:pt x="370" y="23"/>
                    <a:pt x="298" y="1"/>
                    <a:pt x="234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>
              <a:off x="6420830" y="4431948"/>
              <a:ext cx="191433" cy="111467"/>
            </a:xfrm>
            <a:custGeom>
              <a:rect b="b" l="l" r="r" t="t"/>
              <a:pathLst>
                <a:path extrusionOk="0" h="1840" w="3160">
                  <a:moveTo>
                    <a:pt x="1611" y="0"/>
                  </a:moveTo>
                  <a:cubicBezTo>
                    <a:pt x="1550" y="0"/>
                    <a:pt x="1491" y="4"/>
                    <a:pt x="1435" y="15"/>
                  </a:cubicBezTo>
                  <a:cubicBezTo>
                    <a:pt x="1268" y="48"/>
                    <a:pt x="1135" y="182"/>
                    <a:pt x="1001" y="282"/>
                  </a:cubicBezTo>
                  <a:cubicBezTo>
                    <a:pt x="735" y="449"/>
                    <a:pt x="534" y="615"/>
                    <a:pt x="368" y="815"/>
                  </a:cubicBezTo>
                  <a:cubicBezTo>
                    <a:pt x="201" y="1016"/>
                    <a:pt x="1" y="1383"/>
                    <a:pt x="101" y="1683"/>
                  </a:cubicBezTo>
                  <a:cubicBezTo>
                    <a:pt x="122" y="1787"/>
                    <a:pt x="208" y="1839"/>
                    <a:pt x="302" y="1839"/>
                  </a:cubicBezTo>
                  <a:cubicBezTo>
                    <a:pt x="358" y="1839"/>
                    <a:pt x="418" y="1820"/>
                    <a:pt x="468" y="1783"/>
                  </a:cubicBezTo>
                  <a:cubicBezTo>
                    <a:pt x="601" y="1649"/>
                    <a:pt x="601" y="1516"/>
                    <a:pt x="635" y="1383"/>
                  </a:cubicBezTo>
                  <a:lnTo>
                    <a:pt x="735" y="1016"/>
                  </a:lnTo>
                  <a:cubicBezTo>
                    <a:pt x="835" y="815"/>
                    <a:pt x="968" y="582"/>
                    <a:pt x="1202" y="515"/>
                  </a:cubicBezTo>
                  <a:cubicBezTo>
                    <a:pt x="1246" y="504"/>
                    <a:pt x="1291" y="500"/>
                    <a:pt x="1336" y="500"/>
                  </a:cubicBezTo>
                  <a:cubicBezTo>
                    <a:pt x="1428" y="500"/>
                    <a:pt x="1524" y="515"/>
                    <a:pt x="1635" y="515"/>
                  </a:cubicBezTo>
                  <a:cubicBezTo>
                    <a:pt x="1802" y="515"/>
                    <a:pt x="1935" y="515"/>
                    <a:pt x="2102" y="549"/>
                  </a:cubicBezTo>
                  <a:cubicBezTo>
                    <a:pt x="2158" y="560"/>
                    <a:pt x="2213" y="563"/>
                    <a:pt x="2269" y="563"/>
                  </a:cubicBezTo>
                  <a:cubicBezTo>
                    <a:pt x="2380" y="563"/>
                    <a:pt x="2491" y="549"/>
                    <a:pt x="2603" y="549"/>
                  </a:cubicBezTo>
                  <a:cubicBezTo>
                    <a:pt x="2769" y="549"/>
                    <a:pt x="2936" y="515"/>
                    <a:pt x="3103" y="482"/>
                  </a:cubicBezTo>
                  <a:cubicBezTo>
                    <a:pt x="3106" y="484"/>
                    <a:pt x="3108" y="486"/>
                    <a:pt x="3110" y="486"/>
                  </a:cubicBezTo>
                  <a:cubicBezTo>
                    <a:pt x="3140" y="486"/>
                    <a:pt x="3160" y="308"/>
                    <a:pt x="3036" y="215"/>
                  </a:cubicBezTo>
                  <a:cubicBezTo>
                    <a:pt x="2869" y="148"/>
                    <a:pt x="2703" y="48"/>
                    <a:pt x="2503" y="48"/>
                  </a:cubicBezTo>
                  <a:cubicBezTo>
                    <a:pt x="2336" y="48"/>
                    <a:pt x="2136" y="15"/>
                    <a:pt x="1969" y="15"/>
                  </a:cubicBezTo>
                  <a:cubicBezTo>
                    <a:pt x="1858" y="15"/>
                    <a:pt x="1732" y="0"/>
                    <a:pt x="1611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7119378" y="3190058"/>
              <a:ext cx="1780386" cy="1078687"/>
            </a:xfrm>
            <a:custGeom>
              <a:rect b="b" l="l" r="r" t="t"/>
              <a:pathLst>
                <a:path extrusionOk="0" h="17806" w="29389">
                  <a:moveTo>
                    <a:pt x="21616" y="0"/>
                  </a:moveTo>
                  <a:cubicBezTo>
                    <a:pt x="21616" y="0"/>
                    <a:pt x="0" y="14177"/>
                    <a:pt x="67" y="15178"/>
                  </a:cubicBezTo>
                  <a:cubicBezTo>
                    <a:pt x="167" y="16178"/>
                    <a:pt x="2569" y="17279"/>
                    <a:pt x="8106" y="17713"/>
                  </a:cubicBezTo>
                  <a:cubicBezTo>
                    <a:pt x="8847" y="17775"/>
                    <a:pt x="9502" y="17805"/>
                    <a:pt x="10089" y="17805"/>
                  </a:cubicBezTo>
                  <a:cubicBezTo>
                    <a:pt x="13919" y="17805"/>
                    <a:pt x="14830" y="16518"/>
                    <a:pt x="17346" y="14377"/>
                  </a:cubicBezTo>
                  <a:cubicBezTo>
                    <a:pt x="20182" y="11942"/>
                    <a:pt x="29388" y="2102"/>
                    <a:pt x="29388" y="2102"/>
                  </a:cubicBezTo>
                  <a:lnTo>
                    <a:pt x="21616" y="0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flipH="1">
              <a:off x="7471106" y="3284623"/>
              <a:ext cx="1174040" cy="954256"/>
            </a:xfrm>
            <a:custGeom>
              <a:rect b="b" l="l" r="r" t="t"/>
              <a:pathLst>
                <a:path extrusionOk="0" h="15752" w="19380">
                  <a:moveTo>
                    <a:pt x="19135" y="1"/>
                  </a:moveTo>
                  <a:cubicBezTo>
                    <a:pt x="19097" y="1"/>
                    <a:pt x="19056" y="13"/>
                    <a:pt x="19014" y="40"/>
                  </a:cubicBezTo>
                  <a:cubicBezTo>
                    <a:pt x="18347" y="441"/>
                    <a:pt x="17746" y="974"/>
                    <a:pt x="17179" y="1475"/>
                  </a:cubicBezTo>
                  <a:cubicBezTo>
                    <a:pt x="16512" y="2042"/>
                    <a:pt x="15845" y="2609"/>
                    <a:pt x="15178" y="3143"/>
                  </a:cubicBezTo>
                  <a:cubicBezTo>
                    <a:pt x="13877" y="4243"/>
                    <a:pt x="12543" y="5378"/>
                    <a:pt x="11242" y="6445"/>
                  </a:cubicBezTo>
                  <a:cubicBezTo>
                    <a:pt x="8673" y="8580"/>
                    <a:pt x="6138" y="10748"/>
                    <a:pt x="3536" y="12883"/>
                  </a:cubicBezTo>
                  <a:cubicBezTo>
                    <a:pt x="2369" y="13817"/>
                    <a:pt x="1201" y="14784"/>
                    <a:pt x="0" y="15752"/>
                  </a:cubicBezTo>
                  <a:cubicBezTo>
                    <a:pt x="67" y="15735"/>
                    <a:pt x="126" y="15727"/>
                    <a:pt x="184" y="15727"/>
                  </a:cubicBezTo>
                  <a:cubicBezTo>
                    <a:pt x="242" y="15727"/>
                    <a:pt x="301" y="15735"/>
                    <a:pt x="367" y="15752"/>
                  </a:cubicBezTo>
                  <a:cubicBezTo>
                    <a:pt x="2602" y="14050"/>
                    <a:pt x="4804" y="12216"/>
                    <a:pt x="6972" y="10381"/>
                  </a:cubicBezTo>
                  <a:cubicBezTo>
                    <a:pt x="9541" y="8213"/>
                    <a:pt x="12176" y="6078"/>
                    <a:pt x="14811" y="3943"/>
                  </a:cubicBezTo>
                  <a:cubicBezTo>
                    <a:pt x="15512" y="3376"/>
                    <a:pt x="16245" y="2776"/>
                    <a:pt x="16979" y="2209"/>
                  </a:cubicBezTo>
                  <a:cubicBezTo>
                    <a:pt x="17713" y="1575"/>
                    <a:pt x="18580" y="1041"/>
                    <a:pt x="19248" y="307"/>
                  </a:cubicBezTo>
                  <a:cubicBezTo>
                    <a:pt x="19380" y="175"/>
                    <a:pt x="19281" y="1"/>
                    <a:pt x="19135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7362546" y="3400634"/>
              <a:ext cx="886528" cy="872594"/>
            </a:xfrm>
            <a:custGeom>
              <a:rect b="b" l="l" r="r" t="t"/>
              <a:pathLst>
                <a:path extrusionOk="0" h="14404" w="14634">
                  <a:moveTo>
                    <a:pt x="14361" y="1"/>
                  </a:moveTo>
                  <a:cubicBezTo>
                    <a:pt x="14296" y="1"/>
                    <a:pt x="14229" y="34"/>
                    <a:pt x="14184" y="114"/>
                  </a:cubicBezTo>
                  <a:lnTo>
                    <a:pt x="14184" y="114"/>
                  </a:lnTo>
                  <a:cubicBezTo>
                    <a:pt x="14170" y="132"/>
                    <a:pt x="14154" y="150"/>
                    <a:pt x="14144" y="160"/>
                  </a:cubicBezTo>
                  <a:lnTo>
                    <a:pt x="14010" y="294"/>
                  </a:lnTo>
                  <a:lnTo>
                    <a:pt x="13644" y="661"/>
                  </a:lnTo>
                  <a:cubicBezTo>
                    <a:pt x="13310" y="994"/>
                    <a:pt x="12976" y="1361"/>
                    <a:pt x="12643" y="1695"/>
                  </a:cubicBezTo>
                  <a:cubicBezTo>
                    <a:pt x="11675" y="2695"/>
                    <a:pt x="10675" y="3696"/>
                    <a:pt x="9674" y="4663"/>
                  </a:cubicBezTo>
                  <a:cubicBezTo>
                    <a:pt x="7839" y="6498"/>
                    <a:pt x="5938" y="8333"/>
                    <a:pt x="4137" y="10201"/>
                  </a:cubicBezTo>
                  <a:cubicBezTo>
                    <a:pt x="2802" y="11635"/>
                    <a:pt x="1301" y="12969"/>
                    <a:pt x="0" y="14404"/>
                  </a:cubicBezTo>
                  <a:cubicBezTo>
                    <a:pt x="167" y="14404"/>
                    <a:pt x="334" y="14370"/>
                    <a:pt x="501" y="14370"/>
                  </a:cubicBezTo>
                  <a:cubicBezTo>
                    <a:pt x="1702" y="13136"/>
                    <a:pt x="3036" y="11969"/>
                    <a:pt x="4270" y="10701"/>
                  </a:cubicBezTo>
                  <a:cubicBezTo>
                    <a:pt x="4971" y="9967"/>
                    <a:pt x="5771" y="9233"/>
                    <a:pt x="6505" y="8533"/>
                  </a:cubicBezTo>
                  <a:cubicBezTo>
                    <a:pt x="8673" y="6398"/>
                    <a:pt x="10842" y="4397"/>
                    <a:pt x="12876" y="2328"/>
                  </a:cubicBezTo>
                  <a:cubicBezTo>
                    <a:pt x="13510" y="1695"/>
                    <a:pt x="14177" y="1027"/>
                    <a:pt x="14544" y="327"/>
                  </a:cubicBezTo>
                  <a:cubicBezTo>
                    <a:pt x="14633" y="149"/>
                    <a:pt x="14500" y="1"/>
                    <a:pt x="14361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>
              <a:off x="4781354" y="712336"/>
              <a:ext cx="1582350" cy="2750453"/>
            </a:xfrm>
            <a:custGeom>
              <a:rect b="b" l="l" r="r" t="t"/>
              <a:pathLst>
                <a:path extrusionOk="0" h="45402" w="26120">
                  <a:moveTo>
                    <a:pt x="9170" y="0"/>
                  </a:moveTo>
                  <a:cubicBezTo>
                    <a:pt x="3038" y="0"/>
                    <a:pt x="1" y="4241"/>
                    <a:pt x="1" y="4241"/>
                  </a:cubicBezTo>
                  <a:cubicBezTo>
                    <a:pt x="1" y="4241"/>
                    <a:pt x="3703" y="4674"/>
                    <a:pt x="6238" y="7910"/>
                  </a:cubicBezTo>
                  <a:cubicBezTo>
                    <a:pt x="8840" y="11179"/>
                    <a:pt x="11275" y="28658"/>
                    <a:pt x="11175" y="32427"/>
                  </a:cubicBezTo>
                  <a:cubicBezTo>
                    <a:pt x="11075" y="36197"/>
                    <a:pt x="9441" y="45370"/>
                    <a:pt x="9441" y="45370"/>
                  </a:cubicBezTo>
                  <a:cubicBezTo>
                    <a:pt x="9441" y="45370"/>
                    <a:pt x="9757" y="45402"/>
                    <a:pt x="10272" y="45402"/>
                  </a:cubicBezTo>
                  <a:cubicBezTo>
                    <a:pt x="11430" y="45402"/>
                    <a:pt x="13598" y="45242"/>
                    <a:pt x="15445" y="44203"/>
                  </a:cubicBezTo>
                  <a:cubicBezTo>
                    <a:pt x="18114" y="42702"/>
                    <a:pt x="20082" y="40467"/>
                    <a:pt x="22283" y="35696"/>
                  </a:cubicBezTo>
                  <a:cubicBezTo>
                    <a:pt x="25252" y="29259"/>
                    <a:pt x="26119" y="21920"/>
                    <a:pt x="23918" y="15148"/>
                  </a:cubicBezTo>
                  <a:cubicBezTo>
                    <a:pt x="21516" y="7710"/>
                    <a:pt x="16946" y="538"/>
                    <a:pt x="10175" y="38"/>
                  </a:cubicBezTo>
                  <a:cubicBezTo>
                    <a:pt x="9831" y="12"/>
                    <a:pt x="9496" y="0"/>
                    <a:pt x="9170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4874344" y="1726990"/>
              <a:ext cx="2715983" cy="1976423"/>
            </a:xfrm>
            <a:custGeom>
              <a:rect b="b" l="l" r="r" t="t"/>
              <a:pathLst>
                <a:path extrusionOk="0" h="32625" w="44833">
                  <a:moveTo>
                    <a:pt x="39283" y="1"/>
                  </a:moveTo>
                  <a:cubicBezTo>
                    <a:pt x="37211" y="1"/>
                    <a:pt x="34609" y="985"/>
                    <a:pt x="31857" y="1368"/>
                  </a:cubicBezTo>
                  <a:cubicBezTo>
                    <a:pt x="26353" y="2202"/>
                    <a:pt x="15645" y="7806"/>
                    <a:pt x="11309" y="11509"/>
                  </a:cubicBezTo>
                  <a:cubicBezTo>
                    <a:pt x="7006" y="15245"/>
                    <a:pt x="1" y="25285"/>
                    <a:pt x="1" y="25285"/>
                  </a:cubicBezTo>
                  <a:cubicBezTo>
                    <a:pt x="1" y="25285"/>
                    <a:pt x="5438" y="32524"/>
                    <a:pt x="18814" y="32624"/>
                  </a:cubicBezTo>
                  <a:cubicBezTo>
                    <a:pt x="18890" y="32624"/>
                    <a:pt x="18966" y="32625"/>
                    <a:pt x="19041" y="32625"/>
                  </a:cubicBezTo>
                  <a:cubicBezTo>
                    <a:pt x="32250" y="32625"/>
                    <a:pt x="37474" y="26836"/>
                    <a:pt x="39763" y="23884"/>
                  </a:cubicBezTo>
                  <a:cubicBezTo>
                    <a:pt x="42798" y="20015"/>
                    <a:pt x="44833" y="11609"/>
                    <a:pt x="43532" y="4537"/>
                  </a:cubicBezTo>
                  <a:cubicBezTo>
                    <a:pt x="42898" y="985"/>
                    <a:pt x="41355" y="1"/>
                    <a:pt x="3928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6319177" y="2632419"/>
              <a:ext cx="1453011" cy="961829"/>
            </a:xfrm>
            <a:custGeom>
              <a:rect b="b" l="l" r="r" t="t"/>
              <a:pathLst>
                <a:path extrusionOk="0" h="15877" w="23985">
                  <a:moveTo>
                    <a:pt x="16720" y="0"/>
                  </a:moveTo>
                  <a:cubicBezTo>
                    <a:pt x="15490" y="0"/>
                    <a:pt x="14296" y="186"/>
                    <a:pt x="13344" y="699"/>
                  </a:cubicBezTo>
                  <a:cubicBezTo>
                    <a:pt x="12009" y="1400"/>
                    <a:pt x="9674" y="2967"/>
                    <a:pt x="7273" y="4569"/>
                  </a:cubicBezTo>
                  <a:cubicBezTo>
                    <a:pt x="5705" y="6537"/>
                    <a:pt x="4437" y="8371"/>
                    <a:pt x="3670" y="9405"/>
                  </a:cubicBezTo>
                  <a:lnTo>
                    <a:pt x="2970" y="9239"/>
                  </a:lnTo>
                  <a:cubicBezTo>
                    <a:pt x="2970" y="9239"/>
                    <a:pt x="1802" y="10006"/>
                    <a:pt x="1" y="11207"/>
                  </a:cubicBezTo>
                  <a:cubicBezTo>
                    <a:pt x="768" y="12207"/>
                    <a:pt x="2036" y="13742"/>
                    <a:pt x="3603" y="14676"/>
                  </a:cubicBezTo>
                  <a:cubicBezTo>
                    <a:pt x="4471" y="15210"/>
                    <a:pt x="5471" y="15576"/>
                    <a:pt x="6439" y="15877"/>
                  </a:cubicBezTo>
                  <a:cubicBezTo>
                    <a:pt x="6939" y="15343"/>
                    <a:pt x="7439" y="14809"/>
                    <a:pt x="7873" y="14342"/>
                  </a:cubicBezTo>
                  <a:cubicBezTo>
                    <a:pt x="8340" y="14576"/>
                    <a:pt x="8840" y="14843"/>
                    <a:pt x="9341" y="15076"/>
                  </a:cubicBezTo>
                  <a:cubicBezTo>
                    <a:pt x="8807" y="14542"/>
                    <a:pt x="8273" y="14009"/>
                    <a:pt x="7940" y="13542"/>
                  </a:cubicBezTo>
                  <a:cubicBezTo>
                    <a:pt x="7006" y="12374"/>
                    <a:pt x="8340" y="12541"/>
                    <a:pt x="16146" y="8305"/>
                  </a:cubicBezTo>
                  <a:cubicBezTo>
                    <a:pt x="23985" y="3901"/>
                    <a:pt x="23484" y="1300"/>
                    <a:pt x="23484" y="1300"/>
                  </a:cubicBezTo>
                  <a:cubicBezTo>
                    <a:pt x="23484" y="1300"/>
                    <a:pt x="19973" y="0"/>
                    <a:pt x="16720" y="0"/>
                  </a:cubicBez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5975628" y="1662352"/>
              <a:ext cx="1731861" cy="1667949"/>
            </a:xfrm>
            <a:custGeom>
              <a:rect b="b" l="l" r="r" t="t"/>
              <a:pathLst>
                <a:path extrusionOk="0" h="27533" w="28588">
                  <a:moveTo>
                    <a:pt x="25518" y="0"/>
                  </a:moveTo>
                  <a:cubicBezTo>
                    <a:pt x="25518" y="0"/>
                    <a:pt x="15078" y="2535"/>
                    <a:pt x="7872" y="11842"/>
                  </a:cubicBezTo>
                  <a:cubicBezTo>
                    <a:pt x="1968" y="19414"/>
                    <a:pt x="0" y="27320"/>
                    <a:pt x="0" y="27320"/>
                  </a:cubicBezTo>
                  <a:cubicBezTo>
                    <a:pt x="0" y="27320"/>
                    <a:pt x="611" y="27533"/>
                    <a:pt x="1940" y="27533"/>
                  </a:cubicBezTo>
                  <a:cubicBezTo>
                    <a:pt x="4178" y="27533"/>
                    <a:pt x="8454" y="26928"/>
                    <a:pt x="15278" y="23684"/>
                  </a:cubicBezTo>
                  <a:cubicBezTo>
                    <a:pt x="26186" y="18513"/>
                    <a:pt x="27520" y="9640"/>
                    <a:pt x="28054" y="7672"/>
                  </a:cubicBezTo>
                  <a:cubicBezTo>
                    <a:pt x="28587" y="5704"/>
                    <a:pt x="25518" y="0"/>
                    <a:pt x="2551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084793" y="1662352"/>
              <a:ext cx="1503474" cy="1372743"/>
            </a:xfrm>
            <a:custGeom>
              <a:rect b="b" l="l" r="r" t="t"/>
              <a:pathLst>
                <a:path extrusionOk="0" h="22660" w="24818">
                  <a:moveTo>
                    <a:pt x="23317" y="0"/>
                  </a:moveTo>
                  <a:lnTo>
                    <a:pt x="23317" y="0"/>
                  </a:lnTo>
                  <a:cubicBezTo>
                    <a:pt x="22116" y="367"/>
                    <a:pt x="12609" y="3169"/>
                    <a:pt x="5904" y="11842"/>
                  </a:cubicBezTo>
                  <a:cubicBezTo>
                    <a:pt x="3136" y="15378"/>
                    <a:pt x="1268" y="19014"/>
                    <a:pt x="0" y="21849"/>
                  </a:cubicBezTo>
                  <a:cubicBezTo>
                    <a:pt x="595" y="22432"/>
                    <a:pt x="1305" y="22660"/>
                    <a:pt x="2045" y="22660"/>
                  </a:cubicBezTo>
                  <a:cubicBezTo>
                    <a:pt x="3296" y="22660"/>
                    <a:pt x="4631" y="22007"/>
                    <a:pt x="5638" y="21315"/>
                  </a:cubicBezTo>
                  <a:cubicBezTo>
                    <a:pt x="7472" y="20048"/>
                    <a:pt x="9073" y="18513"/>
                    <a:pt x="10308" y="16712"/>
                  </a:cubicBezTo>
                  <a:lnTo>
                    <a:pt x="10308" y="16712"/>
                  </a:lnTo>
                  <a:cubicBezTo>
                    <a:pt x="10241" y="17613"/>
                    <a:pt x="10174" y="18747"/>
                    <a:pt x="10975" y="19281"/>
                  </a:cubicBezTo>
                  <a:cubicBezTo>
                    <a:pt x="11226" y="19448"/>
                    <a:pt x="11501" y="19520"/>
                    <a:pt x="11784" y="19520"/>
                  </a:cubicBezTo>
                  <a:cubicBezTo>
                    <a:pt x="12514" y="19520"/>
                    <a:pt x="13300" y="19043"/>
                    <a:pt x="13877" y="18513"/>
                  </a:cubicBezTo>
                  <a:cubicBezTo>
                    <a:pt x="15611" y="16910"/>
                    <a:pt x="16928" y="14857"/>
                    <a:pt x="17702" y="12669"/>
                  </a:cubicBezTo>
                  <a:lnTo>
                    <a:pt x="17702" y="12669"/>
                  </a:lnTo>
                  <a:cubicBezTo>
                    <a:pt x="17578" y="13204"/>
                    <a:pt x="18193" y="13777"/>
                    <a:pt x="18780" y="13777"/>
                  </a:cubicBezTo>
                  <a:cubicBezTo>
                    <a:pt x="19447" y="13777"/>
                    <a:pt x="19981" y="13410"/>
                    <a:pt x="20482" y="12943"/>
                  </a:cubicBezTo>
                  <a:cubicBezTo>
                    <a:pt x="23984" y="9774"/>
                    <a:pt x="24818" y="4437"/>
                    <a:pt x="23317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4791470" y="783760"/>
              <a:ext cx="1865258" cy="2532486"/>
            </a:xfrm>
            <a:custGeom>
              <a:rect b="b" l="l" r="r" t="t"/>
              <a:pathLst>
                <a:path extrusionOk="0" h="41804" w="30790">
                  <a:moveTo>
                    <a:pt x="11033" y="0"/>
                  </a:moveTo>
                  <a:cubicBezTo>
                    <a:pt x="6116" y="0"/>
                    <a:pt x="4104" y="3511"/>
                    <a:pt x="3737" y="5397"/>
                  </a:cubicBezTo>
                  <a:cubicBezTo>
                    <a:pt x="3270" y="7832"/>
                    <a:pt x="5271" y="11134"/>
                    <a:pt x="4204" y="17038"/>
                  </a:cubicBezTo>
                  <a:cubicBezTo>
                    <a:pt x="3070" y="22976"/>
                    <a:pt x="1" y="36519"/>
                    <a:pt x="9074" y="40455"/>
                  </a:cubicBezTo>
                  <a:cubicBezTo>
                    <a:pt x="11127" y="41360"/>
                    <a:pt x="13166" y="41803"/>
                    <a:pt x="15112" y="41803"/>
                  </a:cubicBezTo>
                  <a:cubicBezTo>
                    <a:pt x="21198" y="41803"/>
                    <a:pt x="26376" y="37469"/>
                    <a:pt x="28221" y="29380"/>
                  </a:cubicBezTo>
                  <a:cubicBezTo>
                    <a:pt x="30790" y="17539"/>
                    <a:pt x="24185" y="3862"/>
                    <a:pt x="15745" y="893"/>
                  </a:cubicBezTo>
                  <a:cubicBezTo>
                    <a:pt x="13940" y="263"/>
                    <a:pt x="12378" y="0"/>
                    <a:pt x="11033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210072" y="1813135"/>
              <a:ext cx="68758" cy="119646"/>
            </a:xfrm>
            <a:custGeom>
              <a:rect b="b" l="l" r="r" t="t"/>
              <a:pathLst>
                <a:path extrusionOk="0" h="1975" w="1135">
                  <a:moveTo>
                    <a:pt x="870" y="1"/>
                  </a:moveTo>
                  <a:cubicBezTo>
                    <a:pt x="763" y="1"/>
                    <a:pt x="660" y="44"/>
                    <a:pt x="634" y="146"/>
                  </a:cubicBezTo>
                  <a:cubicBezTo>
                    <a:pt x="501" y="413"/>
                    <a:pt x="368" y="680"/>
                    <a:pt x="268" y="914"/>
                  </a:cubicBezTo>
                  <a:cubicBezTo>
                    <a:pt x="167" y="1080"/>
                    <a:pt x="134" y="1214"/>
                    <a:pt x="101" y="1381"/>
                  </a:cubicBezTo>
                  <a:cubicBezTo>
                    <a:pt x="34" y="1547"/>
                    <a:pt x="1" y="1748"/>
                    <a:pt x="134" y="1881"/>
                  </a:cubicBezTo>
                  <a:cubicBezTo>
                    <a:pt x="154" y="1939"/>
                    <a:pt x="207" y="1975"/>
                    <a:pt x="261" y="1975"/>
                  </a:cubicBezTo>
                  <a:cubicBezTo>
                    <a:pt x="300" y="1975"/>
                    <a:pt x="340" y="1956"/>
                    <a:pt x="368" y="1914"/>
                  </a:cubicBezTo>
                  <a:cubicBezTo>
                    <a:pt x="468" y="1881"/>
                    <a:pt x="501" y="1848"/>
                    <a:pt x="534" y="1748"/>
                  </a:cubicBezTo>
                  <a:cubicBezTo>
                    <a:pt x="601" y="1681"/>
                    <a:pt x="634" y="1647"/>
                    <a:pt x="634" y="1547"/>
                  </a:cubicBezTo>
                  <a:cubicBezTo>
                    <a:pt x="668" y="1414"/>
                    <a:pt x="768" y="1247"/>
                    <a:pt x="801" y="1147"/>
                  </a:cubicBezTo>
                  <a:cubicBezTo>
                    <a:pt x="868" y="847"/>
                    <a:pt x="1001" y="580"/>
                    <a:pt x="1101" y="313"/>
                  </a:cubicBezTo>
                  <a:cubicBezTo>
                    <a:pt x="1135" y="180"/>
                    <a:pt x="1035" y="46"/>
                    <a:pt x="968" y="13"/>
                  </a:cubicBezTo>
                  <a:cubicBezTo>
                    <a:pt x="937" y="5"/>
                    <a:pt x="903" y="1"/>
                    <a:pt x="87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6064559" y="1842153"/>
              <a:ext cx="24293" cy="75846"/>
            </a:xfrm>
            <a:custGeom>
              <a:rect b="b" l="l" r="r" t="t"/>
              <a:pathLst>
                <a:path extrusionOk="0" h="1252" w="401">
                  <a:moveTo>
                    <a:pt x="200" y="1"/>
                  </a:moveTo>
                  <a:cubicBezTo>
                    <a:pt x="67" y="1"/>
                    <a:pt x="0" y="68"/>
                    <a:pt x="0" y="201"/>
                  </a:cubicBezTo>
                  <a:lnTo>
                    <a:pt x="0" y="668"/>
                  </a:lnTo>
                  <a:lnTo>
                    <a:pt x="0" y="768"/>
                  </a:lnTo>
                  <a:lnTo>
                    <a:pt x="0" y="935"/>
                  </a:lnTo>
                  <a:lnTo>
                    <a:pt x="0" y="1068"/>
                  </a:lnTo>
                  <a:cubicBezTo>
                    <a:pt x="0" y="1102"/>
                    <a:pt x="34" y="1168"/>
                    <a:pt x="67" y="1202"/>
                  </a:cubicBezTo>
                  <a:cubicBezTo>
                    <a:pt x="117" y="1235"/>
                    <a:pt x="159" y="1252"/>
                    <a:pt x="200" y="1252"/>
                  </a:cubicBezTo>
                  <a:cubicBezTo>
                    <a:pt x="242" y="1252"/>
                    <a:pt x="284" y="1235"/>
                    <a:pt x="334" y="1202"/>
                  </a:cubicBezTo>
                  <a:cubicBezTo>
                    <a:pt x="367" y="1168"/>
                    <a:pt x="367" y="1102"/>
                    <a:pt x="401" y="1068"/>
                  </a:cubicBezTo>
                  <a:lnTo>
                    <a:pt x="401" y="935"/>
                  </a:lnTo>
                  <a:lnTo>
                    <a:pt x="401" y="768"/>
                  </a:lnTo>
                  <a:lnTo>
                    <a:pt x="401" y="668"/>
                  </a:lnTo>
                  <a:lnTo>
                    <a:pt x="401" y="201"/>
                  </a:lnTo>
                  <a:cubicBezTo>
                    <a:pt x="401" y="68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5781651" y="1810773"/>
              <a:ext cx="44526" cy="131095"/>
            </a:xfrm>
            <a:custGeom>
              <a:rect b="b" l="l" r="r" t="t"/>
              <a:pathLst>
                <a:path extrusionOk="0" h="2164" w="735">
                  <a:moveTo>
                    <a:pt x="277" y="1"/>
                  </a:moveTo>
                  <a:cubicBezTo>
                    <a:pt x="251" y="1"/>
                    <a:pt x="225" y="6"/>
                    <a:pt x="201" y="19"/>
                  </a:cubicBezTo>
                  <a:cubicBezTo>
                    <a:pt x="34" y="85"/>
                    <a:pt x="1" y="219"/>
                    <a:pt x="1" y="352"/>
                  </a:cubicBezTo>
                  <a:cubicBezTo>
                    <a:pt x="34" y="619"/>
                    <a:pt x="67" y="886"/>
                    <a:pt x="134" y="1186"/>
                  </a:cubicBezTo>
                  <a:cubicBezTo>
                    <a:pt x="134" y="1286"/>
                    <a:pt x="167" y="1453"/>
                    <a:pt x="167" y="1586"/>
                  </a:cubicBezTo>
                  <a:cubicBezTo>
                    <a:pt x="167" y="1686"/>
                    <a:pt x="201" y="1753"/>
                    <a:pt x="201" y="1820"/>
                  </a:cubicBezTo>
                  <a:cubicBezTo>
                    <a:pt x="201" y="1920"/>
                    <a:pt x="234" y="2020"/>
                    <a:pt x="301" y="2087"/>
                  </a:cubicBezTo>
                  <a:cubicBezTo>
                    <a:pt x="315" y="2143"/>
                    <a:pt x="359" y="2164"/>
                    <a:pt x="407" y="2164"/>
                  </a:cubicBezTo>
                  <a:cubicBezTo>
                    <a:pt x="474" y="2164"/>
                    <a:pt x="549" y="2125"/>
                    <a:pt x="568" y="2087"/>
                  </a:cubicBezTo>
                  <a:cubicBezTo>
                    <a:pt x="634" y="1987"/>
                    <a:pt x="668" y="1953"/>
                    <a:pt x="701" y="1887"/>
                  </a:cubicBezTo>
                  <a:cubicBezTo>
                    <a:pt x="701" y="1787"/>
                    <a:pt x="735" y="1720"/>
                    <a:pt x="735" y="1620"/>
                  </a:cubicBezTo>
                  <a:cubicBezTo>
                    <a:pt x="735" y="1453"/>
                    <a:pt x="735" y="1320"/>
                    <a:pt x="701" y="1186"/>
                  </a:cubicBezTo>
                  <a:cubicBezTo>
                    <a:pt x="668" y="853"/>
                    <a:pt x="568" y="552"/>
                    <a:pt x="534" y="219"/>
                  </a:cubicBezTo>
                  <a:cubicBezTo>
                    <a:pt x="507" y="110"/>
                    <a:pt x="391" y="1"/>
                    <a:pt x="277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6159549" y="2066481"/>
              <a:ext cx="38468" cy="88386"/>
            </a:xfrm>
            <a:custGeom>
              <a:rect b="b" l="l" r="r" t="t"/>
              <a:pathLst>
                <a:path extrusionOk="0" h="1459" w="635">
                  <a:moveTo>
                    <a:pt x="368" y="1"/>
                  </a:moveTo>
                  <a:cubicBezTo>
                    <a:pt x="201" y="34"/>
                    <a:pt x="101" y="134"/>
                    <a:pt x="101" y="234"/>
                  </a:cubicBezTo>
                  <a:lnTo>
                    <a:pt x="101" y="334"/>
                  </a:lnTo>
                  <a:lnTo>
                    <a:pt x="101" y="368"/>
                  </a:lnTo>
                  <a:lnTo>
                    <a:pt x="101" y="401"/>
                  </a:lnTo>
                  <a:lnTo>
                    <a:pt x="101" y="501"/>
                  </a:lnTo>
                  <a:cubicBezTo>
                    <a:pt x="101" y="568"/>
                    <a:pt x="34" y="668"/>
                    <a:pt x="34" y="734"/>
                  </a:cubicBezTo>
                  <a:cubicBezTo>
                    <a:pt x="1" y="835"/>
                    <a:pt x="1" y="901"/>
                    <a:pt x="1" y="1001"/>
                  </a:cubicBezTo>
                  <a:lnTo>
                    <a:pt x="1" y="1201"/>
                  </a:lnTo>
                  <a:cubicBezTo>
                    <a:pt x="1" y="1268"/>
                    <a:pt x="34" y="1368"/>
                    <a:pt x="134" y="1402"/>
                  </a:cubicBezTo>
                  <a:cubicBezTo>
                    <a:pt x="201" y="1435"/>
                    <a:pt x="268" y="1435"/>
                    <a:pt x="335" y="1435"/>
                  </a:cubicBezTo>
                  <a:cubicBezTo>
                    <a:pt x="317" y="1452"/>
                    <a:pt x="316" y="1458"/>
                    <a:pt x="322" y="1458"/>
                  </a:cubicBezTo>
                  <a:cubicBezTo>
                    <a:pt x="333" y="1458"/>
                    <a:pt x="372" y="1437"/>
                    <a:pt x="382" y="1430"/>
                  </a:cubicBezTo>
                  <a:lnTo>
                    <a:pt x="382" y="1430"/>
                  </a:lnTo>
                  <a:cubicBezTo>
                    <a:pt x="468" y="1398"/>
                    <a:pt x="470" y="1363"/>
                    <a:pt x="501" y="1268"/>
                  </a:cubicBezTo>
                  <a:cubicBezTo>
                    <a:pt x="501" y="1235"/>
                    <a:pt x="535" y="1201"/>
                    <a:pt x="535" y="1168"/>
                  </a:cubicBezTo>
                  <a:cubicBezTo>
                    <a:pt x="601" y="1068"/>
                    <a:pt x="601" y="1001"/>
                    <a:pt x="601" y="868"/>
                  </a:cubicBezTo>
                  <a:cubicBezTo>
                    <a:pt x="635" y="668"/>
                    <a:pt x="635" y="434"/>
                    <a:pt x="635" y="234"/>
                  </a:cubicBezTo>
                  <a:cubicBezTo>
                    <a:pt x="635" y="101"/>
                    <a:pt x="501" y="1"/>
                    <a:pt x="368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5947337" y="2093499"/>
              <a:ext cx="40467" cy="91052"/>
            </a:xfrm>
            <a:custGeom>
              <a:rect b="b" l="l" r="r" t="t"/>
              <a:pathLst>
                <a:path extrusionOk="0" h="1503" w="668">
                  <a:moveTo>
                    <a:pt x="250" y="0"/>
                  </a:moveTo>
                  <a:cubicBezTo>
                    <a:pt x="224" y="0"/>
                    <a:pt x="196" y="7"/>
                    <a:pt x="167" y="22"/>
                  </a:cubicBezTo>
                  <a:cubicBezTo>
                    <a:pt x="67" y="55"/>
                    <a:pt x="0" y="188"/>
                    <a:pt x="33" y="288"/>
                  </a:cubicBezTo>
                  <a:cubicBezTo>
                    <a:pt x="134" y="522"/>
                    <a:pt x="167" y="689"/>
                    <a:pt x="167" y="889"/>
                  </a:cubicBezTo>
                  <a:cubicBezTo>
                    <a:pt x="167" y="956"/>
                    <a:pt x="200" y="1089"/>
                    <a:pt x="200" y="1189"/>
                  </a:cubicBezTo>
                  <a:cubicBezTo>
                    <a:pt x="200" y="1222"/>
                    <a:pt x="234" y="1256"/>
                    <a:pt x="234" y="1289"/>
                  </a:cubicBezTo>
                  <a:cubicBezTo>
                    <a:pt x="300" y="1389"/>
                    <a:pt x="334" y="1423"/>
                    <a:pt x="367" y="1456"/>
                  </a:cubicBezTo>
                  <a:cubicBezTo>
                    <a:pt x="412" y="1486"/>
                    <a:pt x="450" y="1502"/>
                    <a:pt x="482" y="1502"/>
                  </a:cubicBezTo>
                  <a:cubicBezTo>
                    <a:pt x="520" y="1502"/>
                    <a:pt x="549" y="1478"/>
                    <a:pt x="567" y="1423"/>
                  </a:cubicBezTo>
                  <a:cubicBezTo>
                    <a:pt x="634" y="1389"/>
                    <a:pt x="634" y="1289"/>
                    <a:pt x="667" y="1222"/>
                  </a:cubicBezTo>
                  <a:lnTo>
                    <a:pt x="667" y="1089"/>
                  </a:lnTo>
                  <a:cubicBezTo>
                    <a:pt x="667" y="956"/>
                    <a:pt x="634" y="856"/>
                    <a:pt x="634" y="755"/>
                  </a:cubicBezTo>
                  <a:cubicBezTo>
                    <a:pt x="567" y="555"/>
                    <a:pt x="534" y="355"/>
                    <a:pt x="467" y="188"/>
                  </a:cubicBezTo>
                  <a:cubicBezTo>
                    <a:pt x="415" y="84"/>
                    <a:pt x="343" y="0"/>
                    <a:pt x="250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5710893" y="2153776"/>
              <a:ext cx="42527" cy="85842"/>
            </a:xfrm>
            <a:custGeom>
              <a:rect b="b" l="l" r="r" t="t"/>
              <a:pathLst>
                <a:path extrusionOk="0" h="1417" w="702">
                  <a:moveTo>
                    <a:pt x="289" y="0"/>
                  </a:moveTo>
                  <a:cubicBezTo>
                    <a:pt x="259" y="0"/>
                    <a:pt x="229" y="9"/>
                    <a:pt x="201" y="27"/>
                  </a:cubicBezTo>
                  <a:cubicBezTo>
                    <a:pt x="34" y="61"/>
                    <a:pt x="1" y="127"/>
                    <a:pt x="34" y="261"/>
                  </a:cubicBezTo>
                  <a:cubicBezTo>
                    <a:pt x="101" y="461"/>
                    <a:pt x="134" y="694"/>
                    <a:pt x="201" y="861"/>
                  </a:cubicBezTo>
                  <a:cubicBezTo>
                    <a:pt x="267" y="928"/>
                    <a:pt x="301" y="1061"/>
                    <a:pt x="334" y="1128"/>
                  </a:cubicBezTo>
                  <a:cubicBezTo>
                    <a:pt x="367" y="1195"/>
                    <a:pt x="367" y="1228"/>
                    <a:pt x="434" y="1262"/>
                  </a:cubicBezTo>
                  <a:cubicBezTo>
                    <a:pt x="468" y="1295"/>
                    <a:pt x="468" y="1362"/>
                    <a:pt x="534" y="1395"/>
                  </a:cubicBezTo>
                  <a:cubicBezTo>
                    <a:pt x="562" y="1409"/>
                    <a:pt x="595" y="1417"/>
                    <a:pt x="625" y="1417"/>
                  </a:cubicBezTo>
                  <a:cubicBezTo>
                    <a:pt x="667" y="1417"/>
                    <a:pt x="701" y="1401"/>
                    <a:pt x="701" y="1362"/>
                  </a:cubicBezTo>
                  <a:lnTo>
                    <a:pt x="701" y="1061"/>
                  </a:lnTo>
                  <a:cubicBezTo>
                    <a:pt x="701" y="928"/>
                    <a:pt x="668" y="861"/>
                    <a:pt x="634" y="728"/>
                  </a:cubicBezTo>
                  <a:cubicBezTo>
                    <a:pt x="601" y="528"/>
                    <a:pt x="501" y="294"/>
                    <a:pt x="468" y="127"/>
                  </a:cubicBezTo>
                  <a:cubicBezTo>
                    <a:pt x="444" y="55"/>
                    <a:pt x="367" y="0"/>
                    <a:pt x="289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>
              <a:off x="6206013" y="2330670"/>
              <a:ext cx="52583" cy="102198"/>
            </a:xfrm>
            <a:custGeom>
              <a:rect b="b" l="l" r="r" t="t"/>
              <a:pathLst>
                <a:path extrusionOk="0" h="1687" w="868">
                  <a:moveTo>
                    <a:pt x="566" y="1"/>
                  </a:moveTo>
                  <a:cubicBezTo>
                    <a:pt x="458" y="1"/>
                    <a:pt x="361" y="66"/>
                    <a:pt x="334" y="176"/>
                  </a:cubicBezTo>
                  <a:cubicBezTo>
                    <a:pt x="267" y="376"/>
                    <a:pt x="167" y="643"/>
                    <a:pt x="100" y="843"/>
                  </a:cubicBezTo>
                  <a:cubicBezTo>
                    <a:pt x="34" y="977"/>
                    <a:pt x="0" y="1110"/>
                    <a:pt x="0" y="1277"/>
                  </a:cubicBezTo>
                  <a:cubicBezTo>
                    <a:pt x="0" y="1444"/>
                    <a:pt x="0" y="1644"/>
                    <a:pt x="200" y="1677"/>
                  </a:cubicBezTo>
                  <a:cubicBezTo>
                    <a:pt x="220" y="1684"/>
                    <a:pt x="240" y="1686"/>
                    <a:pt x="260" y="1686"/>
                  </a:cubicBezTo>
                  <a:cubicBezTo>
                    <a:pt x="348" y="1686"/>
                    <a:pt x="440" y="1638"/>
                    <a:pt x="467" y="1611"/>
                  </a:cubicBezTo>
                  <a:cubicBezTo>
                    <a:pt x="501" y="1544"/>
                    <a:pt x="534" y="1477"/>
                    <a:pt x="534" y="1444"/>
                  </a:cubicBezTo>
                  <a:lnTo>
                    <a:pt x="667" y="1043"/>
                  </a:lnTo>
                  <a:cubicBezTo>
                    <a:pt x="767" y="810"/>
                    <a:pt x="801" y="610"/>
                    <a:pt x="834" y="343"/>
                  </a:cubicBezTo>
                  <a:cubicBezTo>
                    <a:pt x="868" y="210"/>
                    <a:pt x="801" y="43"/>
                    <a:pt x="634" y="9"/>
                  </a:cubicBezTo>
                  <a:cubicBezTo>
                    <a:pt x="611" y="4"/>
                    <a:pt x="588" y="1"/>
                    <a:pt x="566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6018094" y="2413725"/>
              <a:ext cx="32350" cy="69849"/>
            </a:xfrm>
            <a:custGeom>
              <a:rect b="b" l="l" r="r" t="t"/>
              <a:pathLst>
                <a:path extrusionOk="0" h="1153" w="534">
                  <a:moveTo>
                    <a:pt x="193" y="1"/>
                  </a:moveTo>
                  <a:cubicBezTo>
                    <a:pt x="86" y="1"/>
                    <a:pt x="30" y="113"/>
                    <a:pt x="0" y="173"/>
                  </a:cubicBezTo>
                  <a:cubicBezTo>
                    <a:pt x="0" y="340"/>
                    <a:pt x="0" y="506"/>
                    <a:pt x="33" y="673"/>
                  </a:cubicBezTo>
                  <a:cubicBezTo>
                    <a:pt x="33" y="773"/>
                    <a:pt x="67" y="840"/>
                    <a:pt x="100" y="940"/>
                  </a:cubicBezTo>
                  <a:cubicBezTo>
                    <a:pt x="167" y="973"/>
                    <a:pt x="167" y="1007"/>
                    <a:pt x="200" y="1040"/>
                  </a:cubicBezTo>
                  <a:cubicBezTo>
                    <a:pt x="234" y="1107"/>
                    <a:pt x="267" y="1107"/>
                    <a:pt x="334" y="1140"/>
                  </a:cubicBezTo>
                  <a:cubicBezTo>
                    <a:pt x="349" y="1148"/>
                    <a:pt x="369" y="1152"/>
                    <a:pt x="389" y="1152"/>
                  </a:cubicBezTo>
                  <a:cubicBezTo>
                    <a:pt x="456" y="1152"/>
                    <a:pt x="534" y="1109"/>
                    <a:pt x="534" y="1007"/>
                  </a:cubicBezTo>
                  <a:lnTo>
                    <a:pt x="534" y="973"/>
                  </a:lnTo>
                  <a:lnTo>
                    <a:pt x="534" y="840"/>
                  </a:lnTo>
                  <a:cubicBezTo>
                    <a:pt x="534" y="807"/>
                    <a:pt x="534" y="773"/>
                    <a:pt x="500" y="773"/>
                  </a:cubicBezTo>
                  <a:cubicBezTo>
                    <a:pt x="500" y="673"/>
                    <a:pt x="434" y="640"/>
                    <a:pt x="434" y="540"/>
                  </a:cubicBezTo>
                  <a:lnTo>
                    <a:pt x="434" y="506"/>
                  </a:lnTo>
                  <a:lnTo>
                    <a:pt x="434" y="440"/>
                  </a:lnTo>
                  <a:lnTo>
                    <a:pt x="434" y="206"/>
                  </a:lnTo>
                  <a:cubicBezTo>
                    <a:pt x="434" y="106"/>
                    <a:pt x="300" y="6"/>
                    <a:pt x="234" y="6"/>
                  </a:cubicBezTo>
                  <a:cubicBezTo>
                    <a:pt x="219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>
              <a:off x="5787709" y="2419056"/>
              <a:ext cx="56642" cy="103349"/>
            </a:xfrm>
            <a:custGeom>
              <a:rect b="b" l="l" r="r" t="t"/>
              <a:pathLst>
                <a:path extrusionOk="0" h="1706" w="935">
                  <a:moveTo>
                    <a:pt x="276" y="0"/>
                  </a:moveTo>
                  <a:cubicBezTo>
                    <a:pt x="251" y="0"/>
                    <a:pt x="225" y="6"/>
                    <a:pt x="201" y="18"/>
                  </a:cubicBezTo>
                  <a:cubicBezTo>
                    <a:pt x="101" y="51"/>
                    <a:pt x="0" y="218"/>
                    <a:pt x="34" y="352"/>
                  </a:cubicBezTo>
                  <a:lnTo>
                    <a:pt x="167" y="952"/>
                  </a:lnTo>
                  <a:cubicBezTo>
                    <a:pt x="201" y="1052"/>
                    <a:pt x="201" y="1186"/>
                    <a:pt x="267" y="1252"/>
                  </a:cubicBezTo>
                  <a:lnTo>
                    <a:pt x="367" y="1519"/>
                  </a:lnTo>
                  <a:cubicBezTo>
                    <a:pt x="434" y="1553"/>
                    <a:pt x="434" y="1586"/>
                    <a:pt x="467" y="1586"/>
                  </a:cubicBezTo>
                  <a:lnTo>
                    <a:pt x="501" y="1619"/>
                  </a:lnTo>
                  <a:cubicBezTo>
                    <a:pt x="564" y="1683"/>
                    <a:pt x="614" y="1706"/>
                    <a:pt x="668" y="1706"/>
                  </a:cubicBezTo>
                  <a:cubicBezTo>
                    <a:pt x="699" y="1706"/>
                    <a:pt x="731" y="1698"/>
                    <a:pt x="768" y="1686"/>
                  </a:cubicBezTo>
                  <a:cubicBezTo>
                    <a:pt x="834" y="1619"/>
                    <a:pt x="934" y="1553"/>
                    <a:pt x="934" y="1452"/>
                  </a:cubicBezTo>
                  <a:lnTo>
                    <a:pt x="934" y="1419"/>
                  </a:lnTo>
                  <a:lnTo>
                    <a:pt x="934" y="1286"/>
                  </a:lnTo>
                  <a:cubicBezTo>
                    <a:pt x="934" y="1219"/>
                    <a:pt x="934" y="1186"/>
                    <a:pt x="868" y="1086"/>
                  </a:cubicBezTo>
                  <a:cubicBezTo>
                    <a:pt x="834" y="1019"/>
                    <a:pt x="801" y="885"/>
                    <a:pt x="768" y="785"/>
                  </a:cubicBezTo>
                  <a:cubicBezTo>
                    <a:pt x="668" y="585"/>
                    <a:pt x="634" y="385"/>
                    <a:pt x="534" y="218"/>
                  </a:cubicBezTo>
                  <a:cubicBezTo>
                    <a:pt x="507" y="109"/>
                    <a:pt x="391" y="0"/>
                    <a:pt x="276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5680603" y="1125916"/>
              <a:ext cx="248620" cy="244380"/>
            </a:xfrm>
            <a:custGeom>
              <a:rect b="b" l="l" r="r" t="t"/>
              <a:pathLst>
                <a:path extrusionOk="0" h="4034" w="4104">
                  <a:moveTo>
                    <a:pt x="2103" y="1"/>
                  </a:moveTo>
                  <a:cubicBezTo>
                    <a:pt x="1135" y="1"/>
                    <a:pt x="322" y="761"/>
                    <a:pt x="167" y="1750"/>
                  </a:cubicBezTo>
                  <a:cubicBezTo>
                    <a:pt x="0" y="2851"/>
                    <a:pt x="734" y="3885"/>
                    <a:pt x="1768" y="4018"/>
                  </a:cubicBezTo>
                  <a:cubicBezTo>
                    <a:pt x="1847" y="4028"/>
                    <a:pt x="1925" y="4033"/>
                    <a:pt x="2002" y="4033"/>
                  </a:cubicBezTo>
                  <a:cubicBezTo>
                    <a:pt x="2944" y="4033"/>
                    <a:pt x="3782" y="3299"/>
                    <a:pt x="3937" y="2250"/>
                  </a:cubicBezTo>
                  <a:cubicBezTo>
                    <a:pt x="4103" y="1183"/>
                    <a:pt x="3370" y="149"/>
                    <a:pt x="2335" y="15"/>
                  </a:cubicBezTo>
                  <a:cubicBezTo>
                    <a:pt x="2257" y="6"/>
                    <a:pt x="2180" y="1"/>
                    <a:pt x="2103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flipH="1">
              <a:off x="5723070" y="1213575"/>
              <a:ext cx="80874" cy="83237"/>
            </a:xfrm>
            <a:custGeom>
              <a:rect b="b" l="l" r="r" t="t"/>
              <a:pathLst>
                <a:path extrusionOk="0" h="1374" w="1335">
                  <a:moveTo>
                    <a:pt x="712" y="0"/>
                  </a:moveTo>
                  <a:cubicBezTo>
                    <a:pt x="401" y="0"/>
                    <a:pt x="128" y="257"/>
                    <a:pt x="34" y="603"/>
                  </a:cubicBezTo>
                  <a:cubicBezTo>
                    <a:pt x="1" y="970"/>
                    <a:pt x="201" y="1304"/>
                    <a:pt x="601" y="1371"/>
                  </a:cubicBezTo>
                  <a:cubicBezTo>
                    <a:pt x="620" y="1372"/>
                    <a:pt x="639" y="1373"/>
                    <a:pt x="658" y="1373"/>
                  </a:cubicBezTo>
                  <a:cubicBezTo>
                    <a:pt x="971" y="1373"/>
                    <a:pt x="1270" y="1116"/>
                    <a:pt x="1302" y="770"/>
                  </a:cubicBezTo>
                  <a:cubicBezTo>
                    <a:pt x="1335" y="403"/>
                    <a:pt x="1135" y="70"/>
                    <a:pt x="768" y="3"/>
                  </a:cubicBezTo>
                  <a:cubicBezTo>
                    <a:pt x="749" y="1"/>
                    <a:pt x="730" y="0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flipH="1">
              <a:off x="6169665" y="1078906"/>
              <a:ext cx="695156" cy="377716"/>
            </a:xfrm>
            <a:custGeom>
              <a:rect b="b" l="l" r="r" t="t"/>
              <a:pathLst>
                <a:path extrusionOk="0" h="6235" w="11475">
                  <a:moveTo>
                    <a:pt x="3130" y="0"/>
                  </a:moveTo>
                  <a:cubicBezTo>
                    <a:pt x="1480" y="0"/>
                    <a:pt x="181" y="39"/>
                    <a:pt x="134" y="158"/>
                  </a:cubicBezTo>
                  <a:cubicBezTo>
                    <a:pt x="0" y="491"/>
                    <a:pt x="9040" y="5895"/>
                    <a:pt x="9540" y="6195"/>
                  </a:cubicBezTo>
                  <a:cubicBezTo>
                    <a:pt x="9584" y="6222"/>
                    <a:pt x="9631" y="6234"/>
                    <a:pt x="9682" y="6234"/>
                  </a:cubicBezTo>
                  <a:cubicBezTo>
                    <a:pt x="10209" y="6234"/>
                    <a:pt x="11062" y="4839"/>
                    <a:pt x="11275" y="2860"/>
                  </a:cubicBezTo>
                  <a:cubicBezTo>
                    <a:pt x="11475" y="691"/>
                    <a:pt x="10207" y="124"/>
                    <a:pt x="10207" y="124"/>
                  </a:cubicBezTo>
                  <a:cubicBezTo>
                    <a:pt x="10207" y="124"/>
                    <a:pt x="6099" y="0"/>
                    <a:pt x="3130" y="0"/>
                  </a:cubicBezTo>
                  <a:close/>
                </a:path>
              </a:pathLst>
            </a:custGeom>
            <a:solidFill>
              <a:srgbClr val="FA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6187839" y="1088417"/>
              <a:ext cx="670924" cy="242562"/>
            </a:xfrm>
            <a:custGeom>
              <a:rect b="b" l="l" r="r" t="t"/>
              <a:pathLst>
                <a:path extrusionOk="0" h="4004" w="11075">
                  <a:moveTo>
                    <a:pt x="100" y="1"/>
                  </a:moveTo>
                  <a:cubicBezTo>
                    <a:pt x="34" y="1"/>
                    <a:pt x="0" y="34"/>
                    <a:pt x="0" y="34"/>
                  </a:cubicBezTo>
                  <a:cubicBezTo>
                    <a:pt x="0" y="101"/>
                    <a:pt x="34" y="167"/>
                    <a:pt x="200" y="268"/>
                  </a:cubicBezTo>
                  <a:cubicBezTo>
                    <a:pt x="234" y="301"/>
                    <a:pt x="4904" y="1535"/>
                    <a:pt x="7072" y="2302"/>
                  </a:cubicBezTo>
                  <a:cubicBezTo>
                    <a:pt x="8940" y="2936"/>
                    <a:pt x="10207" y="3603"/>
                    <a:pt x="10908" y="4004"/>
                  </a:cubicBezTo>
                  <a:cubicBezTo>
                    <a:pt x="11008" y="3770"/>
                    <a:pt x="11041" y="3503"/>
                    <a:pt x="11075" y="3203"/>
                  </a:cubicBezTo>
                  <a:cubicBezTo>
                    <a:pt x="10608" y="3003"/>
                    <a:pt x="9874" y="2703"/>
                    <a:pt x="8673" y="2336"/>
                  </a:cubicBezTo>
                  <a:cubicBezTo>
                    <a:pt x="6838" y="1769"/>
                    <a:pt x="1668" y="368"/>
                    <a:pt x="100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24"/>
          <p:cNvGrpSpPr/>
          <p:nvPr/>
        </p:nvGrpSpPr>
        <p:grpSpPr>
          <a:xfrm flipH="1">
            <a:off x="461853" y="1281137"/>
            <a:ext cx="1966048" cy="3038425"/>
            <a:chOff x="-1629550" y="1979950"/>
            <a:chExt cx="1325813" cy="2048975"/>
          </a:xfrm>
        </p:grpSpPr>
        <p:sp>
          <p:nvSpPr>
            <p:cNvPr id="998" name="Google Shape;998;p24"/>
            <p:cNvSpPr/>
            <p:nvPr/>
          </p:nvSpPr>
          <p:spPr>
            <a:xfrm>
              <a:off x="-1552125" y="2459625"/>
              <a:ext cx="415875" cy="946825"/>
            </a:xfrm>
            <a:custGeom>
              <a:rect b="b" l="l" r="r" t="t"/>
              <a:pathLst>
                <a:path extrusionOk="0" h="37873" w="16635">
                  <a:moveTo>
                    <a:pt x="16635" y="1"/>
                  </a:moveTo>
                  <a:cubicBezTo>
                    <a:pt x="16635" y="1"/>
                    <a:pt x="1" y="3056"/>
                    <a:pt x="1947" y="37872"/>
                  </a:cubicBezTo>
                  <a:lnTo>
                    <a:pt x="16635" y="19167"/>
                  </a:lnTo>
                  <a:lnTo>
                    <a:pt x="16635" y="1"/>
                  </a:lnTo>
                  <a:close/>
                </a:path>
              </a:pathLst>
            </a:custGeom>
            <a:solidFill>
              <a:srgbClr val="80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-1478900" y="2459625"/>
              <a:ext cx="356775" cy="722425"/>
            </a:xfrm>
            <a:custGeom>
              <a:rect b="b" l="l" r="r" t="t"/>
              <a:pathLst>
                <a:path extrusionOk="0" h="28897" w="14271">
                  <a:moveTo>
                    <a:pt x="13706" y="1"/>
                  </a:moveTo>
                  <a:cubicBezTo>
                    <a:pt x="13706" y="1"/>
                    <a:pt x="4081" y="4185"/>
                    <a:pt x="1" y="28896"/>
                  </a:cubicBezTo>
                  <a:lnTo>
                    <a:pt x="14271" y="1570"/>
                  </a:lnTo>
                  <a:lnTo>
                    <a:pt x="13706" y="1"/>
                  </a:lnTo>
                  <a:close/>
                </a:path>
              </a:pathLst>
            </a:custGeom>
            <a:solidFill>
              <a:srgbClr val="80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-1518650" y="2799650"/>
              <a:ext cx="336375" cy="710375"/>
            </a:xfrm>
            <a:custGeom>
              <a:rect b="b" l="l" r="r" t="t"/>
              <a:pathLst>
                <a:path extrusionOk="0" h="28415" w="13455">
                  <a:moveTo>
                    <a:pt x="7429" y="0"/>
                  </a:moveTo>
                  <a:cubicBezTo>
                    <a:pt x="7429" y="0"/>
                    <a:pt x="1" y="9897"/>
                    <a:pt x="649" y="28414"/>
                  </a:cubicBezTo>
                  <a:lnTo>
                    <a:pt x="13455" y="10106"/>
                  </a:lnTo>
                  <a:lnTo>
                    <a:pt x="7429" y="0"/>
                  </a:lnTo>
                  <a:close/>
                </a:path>
              </a:pathLst>
            </a:custGeom>
            <a:solidFill>
              <a:srgbClr val="91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-1423971" y="3382346"/>
              <a:ext cx="1120234" cy="446750"/>
            </a:xfrm>
            <a:custGeom>
              <a:rect b="b" l="l" r="r" t="t"/>
              <a:pathLst>
                <a:path extrusionOk="0" h="17870" w="51725">
                  <a:moveTo>
                    <a:pt x="51724" y="1"/>
                  </a:moveTo>
                  <a:lnTo>
                    <a:pt x="3788" y="6550"/>
                  </a:lnTo>
                  <a:lnTo>
                    <a:pt x="1" y="17870"/>
                  </a:lnTo>
                  <a:lnTo>
                    <a:pt x="50824" y="3516"/>
                  </a:lnTo>
                  <a:lnTo>
                    <a:pt x="51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-1502950" y="2799650"/>
              <a:ext cx="184150" cy="607325"/>
            </a:xfrm>
            <a:custGeom>
              <a:rect b="b" l="l" r="r" t="t"/>
              <a:pathLst>
                <a:path extrusionOk="0" h="24293" w="7366">
                  <a:moveTo>
                    <a:pt x="6801" y="0"/>
                  </a:moveTo>
                  <a:cubicBezTo>
                    <a:pt x="6801" y="0"/>
                    <a:pt x="461" y="8432"/>
                    <a:pt x="0" y="24292"/>
                  </a:cubicBezTo>
                  <a:cubicBezTo>
                    <a:pt x="0" y="24230"/>
                    <a:pt x="2888" y="6926"/>
                    <a:pt x="7366" y="963"/>
                  </a:cubicBezTo>
                  <a:lnTo>
                    <a:pt x="6801" y="0"/>
                  </a:ln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-1489350" y="2459625"/>
              <a:ext cx="353625" cy="550325"/>
            </a:xfrm>
            <a:custGeom>
              <a:rect b="b" l="l" r="r" t="t"/>
              <a:pathLst>
                <a:path extrusionOk="0" h="22013" w="14145">
                  <a:moveTo>
                    <a:pt x="14145" y="1"/>
                  </a:moveTo>
                  <a:cubicBezTo>
                    <a:pt x="14144" y="1"/>
                    <a:pt x="2637" y="1780"/>
                    <a:pt x="1" y="22012"/>
                  </a:cubicBezTo>
                  <a:cubicBezTo>
                    <a:pt x="1" y="22012"/>
                    <a:pt x="9458" y="15066"/>
                    <a:pt x="14145" y="1"/>
                  </a:cubicBezTo>
                  <a:close/>
                </a:path>
              </a:pathLst>
            </a:custGeom>
            <a:solidFill>
              <a:srgbClr val="9E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-1603375" y="3035550"/>
              <a:ext cx="805050" cy="971400"/>
            </a:xfrm>
            <a:custGeom>
              <a:rect b="b" l="l" r="r" t="t"/>
              <a:pathLst>
                <a:path extrusionOk="0" h="38856" w="32202">
                  <a:moveTo>
                    <a:pt x="32202" y="1"/>
                  </a:moveTo>
                  <a:lnTo>
                    <a:pt x="13768" y="294"/>
                  </a:lnTo>
                  <a:lnTo>
                    <a:pt x="10671" y="3244"/>
                  </a:lnTo>
                  <a:cubicBezTo>
                    <a:pt x="10671" y="3244"/>
                    <a:pt x="7093" y="23582"/>
                    <a:pt x="0" y="38856"/>
                  </a:cubicBezTo>
                  <a:lnTo>
                    <a:pt x="5231" y="37642"/>
                  </a:lnTo>
                  <a:cubicBezTo>
                    <a:pt x="5231" y="37642"/>
                    <a:pt x="23707" y="8579"/>
                    <a:pt x="31009" y="4750"/>
                  </a:cubicBezTo>
                  <a:lnTo>
                    <a:pt x="32202" y="1"/>
                  </a:lnTo>
                  <a:close/>
                </a:path>
              </a:pathLst>
            </a:custGeom>
            <a:solidFill>
              <a:srgbClr val="9E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-1556300" y="3235375"/>
              <a:ext cx="355200" cy="720850"/>
            </a:xfrm>
            <a:custGeom>
              <a:rect b="b" l="l" r="r" t="t"/>
              <a:pathLst>
                <a:path extrusionOk="0" h="28834" w="14208">
                  <a:moveTo>
                    <a:pt x="9625" y="0"/>
                  </a:moveTo>
                  <a:lnTo>
                    <a:pt x="3097" y="18476"/>
                  </a:lnTo>
                  <a:lnTo>
                    <a:pt x="0" y="28833"/>
                  </a:lnTo>
                  <a:cubicBezTo>
                    <a:pt x="63" y="28666"/>
                    <a:pt x="14207" y="607"/>
                    <a:pt x="14207" y="607"/>
                  </a:cubicBezTo>
                  <a:lnTo>
                    <a:pt x="9625" y="0"/>
                  </a:ln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-1629550" y="3127625"/>
              <a:ext cx="420600" cy="901300"/>
            </a:xfrm>
            <a:custGeom>
              <a:rect b="b" l="l" r="r" t="t"/>
              <a:pathLst>
                <a:path extrusionOk="0" h="36052" w="16824">
                  <a:moveTo>
                    <a:pt x="10923" y="0"/>
                  </a:moveTo>
                  <a:cubicBezTo>
                    <a:pt x="10923" y="0"/>
                    <a:pt x="5713" y="24376"/>
                    <a:pt x="1" y="36052"/>
                  </a:cubicBezTo>
                  <a:lnTo>
                    <a:pt x="1968" y="35361"/>
                  </a:lnTo>
                  <a:lnTo>
                    <a:pt x="16824" y="1214"/>
                  </a:lnTo>
                  <a:lnTo>
                    <a:pt x="10923" y="0"/>
                  </a:lnTo>
                  <a:close/>
                </a:path>
              </a:pathLst>
            </a:custGeom>
            <a:solidFill>
              <a:srgbClr val="80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-1155100" y="3323775"/>
              <a:ext cx="255300" cy="382400"/>
            </a:xfrm>
            <a:custGeom>
              <a:rect b="b" l="l" r="r" t="t"/>
              <a:pathLst>
                <a:path extrusionOk="0" h="15296" w="10212">
                  <a:moveTo>
                    <a:pt x="1193" y="1"/>
                  </a:moveTo>
                  <a:lnTo>
                    <a:pt x="1" y="545"/>
                  </a:lnTo>
                  <a:cubicBezTo>
                    <a:pt x="1" y="545"/>
                    <a:pt x="1403" y="5922"/>
                    <a:pt x="1089" y="7240"/>
                  </a:cubicBezTo>
                  <a:cubicBezTo>
                    <a:pt x="1089" y="7240"/>
                    <a:pt x="1800" y="10274"/>
                    <a:pt x="1675" y="11174"/>
                  </a:cubicBezTo>
                  <a:cubicBezTo>
                    <a:pt x="1675" y="11174"/>
                    <a:pt x="2051" y="13078"/>
                    <a:pt x="1947" y="13454"/>
                  </a:cubicBezTo>
                  <a:cubicBezTo>
                    <a:pt x="1947" y="13454"/>
                    <a:pt x="2365" y="12680"/>
                    <a:pt x="2428" y="11174"/>
                  </a:cubicBezTo>
                  <a:lnTo>
                    <a:pt x="2742" y="9102"/>
                  </a:lnTo>
                  <a:lnTo>
                    <a:pt x="4562" y="12889"/>
                  </a:lnTo>
                  <a:cubicBezTo>
                    <a:pt x="4562" y="12889"/>
                    <a:pt x="5859" y="14291"/>
                    <a:pt x="5797" y="15296"/>
                  </a:cubicBezTo>
                  <a:cubicBezTo>
                    <a:pt x="5797" y="15296"/>
                    <a:pt x="6592" y="14438"/>
                    <a:pt x="5587" y="12848"/>
                  </a:cubicBezTo>
                  <a:lnTo>
                    <a:pt x="4206" y="8496"/>
                  </a:lnTo>
                  <a:lnTo>
                    <a:pt x="4206" y="8496"/>
                  </a:lnTo>
                  <a:cubicBezTo>
                    <a:pt x="4207" y="8496"/>
                    <a:pt x="7031" y="8893"/>
                    <a:pt x="7973" y="9751"/>
                  </a:cubicBezTo>
                  <a:cubicBezTo>
                    <a:pt x="7973" y="9751"/>
                    <a:pt x="9626" y="10420"/>
                    <a:pt x="9730" y="11885"/>
                  </a:cubicBezTo>
                  <a:cubicBezTo>
                    <a:pt x="9730" y="11885"/>
                    <a:pt x="10211" y="10107"/>
                    <a:pt x="8433" y="8893"/>
                  </a:cubicBezTo>
                  <a:cubicBezTo>
                    <a:pt x="8475" y="8893"/>
                    <a:pt x="7345" y="8161"/>
                    <a:pt x="4227" y="7512"/>
                  </a:cubicBezTo>
                  <a:cubicBezTo>
                    <a:pt x="4227" y="7512"/>
                    <a:pt x="1800" y="7240"/>
                    <a:pt x="1193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-877325" y="3305475"/>
              <a:ext cx="190950" cy="390250"/>
            </a:xfrm>
            <a:custGeom>
              <a:rect b="b" l="l" r="r" t="t"/>
              <a:pathLst>
                <a:path extrusionOk="0" h="15610" w="7638">
                  <a:moveTo>
                    <a:pt x="2323" y="0"/>
                  </a:moveTo>
                  <a:lnTo>
                    <a:pt x="1632" y="440"/>
                  </a:lnTo>
                  <a:cubicBezTo>
                    <a:pt x="1632" y="440"/>
                    <a:pt x="2971" y="3222"/>
                    <a:pt x="3076" y="3557"/>
                  </a:cubicBezTo>
                  <a:cubicBezTo>
                    <a:pt x="3076" y="3557"/>
                    <a:pt x="2323" y="5629"/>
                    <a:pt x="419" y="7282"/>
                  </a:cubicBezTo>
                  <a:cubicBezTo>
                    <a:pt x="419" y="7282"/>
                    <a:pt x="935" y="6958"/>
                    <a:pt x="1432" y="6958"/>
                  </a:cubicBezTo>
                  <a:cubicBezTo>
                    <a:pt x="1650" y="6958"/>
                    <a:pt x="1864" y="7020"/>
                    <a:pt x="2030" y="7198"/>
                  </a:cubicBezTo>
                  <a:lnTo>
                    <a:pt x="1276" y="8474"/>
                  </a:lnTo>
                  <a:cubicBezTo>
                    <a:pt x="1276" y="8474"/>
                    <a:pt x="0" y="9813"/>
                    <a:pt x="251" y="11697"/>
                  </a:cubicBezTo>
                  <a:cubicBezTo>
                    <a:pt x="251" y="11697"/>
                    <a:pt x="1109" y="9248"/>
                    <a:pt x="1925" y="9123"/>
                  </a:cubicBezTo>
                  <a:cubicBezTo>
                    <a:pt x="1925" y="9123"/>
                    <a:pt x="3049" y="6552"/>
                    <a:pt x="3788" y="6552"/>
                  </a:cubicBezTo>
                  <a:cubicBezTo>
                    <a:pt x="3824" y="6552"/>
                    <a:pt x="3858" y="6558"/>
                    <a:pt x="3892" y="6570"/>
                  </a:cubicBezTo>
                  <a:cubicBezTo>
                    <a:pt x="4603" y="6800"/>
                    <a:pt x="4541" y="10818"/>
                    <a:pt x="3599" y="12638"/>
                  </a:cubicBezTo>
                  <a:cubicBezTo>
                    <a:pt x="3599" y="12638"/>
                    <a:pt x="3348" y="14417"/>
                    <a:pt x="2260" y="15609"/>
                  </a:cubicBezTo>
                  <a:cubicBezTo>
                    <a:pt x="2260" y="15609"/>
                    <a:pt x="4227" y="15044"/>
                    <a:pt x="4331" y="12973"/>
                  </a:cubicBezTo>
                  <a:cubicBezTo>
                    <a:pt x="4331" y="12973"/>
                    <a:pt x="5754" y="10441"/>
                    <a:pt x="5566" y="7993"/>
                  </a:cubicBezTo>
                  <a:lnTo>
                    <a:pt x="5566" y="7993"/>
                  </a:lnTo>
                  <a:cubicBezTo>
                    <a:pt x="5566" y="7993"/>
                    <a:pt x="6528" y="10483"/>
                    <a:pt x="6549" y="11927"/>
                  </a:cubicBezTo>
                  <a:cubicBezTo>
                    <a:pt x="6549" y="11927"/>
                    <a:pt x="7030" y="12994"/>
                    <a:pt x="6528" y="14479"/>
                  </a:cubicBezTo>
                  <a:cubicBezTo>
                    <a:pt x="6528" y="14479"/>
                    <a:pt x="7637" y="13517"/>
                    <a:pt x="7365" y="11738"/>
                  </a:cubicBezTo>
                  <a:cubicBezTo>
                    <a:pt x="7365" y="11738"/>
                    <a:pt x="7533" y="7993"/>
                    <a:pt x="5796" y="6298"/>
                  </a:cubicBezTo>
                  <a:lnTo>
                    <a:pt x="4394" y="3160"/>
                  </a:lnTo>
                  <a:cubicBezTo>
                    <a:pt x="4394" y="3160"/>
                    <a:pt x="2950" y="2344"/>
                    <a:pt x="2323" y="0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-1423450" y="2081925"/>
              <a:ext cx="1096425" cy="1322175"/>
            </a:xfrm>
            <a:custGeom>
              <a:rect b="b" l="l" r="r" t="t"/>
              <a:pathLst>
                <a:path extrusionOk="0" h="52887" w="43857">
                  <a:moveTo>
                    <a:pt x="19935" y="1"/>
                  </a:moveTo>
                  <a:cubicBezTo>
                    <a:pt x="19889" y="1"/>
                    <a:pt x="19842" y="1"/>
                    <a:pt x="19795" y="2"/>
                  </a:cubicBezTo>
                  <a:cubicBezTo>
                    <a:pt x="12241" y="106"/>
                    <a:pt x="10777" y="7283"/>
                    <a:pt x="10777" y="7283"/>
                  </a:cubicBezTo>
                  <a:lnTo>
                    <a:pt x="11488" y="15109"/>
                  </a:lnTo>
                  <a:cubicBezTo>
                    <a:pt x="11488" y="15109"/>
                    <a:pt x="1" y="30948"/>
                    <a:pt x="1758" y="42665"/>
                  </a:cubicBezTo>
                  <a:cubicBezTo>
                    <a:pt x="2595" y="48273"/>
                    <a:pt x="7303" y="52457"/>
                    <a:pt x="12932" y="52834"/>
                  </a:cubicBezTo>
                  <a:cubicBezTo>
                    <a:pt x="13400" y="52867"/>
                    <a:pt x="13896" y="52886"/>
                    <a:pt x="14415" y="52886"/>
                  </a:cubicBezTo>
                  <a:cubicBezTo>
                    <a:pt x="17513" y="52886"/>
                    <a:pt x="21445" y="52201"/>
                    <a:pt x="25423" y="49675"/>
                  </a:cubicBezTo>
                  <a:cubicBezTo>
                    <a:pt x="34211" y="44151"/>
                    <a:pt x="43857" y="35509"/>
                    <a:pt x="30194" y="8267"/>
                  </a:cubicBezTo>
                  <a:cubicBezTo>
                    <a:pt x="30194" y="8267"/>
                    <a:pt x="27404" y="1"/>
                    <a:pt x="19935" y="1"/>
                  </a:cubicBezTo>
                  <a:close/>
                </a:path>
              </a:pathLst>
            </a:custGeom>
            <a:solidFill>
              <a:srgbClr val="C2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-1185950" y="2125900"/>
              <a:ext cx="274650" cy="409600"/>
            </a:xfrm>
            <a:custGeom>
              <a:rect b="b" l="l" r="r" t="t"/>
              <a:pathLst>
                <a:path extrusionOk="0" h="16384" w="10986">
                  <a:moveTo>
                    <a:pt x="4854" y="0"/>
                  </a:moveTo>
                  <a:lnTo>
                    <a:pt x="4854" y="0"/>
                  </a:lnTo>
                  <a:cubicBezTo>
                    <a:pt x="2009" y="2156"/>
                    <a:pt x="1339" y="5524"/>
                    <a:pt x="1339" y="5524"/>
                  </a:cubicBezTo>
                  <a:lnTo>
                    <a:pt x="1988" y="13350"/>
                  </a:lnTo>
                  <a:cubicBezTo>
                    <a:pt x="1988" y="13350"/>
                    <a:pt x="1172" y="14459"/>
                    <a:pt x="0" y="16384"/>
                  </a:cubicBezTo>
                  <a:cubicBezTo>
                    <a:pt x="733" y="16195"/>
                    <a:pt x="1402" y="15777"/>
                    <a:pt x="1883" y="15170"/>
                  </a:cubicBezTo>
                  <a:cubicBezTo>
                    <a:pt x="2427" y="14417"/>
                    <a:pt x="2616" y="13454"/>
                    <a:pt x="2992" y="12576"/>
                  </a:cubicBezTo>
                  <a:cubicBezTo>
                    <a:pt x="3432" y="11697"/>
                    <a:pt x="4122" y="10944"/>
                    <a:pt x="4959" y="10420"/>
                  </a:cubicBezTo>
                  <a:cubicBezTo>
                    <a:pt x="6654" y="9395"/>
                    <a:pt x="9018" y="9374"/>
                    <a:pt x="10190" y="7763"/>
                  </a:cubicBezTo>
                  <a:cubicBezTo>
                    <a:pt x="10922" y="6801"/>
                    <a:pt x="10985" y="5420"/>
                    <a:pt x="10420" y="4353"/>
                  </a:cubicBezTo>
                  <a:cubicBezTo>
                    <a:pt x="9855" y="3265"/>
                    <a:pt x="8704" y="2532"/>
                    <a:pt x="7512" y="2407"/>
                  </a:cubicBezTo>
                  <a:cubicBezTo>
                    <a:pt x="6800" y="2323"/>
                    <a:pt x="6047" y="2428"/>
                    <a:pt x="5461" y="2051"/>
                  </a:cubicBezTo>
                  <a:cubicBezTo>
                    <a:pt x="4938" y="1695"/>
                    <a:pt x="4729" y="1026"/>
                    <a:pt x="4792" y="398"/>
                  </a:cubicBezTo>
                  <a:cubicBezTo>
                    <a:pt x="4792" y="272"/>
                    <a:pt x="4813" y="126"/>
                    <a:pt x="4854" y="0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-1308875" y="2226850"/>
              <a:ext cx="239075" cy="111450"/>
            </a:xfrm>
            <a:custGeom>
              <a:rect b="b" l="l" r="r" t="t"/>
              <a:pathLst>
                <a:path extrusionOk="0" h="4458" w="9563">
                  <a:moveTo>
                    <a:pt x="5754" y="1"/>
                  </a:moveTo>
                  <a:lnTo>
                    <a:pt x="0" y="524"/>
                  </a:lnTo>
                  <a:lnTo>
                    <a:pt x="6486" y="4457"/>
                  </a:lnTo>
                  <a:lnTo>
                    <a:pt x="9562" y="1842"/>
                  </a:lnTo>
                  <a:lnTo>
                    <a:pt x="5754" y="1"/>
                  </a:lnTo>
                  <a:close/>
                </a:path>
              </a:pathLst>
            </a:custGeom>
            <a:solidFill>
              <a:srgbClr val="CA7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-1312025" y="2196525"/>
              <a:ext cx="242225" cy="76375"/>
            </a:xfrm>
            <a:custGeom>
              <a:rect b="b" l="l" r="r" t="t"/>
              <a:pathLst>
                <a:path extrusionOk="0" h="3055" w="9689">
                  <a:moveTo>
                    <a:pt x="7449" y="0"/>
                  </a:moveTo>
                  <a:lnTo>
                    <a:pt x="1" y="1695"/>
                  </a:lnTo>
                  <a:lnTo>
                    <a:pt x="9688" y="3055"/>
                  </a:lnTo>
                  <a:lnTo>
                    <a:pt x="7449" y="0"/>
                  </a:lnTo>
                  <a:close/>
                </a:path>
              </a:pathLst>
            </a:custGeom>
            <a:solidFill>
              <a:srgbClr val="E69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-1195375" y="2458575"/>
              <a:ext cx="301850" cy="91050"/>
            </a:xfrm>
            <a:custGeom>
              <a:rect b="b" l="l" r="r" t="t"/>
              <a:pathLst>
                <a:path extrusionOk="0" h="3642" w="12074">
                  <a:moveTo>
                    <a:pt x="2365" y="1"/>
                  </a:moveTo>
                  <a:lnTo>
                    <a:pt x="2365" y="43"/>
                  </a:lnTo>
                  <a:cubicBezTo>
                    <a:pt x="2365" y="43"/>
                    <a:pt x="1361" y="1382"/>
                    <a:pt x="1" y="3642"/>
                  </a:cubicBezTo>
                  <a:cubicBezTo>
                    <a:pt x="4185" y="1549"/>
                    <a:pt x="12073" y="461"/>
                    <a:pt x="12073" y="461"/>
                  </a:cubicBezTo>
                  <a:lnTo>
                    <a:pt x="12073" y="461"/>
                  </a:lnTo>
                  <a:cubicBezTo>
                    <a:pt x="10535" y="587"/>
                    <a:pt x="9194" y="641"/>
                    <a:pt x="8025" y="641"/>
                  </a:cubicBezTo>
                  <a:cubicBezTo>
                    <a:pt x="5316" y="641"/>
                    <a:pt x="3534" y="352"/>
                    <a:pt x="2365" y="1"/>
                  </a:cubicBezTo>
                  <a:close/>
                </a:path>
              </a:pathLst>
            </a:custGeom>
            <a:solidFill>
              <a:srgbClr val="B4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-1072450" y="1979950"/>
              <a:ext cx="368800" cy="189925"/>
            </a:xfrm>
            <a:custGeom>
              <a:rect b="b" l="l" r="r" t="t"/>
              <a:pathLst>
                <a:path extrusionOk="0" h="7597" w="14752">
                  <a:moveTo>
                    <a:pt x="14752" y="1"/>
                  </a:moveTo>
                  <a:lnTo>
                    <a:pt x="14752" y="1"/>
                  </a:lnTo>
                  <a:cubicBezTo>
                    <a:pt x="4750" y="1612"/>
                    <a:pt x="1" y="6069"/>
                    <a:pt x="1" y="6069"/>
                  </a:cubicBezTo>
                  <a:lnTo>
                    <a:pt x="13329" y="7596"/>
                  </a:lnTo>
                  <a:cubicBezTo>
                    <a:pt x="11551" y="5755"/>
                    <a:pt x="12869" y="4165"/>
                    <a:pt x="12869" y="4165"/>
                  </a:cubicBezTo>
                  <a:lnTo>
                    <a:pt x="12869" y="4165"/>
                  </a:lnTo>
                  <a:lnTo>
                    <a:pt x="11027" y="4437"/>
                  </a:lnTo>
                  <a:lnTo>
                    <a:pt x="13455" y="2093"/>
                  </a:lnTo>
                  <a:lnTo>
                    <a:pt x="10316" y="2721"/>
                  </a:lnTo>
                  <a:lnTo>
                    <a:pt x="14752" y="1"/>
                  </a:lnTo>
                  <a:close/>
                </a:path>
              </a:pathLst>
            </a:custGeom>
            <a:solidFill>
              <a:srgbClr val="C2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-1040025" y="2230000"/>
              <a:ext cx="75350" cy="75875"/>
            </a:xfrm>
            <a:custGeom>
              <a:rect b="b" l="l" r="r" t="t"/>
              <a:pathLst>
                <a:path extrusionOk="0" h="3035" w="3014">
                  <a:moveTo>
                    <a:pt x="1507" y="0"/>
                  </a:moveTo>
                  <a:cubicBezTo>
                    <a:pt x="670" y="0"/>
                    <a:pt x="1" y="670"/>
                    <a:pt x="1" y="1507"/>
                  </a:cubicBezTo>
                  <a:cubicBezTo>
                    <a:pt x="1" y="2344"/>
                    <a:pt x="670" y="3034"/>
                    <a:pt x="1507" y="3034"/>
                  </a:cubicBezTo>
                  <a:cubicBezTo>
                    <a:pt x="2344" y="3034"/>
                    <a:pt x="3014" y="2344"/>
                    <a:pt x="3014" y="1507"/>
                  </a:cubicBezTo>
                  <a:cubicBezTo>
                    <a:pt x="3014" y="670"/>
                    <a:pt x="2344" y="0"/>
                    <a:pt x="1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-1029550" y="2240450"/>
              <a:ext cx="54950" cy="54950"/>
            </a:xfrm>
            <a:custGeom>
              <a:rect b="b" l="l" r="r" t="t"/>
              <a:pathLst>
                <a:path extrusionOk="0" h="2198" w="2198">
                  <a:moveTo>
                    <a:pt x="1088" y="1"/>
                  </a:moveTo>
                  <a:cubicBezTo>
                    <a:pt x="482" y="1"/>
                    <a:pt x="0" y="482"/>
                    <a:pt x="0" y="1089"/>
                  </a:cubicBezTo>
                  <a:cubicBezTo>
                    <a:pt x="0" y="1696"/>
                    <a:pt x="482" y="2198"/>
                    <a:pt x="1088" y="2198"/>
                  </a:cubicBezTo>
                  <a:cubicBezTo>
                    <a:pt x="1695" y="2198"/>
                    <a:pt x="2197" y="1696"/>
                    <a:pt x="2197" y="1089"/>
                  </a:cubicBezTo>
                  <a:cubicBezTo>
                    <a:pt x="2197" y="482"/>
                    <a:pt x="1695" y="1"/>
                    <a:pt x="1088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-1021175" y="2261375"/>
              <a:ext cx="11000" cy="10500"/>
            </a:xfrm>
            <a:custGeom>
              <a:rect b="b" l="l" r="r" t="t"/>
              <a:pathLst>
                <a:path extrusionOk="0" h="420" w="440">
                  <a:moveTo>
                    <a:pt x="230" y="1"/>
                  </a:moveTo>
                  <a:cubicBezTo>
                    <a:pt x="105" y="1"/>
                    <a:pt x="0" y="105"/>
                    <a:pt x="21" y="210"/>
                  </a:cubicBezTo>
                  <a:cubicBezTo>
                    <a:pt x="21" y="315"/>
                    <a:pt x="126" y="419"/>
                    <a:pt x="230" y="419"/>
                  </a:cubicBezTo>
                  <a:cubicBezTo>
                    <a:pt x="335" y="419"/>
                    <a:pt x="440" y="335"/>
                    <a:pt x="440" y="210"/>
                  </a:cubicBezTo>
                  <a:cubicBezTo>
                    <a:pt x="440" y="105"/>
                    <a:pt x="35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-1386300" y="2887000"/>
              <a:ext cx="888225" cy="517100"/>
            </a:xfrm>
            <a:custGeom>
              <a:rect b="b" l="l" r="r" t="t"/>
              <a:pathLst>
                <a:path extrusionOk="0" h="20684" w="35529">
                  <a:moveTo>
                    <a:pt x="35529" y="0"/>
                  </a:moveTo>
                  <a:cubicBezTo>
                    <a:pt x="35068" y="921"/>
                    <a:pt x="34545" y="1800"/>
                    <a:pt x="34064" y="2679"/>
                  </a:cubicBezTo>
                  <a:cubicBezTo>
                    <a:pt x="32453" y="5357"/>
                    <a:pt x="30821" y="8119"/>
                    <a:pt x="28519" y="10253"/>
                  </a:cubicBezTo>
                  <a:cubicBezTo>
                    <a:pt x="27201" y="11466"/>
                    <a:pt x="25716" y="12450"/>
                    <a:pt x="24167" y="13350"/>
                  </a:cubicBezTo>
                  <a:cubicBezTo>
                    <a:pt x="20882" y="15254"/>
                    <a:pt x="17283" y="16802"/>
                    <a:pt x="13475" y="17032"/>
                  </a:cubicBezTo>
                  <a:cubicBezTo>
                    <a:pt x="13179" y="17050"/>
                    <a:pt x="12881" y="17059"/>
                    <a:pt x="12583" y="17059"/>
                  </a:cubicBezTo>
                  <a:cubicBezTo>
                    <a:pt x="9066" y="17059"/>
                    <a:pt x="5455" y="15804"/>
                    <a:pt x="3160" y="13161"/>
                  </a:cubicBezTo>
                  <a:cubicBezTo>
                    <a:pt x="1298" y="10985"/>
                    <a:pt x="461" y="8035"/>
                    <a:pt x="419" y="5148"/>
                  </a:cubicBezTo>
                  <a:cubicBezTo>
                    <a:pt x="419" y="4813"/>
                    <a:pt x="419" y="4499"/>
                    <a:pt x="461" y="4164"/>
                  </a:cubicBezTo>
                  <a:lnTo>
                    <a:pt x="461" y="4164"/>
                  </a:lnTo>
                  <a:cubicBezTo>
                    <a:pt x="84" y="6340"/>
                    <a:pt x="0" y="8453"/>
                    <a:pt x="314" y="10483"/>
                  </a:cubicBezTo>
                  <a:cubicBezTo>
                    <a:pt x="1130" y="16070"/>
                    <a:pt x="5838" y="20254"/>
                    <a:pt x="11467" y="20631"/>
                  </a:cubicBezTo>
                  <a:cubicBezTo>
                    <a:pt x="11935" y="20664"/>
                    <a:pt x="12431" y="20683"/>
                    <a:pt x="12950" y="20683"/>
                  </a:cubicBezTo>
                  <a:cubicBezTo>
                    <a:pt x="16047" y="20683"/>
                    <a:pt x="19980" y="19998"/>
                    <a:pt x="23958" y="17472"/>
                  </a:cubicBezTo>
                  <a:cubicBezTo>
                    <a:pt x="29377" y="14040"/>
                    <a:pt x="35152" y="9437"/>
                    <a:pt x="35529" y="0"/>
                  </a:cubicBezTo>
                  <a:close/>
                </a:path>
              </a:pathLst>
            </a:custGeom>
            <a:solidFill>
              <a:srgbClr val="B4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24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1020" name="Google Shape;1020;p24"/>
          <p:cNvSpPr/>
          <p:nvPr/>
        </p:nvSpPr>
        <p:spPr>
          <a:xfrm rot="5400000">
            <a:off x="3562922" y="965833"/>
            <a:ext cx="414900" cy="108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2890984" y="1172283"/>
            <a:ext cx="673500" cy="67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2890984" y="1172283"/>
            <a:ext cx="673500" cy="673500"/>
          </a:xfrm>
          <a:prstGeom prst="pie">
            <a:avLst>
              <a:gd fmla="val 3749225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 txBox="1"/>
          <p:nvPr/>
        </p:nvSpPr>
        <p:spPr>
          <a:xfrm>
            <a:off x="3564849" y="1343083"/>
            <a:ext cx="7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</a:t>
            </a: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4" name="Google Shape;1024;p24"/>
          <p:cNvSpPr/>
          <p:nvPr/>
        </p:nvSpPr>
        <p:spPr>
          <a:xfrm>
            <a:off x="5680447" y="1176058"/>
            <a:ext cx="673500" cy="67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5" name="Google Shape;1025;p24"/>
          <p:cNvSpPr/>
          <p:nvPr/>
        </p:nvSpPr>
        <p:spPr>
          <a:xfrm>
            <a:off x="5680447" y="2466722"/>
            <a:ext cx="673500" cy="673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6" name="Google Shape;1026;p24"/>
          <p:cNvSpPr/>
          <p:nvPr/>
        </p:nvSpPr>
        <p:spPr>
          <a:xfrm>
            <a:off x="5680447" y="3742584"/>
            <a:ext cx="673500" cy="67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7" name="Google Shape;1027;p24"/>
          <p:cNvSpPr/>
          <p:nvPr/>
        </p:nvSpPr>
        <p:spPr>
          <a:xfrm rot="5400000">
            <a:off x="4427472" y="2260346"/>
            <a:ext cx="414900" cy="108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4"/>
          <p:cNvSpPr/>
          <p:nvPr/>
        </p:nvSpPr>
        <p:spPr>
          <a:xfrm>
            <a:off x="3755534" y="2466796"/>
            <a:ext cx="673500" cy="67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4"/>
          <p:cNvSpPr/>
          <p:nvPr/>
        </p:nvSpPr>
        <p:spPr>
          <a:xfrm>
            <a:off x="3755534" y="2466796"/>
            <a:ext cx="673500" cy="673500"/>
          </a:xfrm>
          <a:prstGeom prst="pie">
            <a:avLst>
              <a:gd fmla="val 8874314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24"/>
          <p:cNvSpPr txBox="1"/>
          <p:nvPr/>
        </p:nvSpPr>
        <p:spPr>
          <a:xfrm>
            <a:off x="4429399" y="2637596"/>
            <a:ext cx="7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35 %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1" name="Google Shape;1031;p24"/>
          <p:cNvSpPr/>
          <p:nvPr/>
        </p:nvSpPr>
        <p:spPr>
          <a:xfrm rot="5400000">
            <a:off x="3562922" y="3536133"/>
            <a:ext cx="414900" cy="108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4"/>
          <p:cNvSpPr/>
          <p:nvPr/>
        </p:nvSpPr>
        <p:spPr>
          <a:xfrm>
            <a:off x="2890984" y="3742583"/>
            <a:ext cx="673500" cy="67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2890984" y="3742583"/>
            <a:ext cx="673500" cy="673500"/>
          </a:xfrm>
          <a:prstGeom prst="pie">
            <a:avLst>
              <a:gd fmla="val 10826403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 txBox="1"/>
          <p:nvPr/>
        </p:nvSpPr>
        <p:spPr>
          <a:xfrm>
            <a:off x="3564849" y="3913383"/>
            <a:ext cx="7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5" name="Google Shape;1035;p24"/>
          <p:cNvSpPr/>
          <p:nvPr/>
        </p:nvSpPr>
        <p:spPr>
          <a:xfrm>
            <a:off x="2068947" y="2562850"/>
            <a:ext cx="69000" cy="6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24"/>
          <p:cNvCxnSpPr>
            <a:stCxn id="1022" idx="2"/>
          </p:cNvCxnSpPr>
          <p:nvPr/>
        </p:nvCxnSpPr>
        <p:spPr>
          <a:xfrm flipH="1">
            <a:off x="1672984" y="1509033"/>
            <a:ext cx="1218000" cy="238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7" name="Google Shape;1037;p24"/>
          <p:cNvCxnSpPr>
            <a:stCxn id="1029" idx="2"/>
          </p:cNvCxnSpPr>
          <p:nvPr/>
        </p:nvCxnSpPr>
        <p:spPr>
          <a:xfrm rot="10800000">
            <a:off x="1952834" y="2343346"/>
            <a:ext cx="1802700" cy="46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8" name="Google Shape;1038;p24"/>
          <p:cNvCxnSpPr>
            <a:stCxn id="1033" idx="2"/>
          </p:cNvCxnSpPr>
          <p:nvPr/>
        </p:nvCxnSpPr>
        <p:spPr>
          <a:xfrm rot="10800000">
            <a:off x="1972684" y="3773033"/>
            <a:ext cx="918300" cy="3063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9" name="Google Shape;1039;p24"/>
          <p:cNvCxnSpPr>
            <a:stCxn id="1023" idx="3"/>
            <a:endCxn id="1024" idx="2"/>
          </p:cNvCxnSpPr>
          <p:nvPr/>
        </p:nvCxnSpPr>
        <p:spPr>
          <a:xfrm>
            <a:off x="4313649" y="1508983"/>
            <a:ext cx="13668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4"/>
          <p:cNvCxnSpPr>
            <a:stCxn id="1025" idx="2"/>
            <a:endCxn id="1030" idx="3"/>
          </p:cNvCxnSpPr>
          <p:nvPr/>
        </p:nvCxnSpPr>
        <p:spPr>
          <a:xfrm rot="10800000">
            <a:off x="5178247" y="2803472"/>
            <a:ext cx="502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4"/>
          <p:cNvCxnSpPr>
            <a:stCxn id="1034" idx="3"/>
            <a:endCxn id="1026" idx="2"/>
          </p:cNvCxnSpPr>
          <p:nvPr/>
        </p:nvCxnSpPr>
        <p:spPr>
          <a:xfrm>
            <a:off x="4313649" y="4079283"/>
            <a:ext cx="136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2" name="Google Shape;1042;p24"/>
          <p:cNvGrpSpPr/>
          <p:nvPr/>
        </p:nvGrpSpPr>
        <p:grpSpPr>
          <a:xfrm>
            <a:off x="6714122" y="1071292"/>
            <a:ext cx="1968025" cy="885154"/>
            <a:chOff x="6743700" y="1148096"/>
            <a:chExt cx="1968025" cy="885154"/>
          </a:xfrm>
        </p:grpSpPr>
        <p:sp>
          <p:nvSpPr>
            <p:cNvPr id="1043" name="Google Shape;1043;p24"/>
            <p:cNvSpPr txBox="1"/>
            <p:nvPr/>
          </p:nvSpPr>
          <p:spPr>
            <a:xfrm>
              <a:off x="6743700" y="1426950"/>
              <a:ext cx="19680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24"/>
            <p:cNvSpPr txBox="1"/>
            <p:nvPr/>
          </p:nvSpPr>
          <p:spPr>
            <a:xfrm>
              <a:off x="7626625" y="1148096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>
            <a:off x="6713947" y="3644257"/>
            <a:ext cx="1968200" cy="885151"/>
            <a:chOff x="6743700" y="3782049"/>
            <a:chExt cx="1968200" cy="885151"/>
          </a:xfrm>
        </p:grpSpPr>
        <p:sp>
          <p:nvSpPr>
            <p:cNvPr id="1046" name="Google Shape;1046;p24"/>
            <p:cNvSpPr txBox="1"/>
            <p:nvPr/>
          </p:nvSpPr>
          <p:spPr>
            <a:xfrm>
              <a:off x="6743700" y="4060900"/>
              <a:ext cx="19680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is also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24"/>
            <p:cNvSpPr txBox="1"/>
            <p:nvPr/>
          </p:nvSpPr>
          <p:spPr>
            <a:xfrm>
              <a:off x="7626800" y="3782049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8" name="Google Shape;1048;p24"/>
          <p:cNvGrpSpPr/>
          <p:nvPr/>
        </p:nvGrpSpPr>
        <p:grpSpPr>
          <a:xfrm>
            <a:off x="6714122" y="2357775"/>
            <a:ext cx="1968025" cy="885152"/>
            <a:chOff x="6743700" y="2396334"/>
            <a:chExt cx="1968025" cy="885152"/>
          </a:xfrm>
        </p:grpSpPr>
        <p:sp>
          <p:nvSpPr>
            <p:cNvPr id="1049" name="Google Shape;1049;p24"/>
            <p:cNvSpPr txBox="1"/>
            <p:nvPr/>
          </p:nvSpPr>
          <p:spPr>
            <a:xfrm>
              <a:off x="6743700" y="2675186"/>
              <a:ext cx="19680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24"/>
            <p:cNvSpPr txBox="1"/>
            <p:nvPr/>
          </p:nvSpPr>
          <p:spPr>
            <a:xfrm>
              <a:off x="7626625" y="2396334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5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1056" name="Google Shape;1056;p25"/>
          <p:cNvSpPr/>
          <p:nvPr/>
        </p:nvSpPr>
        <p:spPr>
          <a:xfrm>
            <a:off x="7746238" y="1170175"/>
            <a:ext cx="811500" cy="28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7" name="Google Shape;1057;p25"/>
          <p:cNvGrpSpPr/>
          <p:nvPr/>
        </p:nvGrpSpPr>
        <p:grpSpPr>
          <a:xfrm>
            <a:off x="586263" y="1038925"/>
            <a:ext cx="5592381" cy="546600"/>
            <a:chOff x="586263" y="1038925"/>
            <a:chExt cx="5592381" cy="546600"/>
          </a:xfrm>
        </p:grpSpPr>
        <p:sp>
          <p:nvSpPr>
            <p:cNvPr id="1058" name="Google Shape;1058;p25"/>
            <p:cNvSpPr/>
            <p:nvPr/>
          </p:nvSpPr>
          <p:spPr>
            <a:xfrm>
              <a:off x="586263" y="1170175"/>
              <a:ext cx="1368600" cy="28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368343" y="1038925"/>
              <a:ext cx="3810300" cy="546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25"/>
          <p:cNvGrpSpPr/>
          <p:nvPr/>
        </p:nvGrpSpPr>
        <p:grpSpPr>
          <a:xfrm>
            <a:off x="6800768" y="1015035"/>
            <a:ext cx="543410" cy="594379"/>
            <a:chOff x="5027916" y="1160600"/>
            <a:chExt cx="588233" cy="638774"/>
          </a:xfrm>
        </p:grpSpPr>
        <p:sp>
          <p:nvSpPr>
            <p:cNvPr id="1061" name="Google Shape;1061;p25"/>
            <p:cNvSpPr/>
            <p:nvPr/>
          </p:nvSpPr>
          <p:spPr>
            <a:xfrm>
              <a:off x="5027916" y="1160600"/>
              <a:ext cx="588233" cy="638774"/>
            </a:xfrm>
            <a:custGeom>
              <a:rect b="b" l="l" r="r" t="t"/>
              <a:pathLst>
                <a:path extrusionOk="0" h="19135" w="17621">
                  <a:moveTo>
                    <a:pt x="15605" y="3540"/>
                  </a:moveTo>
                  <a:cubicBezTo>
                    <a:pt x="15750" y="3540"/>
                    <a:pt x="15877" y="3658"/>
                    <a:pt x="16081" y="3891"/>
                  </a:cubicBezTo>
                  <a:cubicBezTo>
                    <a:pt x="16224" y="4056"/>
                    <a:pt x="16348" y="4241"/>
                    <a:pt x="16491" y="4425"/>
                  </a:cubicBezTo>
                  <a:cubicBezTo>
                    <a:pt x="16532" y="4446"/>
                    <a:pt x="16532" y="4528"/>
                    <a:pt x="16553" y="4651"/>
                  </a:cubicBezTo>
                  <a:cubicBezTo>
                    <a:pt x="16019" y="4405"/>
                    <a:pt x="15526" y="4158"/>
                    <a:pt x="15013" y="3912"/>
                  </a:cubicBezTo>
                  <a:cubicBezTo>
                    <a:pt x="15293" y="3663"/>
                    <a:pt x="15458" y="3540"/>
                    <a:pt x="15605" y="3540"/>
                  </a:cubicBezTo>
                  <a:close/>
                  <a:moveTo>
                    <a:pt x="14889" y="4446"/>
                  </a:moveTo>
                  <a:lnTo>
                    <a:pt x="14889" y="4446"/>
                  </a:lnTo>
                  <a:cubicBezTo>
                    <a:pt x="15300" y="4651"/>
                    <a:pt x="15649" y="4816"/>
                    <a:pt x="16019" y="4980"/>
                  </a:cubicBezTo>
                  <a:cubicBezTo>
                    <a:pt x="15861" y="5054"/>
                    <a:pt x="15711" y="5078"/>
                    <a:pt x="15558" y="5078"/>
                  </a:cubicBezTo>
                  <a:cubicBezTo>
                    <a:pt x="15374" y="5078"/>
                    <a:pt x="15185" y="5043"/>
                    <a:pt x="14972" y="5021"/>
                  </a:cubicBezTo>
                  <a:cubicBezTo>
                    <a:pt x="14951" y="4836"/>
                    <a:pt x="14910" y="4672"/>
                    <a:pt x="14889" y="4446"/>
                  </a:cubicBezTo>
                  <a:close/>
                  <a:moveTo>
                    <a:pt x="12573" y="1"/>
                  </a:moveTo>
                  <a:cubicBezTo>
                    <a:pt x="10943" y="1"/>
                    <a:pt x="9672" y="731"/>
                    <a:pt x="8708" y="2023"/>
                  </a:cubicBezTo>
                  <a:cubicBezTo>
                    <a:pt x="8174" y="2782"/>
                    <a:pt x="7763" y="3624"/>
                    <a:pt x="7373" y="4446"/>
                  </a:cubicBezTo>
                  <a:cubicBezTo>
                    <a:pt x="6963" y="5308"/>
                    <a:pt x="6634" y="6274"/>
                    <a:pt x="6244" y="7157"/>
                  </a:cubicBezTo>
                  <a:cubicBezTo>
                    <a:pt x="5833" y="8142"/>
                    <a:pt x="5340" y="9066"/>
                    <a:pt x="4683" y="9888"/>
                  </a:cubicBezTo>
                  <a:cubicBezTo>
                    <a:pt x="3410" y="11367"/>
                    <a:pt x="2034" y="12701"/>
                    <a:pt x="412" y="13790"/>
                  </a:cubicBezTo>
                  <a:cubicBezTo>
                    <a:pt x="309" y="13872"/>
                    <a:pt x="186" y="13934"/>
                    <a:pt x="83" y="14036"/>
                  </a:cubicBezTo>
                  <a:cubicBezTo>
                    <a:pt x="21" y="14098"/>
                    <a:pt x="1" y="14242"/>
                    <a:pt x="21" y="14303"/>
                  </a:cubicBezTo>
                  <a:cubicBezTo>
                    <a:pt x="104" y="14385"/>
                    <a:pt x="227" y="14426"/>
                    <a:pt x="329" y="14426"/>
                  </a:cubicBezTo>
                  <a:cubicBezTo>
                    <a:pt x="473" y="14426"/>
                    <a:pt x="576" y="14344"/>
                    <a:pt x="679" y="14283"/>
                  </a:cubicBezTo>
                  <a:cubicBezTo>
                    <a:pt x="1048" y="14016"/>
                    <a:pt x="1459" y="13769"/>
                    <a:pt x="1829" y="13461"/>
                  </a:cubicBezTo>
                  <a:cubicBezTo>
                    <a:pt x="2835" y="12578"/>
                    <a:pt x="4005" y="12065"/>
                    <a:pt x="5238" y="11675"/>
                  </a:cubicBezTo>
                  <a:cubicBezTo>
                    <a:pt x="5933" y="11454"/>
                    <a:pt x="6622" y="11334"/>
                    <a:pt x="7315" y="11334"/>
                  </a:cubicBezTo>
                  <a:cubicBezTo>
                    <a:pt x="7911" y="11334"/>
                    <a:pt x="8511" y="11423"/>
                    <a:pt x="9119" y="11613"/>
                  </a:cubicBezTo>
                  <a:cubicBezTo>
                    <a:pt x="10269" y="11962"/>
                    <a:pt x="10988" y="12742"/>
                    <a:pt x="11316" y="13892"/>
                  </a:cubicBezTo>
                  <a:cubicBezTo>
                    <a:pt x="11727" y="15268"/>
                    <a:pt x="11604" y="16603"/>
                    <a:pt x="10967" y="17897"/>
                  </a:cubicBezTo>
                  <a:cubicBezTo>
                    <a:pt x="10905" y="18000"/>
                    <a:pt x="10844" y="18082"/>
                    <a:pt x="10844" y="18185"/>
                  </a:cubicBezTo>
                  <a:cubicBezTo>
                    <a:pt x="10844" y="18287"/>
                    <a:pt x="10864" y="18451"/>
                    <a:pt x="10947" y="18493"/>
                  </a:cubicBezTo>
                  <a:cubicBezTo>
                    <a:pt x="10967" y="18506"/>
                    <a:pt x="11001" y="18513"/>
                    <a:pt x="11040" y="18513"/>
                  </a:cubicBezTo>
                  <a:cubicBezTo>
                    <a:pt x="11118" y="18513"/>
                    <a:pt x="11214" y="18486"/>
                    <a:pt x="11255" y="18431"/>
                  </a:cubicBezTo>
                  <a:cubicBezTo>
                    <a:pt x="11398" y="18287"/>
                    <a:pt x="11501" y="18102"/>
                    <a:pt x="11583" y="17918"/>
                  </a:cubicBezTo>
                  <a:cubicBezTo>
                    <a:pt x="12097" y="16850"/>
                    <a:pt x="12199" y="15720"/>
                    <a:pt x="12035" y="14550"/>
                  </a:cubicBezTo>
                  <a:cubicBezTo>
                    <a:pt x="11789" y="12640"/>
                    <a:pt x="10680" y="11428"/>
                    <a:pt x="8811" y="10997"/>
                  </a:cubicBezTo>
                  <a:cubicBezTo>
                    <a:pt x="8326" y="10890"/>
                    <a:pt x="7844" y="10840"/>
                    <a:pt x="7365" y="10840"/>
                  </a:cubicBezTo>
                  <a:cubicBezTo>
                    <a:pt x="6464" y="10840"/>
                    <a:pt x="5575" y="11017"/>
                    <a:pt x="4704" y="11325"/>
                  </a:cubicBezTo>
                  <a:cubicBezTo>
                    <a:pt x="4539" y="11367"/>
                    <a:pt x="4375" y="11428"/>
                    <a:pt x="4088" y="11531"/>
                  </a:cubicBezTo>
                  <a:cubicBezTo>
                    <a:pt x="4190" y="11367"/>
                    <a:pt x="4211" y="11325"/>
                    <a:pt x="4272" y="11284"/>
                  </a:cubicBezTo>
                  <a:cubicBezTo>
                    <a:pt x="5607" y="9970"/>
                    <a:pt x="6470" y="8368"/>
                    <a:pt x="7147" y="6664"/>
                  </a:cubicBezTo>
                  <a:cubicBezTo>
                    <a:pt x="7496" y="5719"/>
                    <a:pt x="7866" y="4816"/>
                    <a:pt x="8297" y="3932"/>
                  </a:cubicBezTo>
                  <a:cubicBezTo>
                    <a:pt x="8626" y="3234"/>
                    <a:pt x="9037" y="2577"/>
                    <a:pt x="9550" y="1982"/>
                  </a:cubicBezTo>
                  <a:cubicBezTo>
                    <a:pt x="10347" y="1055"/>
                    <a:pt x="11378" y="547"/>
                    <a:pt x="12597" y="547"/>
                  </a:cubicBezTo>
                  <a:cubicBezTo>
                    <a:pt x="12729" y="547"/>
                    <a:pt x="12864" y="553"/>
                    <a:pt x="13000" y="565"/>
                  </a:cubicBezTo>
                  <a:cubicBezTo>
                    <a:pt x="14376" y="708"/>
                    <a:pt x="15321" y="1612"/>
                    <a:pt x="15464" y="2926"/>
                  </a:cubicBezTo>
                  <a:lnTo>
                    <a:pt x="14540" y="3542"/>
                  </a:lnTo>
                  <a:cubicBezTo>
                    <a:pt x="14335" y="3707"/>
                    <a:pt x="14191" y="3850"/>
                    <a:pt x="14294" y="4158"/>
                  </a:cubicBezTo>
                  <a:cubicBezTo>
                    <a:pt x="14356" y="4343"/>
                    <a:pt x="14356" y="4528"/>
                    <a:pt x="14397" y="4692"/>
                  </a:cubicBezTo>
                  <a:cubicBezTo>
                    <a:pt x="14479" y="5000"/>
                    <a:pt x="14458" y="5288"/>
                    <a:pt x="14335" y="5596"/>
                  </a:cubicBezTo>
                  <a:cubicBezTo>
                    <a:pt x="13863" y="6602"/>
                    <a:pt x="13842" y="7629"/>
                    <a:pt x="14047" y="8676"/>
                  </a:cubicBezTo>
                  <a:cubicBezTo>
                    <a:pt x="14273" y="9867"/>
                    <a:pt x="14602" y="11017"/>
                    <a:pt x="14889" y="12188"/>
                  </a:cubicBezTo>
                  <a:cubicBezTo>
                    <a:pt x="15403" y="14303"/>
                    <a:pt x="15588" y="16418"/>
                    <a:pt x="14889" y="18513"/>
                  </a:cubicBezTo>
                  <a:cubicBezTo>
                    <a:pt x="14807" y="18718"/>
                    <a:pt x="14664" y="19006"/>
                    <a:pt x="14951" y="19109"/>
                  </a:cubicBezTo>
                  <a:cubicBezTo>
                    <a:pt x="14998" y="19126"/>
                    <a:pt x="15039" y="19134"/>
                    <a:pt x="15075" y="19134"/>
                  </a:cubicBezTo>
                  <a:cubicBezTo>
                    <a:pt x="15287" y="19134"/>
                    <a:pt x="15312" y="18853"/>
                    <a:pt x="15382" y="18677"/>
                  </a:cubicBezTo>
                  <a:cubicBezTo>
                    <a:pt x="15772" y="17486"/>
                    <a:pt x="15916" y="16254"/>
                    <a:pt x="15834" y="15022"/>
                  </a:cubicBezTo>
                  <a:cubicBezTo>
                    <a:pt x="15772" y="13810"/>
                    <a:pt x="15526" y="12640"/>
                    <a:pt x="15218" y="11449"/>
                  </a:cubicBezTo>
                  <a:cubicBezTo>
                    <a:pt x="14972" y="10422"/>
                    <a:pt x="14684" y="9395"/>
                    <a:pt x="14479" y="8348"/>
                  </a:cubicBezTo>
                  <a:cubicBezTo>
                    <a:pt x="14294" y="7403"/>
                    <a:pt x="14397" y="6479"/>
                    <a:pt x="14889" y="5596"/>
                  </a:cubicBezTo>
                  <a:cubicBezTo>
                    <a:pt x="14951" y="5596"/>
                    <a:pt x="15002" y="5606"/>
                    <a:pt x="15046" y="5606"/>
                  </a:cubicBezTo>
                  <a:cubicBezTo>
                    <a:pt x="15090" y="5606"/>
                    <a:pt x="15126" y="5596"/>
                    <a:pt x="15156" y="5555"/>
                  </a:cubicBezTo>
                  <a:cubicBezTo>
                    <a:pt x="15592" y="5569"/>
                    <a:pt x="16007" y="5584"/>
                    <a:pt x="16423" y="5584"/>
                  </a:cubicBezTo>
                  <a:cubicBezTo>
                    <a:pt x="16596" y="5584"/>
                    <a:pt x="16769" y="5581"/>
                    <a:pt x="16943" y="5575"/>
                  </a:cubicBezTo>
                  <a:cubicBezTo>
                    <a:pt x="17477" y="5555"/>
                    <a:pt x="17621" y="5349"/>
                    <a:pt x="17354" y="4857"/>
                  </a:cubicBezTo>
                  <a:cubicBezTo>
                    <a:pt x="17107" y="4384"/>
                    <a:pt x="16840" y="3912"/>
                    <a:pt x="16491" y="3522"/>
                  </a:cubicBezTo>
                  <a:cubicBezTo>
                    <a:pt x="16183" y="3152"/>
                    <a:pt x="15978" y="2824"/>
                    <a:pt x="15834" y="2372"/>
                  </a:cubicBezTo>
                  <a:cubicBezTo>
                    <a:pt x="15464" y="955"/>
                    <a:pt x="14356" y="113"/>
                    <a:pt x="12897" y="10"/>
                  </a:cubicBezTo>
                  <a:cubicBezTo>
                    <a:pt x="12788" y="4"/>
                    <a:pt x="12679" y="1"/>
                    <a:pt x="12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5287074" y="1210108"/>
              <a:ext cx="120678" cy="171586"/>
            </a:xfrm>
            <a:custGeom>
              <a:rect b="b" l="l" r="r" t="t"/>
              <a:pathLst>
                <a:path extrusionOk="0" h="5140" w="3615">
                  <a:moveTo>
                    <a:pt x="3303" y="0"/>
                  </a:moveTo>
                  <a:cubicBezTo>
                    <a:pt x="3282" y="0"/>
                    <a:pt x="3263" y="2"/>
                    <a:pt x="3245" y="6"/>
                  </a:cubicBezTo>
                  <a:cubicBezTo>
                    <a:pt x="3101" y="26"/>
                    <a:pt x="2937" y="129"/>
                    <a:pt x="2814" y="211"/>
                  </a:cubicBezTo>
                  <a:cubicBezTo>
                    <a:pt x="2198" y="622"/>
                    <a:pt x="1705" y="1135"/>
                    <a:pt x="1376" y="1772"/>
                  </a:cubicBezTo>
                  <a:cubicBezTo>
                    <a:pt x="925" y="2675"/>
                    <a:pt x="534" y="3620"/>
                    <a:pt x="103" y="4544"/>
                  </a:cubicBezTo>
                  <a:cubicBezTo>
                    <a:pt x="42" y="4626"/>
                    <a:pt x="0" y="4750"/>
                    <a:pt x="21" y="4832"/>
                  </a:cubicBezTo>
                  <a:cubicBezTo>
                    <a:pt x="42" y="4914"/>
                    <a:pt x="144" y="4996"/>
                    <a:pt x="267" y="5140"/>
                  </a:cubicBezTo>
                  <a:cubicBezTo>
                    <a:pt x="411" y="4975"/>
                    <a:pt x="514" y="4873"/>
                    <a:pt x="555" y="4750"/>
                  </a:cubicBezTo>
                  <a:cubicBezTo>
                    <a:pt x="781" y="4195"/>
                    <a:pt x="1007" y="3620"/>
                    <a:pt x="1274" y="3066"/>
                  </a:cubicBezTo>
                  <a:cubicBezTo>
                    <a:pt x="1767" y="2039"/>
                    <a:pt x="2321" y="1053"/>
                    <a:pt x="3389" y="499"/>
                  </a:cubicBezTo>
                  <a:cubicBezTo>
                    <a:pt x="3430" y="478"/>
                    <a:pt x="3492" y="437"/>
                    <a:pt x="3492" y="416"/>
                  </a:cubicBezTo>
                  <a:cubicBezTo>
                    <a:pt x="3533" y="314"/>
                    <a:pt x="3615" y="191"/>
                    <a:pt x="3553" y="108"/>
                  </a:cubicBezTo>
                  <a:cubicBezTo>
                    <a:pt x="3519" y="40"/>
                    <a:pt x="3401" y="0"/>
                    <a:pt x="3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5426251" y="1229471"/>
              <a:ext cx="54180" cy="51442"/>
            </a:xfrm>
            <a:custGeom>
              <a:rect b="b" l="l" r="r" t="t"/>
              <a:pathLst>
                <a:path extrusionOk="0" h="1541" w="1623">
                  <a:moveTo>
                    <a:pt x="781" y="514"/>
                  </a:moveTo>
                  <a:cubicBezTo>
                    <a:pt x="863" y="617"/>
                    <a:pt x="986" y="699"/>
                    <a:pt x="1007" y="802"/>
                  </a:cubicBezTo>
                  <a:cubicBezTo>
                    <a:pt x="1027" y="843"/>
                    <a:pt x="883" y="945"/>
                    <a:pt x="781" y="1069"/>
                  </a:cubicBezTo>
                  <a:cubicBezTo>
                    <a:pt x="698" y="945"/>
                    <a:pt x="596" y="843"/>
                    <a:pt x="575" y="740"/>
                  </a:cubicBezTo>
                  <a:cubicBezTo>
                    <a:pt x="596" y="658"/>
                    <a:pt x="698" y="596"/>
                    <a:pt x="781" y="514"/>
                  </a:cubicBezTo>
                  <a:close/>
                  <a:moveTo>
                    <a:pt x="863" y="1"/>
                  </a:moveTo>
                  <a:cubicBezTo>
                    <a:pt x="370" y="1"/>
                    <a:pt x="0" y="329"/>
                    <a:pt x="41" y="802"/>
                  </a:cubicBezTo>
                  <a:cubicBezTo>
                    <a:pt x="41" y="1233"/>
                    <a:pt x="390" y="1541"/>
                    <a:pt x="822" y="1541"/>
                  </a:cubicBezTo>
                  <a:cubicBezTo>
                    <a:pt x="1273" y="1541"/>
                    <a:pt x="1602" y="1212"/>
                    <a:pt x="1623" y="761"/>
                  </a:cubicBezTo>
                  <a:cubicBezTo>
                    <a:pt x="1623" y="329"/>
                    <a:pt x="1294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5418005" y="1196087"/>
              <a:ext cx="24570" cy="22466"/>
            </a:xfrm>
            <a:custGeom>
              <a:rect b="b" l="l" r="r" t="t"/>
              <a:pathLst>
                <a:path extrusionOk="0" h="673" w="736">
                  <a:moveTo>
                    <a:pt x="467" y="1"/>
                  </a:moveTo>
                  <a:cubicBezTo>
                    <a:pt x="427" y="1"/>
                    <a:pt x="387" y="6"/>
                    <a:pt x="350" y="15"/>
                  </a:cubicBezTo>
                  <a:cubicBezTo>
                    <a:pt x="206" y="77"/>
                    <a:pt x="104" y="200"/>
                    <a:pt x="1" y="282"/>
                  </a:cubicBezTo>
                  <a:cubicBezTo>
                    <a:pt x="104" y="385"/>
                    <a:pt x="186" y="487"/>
                    <a:pt x="329" y="672"/>
                  </a:cubicBezTo>
                  <a:cubicBezTo>
                    <a:pt x="514" y="487"/>
                    <a:pt x="699" y="385"/>
                    <a:pt x="720" y="220"/>
                  </a:cubicBezTo>
                  <a:cubicBezTo>
                    <a:pt x="736" y="61"/>
                    <a:pt x="603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25"/>
          <p:cNvGrpSpPr/>
          <p:nvPr/>
        </p:nvGrpSpPr>
        <p:grpSpPr>
          <a:xfrm>
            <a:off x="586263" y="2086649"/>
            <a:ext cx="5612722" cy="546600"/>
            <a:chOff x="586263" y="2086649"/>
            <a:chExt cx="5612722" cy="546600"/>
          </a:xfrm>
        </p:grpSpPr>
        <p:sp>
          <p:nvSpPr>
            <p:cNvPr id="1066" name="Google Shape;1066;p25"/>
            <p:cNvSpPr/>
            <p:nvPr/>
          </p:nvSpPr>
          <p:spPr>
            <a:xfrm>
              <a:off x="586263" y="2217899"/>
              <a:ext cx="1368600" cy="28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388684" y="2086649"/>
              <a:ext cx="3810300" cy="546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8" name="Google Shape;1068;p25"/>
          <p:cNvSpPr/>
          <p:nvPr/>
        </p:nvSpPr>
        <p:spPr>
          <a:xfrm>
            <a:off x="7746238" y="2217899"/>
            <a:ext cx="811500" cy="28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9" name="Google Shape;1069;p25"/>
          <p:cNvGrpSpPr/>
          <p:nvPr/>
        </p:nvGrpSpPr>
        <p:grpSpPr>
          <a:xfrm>
            <a:off x="6829772" y="2062782"/>
            <a:ext cx="485402" cy="594335"/>
            <a:chOff x="6040512" y="1161969"/>
            <a:chExt cx="527210" cy="646719"/>
          </a:xfrm>
        </p:grpSpPr>
        <p:sp>
          <p:nvSpPr>
            <p:cNvPr id="1070" name="Google Shape;1070;p25"/>
            <p:cNvSpPr/>
            <p:nvPr/>
          </p:nvSpPr>
          <p:spPr>
            <a:xfrm>
              <a:off x="6040512" y="1161969"/>
              <a:ext cx="527210" cy="646719"/>
            </a:xfrm>
            <a:custGeom>
              <a:rect b="b" l="l" r="r" t="t"/>
              <a:pathLst>
                <a:path extrusionOk="0" h="19373" w="15793">
                  <a:moveTo>
                    <a:pt x="12218" y="2027"/>
                  </a:moveTo>
                  <a:cubicBezTo>
                    <a:pt x="12969" y="2027"/>
                    <a:pt x="13714" y="2115"/>
                    <a:pt x="14437" y="2351"/>
                  </a:cubicBezTo>
                  <a:cubicBezTo>
                    <a:pt x="14499" y="2351"/>
                    <a:pt x="14499" y="2392"/>
                    <a:pt x="14561" y="2474"/>
                  </a:cubicBezTo>
                  <a:cubicBezTo>
                    <a:pt x="13851" y="2581"/>
                    <a:pt x="13161" y="2715"/>
                    <a:pt x="12445" y="2715"/>
                  </a:cubicBezTo>
                  <a:cubicBezTo>
                    <a:pt x="11918" y="2715"/>
                    <a:pt x="11377" y="2642"/>
                    <a:pt x="10802" y="2433"/>
                  </a:cubicBezTo>
                  <a:cubicBezTo>
                    <a:pt x="11049" y="2269"/>
                    <a:pt x="11172" y="2064"/>
                    <a:pt x="11336" y="2064"/>
                  </a:cubicBezTo>
                  <a:cubicBezTo>
                    <a:pt x="11630" y="2041"/>
                    <a:pt x="11925" y="2027"/>
                    <a:pt x="12218" y="2027"/>
                  </a:cubicBezTo>
                  <a:close/>
                  <a:moveTo>
                    <a:pt x="7714" y="552"/>
                  </a:moveTo>
                  <a:cubicBezTo>
                    <a:pt x="8127" y="552"/>
                    <a:pt x="8548" y="636"/>
                    <a:pt x="8954" y="811"/>
                  </a:cubicBezTo>
                  <a:cubicBezTo>
                    <a:pt x="9529" y="1078"/>
                    <a:pt x="10043" y="1407"/>
                    <a:pt x="10515" y="1838"/>
                  </a:cubicBezTo>
                  <a:cubicBezTo>
                    <a:pt x="10515" y="2331"/>
                    <a:pt x="9981" y="2331"/>
                    <a:pt x="9796" y="2659"/>
                  </a:cubicBezTo>
                  <a:cubicBezTo>
                    <a:pt x="10043" y="3091"/>
                    <a:pt x="10515" y="2947"/>
                    <a:pt x="10905" y="3091"/>
                  </a:cubicBezTo>
                  <a:cubicBezTo>
                    <a:pt x="10761" y="3173"/>
                    <a:pt x="10659" y="3255"/>
                    <a:pt x="10556" y="3296"/>
                  </a:cubicBezTo>
                  <a:cubicBezTo>
                    <a:pt x="10145" y="3542"/>
                    <a:pt x="9694" y="3748"/>
                    <a:pt x="9303" y="4056"/>
                  </a:cubicBezTo>
                  <a:cubicBezTo>
                    <a:pt x="8544" y="4651"/>
                    <a:pt x="8400" y="5350"/>
                    <a:pt x="8975" y="6150"/>
                  </a:cubicBezTo>
                  <a:cubicBezTo>
                    <a:pt x="9796" y="7300"/>
                    <a:pt x="10700" y="8430"/>
                    <a:pt x="11542" y="9580"/>
                  </a:cubicBezTo>
                  <a:cubicBezTo>
                    <a:pt x="11665" y="9744"/>
                    <a:pt x="11768" y="9888"/>
                    <a:pt x="11891" y="10052"/>
                  </a:cubicBezTo>
                  <a:lnTo>
                    <a:pt x="11829" y="10134"/>
                  </a:lnTo>
                  <a:cubicBezTo>
                    <a:pt x="11768" y="10114"/>
                    <a:pt x="11686" y="10052"/>
                    <a:pt x="11624" y="10011"/>
                  </a:cubicBezTo>
                  <a:cubicBezTo>
                    <a:pt x="10638" y="9190"/>
                    <a:pt x="9509" y="8533"/>
                    <a:pt x="8338" y="7999"/>
                  </a:cubicBezTo>
                  <a:cubicBezTo>
                    <a:pt x="7332" y="7547"/>
                    <a:pt x="6449" y="6951"/>
                    <a:pt x="5792" y="6109"/>
                  </a:cubicBezTo>
                  <a:cubicBezTo>
                    <a:pt x="5484" y="5719"/>
                    <a:pt x="5217" y="5308"/>
                    <a:pt x="4991" y="4877"/>
                  </a:cubicBezTo>
                  <a:cubicBezTo>
                    <a:pt x="4375" y="3768"/>
                    <a:pt x="4785" y="2249"/>
                    <a:pt x="5566" y="1448"/>
                  </a:cubicBezTo>
                  <a:cubicBezTo>
                    <a:pt x="6148" y="866"/>
                    <a:pt x="6916" y="552"/>
                    <a:pt x="7714" y="552"/>
                  </a:cubicBezTo>
                  <a:close/>
                  <a:moveTo>
                    <a:pt x="7845" y="8512"/>
                  </a:moveTo>
                  <a:lnTo>
                    <a:pt x="7845" y="8512"/>
                  </a:lnTo>
                  <a:cubicBezTo>
                    <a:pt x="9940" y="8738"/>
                    <a:pt x="11357" y="11305"/>
                    <a:pt x="11069" y="12948"/>
                  </a:cubicBezTo>
                  <a:cubicBezTo>
                    <a:pt x="10822" y="12834"/>
                    <a:pt x="10689" y="12772"/>
                    <a:pt x="10575" y="12772"/>
                  </a:cubicBezTo>
                  <a:cubicBezTo>
                    <a:pt x="10443" y="12772"/>
                    <a:pt x="10335" y="12854"/>
                    <a:pt x="10104" y="13030"/>
                  </a:cubicBezTo>
                  <a:cubicBezTo>
                    <a:pt x="9981" y="12907"/>
                    <a:pt x="9837" y="12743"/>
                    <a:pt x="9714" y="12599"/>
                  </a:cubicBezTo>
                  <a:cubicBezTo>
                    <a:pt x="9529" y="12722"/>
                    <a:pt x="9406" y="12804"/>
                    <a:pt x="9262" y="12907"/>
                  </a:cubicBezTo>
                  <a:cubicBezTo>
                    <a:pt x="9102" y="12618"/>
                    <a:pt x="9025" y="12480"/>
                    <a:pt x="8893" y="12480"/>
                  </a:cubicBezTo>
                  <a:cubicBezTo>
                    <a:pt x="8771" y="12480"/>
                    <a:pt x="8602" y="12598"/>
                    <a:pt x="8277" y="12825"/>
                  </a:cubicBezTo>
                  <a:cubicBezTo>
                    <a:pt x="8204" y="12571"/>
                    <a:pt x="8163" y="12253"/>
                    <a:pt x="7815" y="12253"/>
                  </a:cubicBezTo>
                  <a:cubicBezTo>
                    <a:pt x="7769" y="12253"/>
                    <a:pt x="7718" y="12258"/>
                    <a:pt x="7660" y="12270"/>
                  </a:cubicBezTo>
                  <a:cubicBezTo>
                    <a:pt x="8174" y="10997"/>
                    <a:pt x="8051" y="9765"/>
                    <a:pt x="7845" y="8512"/>
                  </a:cubicBezTo>
                  <a:close/>
                  <a:moveTo>
                    <a:pt x="9611" y="13543"/>
                  </a:moveTo>
                  <a:cubicBezTo>
                    <a:pt x="9714" y="13728"/>
                    <a:pt x="9796" y="13872"/>
                    <a:pt x="9899" y="14118"/>
                  </a:cubicBezTo>
                  <a:cubicBezTo>
                    <a:pt x="9694" y="14057"/>
                    <a:pt x="9509" y="14016"/>
                    <a:pt x="9283" y="13954"/>
                  </a:cubicBezTo>
                  <a:cubicBezTo>
                    <a:pt x="9427" y="13749"/>
                    <a:pt x="9529" y="13646"/>
                    <a:pt x="9611" y="13543"/>
                  </a:cubicBezTo>
                  <a:close/>
                  <a:moveTo>
                    <a:pt x="7702" y="0"/>
                  </a:moveTo>
                  <a:cubicBezTo>
                    <a:pt x="6074" y="0"/>
                    <a:pt x="4580" y="1160"/>
                    <a:pt x="4251" y="2926"/>
                  </a:cubicBezTo>
                  <a:cubicBezTo>
                    <a:pt x="4087" y="3789"/>
                    <a:pt x="4169" y="4672"/>
                    <a:pt x="4354" y="5534"/>
                  </a:cubicBezTo>
                  <a:cubicBezTo>
                    <a:pt x="4560" y="6541"/>
                    <a:pt x="5011" y="7465"/>
                    <a:pt x="5607" y="8307"/>
                  </a:cubicBezTo>
                  <a:cubicBezTo>
                    <a:pt x="6018" y="8902"/>
                    <a:pt x="6387" y="9518"/>
                    <a:pt x="6552" y="10237"/>
                  </a:cubicBezTo>
                  <a:cubicBezTo>
                    <a:pt x="6860" y="11551"/>
                    <a:pt x="6326" y="12537"/>
                    <a:pt x="5073" y="12927"/>
                  </a:cubicBezTo>
                  <a:cubicBezTo>
                    <a:pt x="4888" y="12989"/>
                    <a:pt x="4683" y="13030"/>
                    <a:pt x="4477" y="13092"/>
                  </a:cubicBezTo>
                  <a:cubicBezTo>
                    <a:pt x="3060" y="13420"/>
                    <a:pt x="1726" y="13934"/>
                    <a:pt x="411" y="14529"/>
                  </a:cubicBezTo>
                  <a:cubicBezTo>
                    <a:pt x="350" y="14570"/>
                    <a:pt x="206" y="14591"/>
                    <a:pt x="165" y="14673"/>
                  </a:cubicBezTo>
                  <a:cubicBezTo>
                    <a:pt x="83" y="14776"/>
                    <a:pt x="62" y="14899"/>
                    <a:pt x="1" y="15043"/>
                  </a:cubicBezTo>
                  <a:cubicBezTo>
                    <a:pt x="144" y="15084"/>
                    <a:pt x="247" y="15166"/>
                    <a:pt x="370" y="15166"/>
                  </a:cubicBezTo>
                  <a:cubicBezTo>
                    <a:pt x="473" y="15166"/>
                    <a:pt x="596" y="15063"/>
                    <a:pt x="699" y="15001"/>
                  </a:cubicBezTo>
                  <a:cubicBezTo>
                    <a:pt x="2034" y="14426"/>
                    <a:pt x="3389" y="13913"/>
                    <a:pt x="4806" y="13564"/>
                  </a:cubicBezTo>
                  <a:cubicBezTo>
                    <a:pt x="5135" y="13502"/>
                    <a:pt x="5504" y="13359"/>
                    <a:pt x="5833" y="13215"/>
                  </a:cubicBezTo>
                  <a:cubicBezTo>
                    <a:pt x="6634" y="12825"/>
                    <a:pt x="7065" y="12168"/>
                    <a:pt x="7147" y="11264"/>
                  </a:cubicBezTo>
                  <a:cubicBezTo>
                    <a:pt x="7229" y="10627"/>
                    <a:pt x="7127" y="10011"/>
                    <a:pt x="6839" y="9416"/>
                  </a:cubicBezTo>
                  <a:cubicBezTo>
                    <a:pt x="6572" y="8902"/>
                    <a:pt x="6264" y="8409"/>
                    <a:pt x="5956" y="7917"/>
                  </a:cubicBezTo>
                  <a:cubicBezTo>
                    <a:pt x="5627" y="7403"/>
                    <a:pt x="5319" y="6890"/>
                    <a:pt x="5196" y="6253"/>
                  </a:cubicBezTo>
                  <a:lnTo>
                    <a:pt x="5196" y="6253"/>
                  </a:lnTo>
                  <a:cubicBezTo>
                    <a:pt x="5627" y="6623"/>
                    <a:pt x="5956" y="7095"/>
                    <a:pt x="6428" y="7403"/>
                  </a:cubicBezTo>
                  <a:cubicBezTo>
                    <a:pt x="7085" y="7855"/>
                    <a:pt x="7373" y="8430"/>
                    <a:pt x="7435" y="9190"/>
                  </a:cubicBezTo>
                  <a:cubicBezTo>
                    <a:pt x="7435" y="9251"/>
                    <a:pt x="7455" y="9334"/>
                    <a:pt x="7455" y="9416"/>
                  </a:cubicBezTo>
                  <a:cubicBezTo>
                    <a:pt x="7517" y="10586"/>
                    <a:pt x="7640" y="11798"/>
                    <a:pt x="6654" y="12743"/>
                  </a:cubicBezTo>
                  <a:cubicBezTo>
                    <a:pt x="6613" y="12825"/>
                    <a:pt x="6593" y="13030"/>
                    <a:pt x="6634" y="13092"/>
                  </a:cubicBezTo>
                  <a:cubicBezTo>
                    <a:pt x="6693" y="13136"/>
                    <a:pt x="6784" y="13170"/>
                    <a:pt x="6884" y="13170"/>
                  </a:cubicBezTo>
                  <a:cubicBezTo>
                    <a:pt x="6923" y="13170"/>
                    <a:pt x="6963" y="13165"/>
                    <a:pt x="7003" y="13153"/>
                  </a:cubicBezTo>
                  <a:cubicBezTo>
                    <a:pt x="7229" y="13112"/>
                    <a:pt x="7435" y="13009"/>
                    <a:pt x="7681" y="12927"/>
                  </a:cubicBezTo>
                  <a:cubicBezTo>
                    <a:pt x="7763" y="13235"/>
                    <a:pt x="7845" y="13461"/>
                    <a:pt x="7886" y="13667"/>
                  </a:cubicBezTo>
                  <a:cubicBezTo>
                    <a:pt x="7965" y="13710"/>
                    <a:pt x="8032" y="13728"/>
                    <a:pt x="8092" y="13728"/>
                  </a:cubicBezTo>
                  <a:cubicBezTo>
                    <a:pt x="8346" y="13728"/>
                    <a:pt x="8471" y="13412"/>
                    <a:pt x="8769" y="13379"/>
                  </a:cubicBezTo>
                  <a:cubicBezTo>
                    <a:pt x="8790" y="13543"/>
                    <a:pt x="8810" y="13667"/>
                    <a:pt x="8852" y="13851"/>
                  </a:cubicBezTo>
                  <a:cubicBezTo>
                    <a:pt x="8379" y="13872"/>
                    <a:pt x="7989" y="13872"/>
                    <a:pt x="7558" y="13893"/>
                  </a:cubicBezTo>
                  <a:cubicBezTo>
                    <a:pt x="5463" y="14118"/>
                    <a:pt x="3512" y="14735"/>
                    <a:pt x="1561" y="15474"/>
                  </a:cubicBezTo>
                  <a:cubicBezTo>
                    <a:pt x="1479" y="15494"/>
                    <a:pt x="1376" y="15515"/>
                    <a:pt x="1294" y="15597"/>
                  </a:cubicBezTo>
                  <a:cubicBezTo>
                    <a:pt x="1212" y="15659"/>
                    <a:pt x="1171" y="15802"/>
                    <a:pt x="1192" y="15864"/>
                  </a:cubicBezTo>
                  <a:cubicBezTo>
                    <a:pt x="1253" y="15926"/>
                    <a:pt x="1376" y="16028"/>
                    <a:pt x="1479" y="16028"/>
                  </a:cubicBezTo>
                  <a:cubicBezTo>
                    <a:pt x="1602" y="16028"/>
                    <a:pt x="1767" y="15946"/>
                    <a:pt x="1890" y="15905"/>
                  </a:cubicBezTo>
                  <a:cubicBezTo>
                    <a:pt x="2403" y="15720"/>
                    <a:pt x="2917" y="15515"/>
                    <a:pt x="3451" y="15371"/>
                  </a:cubicBezTo>
                  <a:cubicBezTo>
                    <a:pt x="4909" y="14899"/>
                    <a:pt x="6408" y="14468"/>
                    <a:pt x="7948" y="14406"/>
                  </a:cubicBezTo>
                  <a:cubicBezTo>
                    <a:pt x="8059" y="14403"/>
                    <a:pt x="8170" y="14401"/>
                    <a:pt x="8281" y="14401"/>
                  </a:cubicBezTo>
                  <a:cubicBezTo>
                    <a:pt x="8887" y="14401"/>
                    <a:pt x="9484" y="14466"/>
                    <a:pt x="10022" y="14796"/>
                  </a:cubicBezTo>
                  <a:cubicBezTo>
                    <a:pt x="11008" y="15371"/>
                    <a:pt x="11172" y="16172"/>
                    <a:pt x="10453" y="17035"/>
                  </a:cubicBezTo>
                  <a:cubicBezTo>
                    <a:pt x="10207" y="17343"/>
                    <a:pt x="9837" y="17589"/>
                    <a:pt x="9509" y="17877"/>
                  </a:cubicBezTo>
                  <a:cubicBezTo>
                    <a:pt x="9406" y="17979"/>
                    <a:pt x="9283" y="18041"/>
                    <a:pt x="9180" y="18144"/>
                  </a:cubicBezTo>
                  <a:cubicBezTo>
                    <a:pt x="9119" y="18185"/>
                    <a:pt x="9098" y="18308"/>
                    <a:pt x="9119" y="18390"/>
                  </a:cubicBezTo>
                  <a:cubicBezTo>
                    <a:pt x="9160" y="18472"/>
                    <a:pt x="9283" y="18513"/>
                    <a:pt x="9365" y="18554"/>
                  </a:cubicBezTo>
                  <a:cubicBezTo>
                    <a:pt x="9427" y="18554"/>
                    <a:pt x="9509" y="18513"/>
                    <a:pt x="9591" y="18472"/>
                  </a:cubicBezTo>
                  <a:cubicBezTo>
                    <a:pt x="10227" y="18082"/>
                    <a:pt x="10823" y="17630"/>
                    <a:pt x="11172" y="16952"/>
                  </a:cubicBezTo>
                  <a:cubicBezTo>
                    <a:pt x="11686" y="16069"/>
                    <a:pt x="11521" y="15166"/>
                    <a:pt x="10700" y="14550"/>
                  </a:cubicBezTo>
                  <a:cubicBezTo>
                    <a:pt x="10494" y="14385"/>
                    <a:pt x="10248" y="14262"/>
                    <a:pt x="10043" y="14118"/>
                  </a:cubicBezTo>
                  <a:cubicBezTo>
                    <a:pt x="10227" y="13872"/>
                    <a:pt x="10412" y="13646"/>
                    <a:pt x="10618" y="13400"/>
                  </a:cubicBezTo>
                  <a:cubicBezTo>
                    <a:pt x="10720" y="13523"/>
                    <a:pt x="10802" y="13646"/>
                    <a:pt x="10864" y="13749"/>
                  </a:cubicBezTo>
                  <a:cubicBezTo>
                    <a:pt x="10938" y="13823"/>
                    <a:pt x="11029" y="13981"/>
                    <a:pt x="11091" y="13981"/>
                  </a:cubicBezTo>
                  <a:cubicBezTo>
                    <a:pt x="11098" y="13981"/>
                    <a:pt x="11104" y="13979"/>
                    <a:pt x="11111" y="13975"/>
                  </a:cubicBezTo>
                  <a:cubicBezTo>
                    <a:pt x="11234" y="13934"/>
                    <a:pt x="11336" y="13831"/>
                    <a:pt x="11419" y="13728"/>
                  </a:cubicBezTo>
                  <a:cubicBezTo>
                    <a:pt x="11480" y="13646"/>
                    <a:pt x="11521" y="13523"/>
                    <a:pt x="11542" y="13379"/>
                  </a:cubicBezTo>
                  <a:cubicBezTo>
                    <a:pt x="11788" y="12537"/>
                    <a:pt x="11644" y="11716"/>
                    <a:pt x="11336" y="10915"/>
                  </a:cubicBezTo>
                  <a:cubicBezTo>
                    <a:pt x="11275" y="10751"/>
                    <a:pt x="11111" y="10586"/>
                    <a:pt x="11213" y="10340"/>
                  </a:cubicBezTo>
                  <a:lnTo>
                    <a:pt x="11213" y="10340"/>
                  </a:lnTo>
                  <a:cubicBezTo>
                    <a:pt x="11891" y="10853"/>
                    <a:pt x="12363" y="11490"/>
                    <a:pt x="12856" y="12126"/>
                  </a:cubicBezTo>
                  <a:cubicBezTo>
                    <a:pt x="13185" y="12599"/>
                    <a:pt x="13411" y="13051"/>
                    <a:pt x="13472" y="13585"/>
                  </a:cubicBezTo>
                  <a:cubicBezTo>
                    <a:pt x="13534" y="14344"/>
                    <a:pt x="13636" y="15104"/>
                    <a:pt x="13616" y="15843"/>
                  </a:cubicBezTo>
                  <a:cubicBezTo>
                    <a:pt x="13595" y="16973"/>
                    <a:pt x="13123" y="17959"/>
                    <a:pt x="12261" y="18698"/>
                  </a:cubicBezTo>
                  <a:cubicBezTo>
                    <a:pt x="12076" y="18862"/>
                    <a:pt x="11727" y="18985"/>
                    <a:pt x="11994" y="19273"/>
                  </a:cubicBezTo>
                  <a:cubicBezTo>
                    <a:pt x="12065" y="19345"/>
                    <a:pt x="12133" y="19373"/>
                    <a:pt x="12198" y="19373"/>
                  </a:cubicBezTo>
                  <a:cubicBezTo>
                    <a:pt x="12356" y="19373"/>
                    <a:pt x="12493" y="19205"/>
                    <a:pt x="12610" y="19088"/>
                  </a:cubicBezTo>
                  <a:cubicBezTo>
                    <a:pt x="13842" y="18082"/>
                    <a:pt x="14253" y="16706"/>
                    <a:pt x="14191" y="15186"/>
                  </a:cubicBezTo>
                  <a:cubicBezTo>
                    <a:pt x="14088" y="12948"/>
                    <a:pt x="13472" y="10874"/>
                    <a:pt x="11870" y="9190"/>
                  </a:cubicBezTo>
                  <a:cubicBezTo>
                    <a:pt x="11727" y="9005"/>
                    <a:pt x="11562" y="8820"/>
                    <a:pt x="11419" y="8615"/>
                  </a:cubicBezTo>
                  <a:cubicBezTo>
                    <a:pt x="10741" y="7691"/>
                    <a:pt x="10043" y="6767"/>
                    <a:pt x="9406" y="5822"/>
                  </a:cubicBezTo>
                  <a:cubicBezTo>
                    <a:pt x="9057" y="5288"/>
                    <a:pt x="9119" y="4939"/>
                    <a:pt x="9591" y="4508"/>
                  </a:cubicBezTo>
                  <a:cubicBezTo>
                    <a:pt x="9673" y="4425"/>
                    <a:pt x="9735" y="4364"/>
                    <a:pt x="9817" y="4302"/>
                  </a:cubicBezTo>
                  <a:cubicBezTo>
                    <a:pt x="10700" y="3768"/>
                    <a:pt x="11624" y="3378"/>
                    <a:pt x="12610" y="3255"/>
                  </a:cubicBezTo>
                  <a:cubicBezTo>
                    <a:pt x="13493" y="3132"/>
                    <a:pt x="14396" y="3029"/>
                    <a:pt x="15279" y="2885"/>
                  </a:cubicBezTo>
                  <a:cubicBezTo>
                    <a:pt x="15444" y="2865"/>
                    <a:pt x="15649" y="2741"/>
                    <a:pt x="15690" y="2618"/>
                  </a:cubicBezTo>
                  <a:cubicBezTo>
                    <a:pt x="15793" y="2372"/>
                    <a:pt x="15567" y="2228"/>
                    <a:pt x="15382" y="2146"/>
                  </a:cubicBezTo>
                  <a:cubicBezTo>
                    <a:pt x="15053" y="2002"/>
                    <a:pt x="14745" y="1858"/>
                    <a:pt x="14417" y="1756"/>
                  </a:cubicBezTo>
                  <a:cubicBezTo>
                    <a:pt x="13674" y="1553"/>
                    <a:pt x="12904" y="1503"/>
                    <a:pt x="12129" y="1503"/>
                  </a:cubicBezTo>
                  <a:cubicBezTo>
                    <a:pt x="11961" y="1503"/>
                    <a:pt x="11792" y="1506"/>
                    <a:pt x="11624" y="1509"/>
                  </a:cubicBezTo>
                  <a:cubicBezTo>
                    <a:pt x="11586" y="1511"/>
                    <a:pt x="11549" y="1512"/>
                    <a:pt x="11512" y="1512"/>
                  </a:cubicBezTo>
                  <a:cubicBezTo>
                    <a:pt x="11174" y="1512"/>
                    <a:pt x="10896" y="1424"/>
                    <a:pt x="10618" y="1201"/>
                  </a:cubicBezTo>
                  <a:cubicBezTo>
                    <a:pt x="10207" y="873"/>
                    <a:pt x="9735" y="585"/>
                    <a:pt x="9242" y="359"/>
                  </a:cubicBezTo>
                  <a:cubicBezTo>
                    <a:pt x="8737" y="114"/>
                    <a:pt x="8213" y="0"/>
                    <a:pt x="7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6350379" y="1614085"/>
              <a:ext cx="20597" cy="19228"/>
            </a:xfrm>
            <a:custGeom>
              <a:rect b="b" l="l" r="r" t="t"/>
              <a:pathLst>
                <a:path extrusionOk="0" h="576" w="617">
                  <a:moveTo>
                    <a:pt x="329" y="0"/>
                  </a:moveTo>
                  <a:cubicBezTo>
                    <a:pt x="227" y="124"/>
                    <a:pt x="145" y="226"/>
                    <a:pt x="1" y="411"/>
                  </a:cubicBezTo>
                  <a:cubicBezTo>
                    <a:pt x="247" y="473"/>
                    <a:pt x="412" y="514"/>
                    <a:pt x="617" y="575"/>
                  </a:cubicBezTo>
                  <a:lnTo>
                    <a:pt x="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6220817" y="1302848"/>
              <a:ext cx="90533" cy="95040"/>
            </a:xfrm>
            <a:custGeom>
              <a:rect b="b" l="l" r="r" t="t"/>
              <a:pathLst>
                <a:path extrusionOk="0" h="2847" w="2712">
                  <a:moveTo>
                    <a:pt x="329" y="0"/>
                  </a:moveTo>
                  <a:cubicBezTo>
                    <a:pt x="62" y="41"/>
                    <a:pt x="0" y="246"/>
                    <a:pt x="124" y="513"/>
                  </a:cubicBezTo>
                  <a:cubicBezTo>
                    <a:pt x="637" y="1417"/>
                    <a:pt x="1335" y="2136"/>
                    <a:pt x="2198" y="2731"/>
                  </a:cubicBezTo>
                  <a:cubicBezTo>
                    <a:pt x="2290" y="2789"/>
                    <a:pt x="2394" y="2846"/>
                    <a:pt x="2487" y="2846"/>
                  </a:cubicBezTo>
                  <a:cubicBezTo>
                    <a:pt x="2560" y="2846"/>
                    <a:pt x="2625" y="2810"/>
                    <a:pt x="2670" y="2711"/>
                  </a:cubicBezTo>
                  <a:cubicBezTo>
                    <a:pt x="2711" y="2629"/>
                    <a:pt x="2650" y="2403"/>
                    <a:pt x="2547" y="2321"/>
                  </a:cubicBezTo>
                  <a:cubicBezTo>
                    <a:pt x="1746" y="1746"/>
                    <a:pt x="1089" y="1068"/>
                    <a:pt x="576" y="185"/>
                  </a:cubicBezTo>
                  <a:cubicBezTo>
                    <a:pt x="514" y="103"/>
                    <a:pt x="391" y="62"/>
                    <a:pt x="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6291424" y="1205468"/>
              <a:ext cx="52143" cy="50775"/>
            </a:xfrm>
            <a:custGeom>
              <a:rect b="b" l="l" r="r" t="t"/>
              <a:pathLst>
                <a:path extrusionOk="0" h="1521" w="1562">
                  <a:moveTo>
                    <a:pt x="781" y="535"/>
                  </a:moveTo>
                  <a:cubicBezTo>
                    <a:pt x="863" y="535"/>
                    <a:pt x="966" y="638"/>
                    <a:pt x="1089" y="740"/>
                  </a:cubicBezTo>
                  <a:cubicBezTo>
                    <a:pt x="966" y="843"/>
                    <a:pt x="884" y="946"/>
                    <a:pt x="822" y="966"/>
                  </a:cubicBezTo>
                  <a:cubicBezTo>
                    <a:pt x="740" y="966"/>
                    <a:pt x="576" y="843"/>
                    <a:pt x="576" y="761"/>
                  </a:cubicBezTo>
                  <a:cubicBezTo>
                    <a:pt x="576" y="679"/>
                    <a:pt x="719" y="535"/>
                    <a:pt x="781" y="535"/>
                  </a:cubicBezTo>
                  <a:close/>
                  <a:moveTo>
                    <a:pt x="799" y="0"/>
                  </a:moveTo>
                  <a:cubicBezTo>
                    <a:pt x="786" y="0"/>
                    <a:pt x="773" y="0"/>
                    <a:pt x="761" y="1"/>
                  </a:cubicBezTo>
                  <a:cubicBezTo>
                    <a:pt x="350" y="21"/>
                    <a:pt x="21" y="330"/>
                    <a:pt x="21" y="740"/>
                  </a:cubicBezTo>
                  <a:cubicBezTo>
                    <a:pt x="1" y="1171"/>
                    <a:pt x="329" y="1521"/>
                    <a:pt x="781" y="1521"/>
                  </a:cubicBezTo>
                  <a:cubicBezTo>
                    <a:pt x="1212" y="1521"/>
                    <a:pt x="1561" y="1171"/>
                    <a:pt x="1561" y="740"/>
                  </a:cubicBezTo>
                  <a:cubicBezTo>
                    <a:pt x="1561" y="322"/>
                    <a:pt x="1213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6209166" y="1270599"/>
              <a:ext cx="19228" cy="30211"/>
            </a:xfrm>
            <a:custGeom>
              <a:rect b="b" l="l" r="r" t="t"/>
              <a:pathLst>
                <a:path extrusionOk="0" h="905" w="576">
                  <a:moveTo>
                    <a:pt x="247" y="1"/>
                  </a:moveTo>
                  <a:cubicBezTo>
                    <a:pt x="144" y="1"/>
                    <a:pt x="0" y="145"/>
                    <a:pt x="0" y="206"/>
                  </a:cubicBezTo>
                  <a:cubicBezTo>
                    <a:pt x="41" y="412"/>
                    <a:pt x="144" y="596"/>
                    <a:pt x="308" y="904"/>
                  </a:cubicBezTo>
                  <a:cubicBezTo>
                    <a:pt x="432" y="658"/>
                    <a:pt x="555" y="555"/>
                    <a:pt x="575" y="432"/>
                  </a:cubicBezTo>
                  <a:cubicBezTo>
                    <a:pt x="555" y="227"/>
                    <a:pt x="534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25"/>
          <p:cNvGrpSpPr/>
          <p:nvPr/>
        </p:nvGrpSpPr>
        <p:grpSpPr>
          <a:xfrm>
            <a:off x="651587" y="4182113"/>
            <a:ext cx="5552546" cy="546600"/>
            <a:chOff x="651588" y="4182113"/>
            <a:chExt cx="5552546" cy="546600"/>
          </a:xfrm>
        </p:grpSpPr>
        <p:sp>
          <p:nvSpPr>
            <p:cNvPr id="1076" name="Google Shape;1076;p25"/>
            <p:cNvSpPr/>
            <p:nvPr/>
          </p:nvSpPr>
          <p:spPr>
            <a:xfrm>
              <a:off x="651588" y="4313363"/>
              <a:ext cx="1368600" cy="28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393833" y="4182113"/>
              <a:ext cx="3810300" cy="546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8" name="Google Shape;1078;p25"/>
          <p:cNvSpPr/>
          <p:nvPr/>
        </p:nvSpPr>
        <p:spPr>
          <a:xfrm>
            <a:off x="7746238" y="4313363"/>
            <a:ext cx="811500" cy="28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9" name="Google Shape;1079;p25"/>
          <p:cNvGrpSpPr/>
          <p:nvPr/>
        </p:nvGrpSpPr>
        <p:grpSpPr>
          <a:xfrm>
            <a:off x="6736941" y="4158236"/>
            <a:ext cx="671064" cy="594353"/>
            <a:chOff x="4989525" y="2331367"/>
            <a:chExt cx="642413" cy="562462"/>
          </a:xfrm>
        </p:grpSpPr>
        <p:sp>
          <p:nvSpPr>
            <p:cNvPr id="1080" name="Google Shape;1080;p25"/>
            <p:cNvSpPr/>
            <p:nvPr/>
          </p:nvSpPr>
          <p:spPr>
            <a:xfrm>
              <a:off x="4989525" y="2331367"/>
              <a:ext cx="642413" cy="562462"/>
            </a:xfrm>
            <a:custGeom>
              <a:rect b="b" l="l" r="r" t="t"/>
              <a:pathLst>
                <a:path extrusionOk="0" h="16849" w="19244">
                  <a:moveTo>
                    <a:pt x="12815" y="2829"/>
                  </a:moveTo>
                  <a:cubicBezTo>
                    <a:pt x="12959" y="3034"/>
                    <a:pt x="13123" y="3137"/>
                    <a:pt x="13144" y="3260"/>
                  </a:cubicBezTo>
                  <a:cubicBezTo>
                    <a:pt x="13162" y="3438"/>
                    <a:pt x="13071" y="3601"/>
                    <a:pt x="12913" y="3601"/>
                  </a:cubicBezTo>
                  <a:cubicBezTo>
                    <a:pt x="12889" y="3601"/>
                    <a:pt x="12863" y="3597"/>
                    <a:pt x="12836" y="3589"/>
                  </a:cubicBezTo>
                  <a:cubicBezTo>
                    <a:pt x="12733" y="3568"/>
                    <a:pt x="12569" y="3425"/>
                    <a:pt x="12548" y="3281"/>
                  </a:cubicBezTo>
                  <a:cubicBezTo>
                    <a:pt x="12528" y="3178"/>
                    <a:pt x="12672" y="3055"/>
                    <a:pt x="12815" y="2829"/>
                  </a:cubicBezTo>
                  <a:close/>
                  <a:moveTo>
                    <a:pt x="16023" y="3612"/>
                  </a:moveTo>
                  <a:cubicBezTo>
                    <a:pt x="16120" y="3612"/>
                    <a:pt x="16238" y="3665"/>
                    <a:pt x="16430" y="3753"/>
                  </a:cubicBezTo>
                  <a:cubicBezTo>
                    <a:pt x="16820" y="3897"/>
                    <a:pt x="17148" y="4082"/>
                    <a:pt x="17477" y="4369"/>
                  </a:cubicBezTo>
                  <a:cubicBezTo>
                    <a:pt x="16840" y="4287"/>
                    <a:pt x="16204" y="4185"/>
                    <a:pt x="15506" y="4082"/>
                  </a:cubicBezTo>
                  <a:cubicBezTo>
                    <a:pt x="15769" y="3743"/>
                    <a:pt x="15871" y="3612"/>
                    <a:pt x="16023" y="3612"/>
                  </a:cubicBezTo>
                  <a:close/>
                  <a:moveTo>
                    <a:pt x="15177" y="4595"/>
                  </a:moveTo>
                  <a:lnTo>
                    <a:pt x="15177" y="4595"/>
                  </a:lnTo>
                  <a:cubicBezTo>
                    <a:pt x="15834" y="4677"/>
                    <a:pt x="16471" y="4780"/>
                    <a:pt x="17087" y="4862"/>
                  </a:cubicBezTo>
                  <a:lnTo>
                    <a:pt x="17087" y="4965"/>
                  </a:lnTo>
                  <a:cubicBezTo>
                    <a:pt x="16676" y="5006"/>
                    <a:pt x="16245" y="5026"/>
                    <a:pt x="15834" y="5088"/>
                  </a:cubicBezTo>
                  <a:cubicBezTo>
                    <a:pt x="15792" y="5093"/>
                    <a:pt x="15753" y="5096"/>
                    <a:pt x="15716" y="5096"/>
                  </a:cubicBezTo>
                  <a:cubicBezTo>
                    <a:pt x="15442" y="5096"/>
                    <a:pt x="15285" y="4957"/>
                    <a:pt x="15177" y="4595"/>
                  </a:cubicBezTo>
                  <a:close/>
                  <a:moveTo>
                    <a:pt x="15177" y="2706"/>
                  </a:moveTo>
                  <a:cubicBezTo>
                    <a:pt x="15526" y="2706"/>
                    <a:pt x="15690" y="3034"/>
                    <a:pt x="15423" y="3281"/>
                  </a:cubicBezTo>
                  <a:cubicBezTo>
                    <a:pt x="15177" y="3568"/>
                    <a:pt x="14828" y="3774"/>
                    <a:pt x="14499" y="3979"/>
                  </a:cubicBezTo>
                  <a:cubicBezTo>
                    <a:pt x="14109" y="4246"/>
                    <a:pt x="14089" y="4287"/>
                    <a:pt x="14376" y="4657"/>
                  </a:cubicBezTo>
                  <a:cubicBezTo>
                    <a:pt x="14561" y="4862"/>
                    <a:pt x="14725" y="5088"/>
                    <a:pt x="14972" y="5376"/>
                  </a:cubicBezTo>
                  <a:cubicBezTo>
                    <a:pt x="13965" y="6012"/>
                    <a:pt x="13021" y="6608"/>
                    <a:pt x="12035" y="7244"/>
                  </a:cubicBezTo>
                  <a:cubicBezTo>
                    <a:pt x="11645" y="7491"/>
                    <a:pt x="11275" y="7696"/>
                    <a:pt x="10905" y="7984"/>
                  </a:cubicBezTo>
                  <a:cubicBezTo>
                    <a:pt x="10761" y="8102"/>
                    <a:pt x="10608" y="8153"/>
                    <a:pt x="10447" y="8153"/>
                  </a:cubicBezTo>
                  <a:cubicBezTo>
                    <a:pt x="10356" y="8153"/>
                    <a:pt x="10263" y="8137"/>
                    <a:pt x="10166" y="8107"/>
                  </a:cubicBezTo>
                  <a:cubicBezTo>
                    <a:pt x="9468" y="7922"/>
                    <a:pt x="9119" y="7491"/>
                    <a:pt x="8975" y="6834"/>
                  </a:cubicBezTo>
                  <a:cubicBezTo>
                    <a:pt x="8955" y="6628"/>
                    <a:pt x="8934" y="6423"/>
                    <a:pt x="8934" y="6218"/>
                  </a:cubicBezTo>
                  <a:cubicBezTo>
                    <a:pt x="8872" y="4924"/>
                    <a:pt x="9530" y="4185"/>
                    <a:pt x="10803" y="4102"/>
                  </a:cubicBezTo>
                  <a:cubicBezTo>
                    <a:pt x="11070" y="4084"/>
                    <a:pt x="11338" y="4074"/>
                    <a:pt x="11604" y="4074"/>
                  </a:cubicBezTo>
                  <a:cubicBezTo>
                    <a:pt x="11930" y="4074"/>
                    <a:pt x="12252" y="4089"/>
                    <a:pt x="12569" y="4123"/>
                  </a:cubicBezTo>
                  <a:cubicBezTo>
                    <a:pt x="12697" y="4147"/>
                    <a:pt x="12818" y="4158"/>
                    <a:pt x="12932" y="4158"/>
                  </a:cubicBezTo>
                  <a:cubicBezTo>
                    <a:pt x="13510" y="4158"/>
                    <a:pt x="13913" y="3864"/>
                    <a:pt x="14273" y="3384"/>
                  </a:cubicBezTo>
                  <a:cubicBezTo>
                    <a:pt x="14376" y="3260"/>
                    <a:pt x="14458" y="3055"/>
                    <a:pt x="14581" y="2952"/>
                  </a:cubicBezTo>
                  <a:cubicBezTo>
                    <a:pt x="14766" y="2829"/>
                    <a:pt x="14972" y="2706"/>
                    <a:pt x="15177" y="2706"/>
                  </a:cubicBezTo>
                  <a:close/>
                  <a:moveTo>
                    <a:pt x="10207" y="542"/>
                  </a:moveTo>
                  <a:cubicBezTo>
                    <a:pt x="10843" y="542"/>
                    <a:pt x="11494" y="628"/>
                    <a:pt x="12158" y="796"/>
                  </a:cubicBezTo>
                  <a:cubicBezTo>
                    <a:pt x="13062" y="1022"/>
                    <a:pt x="13780" y="1597"/>
                    <a:pt x="14273" y="2439"/>
                  </a:cubicBezTo>
                  <a:cubicBezTo>
                    <a:pt x="14109" y="2665"/>
                    <a:pt x="13945" y="2891"/>
                    <a:pt x="13760" y="3178"/>
                  </a:cubicBezTo>
                  <a:cubicBezTo>
                    <a:pt x="13527" y="2784"/>
                    <a:pt x="13294" y="2436"/>
                    <a:pt x="12856" y="2436"/>
                  </a:cubicBezTo>
                  <a:cubicBezTo>
                    <a:pt x="12792" y="2436"/>
                    <a:pt x="12724" y="2444"/>
                    <a:pt x="12651" y="2459"/>
                  </a:cubicBezTo>
                  <a:cubicBezTo>
                    <a:pt x="12117" y="2583"/>
                    <a:pt x="11932" y="2993"/>
                    <a:pt x="11953" y="3507"/>
                  </a:cubicBezTo>
                  <a:cubicBezTo>
                    <a:pt x="11480" y="3548"/>
                    <a:pt x="11070" y="3548"/>
                    <a:pt x="10618" y="3589"/>
                  </a:cubicBezTo>
                  <a:cubicBezTo>
                    <a:pt x="9160" y="3774"/>
                    <a:pt x="8359" y="4636"/>
                    <a:pt x="8400" y="6115"/>
                  </a:cubicBezTo>
                  <a:cubicBezTo>
                    <a:pt x="8400" y="6464"/>
                    <a:pt x="8441" y="6834"/>
                    <a:pt x="8544" y="7183"/>
                  </a:cubicBezTo>
                  <a:cubicBezTo>
                    <a:pt x="8708" y="7799"/>
                    <a:pt x="9078" y="8230"/>
                    <a:pt x="9673" y="8497"/>
                  </a:cubicBezTo>
                  <a:cubicBezTo>
                    <a:pt x="9797" y="8559"/>
                    <a:pt x="9940" y="8600"/>
                    <a:pt x="10043" y="8661"/>
                  </a:cubicBezTo>
                  <a:cubicBezTo>
                    <a:pt x="9673" y="9298"/>
                    <a:pt x="9324" y="9914"/>
                    <a:pt x="8955" y="10571"/>
                  </a:cubicBezTo>
                  <a:cubicBezTo>
                    <a:pt x="8030" y="10304"/>
                    <a:pt x="7373" y="9709"/>
                    <a:pt x="6921" y="8805"/>
                  </a:cubicBezTo>
                  <a:cubicBezTo>
                    <a:pt x="6593" y="8107"/>
                    <a:pt x="6449" y="7388"/>
                    <a:pt x="6490" y="6649"/>
                  </a:cubicBezTo>
                  <a:cubicBezTo>
                    <a:pt x="6593" y="5232"/>
                    <a:pt x="5997" y="4205"/>
                    <a:pt x="4868" y="3425"/>
                  </a:cubicBezTo>
                  <a:lnTo>
                    <a:pt x="4745" y="3281"/>
                  </a:lnTo>
                  <a:cubicBezTo>
                    <a:pt x="5217" y="2850"/>
                    <a:pt x="5628" y="2398"/>
                    <a:pt x="6079" y="2008"/>
                  </a:cubicBezTo>
                  <a:cubicBezTo>
                    <a:pt x="7355" y="1005"/>
                    <a:pt x="8740" y="542"/>
                    <a:pt x="10207" y="542"/>
                  </a:cubicBezTo>
                  <a:close/>
                  <a:moveTo>
                    <a:pt x="10591" y="0"/>
                  </a:moveTo>
                  <a:cubicBezTo>
                    <a:pt x="10323" y="0"/>
                    <a:pt x="10052" y="14"/>
                    <a:pt x="9776" y="36"/>
                  </a:cubicBezTo>
                  <a:cubicBezTo>
                    <a:pt x="8113" y="159"/>
                    <a:pt x="6593" y="693"/>
                    <a:pt x="5361" y="1926"/>
                  </a:cubicBezTo>
                  <a:cubicBezTo>
                    <a:pt x="5094" y="2193"/>
                    <a:pt x="4868" y="2439"/>
                    <a:pt x="4580" y="2644"/>
                  </a:cubicBezTo>
                  <a:cubicBezTo>
                    <a:pt x="4416" y="2809"/>
                    <a:pt x="4170" y="2952"/>
                    <a:pt x="3944" y="2952"/>
                  </a:cubicBezTo>
                  <a:cubicBezTo>
                    <a:pt x="2814" y="2973"/>
                    <a:pt x="1849" y="3425"/>
                    <a:pt x="863" y="3897"/>
                  </a:cubicBezTo>
                  <a:cubicBezTo>
                    <a:pt x="617" y="4041"/>
                    <a:pt x="350" y="4164"/>
                    <a:pt x="124" y="4349"/>
                  </a:cubicBezTo>
                  <a:cubicBezTo>
                    <a:pt x="42" y="4410"/>
                    <a:pt x="42" y="4575"/>
                    <a:pt x="1" y="4698"/>
                  </a:cubicBezTo>
                  <a:cubicBezTo>
                    <a:pt x="92" y="4716"/>
                    <a:pt x="216" y="4783"/>
                    <a:pt x="315" y="4783"/>
                  </a:cubicBezTo>
                  <a:cubicBezTo>
                    <a:pt x="327" y="4783"/>
                    <a:pt x="339" y="4782"/>
                    <a:pt x="350" y="4780"/>
                  </a:cubicBezTo>
                  <a:cubicBezTo>
                    <a:pt x="514" y="4760"/>
                    <a:pt x="637" y="4616"/>
                    <a:pt x="802" y="4554"/>
                  </a:cubicBezTo>
                  <a:cubicBezTo>
                    <a:pt x="1644" y="4061"/>
                    <a:pt x="2527" y="3671"/>
                    <a:pt x="3533" y="3548"/>
                  </a:cubicBezTo>
                  <a:cubicBezTo>
                    <a:pt x="3645" y="3535"/>
                    <a:pt x="3742" y="3515"/>
                    <a:pt x="3838" y="3515"/>
                  </a:cubicBezTo>
                  <a:cubicBezTo>
                    <a:pt x="3900" y="3515"/>
                    <a:pt x="3961" y="3524"/>
                    <a:pt x="4026" y="3548"/>
                  </a:cubicBezTo>
                  <a:cubicBezTo>
                    <a:pt x="5094" y="3897"/>
                    <a:pt x="5956" y="5109"/>
                    <a:pt x="5956" y="6238"/>
                  </a:cubicBezTo>
                  <a:cubicBezTo>
                    <a:pt x="5956" y="6546"/>
                    <a:pt x="5915" y="6834"/>
                    <a:pt x="5956" y="7121"/>
                  </a:cubicBezTo>
                  <a:cubicBezTo>
                    <a:pt x="6121" y="8908"/>
                    <a:pt x="6839" y="10345"/>
                    <a:pt x="8646" y="11044"/>
                  </a:cubicBezTo>
                  <a:cubicBezTo>
                    <a:pt x="8729" y="11064"/>
                    <a:pt x="8770" y="11126"/>
                    <a:pt x="8872" y="11167"/>
                  </a:cubicBezTo>
                  <a:cubicBezTo>
                    <a:pt x="8852" y="11249"/>
                    <a:pt x="8852" y="11269"/>
                    <a:pt x="8811" y="11269"/>
                  </a:cubicBezTo>
                  <a:cubicBezTo>
                    <a:pt x="8215" y="13220"/>
                    <a:pt x="7414" y="15048"/>
                    <a:pt x="5751" y="16362"/>
                  </a:cubicBezTo>
                  <a:cubicBezTo>
                    <a:pt x="5689" y="16383"/>
                    <a:pt x="5628" y="16424"/>
                    <a:pt x="5628" y="16486"/>
                  </a:cubicBezTo>
                  <a:cubicBezTo>
                    <a:pt x="5628" y="16588"/>
                    <a:pt x="5587" y="16712"/>
                    <a:pt x="5648" y="16773"/>
                  </a:cubicBezTo>
                  <a:cubicBezTo>
                    <a:pt x="5680" y="16805"/>
                    <a:pt x="5772" y="16848"/>
                    <a:pt x="5841" y="16848"/>
                  </a:cubicBezTo>
                  <a:cubicBezTo>
                    <a:pt x="5862" y="16848"/>
                    <a:pt x="5880" y="16844"/>
                    <a:pt x="5895" y="16835"/>
                  </a:cubicBezTo>
                  <a:cubicBezTo>
                    <a:pt x="6038" y="16794"/>
                    <a:pt x="6162" y="16712"/>
                    <a:pt x="6264" y="16609"/>
                  </a:cubicBezTo>
                  <a:cubicBezTo>
                    <a:pt x="6696" y="16116"/>
                    <a:pt x="7188" y="15664"/>
                    <a:pt x="7579" y="15151"/>
                  </a:cubicBezTo>
                  <a:cubicBezTo>
                    <a:pt x="8441" y="13960"/>
                    <a:pt x="9037" y="12625"/>
                    <a:pt x="9365" y="11187"/>
                  </a:cubicBezTo>
                  <a:cubicBezTo>
                    <a:pt x="9735" y="9750"/>
                    <a:pt x="10577" y="8702"/>
                    <a:pt x="11809" y="7943"/>
                  </a:cubicBezTo>
                  <a:cubicBezTo>
                    <a:pt x="12877" y="7265"/>
                    <a:pt x="13965" y="6567"/>
                    <a:pt x="15013" y="5889"/>
                  </a:cubicBezTo>
                  <a:cubicBezTo>
                    <a:pt x="15321" y="5684"/>
                    <a:pt x="15629" y="5581"/>
                    <a:pt x="15998" y="5540"/>
                  </a:cubicBezTo>
                  <a:cubicBezTo>
                    <a:pt x="16943" y="5478"/>
                    <a:pt x="17867" y="5396"/>
                    <a:pt x="18812" y="5293"/>
                  </a:cubicBezTo>
                  <a:cubicBezTo>
                    <a:pt x="18976" y="5273"/>
                    <a:pt x="19181" y="5191"/>
                    <a:pt x="19202" y="5088"/>
                  </a:cubicBezTo>
                  <a:cubicBezTo>
                    <a:pt x="19243" y="4985"/>
                    <a:pt x="19140" y="4780"/>
                    <a:pt x="19038" y="4677"/>
                  </a:cubicBezTo>
                  <a:cubicBezTo>
                    <a:pt x="18812" y="4472"/>
                    <a:pt x="18586" y="4267"/>
                    <a:pt x="18319" y="4102"/>
                  </a:cubicBezTo>
                  <a:cubicBezTo>
                    <a:pt x="17847" y="3835"/>
                    <a:pt x="17333" y="3568"/>
                    <a:pt x="16820" y="3322"/>
                  </a:cubicBezTo>
                  <a:cubicBezTo>
                    <a:pt x="16471" y="3137"/>
                    <a:pt x="16101" y="3055"/>
                    <a:pt x="15957" y="2603"/>
                  </a:cubicBezTo>
                  <a:cubicBezTo>
                    <a:pt x="15896" y="2316"/>
                    <a:pt x="15526" y="2193"/>
                    <a:pt x="15218" y="2131"/>
                  </a:cubicBezTo>
                  <a:cubicBezTo>
                    <a:pt x="15170" y="2124"/>
                    <a:pt x="15118" y="2122"/>
                    <a:pt x="15063" y="2122"/>
                  </a:cubicBezTo>
                  <a:cubicBezTo>
                    <a:pt x="14953" y="2122"/>
                    <a:pt x="14835" y="2131"/>
                    <a:pt x="14725" y="2131"/>
                  </a:cubicBezTo>
                  <a:cubicBezTo>
                    <a:pt x="14089" y="1104"/>
                    <a:pt x="13164" y="488"/>
                    <a:pt x="12035" y="180"/>
                  </a:cubicBezTo>
                  <a:cubicBezTo>
                    <a:pt x="11557" y="47"/>
                    <a:pt x="11080" y="0"/>
                    <a:pt x="10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5175339" y="2374032"/>
              <a:ext cx="99413" cy="78382"/>
            </a:xfrm>
            <a:custGeom>
              <a:rect b="b" l="l" r="r" t="t"/>
              <a:pathLst>
                <a:path extrusionOk="0" h="2348" w="2978">
                  <a:moveTo>
                    <a:pt x="2713" y="1"/>
                  </a:moveTo>
                  <a:cubicBezTo>
                    <a:pt x="2671" y="1"/>
                    <a:pt x="2623" y="11"/>
                    <a:pt x="2567" y="31"/>
                  </a:cubicBezTo>
                  <a:cubicBezTo>
                    <a:pt x="1602" y="422"/>
                    <a:pt x="801" y="1079"/>
                    <a:pt x="82" y="1859"/>
                  </a:cubicBezTo>
                  <a:cubicBezTo>
                    <a:pt x="0" y="1941"/>
                    <a:pt x="0" y="2167"/>
                    <a:pt x="62" y="2249"/>
                  </a:cubicBezTo>
                  <a:cubicBezTo>
                    <a:pt x="105" y="2318"/>
                    <a:pt x="159" y="2347"/>
                    <a:pt x="217" y="2347"/>
                  </a:cubicBezTo>
                  <a:cubicBezTo>
                    <a:pt x="299" y="2347"/>
                    <a:pt x="389" y="2292"/>
                    <a:pt x="472" y="2208"/>
                  </a:cubicBezTo>
                  <a:cubicBezTo>
                    <a:pt x="1130" y="1531"/>
                    <a:pt x="1869" y="915"/>
                    <a:pt x="2772" y="524"/>
                  </a:cubicBezTo>
                  <a:cubicBezTo>
                    <a:pt x="2875" y="463"/>
                    <a:pt x="2937" y="360"/>
                    <a:pt x="2978" y="298"/>
                  </a:cubicBezTo>
                  <a:cubicBezTo>
                    <a:pt x="2916" y="97"/>
                    <a:pt x="2842" y="1"/>
                    <a:pt x="2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5282267" y="2364785"/>
              <a:ext cx="25404" cy="17426"/>
            </a:xfrm>
            <a:custGeom>
              <a:rect b="b" l="l" r="r" t="t"/>
              <a:pathLst>
                <a:path extrusionOk="0" h="522" w="761">
                  <a:moveTo>
                    <a:pt x="473" y="0"/>
                  </a:moveTo>
                  <a:cubicBezTo>
                    <a:pt x="268" y="0"/>
                    <a:pt x="21" y="21"/>
                    <a:pt x="1" y="288"/>
                  </a:cubicBezTo>
                  <a:cubicBezTo>
                    <a:pt x="1" y="370"/>
                    <a:pt x="165" y="514"/>
                    <a:pt x="268" y="514"/>
                  </a:cubicBezTo>
                  <a:cubicBezTo>
                    <a:pt x="300" y="518"/>
                    <a:pt x="335" y="521"/>
                    <a:pt x="371" y="521"/>
                  </a:cubicBezTo>
                  <a:cubicBezTo>
                    <a:pt x="522" y="521"/>
                    <a:pt x="694" y="466"/>
                    <a:pt x="761" y="185"/>
                  </a:cubicBezTo>
                  <a:cubicBezTo>
                    <a:pt x="678" y="124"/>
                    <a:pt x="576" y="21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25"/>
          <p:cNvGrpSpPr/>
          <p:nvPr/>
        </p:nvGrpSpPr>
        <p:grpSpPr>
          <a:xfrm>
            <a:off x="586263" y="3134376"/>
            <a:ext cx="5571361" cy="546600"/>
            <a:chOff x="586263" y="3134376"/>
            <a:chExt cx="5571361" cy="546600"/>
          </a:xfrm>
        </p:grpSpPr>
        <p:sp>
          <p:nvSpPr>
            <p:cNvPr id="1084" name="Google Shape;1084;p25"/>
            <p:cNvSpPr/>
            <p:nvPr/>
          </p:nvSpPr>
          <p:spPr>
            <a:xfrm>
              <a:off x="586263" y="3265626"/>
              <a:ext cx="1368600" cy="284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347323" y="3134376"/>
              <a:ext cx="3810300" cy="546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6" name="Google Shape;1086;p25"/>
          <p:cNvSpPr/>
          <p:nvPr/>
        </p:nvSpPr>
        <p:spPr>
          <a:xfrm>
            <a:off x="7746238" y="3265626"/>
            <a:ext cx="811500" cy="28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87" name="Google Shape;1087;p25"/>
          <p:cNvGrpSpPr/>
          <p:nvPr/>
        </p:nvGrpSpPr>
        <p:grpSpPr>
          <a:xfrm>
            <a:off x="6702311" y="3110484"/>
            <a:ext cx="740324" cy="594385"/>
            <a:chOff x="5978117" y="2351732"/>
            <a:chExt cx="651293" cy="522536"/>
          </a:xfrm>
        </p:grpSpPr>
        <p:sp>
          <p:nvSpPr>
            <p:cNvPr id="1088" name="Google Shape;1088;p25"/>
            <p:cNvSpPr/>
            <p:nvPr/>
          </p:nvSpPr>
          <p:spPr>
            <a:xfrm>
              <a:off x="5978117" y="2351732"/>
              <a:ext cx="651293" cy="522536"/>
            </a:xfrm>
            <a:custGeom>
              <a:rect b="b" l="l" r="r" t="t"/>
              <a:pathLst>
                <a:path extrusionOk="0" h="15653" w="19510">
                  <a:moveTo>
                    <a:pt x="11686" y="3020"/>
                  </a:moveTo>
                  <a:lnTo>
                    <a:pt x="16614" y="6326"/>
                  </a:lnTo>
                  <a:cubicBezTo>
                    <a:pt x="16614" y="6367"/>
                    <a:pt x="16594" y="6408"/>
                    <a:pt x="16594" y="6429"/>
                  </a:cubicBezTo>
                  <a:lnTo>
                    <a:pt x="16122" y="6265"/>
                  </a:lnTo>
                  <a:cubicBezTo>
                    <a:pt x="14787" y="5792"/>
                    <a:pt x="13493" y="5279"/>
                    <a:pt x="12158" y="4807"/>
                  </a:cubicBezTo>
                  <a:cubicBezTo>
                    <a:pt x="11583" y="4622"/>
                    <a:pt x="11193" y="4293"/>
                    <a:pt x="10988" y="3698"/>
                  </a:cubicBezTo>
                  <a:cubicBezTo>
                    <a:pt x="11234" y="3472"/>
                    <a:pt x="11460" y="3266"/>
                    <a:pt x="11686" y="3020"/>
                  </a:cubicBezTo>
                  <a:close/>
                  <a:moveTo>
                    <a:pt x="9025" y="1"/>
                  </a:moveTo>
                  <a:cubicBezTo>
                    <a:pt x="7546" y="1"/>
                    <a:pt x="6543" y="618"/>
                    <a:pt x="6038" y="1911"/>
                  </a:cubicBezTo>
                  <a:cubicBezTo>
                    <a:pt x="5833" y="2466"/>
                    <a:pt x="5710" y="3061"/>
                    <a:pt x="5587" y="3636"/>
                  </a:cubicBezTo>
                  <a:cubicBezTo>
                    <a:pt x="5422" y="4252"/>
                    <a:pt x="5320" y="4868"/>
                    <a:pt x="5176" y="5484"/>
                  </a:cubicBezTo>
                  <a:cubicBezTo>
                    <a:pt x="5012" y="6018"/>
                    <a:pt x="4683" y="6347"/>
                    <a:pt x="4067" y="6367"/>
                  </a:cubicBezTo>
                  <a:cubicBezTo>
                    <a:pt x="3862" y="6367"/>
                    <a:pt x="3656" y="6408"/>
                    <a:pt x="3451" y="6429"/>
                  </a:cubicBezTo>
                  <a:cubicBezTo>
                    <a:pt x="2342" y="6511"/>
                    <a:pt x="1315" y="6860"/>
                    <a:pt x="453" y="7559"/>
                  </a:cubicBezTo>
                  <a:cubicBezTo>
                    <a:pt x="309" y="7661"/>
                    <a:pt x="186" y="7764"/>
                    <a:pt x="83" y="7887"/>
                  </a:cubicBezTo>
                  <a:cubicBezTo>
                    <a:pt x="42" y="7969"/>
                    <a:pt x="1" y="8154"/>
                    <a:pt x="62" y="8175"/>
                  </a:cubicBezTo>
                  <a:cubicBezTo>
                    <a:pt x="145" y="8257"/>
                    <a:pt x="268" y="8277"/>
                    <a:pt x="370" y="8277"/>
                  </a:cubicBezTo>
                  <a:cubicBezTo>
                    <a:pt x="453" y="8277"/>
                    <a:pt x="514" y="8195"/>
                    <a:pt x="576" y="8154"/>
                  </a:cubicBezTo>
                  <a:cubicBezTo>
                    <a:pt x="1520" y="7271"/>
                    <a:pt x="2712" y="6963"/>
                    <a:pt x="3964" y="6922"/>
                  </a:cubicBezTo>
                  <a:cubicBezTo>
                    <a:pt x="3999" y="6920"/>
                    <a:pt x="4034" y="6919"/>
                    <a:pt x="4068" y="6919"/>
                  </a:cubicBezTo>
                  <a:cubicBezTo>
                    <a:pt x="5241" y="6919"/>
                    <a:pt x="6329" y="7922"/>
                    <a:pt x="6429" y="9099"/>
                  </a:cubicBezTo>
                  <a:cubicBezTo>
                    <a:pt x="6470" y="9735"/>
                    <a:pt x="6367" y="10331"/>
                    <a:pt x="6100" y="10885"/>
                  </a:cubicBezTo>
                  <a:cubicBezTo>
                    <a:pt x="5751" y="11584"/>
                    <a:pt x="5279" y="12179"/>
                    <a:pt x="4703" y="12693"/>
                  </a:cubicBezTo>
                  <a:cubicBezTo>
                    <a:pt x="4580" y="12795"/>
                    <a:pt x="4457" y="12898"/>
                    <a:pt x="4354" y="13021"/>
                  </a:cubicBezTo>
                  <a:cubicBezTo>
                    <a:pt x="4293" y="13083"/>
                    <a:pt x="4313" y="13206"/>
                    <a:pt x="4354" y="13247"/>
                  </a:cubicBezTo>
                  <a:cubicBezTo>
                    <a:pt x="4416" y="13329"/>
                    <a:pt x="4519" y="13391"/>
                    <a:pt x="4601" y="13391"/>
                  </a:cubicBezTo>
                  <a:cubicBezTo>
                    <a:pt x="4683" y="13391"/>
                    <a:pt x="4786" y="13309"/>
                    <a:pt x="4868" y="13247"/>
                  </a:cubicBezTo>
                  <a:cubicBezTo>
                    <a:pt x="5792" y="12487"/>
                    <a:pt x="6490" y="11584"/>
                    <a:pt x="6839" y="10413"/>
                  </a:cubicBezTo>
                  <a:cubicBezTo>
                    <a:pt x="7250" y="8934"/>
                    <a:pt x="6757" y="7682"/>
                    <a:pt x="5504" y="6819"/>
                  </a:cubicBezTo>
                  <a:cubicBezTo>
                    <a:pt x="5381" y="6737"/>
                    <a:pt x="5279" y="6655"/>
                    <a:pt x="5114" y="6552"/>
                  </a:cubicBezTo>
                  <a:cubicBezTo>
                    <a:pt x="5607" y="5957"/>
                    <a:pt x="5751" y="5279"/>
                    <a:pt x="5895" y="4560"/>
                  </a:cubicBezTo>
                  <a:cubicBezTo>
                    <a:pt x="5936" y="4273"/>
                    <a:pt x="5956" y="3985"/>
                    <a:pt x="6038" y="3698"/>
                  </a:cubicBezTo>
                  <a:cubicBezTo>
                    <a:pt x="6203" y="3082"/>
                    <a:pt x="6326" y="2445"/>
                    <a:pt x="6572" y="1891"/>
                  </a:cubicBezTo>
                  <a:cubicBezTo>
                    <a:pt x="7028" y="904"/>
                    <a:pt x="7868" y="549"/>
                    <a:pt x="8868" y="549"/>
                  </a:cubicBezTo>
                  <a:cubicBezTo>
                    <a:pt x="8950" y="549"/>
                    <a:pt x="9034" y="551"/>
                    <a:pt x="9119" y="556"/>
                  </a:cubicBezTo>
                  <a:cubicBezTo>
                    <a:pt x="10125" y="597"/>
                    <a:pt x="10721" y="1192"/>
                    <a:pt x="11090" y="2055"/>
                  </a:cubicBezTo>
                  <a:cubicBezTo>
                    <a:pt x="11337" y="2568"/>
                    <a:pt x="11254" y="2815"/>
                    <a:pt x="10782" y="3143"/>
                  </a:cubicBezTo>
                  <a:cubicBezTo>
                    <a:pt x="10597" y="3246"/>
                    <a:pt x="10433" y="3349"/>
                    <a:pt x="10207" y="3492"/>
                  </a:cubicBezTo>
                  <a:cubicBezTo>
                    <a:pt x="10413" y="3862"/>
                    <a:pt x="10577" y="4170"/>
                    <a:pt x="10823" y="4560"/>
                  </a:cubicBezTo>
                  <a:cubicBezTo>
                    <a:pt x="10269" y="4868"/>
                    <a:pt x="10063" y="5300"/>
                    <a:pt x="10146" y="5895"/>
                  </a:cubicBezTo>
                  <a:cubicBezTo>
                    <a:pt x="10166" y="6059"/>
                    <a:pt x="10228" y="6265"/>
                    <a:pt x="10269" y="6470"/>
                  </a:cubicBezTo>
                  <a:cubicBezTo>
                    <a:pt x="10659" y="8257"/>
                    <a:pt x="10721" y="10023"/>
                    <a:pt x="10228" y="11768"/>
                  </a:cubicBezTo>
                  <a:cubicBezTo>
                    <a:pt x="9817" y="13226"/>
                    <a:pt x="9037" y="14418"/>
                    <a:pt x="7599" y="15075"/>
                  </a:cubicBezTo>
                  <a:cubicBezTo>
                    <a:pt x="7537" y="15136"/>
                    <a:pt x="7435" y="15157"/>
                    <a:pt x="7394" y="15198"/>
                  </a:cubicBezTo>
                  <a:cubicBezTo>
                    <a:pt x="7353" y="15280"/>
                    <a:pt x="7291" y="15444"/>
                    <a:pt x="7332" y="15506"/>
                  </a:cubicBezTo>
                  <a:cubicBezTo>
                    <a:pt x="7369" y="15579"/>
                    <a:pt x="7488" y="15653"/>
                    <a:pt x="7601" y="15653"/>
                  </a:cubicBezTo>
                  <a:cubicBezTo>
                    <a:pt x="7614" y="15653"/>
                    <a:pt x="7627" y="15652"/>
                    <a:pt x="7640" y="15650"/>
                  </a:cubicBezTo>
                  <a:cubicBezTo>
                    <a:pt x="7804" y="15609"/>
                    <a:pt x="7948" y="15547"/>
                    <a:pt x="8092" y="15465"/>
                  </a:cubicBezTo>
                  <a:cubicBezTo>
                    <a:pt x="9509" y="14726"/>
                    <a:pt x="10330" y="13493"/>
                    <a:pt x="10741" y="11994"/>
                  </a:cubicBezTo>
                  <a:cubicBezTo>
                    <a:pt x="11275" y="10105"/>
                    <a:pt x="11234" y="8195"/>
                    <a:pt x="10823" y="6265"/>
                  </a:cubicBezTo>
                  <a:cubicBezTo>
                    <a:pt x="10741" y="5916"/>
                    <a:pt x="10556" y="5505"/>
                    <a:pt x="10885" y="5217"/>
                  </a:cubicBezTo>
                  <a:cubicBezTo>
                    <a:pt x="11004" y="5113"/>
                    <a:pt x="11122" y="5074"/>
                    <a:pt x="11240" y="5074"/>
                  </a:cubicBezTo>
                  <a:cubicBezTo>
                    <a:pt x="11469" y="5074"/>
                    <a:pt x="11695" y="5218"/>
                    <a:pt x="11912" y="5300"/>
                  </a:cubicBezTo>
                  <a:cubicBezTo>
                    <a:pt x="14150" y="6142"/>
                    <a:pt x="16368" y="6963"/>
                    <a:pt x="18586" y="7784"/>
                  </a:cubicBezTo>
                  <a:cubicBezTo>
                    <a:pt x="18744" y="7837"/>
                    <a:pt x="18927" y="7974"/>
                    <a:pt x="19081" y="7974"/>
                  </a:cubicBezTo>
                  <a:cubicBezTo>
                    <a:pt x="19168" y="7974"/>
                    <a:pt x="19245" y="7931"/>
                    <a:pt x="19305" y="7805"/>
                  </a:cubicBezTo>
                  <a:cubicBezTo>
                    <a:pt x="19510" y="7456"/>
                    <a:pt x="19079" y="7353"/>
                    <a:pt x="18873" y="7189"/>
                  </a:cubicBezTo>
                  <a:cubicBezTo>
                    <a:pt x="16717" y="5710"/>
                    <a:pt x="14540" y="4252"/>
                    <a:pt x="12363" y="2774"/>
                  </a:cubicBezTo>
                  <a:cubicBezTo>
                    <a:pt x="12055" y="2568"/>
                    <a:pt x="11850" y="2342"/>
                    <a:pt x="11706" y="1993"/>
                  </a:cubicBezTo>
                  <a:cubicBezTo>
                    <a:pt x="11234" y="699"/>
                    <a:pt x="10330" y="42"/>
                    <a:pt x="9098" y="1"/>
                  </a:cubicBezTo>
                  <a:cubicBezTo>
                    <a:pt x="9074" y="1"/>
                    <a:pt x="9049" y="1"/>
                    <a:pt x="9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6264016" y="2617767"/>
              <a:ext cx="49373" cy="163074"/>
            </a:xfrm>
            <a:custGeom>
              <a:rect b="b" l="l" r="r" t="t"/>
              <a:pathLst>
                <a:path extrusionOk="0" h="4885" w="1479">
                  <a:moveTo>
                    <a:pt x="1273" y="0"/>
                  </a:moveTo>
                  <a:cubicBezTo>
                    <a:pt x="1171" y="21"/>
                    <a:pt x="1007" y="103"/>
                    <a:pt x="986" y="165"/>
                  </a:cubicBezTo>
                  <a:cubicBezTo>
                    <a:pt x="945" y="329"/>
                    <a:pt x="945" y="534"/>
                    <a:pt x="945" y="719"/>
                  </a:cubicBezTo>
                  <a:cubicBezTo>
                    <a:pt x="945" y="1931"/>
                    <a:pt x="781" y="3101"/>
                    <a:pt x="329" y="4210"/>
                  </a:cubicBezTo>
                  <a:cubicBezTo>
                    <a:pt x="226" y="4415"/>
                    <a:pt x="0" y="4703"/>
                    <a:pt x="308" y="4847"/>
                  </a:cubicBezTo>
                  <a:cubicBezTo>
                    <a:pt x="368" y="4873"/>
                    <a:pt x="418" y="4885"/>
                    <a:pt x="462" y="4885"/>
                  </a:cubicBezTo>
                  <a:cubicBezTo>
                    <a:pt x="693" y="4885"/>
                    <a:pt x="735" y="4567"/>
                    <a:pt x="822" y="4395"/>
                  </a:cubicBezTo>
                  <a:cubicBezTo>
                    <a:pt x="1273" y="3286"/>
                    <a:pt x="1438" y="2136"/>
                    <a:pt x="1479" y="822"/>
                  </a:cubicBezTo>
                  <a:lnTo>
                    <a:pt x="1479" y="165"/>
                  </a:lnTo>
                  <a:cubicBezTo>
                    <a:pt x="1458" y="103"/>
                    <a:pt x="1315" y="0"/>
                    <a:pt x="1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6293494" y="2578007"/>
              <a:ext cx="17159" cy="24703"/>
            </a:xfrm>
            <a:custGeom>
              <a:rect b="b" l="l" r="r" t="t"/>
              <a:pathLst>
                <a:path extrusionOk="0" h="740" w="514">
                  <a:moveTo>
                    <a:pt x="185" y="0"/>
                  </a:moveTo>
                  <a:cubicBezTo>
                    <a:pt x="144" y="82"/>
                    <a:pt x="0" y="185"/>
                    <a:pt x="41" y="288"/>
                  </a:cubicBezTo>
                  <a:cubicBezTo>
                    <a:pt x="62" y="452"/>
                    <a:pt x="103" y="678"/>
                    <a:pt x="247" y="719"/>
                  </a:cubicBezTo>
                  <a:cubicBezTo>
                    <a:pt x="271" y="733"/>
                    <a:pt x="295" y="739"/>
                    <a:pt x="317" y="739"/>
                  </a:cubicBezTo>
                  <a:cubicBezTo>
                    <a:pt x="429" y="739"/>
                    <a:pt x="514" y="588"/>
                    <a:pt x="514" y="452"/>
                  </a:cubicBezTo>
                  <a:cubicBezTo>
                    <a:pt x="514" y="267"/>
                    <a:pt x="493" y="82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6274298" y="2406581"/>
              <a:ext cx="52143" cy="50775"/>
            </a:xfrm>
            <a:custGeom>
              <a:rect b="b" l="l" r="r" t="t"/>
              <a:pathLst>
                <a:path extrusionOk="0" h="1521" w="1562">
                  <a:moveTo>
                    <a:pt x="781" y="556"/>
                  </a:moveTo>
                  <a:cubicBezTo>
                    <a:pt x="863" y="556"/>
                    <a:pt x="965" y="658"/>
                    <a:pt x="1089" y="761"/>
                  </a:cubicBezTo>
                  <a:cubicBezTo>
                    <a:pt x="965" y="864"/>
                    <a:pt x="883" y="987"/>
                    <a:pt x="822" y="987"/>
                  </a:cubicBezTo>
                  <a:cubicBezTo>
                    <a:pt x="740" y="987"/>
                    <a:pt x="575" y="843"/>
                    <a:pt x="575" y="781"/>
                  </a:cubicBezTo>
                  <a:cubicBezTo>
                    <a:pt x="575" y="699"/>
                    <a:pt x="719" y="556"/>
                    <a:pt x="781" y="556"/>
                  </a:cubicBezTo>
                  <a:close/>
                  <a:moveTo>
                    <a:pt x="798" y="0"/>
                  </a:moveTo>
                  <a:cubicBezTo>
                    <a:pt x="786" y="0"/>
                    <a:pt x="773" y="1"/>
                    <a:pt x="760" y="1"/>
                  </a:cubicBezTo>
                  <a:cubicBezTo>
                    <a:pt x="349" y="42"/>
                    <a:pt x="21" y="330"/>
                    <a:pt x="21" y="761"/>
                  </a:cubicBezTo>
                  <a:cubicBezTo>
                    <a:pt x="0" y="1192"/>
                    <a:pt x="329" y="1521"/>
                    <a:pt x="781" y="1521"/>
                  </a:cubicBezTo>
                  <a:cubicBezTo>
                    <a:pt x="1212" y="1521"/>
                    <a:pt x="1561" y="1192"/>
                    <a:pt x="1561" y="761"/>
                  </a:cubicBezTo>
                  <a:cubicBezTo>
                    <a:pt x="1561" y="323"/>
                    <a:pt x="1213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6"/>
          <p:cNvSpPr/>
          <p:nvPr/>
        </p:nvSpPr>
        <p:spPr>
          <a:xfrm>
            <a:off x="0" y="2036894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7" name="Google Shape;1097;p26"/>
          <p:cNvGraphicFramePr/>
          <p:nvPr/>
        </p:nvGraphicFramePr>
        <p:xfrm>
          <a:off x="457200" y="2557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{D74FD700-B18E-411B-9702-1609F9BAE2D5}</a:tableStyleId>
              </a:tblPr>
              <a:tblGrid>
                <a:gridCol w="1541825"/>
                <a:gridCol w="2081725"/>
              </a:tblGrid>
              <a:tr h="73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Beak</a:t>
                      </a:r>
                      <a:endParaRPr sz="2000">
                        <a:solidFill>
                          <a:schemeClr val="dk2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Wings</a:t>
                      </a:r>
                      <a:endParaRPr sz="2000">
                        <a:solidFill>
                          <a:schemeClr val="lt2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it's hot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Feet</a:t>
                      </a:r>
                      <a:endParaRPr b="1" sz="15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Solar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8" name="Google Shape;1098;p26"/>
          <p:cNvGraphicFramePr/>
          <p:nvPr/>
        </p:nvGraphicFramePr>
        <p:xfrm>
          <a:off x="5047429" y="2557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{D74FD700-B18E-411B-9702-1609F9BAE2D5}</a:tableStyleId>
              </a:tblPr>
              <a:tblGrid>
                <a:gridCol w="1541825"/>
                <a:gridCol w="2081725"/>
              </a:tblGrid>
              <a:tr h="7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</a:t>
                      </a:r>
                      <a:r>
                        <a:rPr lang="en" sz="2000">
                          <a:solidFill>
                            <a:schemeClr val="dk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eak</a:t>
                      </a:r>
                      <a:endParaRPr sz="2000">
                        <a:solidFill>
                          <a:schemeClr val="dk2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Wings</a:t>
                      </a:r>
                      <a:endParaRPr sz="2000">
                        <a:solidFill>
                          <a:schemeClr val="lt2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one and a gas giant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Feet</a:t>
                      </a:r>
                      <a:endParaRPr b="1" sz="15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099" name="Google Shape;1099;p26"/>
          <p:cNvGrpSpPr/>
          <p:nvPr/>
        </p:nvGrpSpPr>
        <p:grpSpPr>
          <a:xfrm flipH="1">
            <a:off x="1820599" y="809059"/>
            <a:ext cx="1055190" cy="1682987"/>
            <a:chOff x="-1371537" y="-374000"/>
            <a:chExt cx="1303025" cy="2078275"/>
          </a:xfrm>
        </p:grpSpPr>
        <p:sp>
          <p:nvSpPr>
            <p:cNvPr id="1100" name="Google Shape;1100;p26"/>
            <p:cNvSpPr/>
            <p:nvPr/>
          </p:nvSpPr>
          <p:spPr>
            <a:xfrm>
              <a:off x="-1294662" y="134975"/>
              <a:ext cx="416950" cy="945250"/>
            </a:xfrm>
            <a:custGeom>
              <a:rect b="b" l="l" r="r" t="t"/>
              <a:pathLst>
                <a:path extrusionOk="0" h="37810" w="16678">
                  <a:moveTo>
                    <a:pt x="16677" y="0"/>
                  </a:moveTo>
                  <a:cubicBezTo>
                    <a:pt x="16677" y="0"/>
                    <a:pt x="1" y="2992"/>
                    <a:pt x="1968" y="37809"/>
                  </a:cubicBezTo>
                  <a:lnTo>
                    <a:pt x="16677" y="19187"/>
                  </a:lnTo>
                  <a:lnTo>
                    <a:pt x="16677" y="0"/>
                  </a:lnTo>
                  <a:close/>
                </a:path>
              </a:pathLst>
            </a:custGeom>
            <a:solidFill>
              <a:srgbClr val="BAB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-1099012" y="259475"/>
              <a:ext cx="247450" cy="399650"/>
            </a:xfrm>
            <a:custGeom>
              <a:rect b="b" l="l" r="r" t="t"/>
              <a:pathLst>
                <a:path extrusionOk="0" h="15986" w="9898">
                  <a:moveTo>
                    <a:pt x="9897" y="0"/>
                  </a:moveTo>
                  <a:cubicBezTo>
                    <a:pt x="9897" y="0"/>
                    <a:pt x="4625" y="2490"/>
                    <a:pt x="4499" y="2699"/>
                  </a:cubicBezTo>
                  <a:cubicBezTo>
                    <a:pt x="4373" y="2908"/>
                    <a:pt x="0" y="10692"/>
                    <a:pt x="0" y="10692"/>
                  </a:cubicBezTo>
                  <a:lnTo>
                    <a:pt x="1737" y="14479"/>
                  </a:lnTo>
                  <a:cubicBezTo>
                    <a:pt x="1737" y="14479"/>
                    <a:pt x="6926" y="15923"/>
                    <a:pt x="6989" y="15986"/>
                  </a:cubicBezTo>
                  <a:cubicBezTo>
                    <a:pt x="6989" y="15986"/>
                    <a:pt x="6989" y="15986"/>
                    <a:pt x="6989" y="15986"/>
                  </a:cubicBezTo>
                  <a:cubicBezTo>
                    <a:pt x="7076" y="15986"/>
                    <a:pt x="9897" y="0"/>
                    <a:pt x="9897" y="0"/>
                  </a:cubicBez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-1249137" y="138625"/>
              <a:ext cx="385025" cy="1047250"/>
            </a:xfrm>
            <a:custGeom>
              <a:rect b="b" l="l" r="r" t="t"/>
              <a:pathLst>
                <a:path extrusionOk="0" h="41890" w="15401">
                  <a:moveTo>
                    <a:pt x="14814" y="1"/>
                  </a:moveTo>
                  <a:cubicBezTo>
                    <a:pt x="14814" y="1"/>
                    <a:pt x="5127" y="4332"/>
                    <a:pt x="1047" y="29043"/>
                  </a:cubicBezTo>
                  <a:lnTo>
                    <a:pt x="1067" y="29001"/>
                  </a:lnTo>
                  <a:lnTo>
                    <a:pt x="1067" y="29001"/>
                  </a:lnTo>
                  <a:cubicBezTo>
                    <a:pt x="377" y="32683"/>
                    <a:pt x="0" y="36973"/>
                    <a:pt x="168" y="41890"/>
                  </a:cubicBezTo>
                  <a:lnTo>
                    <a:pt x="12994" y="23582"/>
                  </a:lnTo>
                  <a:lnTo>
                    <a:pt x="8161" y="15442"/>
                  </a:lnTo>
                  <a:lnTo>
                    <a:pt x="15400" y="1570"/>
                  </a:lnTo>
                  <a:lnTo>
                    <a:pt x="14814" y="1"/>
                  </a:lnTo>
                  <a:close/>
                </a:path>
              </a:pathLst>
            </a:custGeom>
            <a:solidFill>
              <a:srgbClr val="D3D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-1306162" y="711425"/>
              <a:ext cx="821275" cy="915950"/>
            </a:xfrm>
            <a:custGeom>
              <a:rect b="b" l="l" r="r" t="t"/>
              <a:pathLst>
                <a:path extrusionOk="0" h="36638" w="32851">
                  <a:moveTo>
                    <a:pt x="30633" y="0"/>
                  </a:moveTo>
                  <a:lnTo>
                    <a:pt x="12178" y="272"/>
                  </a:lnTo>
                  <a:lnTo>
                    <a:pt x="9102" y="3243"/>
                  </a:lnTo>
                  <a:cubicBezTo>
                    <a:pt x="9102" y="3243"/>
                    <a:pt x="7094" y="21342"/>
                    <a:pt x="1" y="36637"/>
                  </a:cubicBezTo>
                  <a:lnTo>
                    <a:pt x="5797" y="35215"/>
                  </a:lnTo>
                  <a:cubicBezTo>
                    <a:pt x="5797" y="35215"/>
                    <a:pt x="25548" y="9060"/>
                    <a:pt x="32851" y="5273"/>
                  </a:cubicBezTo>
                  <a:lnTo>
                    <a:pt x="30633" y="0"/>
                  </a:lnTo>
                  <a:close/>
                </a:path>
              </a:pathLst>
            </a:custGeom>
            <a:solidFill>
              <a:srgbClr val="BAB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-1284187" y="945750"/>
              <a:ext cx="444650" cy="694700"/>
            </a:xfrm>
            <a:custGeom>
              <a:rect b="b" l="l" r="r" t="t"/>
              <a:pathLst>
                <a:path extrusionOk="0" h="27788" w="17786">
                  <a:moveTo>
                    <a:pt x="12345" y="1"/>
                  </a:moveTo>
                  <a:lnTo>
                    <a:pt x="837" y="25695"/>
                  </a:lnTo>
                  <a:lnTo>
                    <a:pt x="0" y="27787"/>
                  </a:lnTo>
                  <a:lnTo>
                    <a:pt x="1988" y="27139"/>
                  </a:lnTo>
                  <a:lnTo>
                    <a:pt x="17786" y="1445"/>
                  </a:lnTo>
                  <a:lnTo>
                    <a:pt x="12345" y="1"/>
                  </a:lnTo>
                  <a:close/>
                </a:path>
              </a:pathLst>
            </a:custGeom>
            <a:solidFill>
              <a:srgbClr val="6060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-1324462" y="969825"/>
              <a:ext cx="400175" cy="702000"/>
            </a:xfrm>
            <a:custGeom>
              <a:rect b="b" l="l" r="r" t="t"/>
              <a:pathLst>
                <a:path extrusionOk="0" h="28080" w="16007">
                  <a:moveTo>
                    <a:pt x="16007" y="0"/>
                  </a:moveTo>
                  <a:lnTo>
                    <a:pt x="9018" y="1214"/>
                  </a:lnTo>
                  <a:lnTo>
                    <a:pt x="0" y="28080"/>
                  </a:lnTo>
                  <a:lnTo>
                    <a:pt x="0" y="28080"/>
                  </a:lnTo>
                  <a:lnTo>
                    <a:pt x="1570" y="27452"/>
                  </a:lnTo>
                  <a:lnTo>
                    <a:pt x="160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-1371537" y="803475"/>
              <a:ext cx="420575" cy="900800"/>
            </a:xfrm>
            <a:custGeom>
              <a:rect b="b" l="l" r="r" t="t"/>
              <a:pathLst>
                <a:path extrusionOk="0" h="36032" w="16823">
                  <a:moveTo>
                    <a:pt x="10901" y="1"/>
                  </a:moveTo>
                  <a:cubicBezTo>
                    <a:pt x="10901" y="1"/>
                    <a:pt x="5691" y="24377"/>
                    <a:pt x="0" y="36031"/>
                  </a:cubicBezTo>
                  <a:lnTo>
                    <a:pt x="1967" y="35362"/>
                  </a:lnTo>
                  <a:lnTo>
                    <a:pt x="16823" y="1193"/>
                  </a:lnTo>
                  <a:lnTo>
                    <a:pt x="10901" y="1"/>
                  </a:lnTo>
                  <a:close/>
                </a:path>
              </a:pathLst>
            </a:custGeom>
            <a:solidFill>
              <a:srgbClr val="9D9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-897112" y="999625"/>
              <a:ext cx="255825" cy="382425"/>
            </a:xfrm>
            <a:custGeom>
              <a:rect b="b" l="l" r="r" t="t"/>
              <a:pathLst>
                <a:path extrusionOk="0" h="15297" w="10233">
                  <a:moveTo>
                    <a:pt x="1214" y="1"/>
                  </a:moveTo>
                  <a:lnTo>
                    <a:pt x="1" y="545"/>
                  </a:lnTo>
                  <a:cubicBezTo>
                    <a:pt x="1" y="545"/>
                    <a:pt x="1424" y="5901"/>
                    <a:pt x="1110" y="7241"/>
                  </a:cubicBezTo>
                  <a:cubicBezTo>
                    <a:pt x="1110" y="7241"/>
                    <a:pt x="1821" y="10274"/>
                    <a:pt x="1675" y="11174"/>
                  </a:cubicBezTo>
                  <a:cubicBezTo>
                    <a:pt x="1675" y="11174"/>
                    <a:pt x="2072" y="13078"/>
                    <a:pt x="1968" y="13434"/>
                  </a:cubicBezTo>
                  <a:cubicBezTo>
                    <a:pt x="1968" y="13434"/>
                    <a:pt x="2386" y="12681"/>
                    <a:pt x="2449" y="11174"/>
                  </a:cubicBezTo>
                  <a:lnTo>
                    <a:pt x="2742" y="9103"/>
                  </a:lnTo>
                  <a:lnTo>
                    <a:pt x="4583" y="12890"/>
                  </a:lnTo>
                  <a:cubicBezTo>
                    <a:pt x="4583" y="12890"/>
                    <a:pt x="5860" y="14271"/>
                    <a:pt x="5818" y="15296"/>
                  </a:cubicBezTo>
                  <a:cubicBezTo>
                    <a:pt x="5818" y="15296"/>
                    <a:pt x="6592" y="14438"/>
                    <a:pt x="5608" y="12848"/>
                  </a:cubicBezTo>
                  <a:lnTo>
                    <a:pt x="4207" y="8496"/>
                  </a:lnTo>
                  <a:lnTo>
                    <a:pt x="4207" y="8496"/>
                  </a:lnTo>
                  <a:cubicBezTo>
                    <a:pt x="4207" y="8496"/>
                    <a:pt x="7031" y="8894"/>
                    <a:pt x="7973" y="9751"/>
                  </a:cubicBezTo>
                  <a:cubicBezTo>
                    <a:pt x="7973" y="9751"/>
                    <a:pt x="9626" y="10400"/>
                    <a:pt x="9730" y="11865"/>
                  </a:cubicBezTo>
                  <a:cubicBezTo>
                    <a:pt x="9730" y="11865"/>
                    <a:pt x="10233" y="10086"/>
                    <a:pt x="8454" y="8894"/>
                  </a:cubicBezTo>
                  <a:cubicBezTo>
                    <a:pt x="8454" y="8894"/>
                    <a:pt x="7366" y="8161"/>
                    <a:pt x="4248" y="7513"/>
                  </a:cubicBezTo>
                  <a:cubicBezTo>
                    <a:pt x="4248" y="7513"/>
                    <a:pt x="1821" y="7241"/>
                    <a:pt x="1214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-619862" y="981325"/>
              <a:ext cx="190950" cy="390250"/>
            </a:xfrm>
            <a:custGeom>
              <a:rect b="b" l="l" r="r" t="t"/>
              <a:pathLst>
                <a:path extrusionOk="0" h="15610" w="7638">
                  <a:moveTo>
                    <a:pt x="2344" y="1"/>
                  </a:moveTo>
                  <a:lnTo>
                    <a:pt x="1653" y="440"/>
                  </a:lnTo>
                  <a:cubicBezTo>
                    <a:pt x="1653" y="440"/>
                    <a:pt x="2993" y="3223"/>
                    <a:pt x="3097" y="3558"/>
                  </a:cubicBezTo>
                  <a:cubicBezTo>
                    <a:pt x="3097" y="3558"/>
                    <a:pt x="2344" y="5629"/>
                    <a:pt x="419" y="7261"/>
                  </a:cubicBezTo>
                  <a:cubicBezTo>
                    <a:pt x="419" y="7261"/>
                    <a:pt x="935" y="6953"/>
                    <a:pt x="1434" y="6953"/>
                  </a:cubicBezTo>
                  <a:cubicBezTo>
                    <a:pt x="1660" y="6953"/>
                    <a:pt x="1882" y="7016"/>
                    <a:pt x="2051" y="7198"/>
                  </a:cubicBezTo>
                  <a:lnTo>
                    <a:pt x="1298" y="8475"/>
                  </a:lnTo>
                  <a:cubicBezTo>
                    <a:pt x="1298" y="8475"/>
                    <a:pt x="0" y="9814"/>
                    <a:pt x="272" y="11697"/>
                  </a:cubicBezTo>
                  <a:cubicBezTo>
                    <a:pt x="272" y="11697"/>
                    <a:pt x="1130" y="9249"/>
                    <a:pt x="1946" y="9123"/>
                  </a:cubicBezTo>
                  <a:cubicBezTo>
                    <a:pt x="1946" y="9123"/>
                    <a:pt x="3051" y="6552"/>
                    <a:pt x="3807" y="6552"/>
                  </a:cubicBezTo>
                  <a:cubicBezTo>
                    <a:pt x="3843" y="6552"/>
                    <a:pt x="3879" y="6558"/>
                    <a:pt x="3913" y="6571"/>
                  </a:cubicBezTo>
                  <a:cubicBezTo>
                    <a:pt x="4604" y="6801"/>
                    <a:pt x="4562" y="10818"/>
                    <a:pt x="3620" y="12639"/>
                  </a:cubicBezTo>
                  <a:cubicBezTo>
                    <a:pt x="3620" y="12639"/>
                    <a:pt x="3348" y="14417"/>
                    <a:pt x="2281" y="15610"/>
                  </a:cubicBezTo>
                  <a:cubicBezTo>
                    <a:pt x="2281" y="15610"/>
                    <a:pt x="4248" y="15045"/>
                    <a:pt x="4353" y="12973"/>
                  </a:cubicBezTo>
                  <a:cubicBezTo>
                    <a:pt x="4353" y="12973"/>
                    <a:pt x="5754" y="10442"/>
                    <a:pt x="5587" y="7993"/>
                  </a:cubicBezTo>
                  <a:lnTo>
                    <a:pt x="5587" y="7993"/>
                  </a:lnTo>
                  <a:cubicBezTo>
                    <a:pt x="5587" y="7994"/>
                    <a:pt x="6550" y="10483"/>
                    <a:pt x="6570" y="11927"/>
                  </a:cubicBezTo>
                  <a:cubicBezTo>
                    <a:pt x="6570" y="11927"/>
                    <a:pt x="7052" y="12994"/>
                    <a:pt x="6550" y="14480"/>
                  </a:cubicBezTo>
                  <a:cubicBezTo>
                    <a:pt x="6550" y="14480"/>
                    <a:pt x="7638" y="13517"/>
                    <a:pt x="7386" y="11739"/>
                  </a:cubicBezTo>
                  <a:cubicBezTo>
                    <a:pt x="7386" y="11739"/>
                    <a:pt x="7533" y="7993"/>
                    <a:pt x="5817" y="6299"/>
                  </a:cubicBezTo>
                  <a:lnTo>
                    <a:pt x="4394" y="3160"/>
                  </a:lnTo>
                  <a:cubicBezTo>
                    <a:pt x="4394" y="3160"/>
                    <a:pt x="2972" y="2344"/>
                    <a:pt x="2344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-1164912" y="-242200"/>
              <a:ext cx="1096400" cy="1322150"/>
            </a:xfrm>
            <a:custGeom>
              <a:rect b="b" l="l" r="r" t="t"/>
              <a:pathLst>
                <a:path extrusionOk="0" h="52886" w="43856">
                  <a:moveTo>
                    <a:pt x="19934" y="0"/>
                  </a:moveTo>
                  <a:cubicBezTo>
                    <a:pt x="19887" y="0"/>
                    <a:pt x="19841" y="1"/>
                    <a:pt x="19794" y="1"/>
                  </a:cubicBezTo>
                  <a:cubicBezTo>
                    <a:pt x="12240" y="106"/>
                    <a:pt x="10776" y="7262"/>
                    <a:pt x="10776" y="7262"/>
                  </a:cubicBezTo>
                  <a:lnTo>
                    <a:pt x="11487" y="15087"/>
                  </a:lnTo>
                  <a:cubicBezTo>
                    <a:pt x="11487" y="15087"/>
                    <a:pt x="0" y="30947"/>
                    <a:pt x="1758" y="42665"/>
                  </a:cubicBezTo>
                  <a:cubicBezTo>
                    <a:pt x="2595" y="48251"/>
                    <a:pt x="7302" y="52436"/>
                    <a:pt x="12910" y="52833"/>
                  </a:cubicBezTo>
                  <a:cubicBezTo>
                    <a:pt x="13381" y="52866"/>
                    <a:pt x="13879" y="52886"/>
                    <a:pt x="14400" y="52886"/>
                  </a:cubicBezTo>
                  <a:cubicBezTo>
                    <a:pt x="17507" y="52886"/>
                    <a:pt x="21426" y="52201"/>
                    <a:pt x="25422" y="49674"/>
                  </a:cubicBezTo>
                  <a:cubicBezTo>
                    <a:pt x="34210" y="44150"/>
                    <a:pt x="43856" y="35488"/>
                    <a:pt x="30172" y="8266"/>
                  </a:cubicBezTo>
                  <a:cubicBezTo>
                    <a:pt x="30172" y="8266"/>
                    <a:pt x="27382" y="0"/>
                    <a:pt x="19934" y="0"/>
                  </a:cubicBezTo>
                  <a:close/>
                </a:path>
              </a:pathLst>
            </a:custGeom>
            <a:solidFill>
              <a:srgbClr val="E1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-960912" y="-66950"/>
              <a:ext cx="390250" cy="238200"/>
            </a:xfrm>
            <a:custGeom>
              <a:rect b="b" l="l" r="r" t="t"/>
              <a:pathLst>
                <a:path extrusionOk="0" h="9528" w="15610">
                  <a:moveTo>
                    <a:pt x="2720" y="1"/>
                  </a:moveTo>
                  <a:cubicBezTo>
                    <a:pt x="2658" y="189"/>
                    <a:pt x="2637" y="273"/>
                    <a:pt x="2658" y="273"/>
                  </a:cubicBezTo>
                  <a:lnTo>
                    <a:pt x="3327" y="8056"/>
                  </a:lnTo>
                  <a:cubicBezTo>
                    <a:pt x="5311" y="8804"/>
                    <a:pt x="8231" y="9527"/>
                    <a:pt x="12075" y="9527"/>
                  </a:cubicBezTo>
                  <a:cubicBezTo>
                    <a:pt x="13177" y="9527"/>
                    <a:pt x="14355" y="9468"/>
                    <a:pt x="15609" y="9333"/>
                  </a:cubicBezTo>
                  <a:cubicBezTo>
                    <a:pt x="0" y="6592"/>
                    <a:pt x="5984" y="628"/>
                    <a:pt x="5984" y="628"/>
                  </a:cubicBezTo>
                  <a:lnTo>
                    <a:pt x="2720" y="1"/>
                  </a:ln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-881412" y="134975"/>
              <a:ext cx="3700" cy="4725"/>
            </a:xfrm>
            <a:custGeom>
              <a:rect b="b" l="l" r="r" t="t"/>
              <a:pathLst>
                <a:path extrusionOk="0" h="189" w="148">
                  <a:moveTo>
                    <a:pt x="147" y="0"/>
                  </a:moveTo>
                  <a:cubicBezTo>
                    <a:pt x="147" y="0"/>
                    <a:pt x="84" y="63"/>
                    <a:pt x="1" y="189"/>
                  </a:cubicBezTo>
                  <a:cubicBezTo>
                    <a:pt x="42" y="147"/>
                    <a:pt x="84" y="84"/>
                    <a:pt x="147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-1054037" y="-95200"/>
              <a:ext cx="242750" cy="75350"/>
            </a:xfrm>
            <a:custGeom>
              <a:rect b="b" l="l" r="r" t="t"/>
              <a:pathLst>
                <a:path extrusionOk="0" h="3014" w="9710">
                  <a:moveTo>
                    <a:pt x="5106" y="1"/>
                  </a:moveTo>
                  <a:lnTo>
                    <a:pt x="1" y="398"/>
                  </a:lnTo>
                  <a:cubicBezTo>
                    <a:pt x="1" y="398"/>
                    <a:pt x="1549" y="2512"/>
                    <a:pt x="6529" y="3014"/>
                  </a:cubicBezTo>
                  <a:lnTo>
                    <a:pt x="6529" y="3014"/>
                  </a:lnTo>
                  <a:cubicBezTo>
                    <a:pt x="6494" y="3006"/>
                    <a:pt x="7412" y="1750"/>
                    <a:pt x="9427" y="1750"/>
                  </a:cubicBezTo>
                  <a:cubicBezTo>
                    <a:pt x="9519" y="1750"/>
                    <a:pt x="9613" y="1753"/>
                    <a:pt x="9709" y="1758"/>
                  </a:cubicBezTo>
                  <a:lnTo>
                    <a:pt x="5106" y="1"/>
                  </a:lnTo>
                  <a:close/>
                  <a:moveTo>
                    <a:pt x="6529" y="3014"/>
                  </a:moveTo>
                  <a:cubicBezTo>
                    <a:pt x="6529" y="3014"/>
                    <a:pt x="6529" y="3014"/>
                    <a:pt x="6529" y="3014"/>
                  </a:cubicBezTo>
                  <a:cubicBezTo>
                    <a:pt x="6529" y="3014"/>
                    <a:pt x="6529" y="3014"/>
                    <a:pt x="6529" y="3014"/>
                  </a:cubicBezTo>
                  <a:close/>
                </a:path>
              </a:pathLst>
            </a:custGeom>
            <a:solidFill>
              <a:srgbClr val="767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-1058212" y="-119325"/>
              <a:ext cx="246925" cy="68100"/>
            </a:xfrm>
            <a:custGeom>
              <a:rect b="b" l="l" r="r" t="t"/>
              <a:pathLst>
                <a:path extrusionOk="0" h="2724" w="9877">
                  <a:moveTo>
                    <a:pt x="5542" y="0"/>
                  </a:moveTo>
                  <a:cubicBezTo>
                    <a:pt x="4034" y="0"/>
                    <a:pt x="1848" y="247"/>
                    <a:pt x="0" y="1426"/>
                  </a:cubicBezTo>
                  <a:cubicBezTo>
                    <a:pt x="0" y="1426"/>
                    <a:pt x="5022" y="1489"/>
                    <a:pt x="9876" y="2723"/>
                  </a:cubicBezTo>
                  <a:cubicBezTo>
                    <a:pt x="9876" y="2723"/>
                    <a:pt x="8056" y="1740"/>
                    <a:pt x="7366" y="129"/>
                  </a:cubicBezTo>
                  <a:cubicBezTo>
                    <a:pt x="7366" y="129"/>
                    <a:pt x="6630" y="0"/>
                    <a:pt x="5542" y="0"/>
                  </a:cubicBezTo>
                  <a:close/>
                </a:path>
              </a:pathLst>
            </a:custGeom>
            <a:solidFill>
              <a:srgbClr val="939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-874087" y="-242175"/>
              <a:ext cx="376125" cy="188400"/>
            </a:xfrm>
            <a:custGeom>
              <a:rect b="b" l="l" r="r" t="t"/>
              <a:pathLst>
                <a:path extrusionOk="0" h="7536" w="15045">
                  <a:moveTo>
                    <a:pt x="8254" y="0"/>
                  </a:moveTo>
                  <a:cubicBezTo>
                    <a:pt x="8230" y="0"/>
                    <a:pt x="8206" y="0"/>
                    <a:pt x="8182" y="0"/>
                  </a:cubicBezTo>
                  <a:cubicBezTo>
                    <a:pt x="3432" y="63"/>
                    <a:pt x="1110" y="2909"/>
                    <a:pt x="1" y="5022"/>
                  </a:cubicBezTo>
                  <a:cubicBezTo>
                    <a:pt x="210" y="4855"/>
                    <a:pt x="440" y="4729"/>
                    <a:pt x="670" y="4708"/>
                  </a:cubicBezTo>
                  <a:cubicBezTo>
                    <a:pt x="745" y="4694"/>
                    <a:pt x="819" y="4688"/>
                    <a:pt x="891" y="4688"/>
                  </a:cubicBezTo>
                  <a:cubicBezTo>
                    <a:pt x="1371" y="4688"/>
                    <a:pt x="1808" y="4970"/>
                    <a:pt x="2135" y="5315"/>
                  </a:cubicBezTo>
                  <a:cubicBezTo>
                    <a:pt x="2532" y="5712"/>
                    <a:pt x="2804" y="6173"/>
                    <a:pt x="3181" y="6570"/>
                  </a:cubicBezTo>
                  <a:cubicBezTo>
                    <a:pt x="3817" y="7193"/>
                    <a:pt x="4707" y="7535"/>
                    <a:pt x="5590" y="7535"/>
                  </a:cubicBezTo>
                  <a:cubicBezTo>
                    <a:pt x="6073" y="7535"/>
                    <a:pt x="6553" y="7433"/>
                    <a:pt x="6989" y="7219"/>
                  </a:cubicBezTo>
                  <a:cubicBezTo>
                    <a:pt x="8935" y="6277"/>
                    <a:pt x="9625" y="3620"/>
                    <a:pt x="11592" y="2741"/>
                  </a:cubicBezTo>
                  <a:cubicBezTo>
                    <a:pt x="12061" y="2539"/>
                    <a:pt x="12562" y="2454"/>
                    <a:pt x="13074" y="2454"/>
                  </a:cubicBezTo>
                  <a:cubicBezTo>
                    <a:pt x="13728" y="2454"/>
                    <a:pt x="14399" y="2593"/>
                    <a:pt x="15045" y="2804"/>
                  </a:cubicBezTo>
                  <a:cubicBezTo>
                    <a:pt x="13426" y="1268"/>
                    <a:pt x="11210" y="0"/>
                    <a:pt x="8254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-774687" y="-142800"/>
              <a:ext cx="75850" cy="75875"/>
            </a:xfrm>
            <a:custGeom>
              <a:rect b="b" l="l" r="r" t="t"/>
              <a:pathLst>
                <a:path extrusionOk="0" h="3035" w="3034">
                  <a:moveTo>
                    <a:pt x="1527" y="1"/>
                  </a:moveTo>
                  <a:cubicBezTo>
                    <a:pt x="691" y="1"/>
                    <a:pt x="0" y="691"/>
                    <a:pt x="0" y="1528"/>
                  </a:cubicBezTo>
                  <a:cubicBezTo>
                    <a:pt x="0" y="2365"/>
                    <a:pt x="691" y="3035"/>
                    <a:pt x="1527" y="3035"/>
                  </a:cubicBezTo>
                  <a:cubicBezTo>
                    <a:pt x="2364" y="3035"/>
                    <a:pt x="3034" y="2365"/>
                    <a:pt x="3034" y="1528"/>
                  </a:cubicBezTo>
                  <a:cubicBezTo>
                    <a:pt x="3034" y="691"/>
                    <a:pt x="2364" y="1"/>
                    <a:pt x="1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-764237" y="-132325"/>
              <a:ext cx="54950" cy="54950"/>
            </a:xfrm>
            <a:custGeom>
              <a:rect b="b" l="l" r="r" t="t"/>
              <a:pathLst>
                <a:path extrusionOk="0" h="2198" w="2198">
                  <a:moveTo>
                    <a:pt x="1089" y="0"/>
                  </a:moveTo>
                  <a:cubicBezTo>
                    <a:pt x="482" y="0"/>
                    <a:pt x="1" y="502"/>
                    <a:pt x="1" y="1109"/>
                  </a:cubicBezTo>
                  <a:cubicBezTo>
                    <a:pt x="1" y="1695"/>
                    <a:pt x="503" y="2197"/>
                    <a:pt x="1089" y="2197"/>
                  </a:cubicBezTo>
                  <a:cubicBezTo>
                    <a:pt x="1695" y="2197"/>
                    <a:pt x="2198" y="1695"/>
                    <a:pt x="2198" y="1109"/>
                  </a:cubicBezTo>
                  <a:cubicBezTo>
                    <a:pt x="2198" y="502"/>
                    <a:pt x="1695" y="0"/>
                    <a:pt x="1089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-755862" y="-11087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10" y="0"/>
                  </a:moveTo>
                  <a:cubicBezTo>
                    <a:pt x="84" y="0"/>
                    <a:pt x="0" y="84"/>
                    <a:pt x="0" y="209"/>
                  </a:cubicBezTo>
                  <a:cubicBezTo>
                    <a:pt x="0" y="314"/>
                    <a:pt x="84" y="419"/>
                    <a:pt x="210" y="419"/>
                  </a:cubicBezTo>
                  <a:cubicBezTo>
                    <a:pt x="314" y="419"/>
                    <a:pt x="419" y="356"/>
                    <a:pt x="419" y="209"/>
                  </a:cubicBezTo>
                  <a:cubicBezTo>
                    <a:pt x="419" y="105"/>
                    <a:pt x="356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-1249137" y="419000"/>
              <a:ext cx="152775" cy="766875"/>
            </a:xfrm>
            <a:custGeom>
              <a:rect b="b" l="l" r="r" t="t"/>
              <a:pathLst>
                <a:path extrusionOk="0" h="30675" w="6111">
                  <a:moveTo>
                    <a:pt x="6110" y="1"/>
                  </a:moveTo>
                  <a:lnTo>
                    <a:pt x="6110" y="1"/>
                  </a:lnTo>
                  <a:cubicBezTo>
                    <a:pt x="4185" y="4227"/>
                    <a:pt x="2323" y="10002"/>
                    <a:pt x="1047" y="17828"/>
                  </a:cubicBezTo>
                  <a:lnTo>
                    <a:pt x="1067" y="17786"/>
                  </a:lnTo>
                  <a:lnTo>
                    <a:pt x="1067" y="17786"/>
                  </a:lnTo>
                  <a:cubicBezTo>
                    <a:pt x="377" y="21468"/>
                    <a:pt x="0" y="25758"/>
                    <a:pt x="168" y="30675"/>
                  </a:cubicBezTo>
                  <a:lnTo>
                    <a:pt x="1758" y="28394"/>
                  </a:lnTo>
                  <a:cubicBezTo>
                    <a:pt x="1214" y="18225"/>
                    <a:pt x="6089" y="105"/>
                    <a:pt x="6110" y="1"/>
                  </a:cubicBezTo>
                  <a:close/>
                </a:path>
              </a:pathLst>
            </a:custGeom>
            <a:solidFill>
              <a:srgbClr val="6060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-864662" y="-357775"/>
              <a:ext cx="331125" cy="226000"/>
            </a:xfrm>
            <a:custGeom>
              <a:rect b="b" l="l" r="r" t="t"/>
              <a:pathLst>
                <a:path extrusionOk="0" h="9040" w="13245">
                  <a:moveTo>
                    <a:pt x="13098" y="0"/>
                  </a:moveTo>
                  <a:cubicBezTo>
                    <a:pt x="12889" y="1360"/>
                    <a:pt x="11634" y="2344"/>
                    <a:pt x="10357" y="2825"/>
                  </a:cubicBezTo>
                  <a:cubicBezTo>
                    <a:pt x="9039" y="3285"/>
                    <a:pt x="7637" y="3369"/>
                    <a:pt x="6298" y="3746"/>
                  </a:cubicBezTo>
                  <a:cubicBezTo>
                    <a:pt x="3662" y="4436"/>
                    <a:pt x="1256" y="6633"/>
                    <a:pt x="0" y="9039"/>
                  </a:cubicBezTo>
                  <a:lnTo>
                    <a:pt x="10901" y="7093"/>
                  </a:lnTo>
                  <a:cubicBezTo>
                    <a:pt x="10671" y="5859"/>
                    <a:pt x="10943" y="4520"/>
                    <a:pt x="11717" y="3536"/>
                  </a:cubicBezTo>
                  <a:cubicBezTo>
                    <a:pt x="12052" y="3076"/>
                    <a:pt x="12450" y="2699"/>
                    <a:pt x="12722" y="2218"/>
                  </a:cubicBezTo>
                  <a:cubicBezTo>
                    <a:pt x="13119" y="1549"/>
                    <a:pt x="13245" y="733"/>
                    <a:pt x="13098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-712462" y="-374000"/>
              <a:ext cx="232800" cy="196175"/>
            </a:xfrm>
            <a:custGeom>
              <a:rect b="b" l="l" r="r" t="t"/>
              <a:pathLst>
                <a:path extrusionOk="0" h="7847" w="9312">
                  <a:moveTo>
                    <a:pt x="8810" y="1"/>
                  </a:moveTo>
                  <a:cubicBezTo>
                    <a:pt x="8726" y="1005"/>
                    <a:pt x="8182" y="1926"/>
                    <a:pt x="7450" y="2637"/>
                  </a:cubicBezTo>
                  <a:cubicBezTo>
                    <a:pt x="6717" y="3348"/>
                    <a:pt x="5839" y="3871"/>
                    <a:pt x="4960" y="4353"/>
                  </a:cubicBezTo>
                  <a:lnTo>
                    <a:pt x="1" y="7596"/>
                  </a:lnTo>
                  <a:cubicBezTo>
                    <a:pt x="1275" y="7277"/>
                    <a:pt x="2571" y="7106"/>
                    <a:pt x="3861" y="7106"/>
                  </a:cubicBezTo>
                  <a:cubicBezTo>
                    <a:pt x="5368" y="7106"/>
                    <a:pt x="6865" y="7340"/>
                    <a:pt x="8308" y="7847"/>
                  </a:cubicBezTo>
                  <a:cubicBezTo>
                    <a:pt x="7617" y="7219"/>
                    <a:pt x="7617" y="6236"/>
                    <a:pt x="7826" y="5336"/>
                  </a:cubicBezTo>
                  <a:cubicBezTo>
                    <a:pt x="8057" y="4436"/>
                    <a:pt x="8559" y="3599"/>
                    <a:pt x="8873" y="2721"/>
                  </a:cubicBezTo>
                  <a:cubicBezTo>
                    <a:pt x="9186" y="1821"/>
                    <a:pt x="9312" y="775"/>
                    <a:pt x="8810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-1128312" y="563375"/>
              <a:ext cx="888225" cy="517275"/>
            </a:xfrm>
            <a:custGeom>
              <a:rect b="b" l="l" r="r" t="t"/>
              <a:pathLst>
                <a:path extrusionOk="0" h="20691" w="35529">
                  <a:moveTo>
                    <a:pt x="35529" y="1"/>
                  </a:moveTo>
                  <a:cubicBezTo>
                    <a:pt x="35069" y="900"/>
                    <a:pt x="34546" y="1779"/>
                    <a:pt x="34043" y="2637"/>
                  </a:cubicBezTo>
                  <a:cubicBezTo>
                    <a:pt x="32453" y="5336"/>
                    <a:pt x="30800" y="8077"/>
                    <a:pt x="28499" y="10232"/>
                  </a:cubicBezTo>
                  <a:cubicBezTo>
                    <a:pt x="27201" y="11425"/>
                    <a:pt x="25716" y="12429"/>
                    <a:pt x="24167" y="13308"/>
                  </a:cubicBezTo>
                  <a:cubicBezTo>
                    <a:pt x="20862" y="15212"/>
                    <a:pt x="17284" y="16761"/>
                    <a:pt x="13475" y="17012"/>
                  </a:cubicBezTo>
                  <a:cubicBezTo>
                    <a:pt x="13178" y="17030"/>
                    <a:pt x="12878" y="17039"/>
                    <a:pt x="12579" y="17039"/>
                  </a:cubicBezTo>
                  <a:cubicBezTo>
                    <a:pt x="9048" y="17039"/>
                    <a:pt x="5455" y="15783"/>
                    <a:pt x="3160" y="13141"/>
                  </a:cubicBezTo>
                  <a:cubicBezTo>
                    <a:pt x="1277" y="10965"/>
                    <a:pt x="440" y="8014"/>
                    <a:pt x="419" y="5127"/>
                  </a:cubicBezTo>
                  <a:cubicBezTo>
                    <a:pt x="419" y="4792"/>
                    <a:pt x="419" y="4478"/>
                    <a:pt x="440" y="4144"/>
                  </a:cubicBezTo>
                  <a:lnTo>
                    <a:pt x="440" y="4144"/>
                  </a:lnTo>
                  <a:cubicBezTo>
                    <a:pt x="63" y="6299"/>
                    <a:pt x="1" y="8433"/>
                    <a:pt x="315" y="10462"/>
                  </a:cubicBezTo>
                  <a:cubicBezTo>
                    <a:pt x="1151" y="16070"/>
                    <a:pt x="5859" y="20255"/>
                    <a:pt x="11467" y="20631"/>
                  </a:cubicBezTo>
                  <a:cubicBezTo>
                    <a:pt x="11956" y="20669"/>
                    <a:pt x="12473" y="20690"/>
                    <a:pt x="13014" y="20690"/>
                  </a:cubicBezTo>
                  <a:cubicBezTo>
                    <a:pt x="16112" y="20690"/>
                    <a:pt x="20007" y="19983"/>
                    <a:pt x="23979" y="17472"/>
                  </a:cubicBezTo>
                  <a:cubicBezTo>
                    <a:pt x="29398" y="14040"/>
                    <a:pt x="35173" y="9437"/>
                    <a:pt x="35529" y="1"/>
                  </a:cubicBezTo>
                  <a:close/>
                </a:path>
              </a:pathLst>
            </a:custGeom>
            <a:solidFill>
              <a:srgbClr val="D4D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26"/>
          <p:cNvGrpSpPr/>
          <p:nvPr/>
        </p:nvGrpSpPr>
        <p:grpSpPr>
          <a:xfrm>
            <a:off x="6252380" y="856159"/>
            <a:ext cx="1054785" cy="1588787"/>
            <a:chOff x="787238" y="-257675"/>
            <a:chExt cx="1302525" cy="1961950"/>
          </a:xfrm>
        </p:grpSpPr>
        <p:sp>
          <p:nvSpPr>
            <p:cNvPr id="1123" name="Google Shape;1123;p26"/>
            <p:cNvSpPr/>
            <p:nvPr/>
          </p:nvSpPr>
          <p:spPr>
            <a:xfrm>
              <a:off x="864663" y="134975"/>
              <a:ext cx="415875" cy="946800"/>
            </a:xfrm>
            <a:custGeom>
              <a:rect b="b" l="l" r="r" t="t"/>
              <a:pathLst>
                <a:path extrusionOk="0" h="37872" w="16635">
                  <a:moveTo>
                    <a:pt x="16635" y="0"/>
                  </a:moveTo>
                  <a:cubicBezTo>
                    <a:pt x="16635" y="0"/>
                    <a:pt x="1" y="3076"/>
                    <a:pt x="1947" y="37872"/>
                  </a:cubicBezTo>
                  <a:lnTo>
                    <a:pt x="16635" y="19187"/>
                  </a:lnTo>
                  <a:lnTo>
                    <a:pt x="16635" y="0"/>
                  </a:lnTo>
                  <a:close/>
                </a:path>
              </a:pathLst>
            </a:custGeom>
            <a:solidFill>
              <a:srgbClr val="527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937888" y="134975"/>
              <a:ext cx="356775" cy="722925"/>
            </a:xfrm>
            <a:custGeom>
              <a:rect b="b" l="l" r="r" t="t"/>
              <a:pathLst>
                <a:path extrusionOk="0" h="28917" w="14271">
                  <a:moveTo>
                    <a:pt x="13706" y="0"/>
                  </a:moveTo>
                  <a:cubicBezTo>
                    <a:pt x="13706" y="0"/>
                    <a:pt x="4081" y="4185"/>
                    <a:pt x="1" y="28917"/>
                  </a:cubicBezTo>
                  <a:lnTo>
                    <a:pt x="14271" y="1570"/>
                  </a:lnTo>
                  <a:lnTo>
                    <a:pt x="13706" y="0"/>
                  </a:lnTo>
                  <a:close/>
                </a:path>
              </a:pathLst>
            </a:custGeom>
            <a:solidFill>
              <a:srgbClr val="527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898138" y="474975"/>
              <a:ext cx="336375" cy="710900"/>
            </a:xfrm>
            <a:custGeom>
              <a:rect b="b" l="l" r="r" t="t"/>
              <a:pathLst>
                <a:path extrusionOk="0" h="28436" w="13455">
                  <a:moveTo>
                    <a:pt x="7429" y="1"/>
                  </a:moveTo>
                  <a:cubicBezTo>
                    <a:pt x="7429" y="1"/>
                    <a:pt x="1" y="9918"/>
                    <a:pt x="649" y="28436"/>
                  </a:cubicBezTo>
                  <a:lnTo>
                    <a:pt x="13455" y="10128"/>
                  </a:lnTo>
                  <a:lnTo>
                    <a:pt x="7429" y="1"/>
                  </a:lnTo>
                  <a:close/>
                </a:path>
              </a:pathLst>
            </a:custGeom>
            <a:solidFill>
              <a:srgbClr val="3E6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913838" y="474975"/>
              <a:ext cx="184150" cy="607850"/>
            </a:xfrm>
            <a:custGeom>
              <a:rect b="b" l="l" r="r" t="t"/>
              <a:pathLst>
                <a:path extrusionOk="0" h="24314" w="7366">
                  <a:moveTo>
                    <a:pt x="6801" y="1"/>
                  </a:moveTo>
                  <a:cubicBezTo>
                    <a:pt x="6801" y="1"/>
                    <a:pt x="461" y="8454"/>
                    <a:pt x="0" y="24314"/>
                  </a:cubicBezTo>
                  <a:cubicBezTo>
                    <a:pt x="0" y="24251"/>
                    <a:pt x="2888" y="6947"/>
                    <a:pt x="7366" y="963"/>
                  </a:cubicBezTo>
                  <a:lnTo>
                    <a:pt x="6801" y="1"/>
                  </a:lnTo>
                  <a:close/>
                </a:path>
              </a:pathLst>
            </a:custGeom>
            <a:solidFill>
              <a:srgbClr val="2E4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860488" y="981850"/>
              <a:ext cx="400175" cy="650225"/>
            </a:xfrm>
            <a:custGeom>
              <a:rect b="b" l="l" r="r" t="t"/>
              <a:pathLst>
                <a:path extrusionOk="0" h="26009" w="16007">
                  <a:moveTo>
                    <a:pt x="9060" y="1"/>
                  </a:moveTo>
                  <a:lnTo>
                    <a:pt x="0" y="24983"/>
                  </a:lnTo>
                  <a:lnTo>
                    <a:pt x="0" y="26009"/>
                  </a:lnTo>
                  <a:lnTo>
                    <a:pt x="1046" y="25737"/>
                  </a:lnTo>
                  <a:lnTo>
                    <a:pt x="15358" y="3327"/>
                  </a:lnTo>
                  <a:lnTo>
                    <a:pt x="16007" y="900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925338" y="136550"/>
              <a:ext cx="358350" cy="547700"/>
            </a:xfrm>
            <a:custGeom>
              <a:rect b="b" l="l" r="r" t="t"/>
              <a:pathLst>
                <a:path extrusionOk="0" h="21908" w="14334">
                  <a:moveTo>
                    <a:pt x="14333" y="0"/>
                  </a:moveTo>
                  <a:lnTo>
                    <a:pt x="14333" y="0"/>
                  </a:lnTo>
                  <a:cubicBezTo>
                    <a:pt x="14333" y="0"/>
                    <a:pt x="2805" y="1695"/>
                    <a:pt x="1" y="21907"/>
                  </a:cubicBezTo>
                  <a:cubicBezTo>
                    <a:pt x="1" y="21907"/>
                    <a:pt x="9521" y="15023"/>
                    <a:pt x="14333" y="0"/>
                  </a:cubicBezTo>
                  <a:close/>
                </a:path>
              </a:pathLst>
            </a:custGeom>
            <a:solidFill>
              <a:srgbClr val="3E6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813413" y="711425"/>
              <a:ext cx="805050" cy="971400"/>
            </a:xfrm>
            <a:custGeom>
              <a:rect b="b" l="l" r="r" t="t"/>
              <a:pathLst>
                <a:path extrusionOk="0" h="38856" w="32202">
                  <a:moveTo>
                    <a:pt x="32202" y="0"/>
                  </a:moveTo>
                  <a:lnTo>
                    <a:pt x="13768" y="272"/>
                  </a:lnTo>
                  <a:lnTo>
                    <a:pt x="10671" y="3243"/>
                  </a:lnTo>
                  <a:cubicBezTo>
                    <a:pt x="10671" y="3243"/>
                    <a:pt x="7093" y="23581"/>
                    <a:pt x="0" y="38855"/>
                  </a:cubicBezTo>
                  <a:lnTo>
                    <a:pt x="5231" y="37621"/>
                  </a:lnTo>
                  <a:cubicBezTo>
                    <a:pt x="5231" y="37621"/>
                    <a:pt x="23707" y="8558"/>
                    <a:pt x="31009" y="4750"/>
                  </a:cubicBezTo>
                  <a:lnTo>
                    <a:pt x="32202" y="0"/>
                  </a:lnTo>
                  <a:close/>
                </a:path>
              </a:pathLst>
            </a:custGeom>
            <a:solidFill>
              <a:srgbClr val="3E6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60488" y="910700"/>
              <a:ext cx="405925" cy="721375"/>
            </a:xfrm>
            <a:custGeom>
              <a:rect b="b" l="l" r="r" t="t"/>
              <a:pathLst>
                <a:path extrusionOk="0" h="28855" w="16237">
                  <a:moveTo>
                    <a:pt x="9625" y="1"/>
                  </a:moveTo>
                  <a:lnTo>
                    <a:pt x="3097" y="18456"/>
                  </a:lnTo>
                  <a:lnTo>
                    <a:pt x="0" y="28855"/>
                  </a:lnTo>
                  <a:cubicBezTo>
                    <a:pt x="63" y="28687"/>
                    <a:pt x="16237" y="1"/>
                    <a:pt x="1623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87238" y="803475"/>
              <a:ext cx="420600" cy="900800"/>
            </a:xfrm>
            <a:custGeom>
              <a:rect b="b" l="l" r="r" t="t"/>
              <a:pathLst>
                <a:path extrusionOk="0" h="36032" w="16824">
                  <a:moveTo>
                    <a:pt x="10923" y="1"/>
                  </a:moveTo>
                  <a:cubicBezTo>
                    <a:pt x="10923" y="1"/>
                    <a:pt x="5713" y="24377"/>
                    <a:pt x="1" y="36031"/>
                  </a:cubicBezTo>
                  <a:lnTo>
                    <a:pt x="1968" y="35362"/>
                  </a:lnTo>
                  <a:lnTo>
                    <a:pt x="16824" y="1193"/>
                  </a:lnTo>
                  <a:lnTo>
                    <a:pt x="10923" y="1"/>
                  </a:lnTo>
                  <a:close/>
                </a:path>
              </a:pathLst>
            </a:custGeom>
            <a:solidFill>
              <a:srgbClr val="2E4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1261688" y="999625"/>
              <a:ext cx="255300" cy="382425"/>
            </a:xfrm>
            <a:custGeom>
              <a:rect b="b" l="l" r="r" t="t"/>
              <a:pathLst>
                <a:path extrusionOk="0" h="15297" w="10212">
                  <a:moveTo>
                    <a:pt x="1193" y="1"/>
                  </a:moveTo>
                  <a:lnTo>
                    <a:pt x="1" y="545"/>
                  </a:lnTo>
                  <a:cubicBezTo>
                    <a:pt x="1" y="545"/>
                    <a:pt x="1403" y="5901"/>
                    <a:pt x="1089" y="7241"/>
                  </a:cubicBezTo>
                  <a:cubicBezTo>
                    <a:pt x="1089" y="7241"/>
                    <a:pt x="1800" y="10274"/>
                    <a:pt x="1675" y="11174"/>
                  </a:cubicBezTo>
                  <a:cubicBezTo>
                    <a:pt x="1675" y="11174"/>
                    <a:pt x="2051" y="13078"/>
                    <a:pt x="1947" y="13434"/>
                  </a:cubicBezTo>
                  <a:cubicBezTo>
                    <a:pt x="1947" y="13434"/>
                    <a:pt x="2365" y="12681"/>
                    <a:pt x="2428" y="11174"/>
                  </a:cubicBezTo>
                  <a:lnTo>
                    <a:pt x="2742" y="9103"/>
                  </a:lnTo>
                  <a:lnTo>
                    <a:pt x="4562" y="12890"/>
                  </a:lnTo>
                  <a:cubicBezTo>
                    <a:pt x="4562" y="12890"/>
                    <a:pt x="5859" y="14271"/>
                    <a:pt x="5797" y="15296"/>
                  </a:cubicBezTo>
                  <a:cubicBezTo>
                    <a:pt x="5797" y="15296"/>
                    <a:pt x="6592" y="14438"/>
                    <a:pt x="5587" y="12848"/>
                  </a:cubicBezTo>
                  <a:lnTo>
                    <a:pt x="4206" y="8496"/>
                  </a:lnTo>
                  <a:lnTo>
                    <a:pt x="4206" y="8496"/>
                  </a:lnTo>
                  <a:cubicBezTo>
                    <a:pt x="4207" y="8496"/>
                    <a:pt x="7031" y="8894"/>
                    <a:pt x="7973" y="9751"/>
                  </a:cubicBezTo>
                  <a:cubicBezTo>
                    <a:pt x="7973" y="9751"/>
                    <a:pt x="9626" y="10400"/>
                    <a:pt x="9730" y="11865"/>
                  </a:cubicBezTo>
                  <a:cubicBezTo>
                    <a:pt x="9730" y="11865"/>
                    <a:pt x="10211" y="10086"/>
                    <a:pt x="8433" y="8894"/>
                  </a:cubicBezTo>
                  <a:cubicBezTo>
                    <a:pt x="8475" y="8894"/>
                    <a:pt x="7345" y="8161"/>
                    <a:pt x="4227" y="7513"/>
                  </a:cubicBezTo>
                  <a:cubicBezTo>
                    <a:pt x="4227" y="7513"/>
                    <a:pt x="1800" y="7241"/>
                    <a:pt x="1193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1539463" y="981325"/>
              <a:ext cx="190950" cy="390250"/>
            </a:xfrm>
            <a:custGeom>
              <a:rect b="b" l="l" r="r" t="t"/>
              <a:pathLst>
                <a:path extrusionOk="0" h="15610" w="7638">
                  <a:moveTo>
                    <a:pt x="2323" y="1"/>
                  </a:moveTo>
                  <a:lnTo>
                    <a:pt x="1632" y="440"/>
                  </a:lnTo>
                  <a:cubicBezTo>
                    <a:pt x="1632" y="440"/>
                    <a:pt x="2971" y="3223"/>
                    <a:pt x="3076" y="3558"/>
                  </a:cubicBezTo>
                  <a:cubicBezTo>
                    <a:pt x="3076" y="3558"/>
                    <a:pt x="2323" y="5629"/>
                    <a:pt x="419" y="7261"/>
                  </a:cubicBezTo>
                  <a:cubicBezTo>
                    <a:pt x="419" y="7261"/>
                    <a:pt x="925" y="6953"/>
                    <a:pt x="1418" y="6953"/>
                  </a:cubicBezTo>
                  <a:cubicBezTo>
                    <a:pt x="1641" y="6953"/>
                    <a:pt x="1860" y="7016"/>
                    <a:pt x="2030" y="7198"/>
                  </a:cubicBezTo>
                  <a:lnTo>
                    <a:pt x="1276" y="8475"/>
                  </a:lnTo>
                  <a:cubicBezTo>
                    <a:pt x="1276" y="8475"/>
                    <a:pt x="0" y="9814"/>
                    <a:pt x="251" y="11697"/>
                  </a:cubicBezTo>
                  <a:cubicBezTo>
                    <a:pt x="251" y="11697"/>
                    <a:pt x="1109" y="9249"/>
                    <a:pt x="1925" y="9123"/>
                  </a:cubicBezTo>
                  <a:cubicBezTo>
                    <a:pt x="1925" y="9123"/>
                    <a:pt x="3049" y="6552"/>
                    <a:pt x="3788" y="6552"/>
                  </a:cubicBezTo>
                  <a:cubicBezTo>
                    <a:pt x="3824" y="6552"/>
                    <a:pt x="3858" y="6558"/>
                    <a:pt x="3892" y="6571"/>
                  </a:cubicBezTo>
                  <a:cubicBezTo>
                    <a:pt x="4603" y="6801"/>
                    <a:pt x="4541" y="10818"/>
                    <a:pt x="3599" y="12639"/>
                  </a:cubicBezTo>
                  <a:cubicBezTo>
                    <a:pt x="3599" y="12639"/>
                    <a:pt x="3348" y="14417"/>
                    <a:pt x="2260" y="15610"/>
                  </a:cubicBezTo>
                  <a:cubicBezTo>
                    <a:pt x="2260" y="15610"/>
                    <a:pt x="4227" y="15045"/>
                    <a:pt x="4331" y="12973"/>
                  </a:cubicBezTo>
                  <a:cubicBezTo>
                    <a:pt x="4331" y="12973"/>
                    <a:pt x="5754" y="10442"/>
                    <a:pt x="5566" y="7993"/>
                  </a:cubicBezTo>
                  <a:lnTo>
                    <a:pt x="5566" y="7993"/>
                  </a:lnTo>
                  <a:cubicBezTo>
                    <a:pt x="5566" y="7994"/>
                    <a:pt x="6528" y="10484"/>
                    <a:pt x="6549" y="11927"/>
                  </a:cubicBezTo>
                  <a:cubicBezTo>
                    <a:pt x="6549" y="11927"/>
                    <a:pt x="7030" y="12994"/>
                    <a:pt x="6528" y="14480"/>
                  </a:cubicBezTo>
                  <a:cubicBezTo>
                    <a:pt x="6528" y="14480"/>
                    <a:pt x="7637" y="13517"/>
                    <a:pt x="7365" y="11739"/>
                  </a:cubicBezTo>
                  <a:cubicBezTo>
                    <a:pt x="7365" y="11739"/>
                    <a:pt x="7533" y="7993"/>
                    <a:pt x="5796" y="6299"/>
                  </a:cubicBezTo>
                  <a:lnTo>
                    <a:pt x="4394" y="3160"/>
                  </a:lnTo>
                  <a:cubicBezTo>
                    <a:pt x="4394" y="3160"/>
                    <a:pt x="2950" y="2344"/>
                    <a:pt x="2323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993338" y="-242200"/>
              <a:ext cx="1096425" cy="1322150"/>
            </a:xfrm>
            <a:custGeom>
              <a:rect b="b" l="l" r="r" t="t"/>
              <a:pathLst>
                <a:path extrusionOk="0" h="52886" w="43857">
                  <a:moveTo>
                    <a:pt x="19935" y="0"/>
                  </a:moveTo>
                  <a:cubicBezTo>
                    <a:pt x="19889" y="0"/>
                    <a:pt x="19842" y="1"/>
                    <a:pt x="19795" y="1"/>
                  </a:cubicBezTo>
                  <a:cubicBezTo>
                    <a:pt x="12241" y="106"/>
                    <a:pt x="10777" y="7262"/>
                    <a:pt x="10777" y="7262"/>
                  </a:cubicBezTo>
                  <a:lnTo>
                    <a:pt x="11488" y="15087"/>
                  </a:lnTo>
                  <a:cubicBezTo>
                    <a:pt x="11488" y="15087"/>
                    <a:pt x="1" y="30947"/>
                    <a:pt x="1758" y="42665"/>
                  </a:cubicBezTo>
                  <a:cubicBezTo>
                    <a:pt x="2595" y="48251"/>
                    <a:pt x="7303" y="52436"/>
                    <a:pt x="12932" y="52833"/>
                  </a:cubicBezTo>
                  <a:cubicBezTo>
                    <a:pt x="13400" y="52866"/>
                    <a:pt x="13896" y="52886"/>
                    <a:pt x="14415" y="52886"/>
                  </a:cubicBezTo>
                  <a:cubicBezTo>
                    <a:pt x="17513" y="52886"/>
                    <a:pt x="21445" y="52201"/>
                    <a:pt x="25423" y="49674"/>
                  </a:cubicBezTo>
                  <a:cubicBezTo>
                    <a:pt x="34211" y="44150"/>
                    <a:pt x="43857" y="35488"/>
                    <a:pt x="30194" y="8266"/>
                  </a:cubicBezTo>
                  <a:cubicBezTo>
                    <a:pt x="30194" y="8266"/>
                    <a:pt x="27404" y="0"/>
                    <a:pt x="19935" y="0"/>
                  </a:cubicBezTo>
                  <a:close/>
                </a:path>
              </a:pathLst>
            </a:custGeom>
            <a:solidFill>
              <a:srgbClr val="527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1266913" y="-97800"/>
              <a:ext cx="303950" cy="219600"/>
            </a:xfrm>
            <a:custGeom>
              <a:rect b="b" l="l" r="r" t="t"/>
              <a:pathLst>
                <a:path extrusionOk="0" h="8784" w="12158">
                  <a:moveTo>
                    <a:pt x="12158" y="0"/>
                  </a:moveTo>
                  <a:lnTo>
                    <a:pt x="11258" y="607"/>
                  </a:lnTo>
                  <a:cubicBezTo>
                    <a:pt x="10023" y="1402"/>
                    <a:pt x="8914" y="2365"/>
                    <a:pt x="7994" y="3494"/>
                  </a:cubicBezTo>
                  <a:cubicBezTo>
                    <a:pt x="7443" y="4159"/>
                    <a:pt x="6773" y="4943"/>
                    <a:pt x="5950" y="4943"/>
                  </a:cubicBezTo>
                  <a:cubicBezTo>
                    <a:pt x="5866" y="4943"/>
                    <a:pt x="5780" y="4935"/>
                    <a:pt x="5692" y="4917"/>
                  </a:cubicBezTo>
                  <a:cubicBezTo>
                    <a:pt x="4960" y="4792"/>
                    <a:pt x="4541" y="4039"/>
                    <a:pt x="4018" y="3515"/>
                  </a:cubicBezTo>
                  <a:cubicBezTo>
                    <a:pt x="3404" y="2875"/>
                    <a:pt x="2505" y="2504"/>
                    <a:pt x="1631" y="2504"/>
                  </a:cubicBezTo>
                  <a:cubicBezTo>
                    <a:pt x="1105" y="2504"/>
                    <a:pt x="588" y="2639"/>
                    <a:pt x="147" y="2930"/>
                  </a:cubicBezTo>
                  <a:cubicBezTo>
                    <a:pt x="106" y="2971"/>
                    <a:pt x="43" y="3013"/>
                    <a:pt x="1" y="3034"/>
                  </a:cubicBezTo>
                  <a:lnTo>
                    <a:pt x="378" y="7533"/>
                  </a:lnTo>
                  <a:cubicBezTo>
                    <a:pt x="691" y="7575"/>
                    <a:pt x="1005" y="7596"/>
                    <a:pt x="1319" y="7637"/>
                  </a:cubicBezTo>
                  <a:cubicBezTo>
                    <a:pt x="2303" y="7826"/>
                    <a:pt x="3181" y="8244"/>
                    <a:pt x="4123" y="8474"/>
                  </a:cubicBezTo>
                  <a:cubicBezTo>
                    <a:pt x="4880" y="8682"/>
                    <a:pt x="5671" y="8784"/>
                    <a:pt x="6462" y="8784"/>
                  </a:cubicBezTo>
                  <a:cubicBezTo>
                    <a:pt x="7419" y="8784"/>
                    <a:pt x="8376" y="8635"/>
                    <a:pt x="9270" y="8349"/>
                  </a:cubicBezTo>
                  <a:cubicBezTo>
                    <a:pt x="9793" y="8160"/>
                    <a:pt x="10295" y="7951"/>
                    <a:pt x="10714" y="7596"/>
                  </a:cubicBezTo>
                  <a:cubicBezTo>
                    <a:pt x="11718" y="6738"/>
                    <a:pt x="11948" y="5273"/>
                    <a:pt x="11927" y="3955"/>
                  </a:cubicBezTo>
                  <a:cubicBezTo>
                    <a:pt x="11886" y="2616"/>
                    <a:pt x="11718" y="1256"/>
                    <a:pt x="12158" y="0"/>
                  </a:cubicBezTo>
                  <a:close/>
                </a:path>
              </a:pathLst>
            </a:custGeom>
            <a:solidFill>
              <a:srgbClr val="365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244963" y="-141625"/>
              <a:ext cx="336875" cy="225850"/>
            </a:xfrm>
            <a:custGeom>
              <a:rect b="b" l="l" r="r" t="t"/>
              <a:pathLst>
                <a:path extrusionOk="0" h="9034" w="13475">
                  <a:moveTo>
                    <a:pt x="6658" y="0"/>
                  </a:moveTo>
                  <a:cubicBezTo>
                    <a:pt x="5751" y="0"/>
                    <a:pt x="4835" y="270"/>
                    <a:pt x="4080" y="791"/>
                  </a:cubicBezTo>
                  <a:cubicBezTo>
                    <a:pt x="3055" y="1502"/>
                    <a:pt x="2323" y="2925"/>
                    <a:pt x="3013" y="4013"/>
                  </a:cubicBezTo>
                  <a:lnTo>
                    <a:pt x="0" y="5268"/>
                  </a:lnTo>
                  <a:cubicBezTo>
                    <a:pt x="1758" y="5394"/>
                    <a:pt x="2888" y="7152"/>
                    <a:pt x="4352" y="8114"/>
                  </a:cubicBezTo>
                  <a:cubicBezTo>
                    <a:pt x="5256" y="8724"/>
                    <a:pt x="6353" y="9034"/>
                    <a:pt x="7451" y="9034"/>
                  </a:cubicBezTo>
                  <a:cubicBezTo>
                    <a:pt x="8462" y="9034"/>
                    <a:pt x="9474" y="8771"/>
                    <a:pt x="10336" y="8240"/>
                  </a:cubicBezTo>
                  <a:cubicBezTo>
                    <a:pt x="10964" y="7842"/>
                    <a:pt x="11508" y="7319"/>
                    <a:pt x="11822" y="6670"/>
                  </a:cubicBezTo>
                  <a:cubicBezTo>
                    <a:pt x="12240" y="5833"/>
                    <a:pt x="12220" y="4850"/>
                    <a:pt x="12324" y="3908"/>
                  </a:cubicBezTo>
                  <a:cubicBezTo>
                    <a:pt x="12429" y="2967"/>
                    <a:pt x="12680" y="1962"/>
                    <a:pt x="13475" y="1418"/>
                  </a:cubicBezTo>
                  <a:lnTo>
                    <a:pt x="13475" y="1418"/>
                  </a:lnTo>
                  <a:cubicBezTo>
                    <a:pt x="13040" y="1587"/>
                    <a:pt x="12578" y="1666"/>
                    <a:pt x="12120" y="1666"/>
                  </a:cubicBezTo>
                  <a:cubicBezTo>
                    <a:pt x="11784" y="1666"/>
                    <a:pt x="11450" y="1624"/>
                    <a:pt x="11131" y="1544"/>
                  </a:cubicBezTo>
                  <a:cubicBezTo>
                    <a:pt x="10043" y="1272"/>
                    <a:pt x="9144" y="561"/>
                    <a:pt x="8056" y="226"/>
                  </a:cubicBezTo>
                  <a:cubicBezTo>
                    <a:pt x="7609" y="74"/>
                    <a:pt x="7135" y="0"/>
                    <a:pt x="6658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107913" y="-97800"/>
              <a:ext cx="239075" cy="111950"/>
            </a:xfrm>
            <a:custGeom>
              <a:rect b="b" l="l" r="r" t="t"/>
              <a:pathLst>
                <a:path extrusionOk="0" h="4478" w="9563">
                  <a:moveTo>
                    <a:pt x="5754" y="0"/>
                  </a:moveTo>
                  <a:lnTo>
                    <a:pt x="0" y="523"/>
                  </a:lnTo>
                  <a:lnTo>
                    <a:pt x="6486" y="4478"/>
                  </a:lnTo>
                  <a:lnTo>
                    <a:pt x="9562" y="1862"/>
                  </a:lnTo>
                  <a:lnTo>
                    <a:pt x="5754" y="0"/>
                  </a:lnTo>
                  <a:close/>
                </a:path>
              </a:pathLst>
            </a:custGeom>
            <a:solidFill>
              <a:srgbClr val="CA7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104763" y="-127625"/>
              <a:ext cx="242225" cy="76400"/>
            </a:xfrm>
            <a:custGeom>
              <a:rect b="b" l="l" r="r" t="t"/>
              <a:pathLst>
                <a:path extrusionOk="0" h="3056" w="9689">
                  <a:moveTo>
                    <a:pt x="7449" y="1"/>
                  </a:moveTo>
                  <a:lnTo>
                    <a:pt x="1" y="1695"/>
                  </a:lnTo>
                  <a:lnTo>
                    <a:pt x="9688" y="3055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E69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221413" y="134450"/>
              <a:ext cx="301850" cy="91050"/>
            </a:xfrm>
            <a:custGeom>
              <a:rect b="b" l="l" r="r" t="t"/>
              <a:pathLst>
                <a:path extrusionOk="0" h="3642" w="12074">
                  <a:moveTo>
                    <a:pt x="2365" y="0"/>
                  </a:moveTo>
                  <a:lnTo>
                    <a:pt x="2365" y="21"/>
                  </a:lnTo>
                  <a:cubicBezTo>
                    <a:pt x="2365" y="21"/>
                    <a:pt x="1361" y="1381"/>
                    <a:pt x="1" y="3641"/>
                  </a:cubicBezTo>
                  <a:cubicBezTo>
                    <a:pt x="4185" y="1549"/>
                    <a:pt x="12073" y="440"/>
                    <a:pt x="12073" y="440"/>
                  </a:cubicBezTo>
                  <a:lnTo>
                    <a:pt x="12073" y="440"/>
                  </a:lnTo>
                  <a:cubicBezTo>
                    <a:pt x="10496" y="569"/>
                    <a:pt x="9126" y="624"/>
                    <a:pt x="7937" y="624"/>
                  </a:cubicBezTo>
                  <a:cubicBezTo>
                    <a:pt x="5278" y="624"/>
                    <a:pt x="3522" y="347"/>
                    <a:pt x="2365" y="0"/>
                  </a:cubicBezTo>
                  <a:close/>
                </a:path>
              </a:pathLst>
            </a:custGeom>
            <a:solidFill>
              <a:srgbClr val="497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1678063" y="-153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2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1376763" y="-94150"/>
              <a:ext cx="75350" cy="75875"/>
            </a:xfrm>
            <a:custGeom>
              <a:rect b="b" l="l" r="r" t="t"/>
              <a:pathLst>
                <a:path extrusionOk="0" h="3035" w="3014">
                  <a:moveTo>
                    <a:pt x="1507" y="1"/>
                  </a:moveTo>
                  <a:cubicBezTo>
                    <a:pt x="670" y="1"/>
                    <a:pt x="1" y="670"/>
                    <a:pt x="1" y="1507"/>
                  </a:cubicBezTo>
                  <a:cubicBezTo>
                    <a:pt x="1" y="2344"/>
                    <a:pt x="670" y="3035"/>
                    <a:pt x="1507" y="3035"/>
                  </a:cubicBezTo>
                  <a:cubicBezTo>
                    <a:pt x="2344" y="3035"/>
                    <a:pt x="3014" y="2344"/>
                    <a:pt x="3014" y="1507"/>
                  </a:cubicBezTo>
                  <a:cubicBezTo>
                    <a:pt x="3014" y="670"/>
                    <a:pt x="2344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1387238" y="-83675"/>
              <a:ext cx="54950" cy="54950"/>
            </a:xfrm>
            <a:custGeom>
              <a:rect b="b" l="l" r="r" t="t"/>
              <a:pathLst>
                <a:path extrusionOk="0" h="2198" w="2198">
                  <a:moveTo>
                    <a:pt x="1088" y="0"/>
                  </a:moveTo>
                  <a:cubicBezTo>
                    <a:pt x="482" y="0"/>
                    <a:pt x="0" y="481"/>
                    <a:pt x="0" y="1088"/>
                  </a:cubicBezTo>
                  <a:cubicBezTo>
                    <a:pt x="0" y="1695"/>
                    <a:pt x="482" y="2197"/>
                    <a:pt x="1088" y="2197"/>
                  </a:cubicBezTo>
                  <a:cubicBezTo>
                    <a:pt x="1695" y="2197"/>
                    <a:pt x="2197" y="1695"/>
                    <a:pt x="2197" y="1088"/>
                  </a:cubicBezTo>
                  <a:cubicBezTo>
                    <a:pt x="2197" y="481"/>
                    <a:pt x="1695" y="0"/>
                    <a:pt x="1088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1396138" y="-62750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9" y="0"/>
                  </a:moveTo>
                  <a:cubicBezTo>
                    <a:pt x="84" y="0"/>
                    <a:pt x="0" y="105"/>
                    <a:pt x="0" y="209"/>
                  </a:cubicBezTo>
                  <a:cubicBezTo>
                    <a:pt x="0" y="314"/>
                    <a:pt x="105" y="419"/>
                    <a:pt x="209" y="419"/>
                  </a:cubicBezTo>
                  <a:cubicBezTo>
                    <a:pt x="314" y="419"/>
                    <a:pt x="419" y="314"/>
                    <a:pt x="419" y="209"/>
                  </a:cubicBezTo>
                  <a:cubicBezTo>
                    <a:pt x="419" y="105"/>
                    <a:pt x="335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1290463" y="-257675"/>
              <a:ext cx="509000" cy="130075"/>
            </a:xfrm>
            <a:custGeom>
              <a:rect b="b" l="l" r="r" t="t"/>
              <a:pathLst>
                <a:path extrusionOk="0" h="5203" w="20360">
                  <a:moveTo>
                    <a:pt x="8739" y="1"/>
                  </a:moveTo>
                  <a:cubicBezTo>
                    <a:pt x="6595" y="1"/>
                    <a:pt x="4431" y="749"/>
                    <a:pt x="2658" y="1980"/>
                  </a:cubicBezTo>
                  <a:cubicBezTo>
                    <a:pt x="1486" y="2796"/>
                    <a:pt x="440" y="3863"/>
                    <a:pt x="0" y="5203"/>
                  </a:cubicBezTo>
                  <a:cubicBezTo>
                    <a:pt x="2576" y="3764"/>
                    <a:pt x="5340" y="3133"/>
                    <a:pt x="8181" y="3133"/>
                  </a:cubicBezTo>
                  <a:cubicBezTo>
                    <a:pt x="9679" y="3133"/>
                    <a:pt x="11198" y="3308"/>
                    <a:pt x="12722" y="3633"/>
                  </a:cubicBezTo>
                  <a:cubicBezTo>
                    <a:pt x="13517" y="3780"/>
                    <a:pt x="14312" y="4031"/>
                    <a:pt x="15128" y="4052"/>
                  </a:cubicBezTo>
                  <a:cubicBezTo>
                    <a:pt x="15194" y="4054"/>
                    <a:pt x="15259" y="4056"/>
                    <a:pt x="15324" y="4056"/>
                  </a:cubicBezTo>
                  <a:cubicBezTo>
                    <a:pt x="17321" y="4056"/>
                    <a:pt x="19164" y="2828"/>
                    <a:pt x="20359" y="1227"/>
                  </a:cubicBezTo>
                  <a:lnTo>
                    <a:pt x="20359" y="1227"/>
                  </a:lnTo>
                  <a:cubicBezTo>
                    <a:pt x="19247" y="1640"/>
                    <a:pt x="18064" y="1850"/>
                    <a:pt x="16883" y="1850"/>
                  </a:cubicBezTo>
                  <a:cubicBezTo>
                    <a:pt x="15731" y="1850"/>
                    <a:pt x="14581" y="1651"/>
                    <a:pt x="13496" y="1248"/>
                  </a:cubicBezTo>
                  <a:cubicBezTo>
                    <a:pt x="12806" y="997"/>
                    <a:pt x="12136" y="683"/>
                    <a:pt x="11446" y="432"/>
                  </a:cubicBezTo>
                  <a:cubicBezTo>
                    <a:pt x="10568" y="137"/>
                    <a:pt x="9655" y="1"/>
                    <a:pt x="8739" y="1"/>
                  </a:cubicBezTo>
                  <a:close/>
                </a:path>
              </a:pathLst>
            </a:custGeom>
            <a:solidFill>
              <a:srgbClr val="2E4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1030488" y="563375"/>
              <a:ext cx="888750" cy="517275"/>
            </a:xfrm>
            <a:custGeom>
              <a:rect b="b" l="l" r="r" t="t"/>
              <a:pathLst>
                <a:path extrusionOk="0" h="20691" w="35550">
                  <a:moveTo>
                    <a:pt x="35550" y="1"/>
                  </a:moveTo>
                  <a:cubicBezTo>
                    <a:pt x="35068" y="900"/>
                    <a:pt x="34545" y="1779"/>
                    <a:pt x="34064" y="2637"/>
                  </a:cubicBezTo>
                  <a:cubicBezTo>
                    <a:pt x="32453" y="5336"/>
                    <a:pt x="30821" y="8077"/>
                    <a:pt x="28519" y="10232"/>
                  </a:cubicBezTo>
                  <a:cubicBezTo>
                    <a:pt x="27201" y="11425"/>
                    <a:pt x="25716" y="12429"/>
                    <a:pt x="24167" y="13308"/>
                  </a:cubicBezTo>
                  <a:cubicBezTo>
                    <a:pt x="20882" y="15212"/>
                    <a:pt x="17283" y="16761"/>
                    <a:pt x="13475" y="17012"/>
                  </a:cubicBezTo>
                  <a:cubicBezTo>
                    <a:pt x="13179" y="17030"/>
                    <a:pt x="12881" y="17039"/>
                    <a:pt x="12583" y="17039"/>
                  </a:cubicBezTo>
                  <a:cubicBezTo>
                    <a:pt x="9066" y="17039"/>
                    <a:pt x="5455" y="15783"/>
                    <a:pt x="3160" y="13141"/>
                  </a:cubicBezTo>
                  <a:cubicBezTo>
                    <a:pt x="1298" y="10965"/>
                    <a:pt x="461" y="8014"/>
                    <a:pt x="419" y="5127"/>
                  </a:cubicBezTo>
                  <a:cubicBezTo>
                    <a:pt x="419" y="4792"/>
                    <a:pt x="419" y="4478"/>
                    <a:pt x="461" y="4144"/>
                  </a:cubicBezTo>
                  <a:lnTo>
                    <a:pt x="461" y="4144"/>
                  </a:lnTo>
                  <a:cubicBezTo>
                    <a:pt x="84" y="6299"/>
                    <a:pt x="0" y="8433"/>
                    <a:pt x="314" y="10462"/>
                  </a:cubicBezTo>
                  <a:cubicBezTo>
                    <a:pt x="1151" y="16070"/>
                    <a:pt x="5859" y="20255"/>
                    <a:pt x="11488" y="20631"/>
                  </a:cubicBezTo>
                  <a:cubicBezTo>
                    <a:pt x="11973" y="20669"/>
                    <a:pt x="12488" y="20690"/>
                    <a:pt x="13028" y="20690"/>
                  </a:cubicBezTo>
                  <a:cubicBezTo>
                    <a:pt x="16117" y="20690"/>
                    <a:pt x="20028" y="19983"/>
                    <a:pt x="24000" y="17472"/>
                  </a:cubicBezTo>
                  <a:cubicBezTo>
                    <a:pt x="29398" y="14040"/>
                    <a:pt x="35173" y="9437"/>
                    <a:pt x="35550" y="1"/>
                  </a:cubicBezTo>
                  <a:close/>
                </a:path>
              </a:pathLst>
            </a:custGeom>
            <a:solidFill>
              <a:srgbClr val="497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26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7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152" name="Google Shape;1152;p27"/>
          <p:cNvGrpSpPr/>
          <p:nvPr/>
        </p:nvGrpSpPr>
        <p:grpSpPr>
          <a:xfrm>
            <a:off x="477131" y="1844276"/>
            <a:ext cx="5466912" cy="2927930"/>
            <a:chOff x="1397225" y="1410350"/>
            <a:chExt cx="4786300" cy="2774500"/>
          </a:xfrm>
        </p:grpSpPr>
        <p:grpSp>
          <p:nvGrpSpPr>
            <p:cNvPr id="1153" name="Google Shape;1153;p27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154" name="Google Shape;1154;p2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55" name="Google Shape;1155;p2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6" name="Google Shape;1156;p27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157" name="Google Shape;1157;p2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158" name="Google Shape;1158;p2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59" name="Google Shape;1159;p2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160" name="Google Shape;1160;p2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5" name="Google Shape;1165;p27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166" name="Google Shape;1166;p2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67" name="Google Shape;1167;p2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8" name="Google Shape;1168;p27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169" name="Google Shape;1169;p2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70" name="Google Shape;1170;p2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5" name="Google Shape;1175;p27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176" name="Google Shape;1176;p2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178" name="Google Shape;1178;p27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179" name="Google Shape;1179;p2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81" name="Google Shape;1181;p2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182" name="Google Shape;1182;p27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183" name="Google Shape;1183;p2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185" name="Google Shape;1185;p27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186" name="Google Shape;1186;p2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87" name="Google Shape;1187;p2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8" name="Google Shape;1188;p27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189" name="Google Shape;1189;p2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190" name="Google Shape;1190;p2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91" name="Google Shape;1191;p2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2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3" name="Google Shape;1193;p27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194" name="Google Shape;1194;p2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95" name="Google Shape;1195;p2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27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197" name="Google Shape;1197;p2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198" name="Google Shape;1198;p2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9" name="Google Shape;1199;p27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200" name="Google Shape;1200;p2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201" name="Google Shape;1201;p2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2" name="Google Shape;1202;p27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5" name="Google Shape;1205;p27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206" name="Google Shape;1206;p2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2" name="Google Shape;1222;p27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27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245" name="Google Shape;1245;p2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7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8" name="Google Shape;1248;p27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249" name="Google Shape;1249;p2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3" name="Google Shape;1253;p27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0" name="Google Shape;1260;p27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261" name="Google Shape;1261;p2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5" name="Google Shape;1265;p27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27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295" name="Google Shape;1295;p2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7" name="Google Shape;1297;p27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8" name="Google Shape;1298;p27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299" name="Google Shape;1299;p2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27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4" name="Google Shape;1304;p27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2" name="Google Shape;1312;p27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313" name="Google Shape;1313;p2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27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5" name="Google Shape;1325;p27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326" name="Google Shape;1326;p2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2" name="Google Shape;1372;p27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373" name="Google Shape;1373;p2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5" name="Google Shape;1375;p27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7"/>
          <p:cNvGrpSpPr/>
          <p:nvPr/>
        </p:nvGrpSpPr>
        <p:grpSpPr>
          <a:xfrm>
            <a:off x="3603556" y="1541888"/>
            <a:ext cx="393900" cy="1557625"/>
            <a:chOff x="3603556" y="1541888"/>
            <a:chExt cx="393900" cy="1557625"/>
          </a:xfrm>
        </p:grpSpPr>
        <p:cxnSp>
          <p:nvCxnSpPr>
            <p:cNvPr id="1411" name="Google Shape;1411;p27"/>
            <p:cNvCxnSpPr/>
            <p:nvPr/>
          </p:nvCxnSpPr>
          <p:spPr>
            <a:xfrm flipH="1" rot="10800000">
              <a:off x="3800093" y="1844313"/>
              <a:ext cx="600" cy="1255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12" name="Google Shape;1412;p27"/>
            <p:cNvSpPr/>
            <p:nvPr/>
          </p:nvSpPr>
          <p:spPr>
            <a:xfrm>
              <a:off x="3603556" y="1541888"/>
              <a:ext cx="393900" cy="39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27"/>
          <p:cNvGrpSpPr/>
          <p:nvPr/>
        </p:nvGrpSpPr>
        <p:grpSpPr>
          <a:xfrm>
            <a:off x="4846430" y="1545810"/>
            <a:ext cx="388500" cy="2774425"/>
            <a:chOff x="4846430" y="1545810"/>
            <a:chExt cx="388500" cy="2774425"/>
          </a:xfrm>
        </p:grpSpPr>
        <p:cxnSp>
          <p:nvCxnSpPr>
            <p:cNvPr id="1414" name="Google Shape;1414;p27"/>
            <p:cNvCxnSpPr/>
            <p:nvPr/>
          </p:nvCxnSpPr>
          <p:spPr>
            <a:xfrm flipH="1" rot="10800000">
              <a:off x="5055592" y="1844335"/>
              <a:ext cx="3600" cy="2475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15" name="Google Shape;1415;p27"/>
            <p:cNvSpPr/>
            <p:nvPr/>
          </p:nvSpPr>
          <p:spPr>
            <a:xfrm>
              <a:off x="4846430" y="1545810"/>
              <a:ext cx="388500" cy="3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27"/>
          <p:cNvGrpSpPr/>
          <p:nvPr/>
        </p:nvGrpSpPr>
        <p:grpSpPr>
          <a:xfrm>
            <a:off x="1119444" y="1547031"/>
            <a:ext cx="391500" cy="1786800"/>
            <a:chOff x="1119444" y="1547031"/>
            <a:chExt cx="391500" cy="1786800"/>
          </a:xfrm>
        </p:grpSpPr>
        <p:cxnSp>
          <p:nvCxnSpPr>
            <p:cNvPr id="1417" name="Google Shape;1417;p27"/>
            <p:cNvCxnSpPr>
              <a:endCxn id="1418" idx="4"/>
            </p:cNvCxnSpPr>
            <p:nvPr/>
          </p:nvCxnSpPr>
          <p:spPr>
            <a:xfrm rot="10800000">
              <a:off x="1315194" y="1938531"/>
              <a:ext cx="6000" cy="139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18" name="Google Shape;1418;p27"/>
            <p:cNvSpPr/>
            <p:nvPr/>
          </p:nvSpPr>
          <p:spPr>
            <a:xfrm>
              <a:off x="1119444" y="1547031"/>
              <a:ext cx="391500" cy="3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>
            <a:off x="2359864" y="1548065"/>
            <a:ext cx="394500" cy="975900"/>
            <a:chOff x="2359864" y="1548065"/>
            <a:chExt cx="394500" cy="975900"/>
          </a:xfrm>
        </p:grpSpPr>
        <p:cxnSp>
          <p:nvCxnSpPr>
            <p:cNvPr id="1420" name="Google Shape;1420;p27"/>
            <p:cNvCxnSpPr>
              <a:endCxn id="1421" idx="4"/>
            </p:cNvCxnSpPr>
            <p:nvPr/>
          </p:nvCxnSpPr>
          <p:spPr>
            <a:xfrm rot="10800000">
              <a:off x="2557114" y="1942565"/>
              <a:ext cx="10200" cy="581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21" name="Google Shape;1421;p27"/>
            <p:cNvSpPr/>
            <p:nvPr/>
          </p:nvSpPr>
          <p:spPr>
            <a:xfrm>
              <a:off x="2359864" y="1548065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27"/>
          <p:cNvGrpSpPr/>
          <p:nvPr/>
        </p:nvGrpSpPr>
        <p:grpSpPr>
          <a:xfrm>
            <a:off x="6314269" y="900025"/>
            <a:ext cx="2352600" cy="907032"/>
            <a:chOff x="6314267" y="1214350"/>
            <a:chExt cx="2352600" cy="907032"/>
          </a:xfrm>
        </p:grpSpPr>
        <p:sp>
          <p:nvSpPr>
            <p:cNvPr id="1423" name="Google Shape;1423;p27"/>
            <p:cNvSpPr/>
            <p:nvPr/>
          </p:nvSpPr>
          <p:spPr>
            <a:xfrm>
              <a:off x="6314267" y="1619482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00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27"/>
            <p:cNvSpPr txBox="1"/>
            <p:nvPr/>
          </p:nvSpPr>
          <p:spPr>
            <a:xfrm flipH="1">
              <a:off x="7030667" y="1214350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25" name="Google Shape;1425;p27"/>
          <p:cNvGrpSpPr/>
          <p:nvPr/>
        </p:nvGrpSpPr>
        <p:grpSpPr>
          <a:xfrm>
            <a:off x="6314269" y="1896889"/>
            <a:ext cx="2352600" cy="907032"/>
            <a:chOff x="6314267" y="2096914"/>
            <a:chExt cx="2352600" cy="907032"/>
          </a:xfrm>
        </p:grpSpPr>
        <p:sp>
          <p:nvSpPr>
            <p:cNvPr id="1426" name="Google Shape;1426;p27"/>
            <p:cNvSpPr/>
            <p:nvPr/>
          </p:nvSpPr>
          <p:spPr>
            <a:xfrm>
              <a:off x="6314267" y="2502047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27"/>
            <p:cNvSpPr txBox="1"/>
            <p:nvPr/>
          </p:nvSpPr>
          <p:spPr>
            <a:xfrm flipH="1">
              <a:off x="7030667" y="2096914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28" name="Google Shape;1428;p27"/>
          <p:cNvGrpSpPr/>
          <p:nvPr/>
        </p:nvGrpSpPr>
        <p:grpSpPr>
          <a:xfrm>
            <a:off x="6314269" y="2893754"/>
            <a:ext cx="2352600" cy="907032"/>
            <a:chOff x="6314267" y="2979479"/>
            <a:chExt cx="2352600" cy="907032"/>
          </a:xfrm>
        </p:grpSpPr>
        <p:sp>
          <p:nvSpPr>
            <p:cNvPr id="1429" name="Google Shape;1429;p27"/>
            <p:cNvSpPr/>
            <p:nvPr/>
          </p:nvSpPr>
          <p:spPr>
            <a:xfrm>
              <a:off x="6314267" y="3384611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0" name="Google Shape;1430;p27"/>
            <p:cNvSpPr txBox="1"/>
            <p:nvPr/>
          </p:nvSpPr>
          <p:spPr>
            <a:xfrm flipH="1">
              <a:off x="7030667" y="2979479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1" name="Google Shape;1431;p27"/>
          <p:cNvGrpSpPr/>
          <p:nvPr/>
        </p:nvGrpSpPr>
        <p:grpSpPr>
          <a:xfrm>
            <a:off x="6314269" y="3890618"/>
            <a:ext cx="2352600" cy="907032"/>
            <a:chOff x="6314267" y="3862043"/>
            <a:chExt cx="2352600" cy="907032"/>
          </a:xfrm>
        </p:grpSpPr>
        <p:sp>
          <p:nvSpPr>
            <p:cNvPr id="1432" name="Google Shape;1432;p27"/>
            <p:cNvSpPr/>
            <p:nvPr/>
          </p:nvSpPr>
          <p:spPr>
            <a:xfrm>
              <a:off x="6314267" y="4267175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3" name="Google Shape;1433;p27"/>
            <p:cNvSpPr txBox="1"/>
            <p:nvPr/>
          </p:nvSpPr>
          <p:spPr>
            <a:xfrm flipH="1">
              <a:off x="7030667" y="3862043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4" name="Google Shape;1434;p27"/>
          <p:cNvGrpSpPr/>
          <p:nvPr/>
        </p:nvGrpSpPr>
        <p:grpSpPr>
          <a:xfrm>
            <a:off x="2259590" y="980460"/>
            <a:ext cx="632296" cy="457182"/>
            <a:chOff x="2259593" y="845075"/>
            <a:chExt cx="595158" cy="429601"/>
          </a:xfrm>
        </p:grpSpPr>
        <p:sp>
          <p:nvSpPr>
            <p:cNvPr id="1435" name="Google Shape;1435;p27"/>
            <p:cNvSpPr/>
            <p:nvPr/>
          </p:nvSpPr>
          <p:spPr>
            <a:xfrm>
              <a:off x="2259593" y="845075"/>
              <a:ext cx="595158" cy="429601"/>
            </a:xfrm>
            <a:custGeom>
              <a:rect b="b" l="l" r="r" t="t"/>
              <a:pathLst>
                <a:path extrusionOk="0" h="14098" w="19531">
                  <a:moveTo>
                    <a:pt x="16882" y="1563"/>
                  </a:moveTo>
                  <a:cubicBezTo>
                    <a:pt x="16902" y="1625"/>
                    <a:pt x="16902" y="1645"/>
                    <a:pt x="16902" y="1707"/>
                  </a:cubicBezTo>
                  <a:cubicBezTo>
                    <a:pt x="15280" y="2138"/>
                    <a:pt x="13698" y="2570"/>
                    <a:pt x="11994" y="3001"/>
                  </a:cubicBezTo>
                  <a:cubicBezTo>
                    <a:pt x="12179" y="2467"/>
                    <a:pt x="12343" y="2015"/>
                    <a:pt x="13021" y="1871"/>
                  </a:cubicBezTo>
                  <a:cubicBezTo>
                    <a:pt x="14315" y="1645"/>
                    <a:pt x="15588" y="1563"/>
                    <a:pt x="16882" y="1563"/>
                  </a:cubicBezTo>
                  <a:close/>
                  <a:moveTo>
                    <a:pt x="9075" y="582"/>
                  </a:moveTo>
                  <a:cubicBezTo>
                    <a:pt x="10032" y="582"/>
                    <a:pt x="11022" y="1045"/>
                    <a:pt x="11953" y="1871"/>
                  </a:cubicBezTo>
                  <a:cubicBezTo>
                    <a:pt x="11748" y="2261"/>
                    <a:pt x="11501" y="2672"/>
                    <a:pt x="11296" y="3062"/>
                  </a:cubicBezTo>
                  <a:cubicBezTo>
                    <a:pt x="11155" y="3075"/>
                    <a:pt x="11017" y="3082"/>
                    <a:pt x="10883" y="3082"/>
                  </a:cubicBezTo>
                  <a:cubicBezTo>
                    <a:pt x="10371" y="3082"/>
                    <a:pt x="9903" y="2986"/>
                    <a:pt x="9447" y="2775"/>
                  </a:cubicBezTo>
                  <a:cubicBezTo>
                    <a:pt x="8606" y="2364"/>
                    <a:pt x="7805" y="1912"/>
                    <a:pt x="6983" y="1440"/>
                  </a:cubicBezTo>
                  <a:cubicBezTo>
                    <a:pt x="7633" y="853"/>
                    <a:pt x="8344" y="582"/>
                    <a:pt x="9075" y="582"/>
                  </a:cubicBezTo>
                  <a:close/>
                  <a:moveTo>
                    <a:pt x="9036" y="0"/>
                  </a:moveTo>
                  <a:cubicBezTo>
                    <a:pt x="8480" y="0"/>
                    <a:pt x="7937" y="146"/>
                    <a:pt x="7394" y="454"/>
                  </a:cubicBezTo>
                  <a:cubicBezTo>
                    <a:pt x="6572" y="927"/>
                    <a:pt x="5874" y="1522"/>
                    <a:pt x="5361" y="2303"/>
                  </a:cubicBezTo>
                  <a:cubicBezTo>
                    <a:pt x="5094" y="2775"/>
                    <a:pt x="4704" y="3103"/>
                    <a:pt x="4231" y="3412"/>
                  </a:cubicBezTo>
                  <a:cubicBezTo>
                    <a:pt x="2896" y="4295"/>
                    <a:pt x="1808" y="5424"/>
                    <a:pt x="925" y="6759"/>
                  </a:cubicBezTo>
                  <a:cubicBezTo>
                    <a:pt x="679" y="7190"/>
                    <a:pt x="473" y="7642"/>
                    <a:pt x="227" y="8114"/>
                  </a:cubicBezTo>
                  <a:cubicBezTo>
                    <a:pt x="165" y="8299"/>
                    <a:pt x="1" y="8566"/>
                    <a:pt x="309" y="8669"/>
                  </a:cubicBezTo>
                  <a:cubicBezTo>
                    <a:pt x="351" y="8683"/>
                    <a:pt x="389" y="8689"/>
                    <a:pt x="422" y="8689"/>
                  </a:cubicBezTo>
                  <a:cubicBezTo>
                    <a:pt x="634" y="8689"/>
                    <a:pt x="687" y="8435"/>
                    <a:pt x="740" y="8258"/>
                  </a:cubicBezTo>
                  <a:cubicBezTo>
                    <a:pt x="1254" y="6985"/>
                    <a:pt x="2075" y="5896"/>
                    <a:pt x="3102" y="5013"/>
                  </a:cubicBezTo>
                  <a:cubicBezTo>
                    <a:pt x="3492" y="4675"/>
                    <a:pt x="3900" y="4521"/>
                    <a:pt x="4276" y="4521"/>
                  </a:cubicBezTo>
                  <a:cubicBezTo>
                    <a:pt x="4928" y="4521"/>
                    <a:pt x="5489" y="4984"/>
                    <a:pt x="5710" y="5753"/>
                  </a:cubicBezTo>
                  <a:cubicBezTo>
                    <a:pt x="5895" y="6492"/>
                    <a:pt x="5710" y="7170"/>
                    <a:pt x="5484" y="7847"/>
                  </a:cubicBezTo>
                  <a:cubicBezTo>
                    <a:pt x="5032" y="9162"/>
                    <a:pt x="4334" y="10312"/>
                    <a:pt x="3656" y="11482"/>
                  </a:cubicBezTo>
                  <a:cubicBezTo>
                    <a:pt x="3554" y="11626"/>
                    <a:pt x="3451" y="11790"/>
                    <a:pt x="3389" y="11955"/>
                  </a:cubicBezTo>
                  <a:cubicBezTo>
                    <a:pt x="3369" y="12037"/>
                    <a:pt x="3410" y="12160"/>
                    <a:pt x="3492" y="12221"/>
                  </a:cubicBezTo>
                  <a:cubicBezTo>
                    <a:pt x="3527" y="12239"/>
                    <a:pt x="3569" y="12245"/>
                    <a:pt x="3612" y="12245"/>
                  </a:cubicBezTo>
                  <a:cubicBezTo>
                    <a:pt x="3671" y="12245"/>
                    <a:pt x="3732" y="12233"/>
                    <a:pt x="3780" y="12221"/>
                  </a:cubicBezTo>
                  <a:cubicBezTo>
                    <a:pt x="3841" y="12201"/>
                    <a:pt x="3882" y="12119"/>
                    <a:pt x="3944" y="12037"/>
                  </a:cubicBezTo>
                  <a:cubicBezTo>
                    <a:pt x="4724" y="10722"/>
                    <a:pt x="5525" y="9387"/>
                    <a:pt x="6018" y="7929"/>
                  </a:cubicBezTo>
                  <a:cubicBezTo>
                    <a:pt x="6223" y="7313"/>
                    <a:pt x="6347" y="6697"/>
                    <a:pt x="6305" y="6061"/>
                  </a:cubicBezTo>
                  <a:cubicBezTo>
                    <a:pt x="6203" y="5054"/>
                    <a:pt x="5628" y="4336"/>
                    <a:pt x="4683" y="4028"/>
                  </a:cubicBezTo>
                  <a:cubicBezTo>
                    <a:pt x="4601" y="4007"/>
                    <a:pt x="4560" y="4007"/>
                    <a:pt x="4396" y="3945"/>
                  </a:cubicBezTo>
                  <a:cubicBezTo>
                    <a:pt x="5073" y="3514"/>
                    <a:pt x="5546" y="3021"/>
                    <a:pt x="5936" y="2446"/>
                  </a:cubicBezTo>
                  <a:cubicBezTo>
                    <a:pt x="6183" y="2082"/>
                    <a:pt x="6348" y="1916"/>
                    <a:pt x="6592" y="1916"/>
                  </a:cubicBezTo>
                  <a:cubicBezTo>
                    <a:pt x="6733" y="1916"/>
                    <a:pt x="6901" y="1971"/>
                    <a:pt x="7127" y="2077"/>
                  </a:cubicBezTo>
                  <a:cubicBezTo>
                    <a:pt x="7640" y="2303"/>
                    <a:pt x="8092" y="2590"/>
                    <a:pt x="8585" y="2878"/>
                  </a:cubicBezTo>
                  <a:cubicBezTo>
                    <a:pt x="9283" y="3268"/>
                    <a:pt x="10002" y="3514"/>
                    <a:pt x="10782" y="3535"/>
                  </a:cubicBezTo>
                  <a:cubicBezTo>
                    <a:pt x="10926" y="3535"/>
                    <a:pt x="11049" y="3596"/>
                    <a:pt x="11255" y="3617"/>
                  </a:cubicBezTo>
                  <a:cubicBezTo>
                    <a:pt x="10680" y="4110"/>
                    <a:pt x="10146" y="4418"/>
                    <a:pt x="9550" y="4644"/>
                  </a:cubicBezTo>
                  <a:cubicBezTo>
                    <a:pt x="8996" y="4890"/>
                    <a:pt x="8708" y="5280"/>
                    <a:pt x="8688" y="5876"/>
                  </a:cubicBezTo>
                  <a:cubicBezTo>
                    <a:pt x="8688" y="6348"/>
                    <a:pt x="8708" y="6800"/>
                    <a:pt x="8667" y="7231"/>
                  </a:cubicBezTo>
                  <a:cubicBezTo>
                    <a:pt x="8585" y="8073"/>
                    <a:pt x="8564" y="8874"/>
                    <a:pt x="8380" y="9675"/>
                  </a:cubicBezTo>
                  <a:cubicBezTo>
                    <a:pt x="8051" y="11113"/>
                    <a:pt x="7147" y="12221"/>
                    <a:pt x="6059" y="13166"/>
                  </a:cubicBezTo>
                  <a:cubicBezTo>
                    <a:pt x="5833" y="13371"/>
                    <a:pt x="5628" y="13577"/>
                    <a:pt x="5402" y="13782"/>
                  </a:cubicBezTo>
                  <a:cubicBezTo>
                    <a:pt x="5572" y="14001"/>
                    <a:pt x="5648" y="14097"/>
                    <a:pt x="5725" y="14097"/>
                  </a:cubicBezTo>
                  <a:cubicBezTo>
                    <a:pt x="5778" y="14097"/>
                    <a:pt x="5831" y="14051"/>
                    <a:pt x="5915" y="13967"/>
                  </a:cubicBezTo>
                  <a:cubicBezTo>
                    <a:pt x="6285" y="13659"/>
                    <a:pt x="6675" y="13351"/>
                    <a:pt x="7004" y="12981"/>
                  </a:cubicBezTo>
                  <a:cubicBezTo>
                    <a:pt x="8421" y="11585"/>
                    <a:pt x="9139" y="9860"/>
                    <a:pt x="9160" y="7847"/>
                  </a:cubicBezTo>
                  <a:lnTo>
                    <a:pt x="9160" y="6143"/>
                  </a:lnTo>
                  <a:cubicBezTo>
                    <a:pt x="9160" y="5650"/>
                    <a:pt x="9345" y="5362"/>
                    <a:pt x="9817" y="5137"/>
                  </a:cubicBezTo>
                  <a:cubicBezTo>
                    <a:pt x="10495" y="4767"/>
                    <a:pt x="11173" y="4336"/>
                    <a:pt x="11789" y="3884"/>
                  </a:cubicBezTo>
                  <a:cubicBezTo>
                    <a:pt x="12138" y="3617"/>
                    <a:pt x="12446" y="3412"/>
                    <a:pt x="12856" y="3309"/>
                  </a:cubicBezTo>
                  <a:cubicBezTo>
                    <a:pt x="14890" y="2775"/>
                    <a:pt x="16902" y="2261"/>
                    <a:pt x="18915" y="1728"/>
                  </a:cubicBezTo>
                  <a:cubicBezTo>
                    <a:pt x="19079" y="1686"/>
                    <a:pt x="19264" y="1645"/>
                    <a:pt x="19387" y="1563"/>
                  </a:cubicBezTo>
                  <a:cubicBezTo>
                    <a:pt x="19531" y="1461"/>
                    <a:pt x="19531" y="1235"/>
                    <a:pt x="19366" y="1153"/>
                  </a:cubicBezTo>
                  <a:cubicBezTo>
                    <a:pt x="19284" y="1132"/>
                    <a:pt x="19182" y="1111"/>
                    <a:pt x="19079" y="1111"/>
                  </a:cubicBezTo>
                  <a:cubicBezTo>
                    <a:pt x="18316" y="1045"/>
                    <a:pt x="17554" y="1008"/>
                    <a:pt x="16794" y="1008"/>
                  </a:cubicBezTo>
                  <a:cubicBezTo>
                    <a:pt x="15424" y="1008"/>
                    <a:pt x="14060" y="1129"/>
                    <a:pt x="12713" y="1420"/>
                  </a:cubicBezTo>
                  <a:cubicBezTo>
                    <a:pt x="12650" y="1429"/>
                    <a:pt x="12592" y="1434"/>
                    <a:pt x="12539" y="1434"/>
                  </a:cubicBezTo>
                  <a:cubicBezTo>
                    <a:pt x="12367" y="1434"/>
                    <a:pt x="12238" y="1381"/>
                    <a:pt x="12097" y="1255"/>
                  </a:cubicBezTo>
                  <a:cubicBezTo>
                    <a:pt x="11501" y="762"/>
                    <a:pt x="10885" y="413"/>
                    <a:pt x="10166" y="187"/>
                  </a:cubicBezTo>
                  <a:cubicBezTo>
                    <a:pt x="9781" y="64"/>
                    <a:pt x="9406" y="0"/>
                    <a:pt x="9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2450473" y="1074167"/>
              <a:ext cx="61341" cy="134567"/>
            </a:xfrm>
            <a:custGeom>
              <a:rect b="b" l="l" r="r" t="t"/>
              <a:pathLst>
                <a:path extrusionOk="0" h="4416" w="2013">
                  <a:moveTo>
                    <a:pt x="1787" y="1"/>
                  </a:moveTo>
                  <a:cubicBezTo>
                    <a:pt x="1705" y="83"/>
                    <a:pt x="1582" y="165"/>
                    <a:pt x="1500" y="268"/>
                  </a:cubicBezTo>
                  <a:cubicBezTo>
                    <a:pt x="1438" y="288"/>
                    <a:pt x="1479" y="391"/>
                    <a:pt x="1479" y="453"/>
                  </a:cubicBezTo>
                  <a:cubicBezTo>
                    <a:pt x="1335" y="1705"/>
                    <a:pt x="925" y="2835"/>
                    <a:pt x="165" y="3841"/>
                  </a:cubicBezTo>
                  <a:cubicBezTo>
                    <a:pt x="103" y="3903"/>
                    <a:pt x="21" y="3964"/>
                    <a:pt x="21" y="4046"/>
                  </a:cubicBezTo>
                  <a:cubicBezTo>
                    <a:pt x="0" y="4170"/>
                    <a:pt x="62" y="4293"/>
                    <a:pt x="62" y="4416"/>
                  </a:cubicBezTo>
                  <a:cubicBezTo>
                    <a:pt x="185" y="4375"/>
                    <a:pt x="308" y="4375"/>
                    <a:pt x="452" y="4313"/>
                  </a:cubicBezTo>
                  <a:cubicBezTo>
                    <a:pt x="493" y="4313"/>
                    <a:pt x="534" y="4252"/>
                    <a:pt x="575" y="4190"/>
                  </a:cubicBezTo>
                  <a:cubicBezTo>
                    <a:pt x="1397" y="3143"/>
                    <a:pt x="1849" y="1931"/>
                    <a:pt x="1992" y="576"/>
                  </a:cubicBezTo>
                  <a:cubicBezTo>
                    <a:pt x="1992" y="494"/>
                    <a:pt x="2013" y="370"/>
                    <a:pt x="1992" y="268"/>
                  </a:cubicBezTo>
                  <a:cubicBezTo>
                    <a:pt x="1931" y="186"/>
                    <a:pt x="1849" y="83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2493896" y="1039763"/>
              <a:ext cx="19167" cy="24683"/>
            </a:xfrm>
            <a:custGeom>
              <a:rect b="b" l="l" r="r" t="t"/>
              <a:pathLst>
                <a:path extrusionOk="0" h="810" w="629">
                  <a:moveTo>
                    <a:pt x="280" y="0"/>
                  </a:moveTo>
                  <a:cubicBezTo>
                    <a:pt x="218" y="103"/>
                    <a:pt x="95" y="206"/>
                    <a:pt x="75" y="349"/>
                  </a:cubicBezTo>
                  <a:cubicBezTo>
                    <a:pt x="0" y="554"/>
                    <a:pt x="145" y="810"/>
                    <a:pt x="280" y="810"/>
                  </a:cubicBezTo>
                  <a:cubicBezTo>
                    <a:pt x="294" y="810"/>
                    <a:pt x="308" y="807"/>
                    <a:pt x="321" y="801"/>
                  </a:cubicBezTo>
                  <a:cubicBezTo>
                    <a:pt x="424" y="781"/>
                    <a:pt x="547" y="616"/>
                    <a:pt x="588" y="514"/>
                  </a:cubicBezTo>
                  <a:cubicBezTo>
                    <a:pt x="629" y="349"/>
                    <a:pt x="608" y="103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2549356" y="883684"/>
              <a:ext cx="53845" cy="37390"/>
            </a:xfrm>
            <a:custGeom>
              <a:rect b="b" l="l" r="r" t="t"/>
              <a:pathLst>
                <a:path extrusionOk="0" h="1227" w="1767">
                  <a:moveTo>
                    <a:pt x="874" y="1"/>
                  </a:moveTo>
                  <a:cubicBezTo>
                    <a:pt x="571" y="1"/>
                    <a:pt x="255" y="186"/>
                    <a:pt x="0" y="563"/>
                  </a:cubicBezTo>
                  <a:cubicBezTo>
                    <a:pt x="227" y="991"/>
                    <a:pt x="593" y="1227"/>
                    <a:pt x="951" y="1227"/>
                  </a:cubicBezTo>
                  <a:cubicBezTo>
                    <a:pt x="1144" y="1227"/>
                    <a:pt x="1334" y="1159"/>
                    <a:pt x="1499" y="1015"/>
                  </a:cubicBezTo>
                  <a:cubicBezTo>
                    <a:pt x="1766" y="830"/>
                    <a:pt x="1766" y="666"/>
                    <a:pt x="1581" y="399"/>
                  </a:cubicBezTo>
                  <a:cubicBezTo>
                    <a:pt x="1383" y="135"/>
                    <a:pt x="1133" y="1"/>
                    <a:pt x="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27"/>
          <p:cNvGrpSpPr/>
          <p:nvPr/>
        </p:nvGrpSpPr>
        <p:grpSpPr>
          <a:xfrm>
            <a:off x="3522252" y="980427"/>
            <a:ext cx="475117" cy="457215"/>
            <a:chOff x="3522250" y="845025"/>
            <a:chExt cx="475117" cy="457215"/>
          </a:xfrm>
        </p:grpSpPr>
        <p:sp>
          <p:nvSpPr>
            <p:cNvPr id="1440" name="Google Shape;1440;p27"/>
            <p:cNvSpPr/>
            <p:nvPr/>
          </p:nvSpPr>
          <p:spPr>
            <a:xfrm>
              <a:off x="3522250" y="845025"/>
              <a:ext cx="475117" cy="457215"/>
            </a:xfrm>
            <a:custGeom>
              <a:rect b="b" l="l" r="r" t="t"/>
              <a:pathLst>
                <a:path extrusionOk="0" h="18746" w="19510">
                  <a:moveTo>
                    <a:pt x="16454" y="5621"/>
                  </a:moveTo>
                  <a:cubicBezTo>
                    <a:pt x="16584" y="5621"/>
                    <a:pt x="16720" y="5714"/>
                    <a:pt x="16819" y="5892"/>
                  </a:cubicBezTo>
                  <a:cubicBezTo>
                    <a:pt x="16860" y="5974"/>
                    <a:pt x="16881" y="6056"/>
                    <a:pt x="16922" y="6159"/>
                  </a:cubicBezTo>
                  <a:cubicBezTo>
                    <a:pt x="16778" y="6303"/>
                    <a:pt x="16368" y="6282"/>
                    <a:pt x="16552" y="6631"/>
                  </a:cubicBezTo>
                  <a:cubicBezTo>
                    <a:pt x="16621" y="6779"/>
                    <a:pt x="16708" y="6851"/>
                    <a:pt x="16846" y="6851"/>
                  </a:cubicBezTo>
                  <a:cubicBezTo>
                    <a:pt x="16956" y="6851"/>
                    <a:pt x="17100" y="6805"/>
                    <a:pt x="17292" y="6713"/>
                  </a:cubicBezTo>
                  <a:cubicBezTo>
                    <a:pt x="17764" y="7206"/>
                    <a:pt x="18216" y="7678"/>
                    <a:pt x="18688" y="8151"/>
                  </a:cubicBezTo>
                  <a:cubicBezTo>
                    <a:pt x="18750" y="8233"/>
                    <a:pt x="18750" y="8356"/>
                    <a:pt x="18811" y="8562"/>
                  </a:cubicBezTo>
                  <a:cubicBezTo>
                    <a:pt x="17518" y="8007"/>
                    <a:pt x="16244" y="7596"/>
                    <a:pt x="15094" y="6775"/>
                  </a:cubicBezTo>
                  <a:cubicBezTo>
                    <a:pt x="15218" y="6631"/>
                    <a:pt x="15300" y="6508"/>
                    <a:pt x="15402" y="6467"/>
                  </a:cubicBezTo>
                  <a:cubicBezTo>
                    <a:pt x="15731" y="6344"/>
                    <a:pt x="15977" y="6159"/>
                    <a:pt x="16162" y="5830"/>
                  </a:cubicBezTo>
                  <a:cubicBezTo>
                    <a:pt x="16238" y="5689"/>
                    <a:pt x="16344" y="5621"/>
                    <a:pt x="16454" y="5621"/>
                  </a:cubicBezTo>
                  <a:close/>
                  <a:moveTo>
                    <a:pt x="11791" y="0"/>
                  </a:moveTo>
                  <a:cubicBezTo>
                    <a:pt x="11137" y="0"/>
                    <a:pt x="10479" y="98"/>
                    <a:pt x="9817" y="285"/>
                  </a:cubicBezTo>
                  <a:cubicBezTo>
                    <a:pt x="8441" y="696"/>
                    <a:pt x="7352" y="1538"/>
                    <a:pt x="6408" y="2586"/>
                  </a:cubicBezTo>
                  <a:cubicBezTo>
                    <a:pt x="4847" y="4331"/>
                    <a:pt x="3841" y="6405"/>
                    <a:pt x="3081" y="8623"/>
                  </a:cubicBezTo>
                  <a:cubicBezTo>
                    <a:pt x="2978" y="8952"/>
                    <a:pt x="2793" y="9157"/>
                    <a:pt x="2485" y="9342"/>
                  </a:cubicBezTo>
                  <a:cubicBezTo>
                    <a:pt x="1767" y="9773"/>
                    <a:pt x="1068" y="10287"/>
                    <a:pt x="370" y="10800"/>
                  </a:cubicBezTo>
                  <a:cubicBezTo>
                    <a:pt x="247" y="10903"/>
                    <a:pt x="124" y="11026"/>
                    <a:pt x="41" y="11170"/>
                  </a:cubicBezTo>
                  <a:cubicBezTo>
                    <a:pt x="0" y="11231"/>
                    <a:pt x="41" y="11395"/>
                    <a:pt x="103" y="11478"/>
                  </a:cubicBezTo>
                  <a:cubicBezTo>
                    <a:pt x="115" y="11502"/>
                    <a:pt x="169" y="11512"/>
                    <a:pt x="229" y="11512"/>
                  </a:cubicBezTo>
                  <a:cubicBezTo>
                    <a:pt x="271" y="11512"/>
                    <a:pt x="316" y="11507"/>
                    <a:pt x="350" y="11498"/>
                  </a:cubicBezTo>
                  <a:cubicBezTo>
                    <a:pt x="514" y="11416"/>
                    <a:pt x="617" y="11293"/>
                    <a:pt x="740" y="11190"/>
                  </a:cubicBezTo>
                  <a:cubicBezTo>
                    <a:pt x="1849" y="10184"/>
                    <a:pt x="3081" y="9445"/>
                    <a:pt x="4559" y="9178"/>
                  </a:cubicBezTo>
                  <a:cubicBezTo>
                    <a:pt x="5222" y="9062"/>
                    <a:pt x="5875" y="8998"/>
                    <a:pt x="6539" y="8998"/>
                  </a:cubicBezTo>
                  <a:cubicBezTo>
                    <a:pt x="6821" y="8998"/>
                    <a:pt x="7105" y="9009"/>
                    <a:pt x="7393" y="9034"/>
                  </a:cubicBezTo>
                  <a:cubicBezTo>
                    <a:pt x="8276" y="9116"/>
                    <a:pt x="9180" y="9280"/>
                    <a:pt x="9981" y="9753"/>
                  </a:cubicBezTo>
                  <a:cubicBezTo>
                    <a:pt x="10946" y="10307"/>
                    <a:pt x="11460" y="11129"/>
                    <a:pt x="11460" y="12258"/>
                  </a:cubicBezTo>
                  <a:cubicBezTo>
                    <a:pt x="11460" y="13490"/>
                    <a:pt x="11049" y="14579"/>
                    <a:pt x="10433" y="15585"/>
                  </a:cubicBezTo>
                  <a:cubicBezTo>
                    <a:pt x="10330" y="15708"/>
                    <a:pt x="10227" y="15831"/>
                    <a:pt x="10186" y="15996"/>
                  </a:cubicBezTo>
                  <a:cubicBezTo>
                    <a:pt x="10166" y="16057"/>
                    <a:pt x="10207" y="16201"/>
                    <a:pt x="10268" y="16242"/>
                  </a:cubicBezTo>
                  <a:cubicBezTo>
                    <a:pt x="10304" y="16278"/>
                    <a:pt x="10368" y="16300"/>
                    <a:pt x="10427" y="16300"/>
                  </a:cubicBezTo>
                  <a:cubicBezTo>
                    <a:pt x="10469" y="16300"/>
                    <a:pt x="10510" y="16288"/>
                    <a:pt x="10535" y="16263"/>
                  </a:cubicBezTo>
                  <a:cubicBezTo>
                    <a:pt x="10638" y="16221"/>
                    <a:pt x="10720" y="16119"/>
                    <a:pt x="10802" y="16016"/>
                  </a:cubicBezTo>
                  <a:cubicBezTo>
                    <a:pt x="11562" y="14887"/>
                    <a:pt x="12035" y="13654"/>
                    <a:pt x="12035" y="12258"/>
                  </a:cubicBezTo>
                  <a:cubicBezTo>
                    <a:pt x="12035" y="10923"/>
                    <a:pt x="11439" y="9937"/>
                    <a:pt x="10289" y="9280"/>
                  </a:cubicBezTo>
                  <a:cubicBezTo>
                    <a:pt x="9878" y="9075"/>
                    <a:pt x="9447" y="8911"/>
                    <a:pt x="8975" y="8767"/>
                  </a:cubicBezTo>
                  <a:cubicBezTo>
                    <a:pt x="8205" y="8562"/>
                    <a:pt x="7429" y="8474"/>
                    <a:pt x="6654" y="8474"/>
                  </a:cubicBezTo>
                  <a:cubicBezTo>
                    <a:pt x="5879" y="8474"/>
                    <a:pt x="5104" y="8562"/>
                    <a:pt x="4334" y="8705"/>
                  </a:cubicBezTo>
                  <a:cubicBezTo>
                    <a:pt x="4128" y="8726"/>
                    <a:pt x="3943" y="8746"/>
                    <a:pt x="3697" y="8808"/>
                  </a:cubicBezTo>
                  <a:cubicBezTo>
                    <a:pt x="3717" y="8623"/>
                    <a:pt x="3717" y="8500"/>
                    <a:pt x="3759" y="8397"/>
                  </a:cubicBezTo>
                  <a:cubicBezTo>
                    <a:pt x="4354" y="6795"/>
                    <a:pt x="5093" y="5255"/>
                    <a:pt x="6100" y="3879"/>
                  </a:cubicBezTo>
                  <a:cubicBezTo>
                    <a:pt x="6736" y="2976"/>
                    <a:pt x="7517" y="2154"/>
                    <a:pt x="8441" y="1538"/>
                  </a:cubicBezTo>
                  <a:cubicBezTo>
                    <a:pt x="9496" y="835"/>
                    <a:pt x="10605" y="492"/>
                    <a:pt x="11749" y="492"/>
                  </a:cubicBezTo>
                  <a:cubicBezTo>
                    <a:pt x="12475" y="492"/>
                    <a:pt x="13215" y="630"/>
                    <a:pt x="13965" y="902"/>
                  </a:cubicBezTo>
                  <a:cubicBezTo>
                    <a:pt x="15628" y="1477"/>
                    <a:pt x="16778" y="3407"/>
                    <a:pt x="16573" y="5070"/>
                  </a:cubicBezTo>
                  <a:cubicBezTo>
                    <a:pt x="16162" y="5153"/>
                    <a:pt x="15813" y="5317"/>
                    <a:pt x="15628" y="5748"/>
                  </a:cubicBezTo>
                  <a:cubicBezTo>
                    <a:pt x="15567" y="5851"/>
                    <a:pt x="15361" y="5892"/>
                    <a:pt x="15259" y="5974"/>
                  </a:cubicBezTo>
                  <a:cubicBezTo>
                    <a:pt x="15053" y="6159"/>
                    <a:pt x="14889" y="6303"/>
                    <a:pt x="14684" y="6487"/>
                  </a:cubicBezTo>
                  <a:cubicBezTo>
                    <a:pt x="14540" y="6590"/>
                    <a:pt x="14478" y="6754"/>
                    <a:pt x="14335" y="6857"/>
                  </a:cubicBezTo>
                  <a:cubicBezTo>
                    <a:pt x="13965" y="7206"/>
                    <a:pt x="13903" y="7514"/>
                    <a:pt x="14211" y="7925"/>
                  </a:cubicBezTo>
                  <a:cubicBezTo>
                    <a:pt x="14417" y="8212"/>
                    <a:pt x="14684" y="8459"/>
                    <a:pt x="14910" y="8726"/>
                  </a:cubicBezTo>
                  <a:cubicBezTo>
                    <a:pt x="15957" y="9876"/>
                    <a:pt x="16860" y="11129"/>
                    <a:pt x="17415" y="12628"/>
                  </a:cubicBezTo>
                  <a:cubicBezTo>
                    <a:pt x="18134" y="14558"/>
                    <a:pt x="18011" y="16406"/>
                    <a:pt x="16799" y="18111"/>
                  </a:cubicBezTo>
                  <a:cubicBezTo>
                    <a:pt x="16676" y="18275"/>
                    <a:pt x="16470" y="18501"/>
                    <a:pt x="16737" y="18686"/>
                  </a:cubicBezTo>
                  <a:cubicBezTo>
                    <a:pt x="16793" y="18728"/>
                    <a:pt x="16843" y="18745"/>
                    <a:pt x="16888" y="18745"/>
                  </a:cubicBezTo>
                  <a:cubicBezTo>
                    <a:pt x="17041" y="18745"/>
                    <a:pt x="17140" y="18541"/>
                    <a:pt x="17251" y="18398"/>
                  </a:cubicBezTo>
                  <a:cubicBezTo>
                    <a:pt x="18298" y="16961"/>
                    <a:pt x="18627" y="15379"/>
                    <a:pt x="18277" y="13634"/>
                  </a:cubicBezTo>
                  <a:cubicBezTo>
                    <a:pt x="17990" y="12217"/>
                    <a:pt x="17353" y="10985"/>
                    <a:pt x="16532" y="9855"/>
                  </a:cubicBezTo>
                  <a:cubicBezTo>
                    <a:pt x="16019" y="9157"/>
                    <a:pt x="15423" y="8520"/>
                    <a:pt x="14889" y="7843"/>
                  </a:cubicBezTo>
                  <a:cubicBezTo>
                    <a:pt x="14766" y="7699"/>
                    <a:pt x="14519" y="7576"/>
                    <a:pt x="14602" y="7206"/>
                  </a:cubicBezTo>
                  <a:lnTo>
                    <a:pt x="14602" y="7206"/>
                  </a:lnTo>
                  <a:cubicBezTo>
                    <a:pt x="14827" y="7309"/>
                    <a:pt x="14992" y="7411"/>
                    <a:pt x="15177" y="7494"/>
                  </a:cubicBezTo>
                  <a:cubicBezTo>
                    <a:pt x="15895" y="7843"/>
                    <a:pt x="16635" y="8192"/>
                    <a:pt x="17374" y="8541"/>
                  </a:cubicBezTo>
                  <a:cubicBezTo>
                    <a:pt x="17846" y="8767"/>
                    <a:pt x="18319" y="9013"/>
                    <a:pt x="18873" y="9280"/>
                  </a:cubicBezTo>
                  <a:cubicBezTo>
                    <a:pt x="19345" y="8952"/>
                    <a:pt x="19510" y="8520"/>
                    <a:pt x="19140" y="8028"/>
                  </a:cubicBezTo>
                  <a:cubicBezTo>
                    <a:pt x="18852" y="7596"/>
                    <a:pt x="18503" y="7227"/>
                    <a:pt x="18113" y="6898"/>
                  </a:cubicBezTo>
                  <a:cubicBezTo>
                    <a:pt x="17497" y="6385"/>
                    <a:pt x="17148" y="5748"/>
                    <a:pt x="17086" y="4947"/>
                  </a:cubicBezTo>
                  <a:cubicBezTo>
                    <a:pt x="17086" y="4803"/>
                    <a:pt x="17086" y="4660"/>
                    <a:pt x="17066" y="4516"/>
                  </a:cubicBezTo>
                  <a:cubicBezTo>
                    <a:pt x="16778" y="2503"/>
                    <a:pt x="15834" y="1025"/>
                    <a:pt x="13883" y="347"/>
                  </a:cubicBezTo>
                  <a:cubicBezTo>
                    <a:pt x="13191" y="113"/>
                    <a:pt x="12494" y="0"/>
                    <a:pt x="1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3623267" y="874512"/>
              <a:ext cx="283585" cy="165998"/>
            </a:xfrm>
            <a:custGeom>
              <a:rect b="b" l="l" r="r" t="t"/>
              <a:pathLst>
                <a:path extrusionOk="0" h="6806" w="11645">
                  <a:moveTo>
                    <a:pt x="9584" y="2196"/>
                  </a:moveTo>
                  <a:cubicBezTo>
                    <a:pt x="9593" y="2196"/>
                    <a:pt x="9602" y="2197"/>
                    <a:pt x="9612" y="2198"/>
                  </a:cubicBezTo>
                  <a:cubicBezTo>
                    <a:pt x="9714" y="2198"/>
                    <a:pt x="9858" y="2362"/>
                    <a:pt x="9879" y="2485"/>
                  </a:cubicBezTo>
                  <a:cubicBezTo>
                    <a:pt x="9920" y="2568"/>
                    <a:pt x="9755" y="2691"/>
                    <a:pt x="9653" y="2876"/>
                  </a:cubicBezTo>
                  <a:cubicBezTo>
                    <a:pt x="9529" y="2711"/>
                    <a:pt x="9406" y="2629"/>
                    <a:pt x="9365" y="2527"/>
                  </a:cubicBezTo>
                  <a:cubicBezTo>
                    <a:pt x="9307" y="2371"/>
                    <a:pt x="9415" y="2196"/>
                    <a:pt x="9584" y="2196"/>
                  </a:cubicBezTo>
                  <a:close/>
                  <a:moveTo>
                    <a:pt x="8221" y="495"/>
                  </a:moveTo>
                  <a:cubicBezTo>
                    <a:pt x="8627" y="495"/>
                    <a:pt x="9042" y="541"/>
                    <a:pt x="9468" y="637"/>
                  </a:cubicBezTo>
                  <a:cubicBezTo>
                    <a:pt x="10351" y="822"/>
                    <a:pt x="10987" y="1541"/>
                    <a:pt x="11049" y="2321"/>
                  </a:cubicBezTo>
                  <a:cubicBezTo>
                    <a:pt x="11086" y="2931"/>
                    <a:pt x="10841" y="3258"/>
                    <a:pt x="10268" y="3258"/>
                  </a:cubicBezTo>
                  <a:cubicBezTo>
                    <a:pt x="10204" y="3258"/>
                    <a:pt x="10136" y="3254"/>
                    <a:pt x="10063" y="3245"/>
                  </a:cubicBezTo>
                  <a:cubicBezTo>
                    <a:pt x="10412" y="2835"/>
                    <a:pt x="10679" y="2383"/>
                    <a:pt x="10228" y="1890"/>
                  </a:cubicBezTo>
                  <a:cubicBezTo>
                    <a:pt x="10050" y="1726"/>
                    <a:pt x="9835" y="1634"/>
                    <a:pt x="9609" y="1634"/>
                  </a:cubicBezTo>
                  <a:cubicBezTo>
                    <a:pt x="9495" y="1634"/>
                    <a:pt x="9379" y="1657"/>
                    <a:pt x="9262" y="1705"/>
                  </a:cubicBezTo>
                  <a:cubicBezTo>
                    <a:pt x="8893" y="1890"/>
                    <a:pt x="8729" y="2218"/>
                    <a:pt x="8831" y="2876"/>
                  </a:cubicBezTo>
                  <a:cubicBezTo>
                    <a:pt x="8379" y="2773"/>
                    <a:pt x="7928" y="2691"/>
                    <a:pt x="7476" y="2588"/>
                  </a:cubicBezTo>
                  <a:cubicBezTo>
                    <a:pt x="7168" y="2519"/>
                    <a:pt x="6863" y="2485"/>
                    <a:pt x="6561" y="2485"/>
                  </a:cubicBezTo>
                  <a:cubicBezTo>
                    <a:pt x="5875" y="2485"/>
                    <a:pt x="5208" y="2663"/>
                    <a:pt x="4580" y="3019"/>
                  </a:cubicBezTo>
                  <a:cubicBezTo>
                    <a:pt x="3882" y="3430"/>
                    <a:pt x="3225" y="3902"/>
                    <a:pt x="2527" y="4354"/>
                  </a:cubicBezTo>
                  <a:cubicBezTo>
                    <a:pt x="2301" y="4519"/>
                    <a:pt x="2075" y="4683"/>
                    <a:pt x="1890" y="4847"/>
                  </a:cubicBezTo>
                  <a:cubicBezTo>
                    <a:pt x="2670" y="3533"/>
                    <a:pt x="3677" y="2403"/>
                    <a:pt x="4950" y="1541"/>
                  </a:cubicBezTo>
                  <a:cubicBezTo>
                    <a:pt x="5984" y="872"/>
                    <a:pt x="7064" y="495"/>
                    <a:pt x="8221" y="495"/>
                  </a:cubicBezTo>
                  <a:close/>
                  <a:moveTo>
                    <a:pt x="8297" y="1"/>
                  </a:moveTo>
                  <a:cubicBezTo>
                    <a:pt x="7887" y="21"/>
                    <a:pt x="7496" y="42"/>
                    <a:pt x="7086" y="124"/>
                  </a:cubicBezTo>
                  <a:cubicBezTo>
                    <a:pt x="5586" y="370"/>
                    <a:pt x="4375" y="1171"/>
                    <a:pt x="3266" y="2198"/>
                  </a:cubicBezTo>
                  <a:cubicBezTo>
                    <a:pt x="1993" y="3389"/>
                    <a:pt x="1007" y="4785"/>
                    <a:pt x="103" y="6264"/>
                  </a:cubicBezTo>
                  <a:cubicBezTo>
                    <a:pt x="62" y="6305"/>
                    <a:pt x="1" y="6387"/>
                    <a:pt x="1" y="6469"/>
                  </a:cubicBezTo>
                  <a:cubicBezTo>
                    <a:pt x="1" y="6572"/>
                    <a:pt x="21" y="6695"/>
                    <a:pt x="83" y="6736"/>
                  </a:cubicBezTo>
                  <a:cubicBezTo>
                    <a:pt x="144" y="6783"/>
                    <a:pt x="229" y="6806"/>
                    <a:pt x="302" y="6806"/>
                  </a:cubicBezTo>
                  <a:cubicBezTo>
                    <a:pt x="327" y="6806"/>
                    <a:pt x="350" y="6803"/>
                    <a:pt x="370" y="6798"/>
                  </a:cubicBezTo>
                  <a:cubicBezTo>
                    <a:pt x="514" y="6716"/>
                    <a:pt x="617" y="6593"/>
                    <a:pt x="761" y="6490"/>
                  </a:cubicBezTo>
                  <a:cubicBezTo>
                    <a:pt x="1931" y="5463"/>
                    <a:pt x="3143" y="4457"/>
                    <a:pt x="4478" y="3656"/>
                  </a:cubicBezTo>
                  <a:cubicBezTo>
                    <a:pt x="5171" y="3248"/>
                    <a:pt x="5891" y="3047"/>
                    <a:pt x="6632" y="3047"/>
                  </a:cubicBezTo>
                  <a:cubicBezTo>
                    <a:pt x="7010" y="3047"/>
                    <a:pt x="7395" y="3100"/>
                    <a:pt x="7784" y="3204"/>
                  </a:cubicBezTo>
                  <a:cubicBezTo>
                    <a:pt x="8441" y="3389"/>
                    <a:pt x="9119" y="3615"/>
                    <a:pt x="9776" y="3800"/>
                  </a:cubicBezTo>
                  <a:cubicBezTo>
                    <a:pt x="9951" y="3849"/>
                    <a:pt x="10118" y="3872"/>
                    <a:pt x="10273" y="3872"/>
                  </a:cubicBezTo>
                  <a:cubicBezTo>
                    <a:pt x="10772" y="3872"/>
                    <a:pt x="11158" y="3632"/>
                    <a:pt x="11378" y="3225"/>
                  </a:cubicBezTo>
                  <a:cubicBezTo>
                    <a:pt x="11583" y="2876"/>
                    <a:pt x="11645" y="2465"/>
                    <a:pt x="11542" y="2054"/>
                  </a:cubicBezTo>
                  <a:cubicBezTo>
                    <a:pt x="11275" y="1048"/>
                    <a:pt x="10638" y="411"/>
                    <a:pt x="9632" y="165"/>
                  </a:cubicBezTo>
                  <a:cubicBezTo>
                    <a:pt x="9201" y="62"/>
                    <a:pt x="8708" y="42"/>
                    <a:pt x="8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3857325" y="1062918"/>
              <a:ext cx="75030" cy="148194"/>
            </a:xfrm>
            <a:custGeom>
              <a:rect b="b" l="l" r="r" t="t"/>
              <a:pathLst>
                <a:path extrusionOk="0" h="6076" w="3081">
                  <a:moveTo>
                    <a:pt x="201" y="0"/>
                  </a:moveTo>
                  <a:cubicBezTo>
                    <a:pt x="170" y="0"/>
                    <a:pt x="143" y="5"/>
                    <a:pt x="124" y="18"/>
                  </a:cubicBezTo>
                  <a:cubicBezTo>
                    <a:pt x="42" y="59"/>
                    <a:pt x="1" y="244"/>
                    <a:pt x="42" y="326"/>
                  </a:cubicBezTo>
                  <a:cubicBezTo>
                    <a:pt x="144" y="531"/>
                    <a:pt x="309" y="716"/>
                    <a:pt x="452" y="921"/>
                  </a:cubicBezTo>
                  <a:cubicBezTo>
                    <a:pt x="1520" y="2297"/>
                    <a:pt x="2280" y="3796"/>
                    <a:pt x="2465" y="5542"/>
                  </a:cubicBezTo>
                  <a:cubicBezTo>
                    <a:pt x="2485" y="5747"/>
                    <a:pt x="2383" y="6076"/>
                    <a:pt x="2711" y="6076"/>
                  </a:cubicBezTo>
                  <a:cubicBezTo>
                    <a:pt x="3081" y="6076"/>
                    <a:pt x="2917" y="5727"/>
                    <a:pt x="2978" y="5521"/>
                  </a:cubicBezTo>
                  <a:cubicBezTo>
                    <a:pt x="2978" y="5378"/>
                    <a:pt x="2958" y="5234"/>
                    <a:pt x="2958" y="5070"/>
                  </a:cubicBezTo>
                  <a:cubicBezTo>
                    <a:pt x="2650" y="3201"/>
                    <a:pt x="1746" y="1619"/>
                    <a:pt x="555" y="182"/>
                  </a:cubicBezTo>
                  <a:cubicBezTo>
                    <a:pt x="514" y="120"/>
                    <a:pt x="493" y="79"/>
                    <a:pt x="432" y="38"/>
                  </a:cubicBezTo>
                  <a:cubicBezTo>
                    <a:pt x="361" y="24"/>
                    <a:pt x="271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3838378" y="1042309"/>
              <a:ext cx="18971" cy="15561"/>
            </a:xfrm>
            <a:custGeom>
              <a:rect b="b" l="l" r="r" t="t"/>
              <a:pathLst>
                <a:path extrusionOk="0" h="638" w="779">
                  <a:moveTo>
                    <a:pt x="286" y="0"/>
                  </a:moveTo>
                  <a:cubicBezTo>
                    <a:pt x="265" y="0"/>
                    <a:pt x="80" y="123"/>
                    <a:pt x="60" y="206"/>
                  </a:cubicBezTo>
                  <a:cubicBezTo>
                    <a:pt x="0" y="364"/>
                    <a:pt x="247" y="638"/>
                    <a:pt x="431" y="638"/>
                  </a:cubicBezTo>
                  <a:cubicBezTo>
                    <a:pt x="437" y="638"/>
                    <a:pt x="444" y="637"/>
                    <a:pt x="450" y="637"/>
                  </a:cubicBezTo>
                  <a:cubicBezTo>
                    <a:pt x="553" y="596"/>
                    <a:pt x="614" y="514"/>
                    <a:pt x="779" y="370"/>
                  </a:cubicBezTo>
                  <a:cubicBezTo>
                    <a:pt x="594" y="226"/>
                    <a:pt x="471" y="103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7"/>
          <p:cNvGrpSpPr/>
          <p:nvPr/>
        </p:nvGrpSpPr>
        <p:grpSpPr>
          <a:xfrm>
            <a:off x="4796740" y="1009117"/>
            <a:ext cx="487750" cy="428525"/>
            <a:chOff x="4796738" y="859375"/>
            <a:chExt cx="487750" cy="428525"/>
          </a:xfrm>
        </p:grpSpPr>
        <p:sp>
          <p:nvSpPr>
            <p:cNvPr id="1445" name="Google Shape;1445;p27"/>
            <p:cNvSpPr/>
            <p:nvPr/>
          </p:nvSpPr>
          <p:spPr>
            <a:xfrm>
              <a:off x="4796738" y="859375"/>
              <a:ext cx="487750" cy="428525"/>
            </a:xfrm>
            <a:custGeom>
              <a:rect b="b" l="l" r="r" t="t"/>
              <a:pathLst>
                <a:path extrusionOk="0" h="17141" w="19510">
                  <a:moveTo>
                    <a:pt x="18360" y="4073"/>
                  </a:moveTo>
                  <a:cubicBezTo>
                    <a:pt x="18791" y="5203"/>
                    <a:pt x="19038" y="6230"/>
                    <a:pt x="18545" y="7462"/>
                  </a:cubicBezTo>
                  <a:cubicBezTo>
                    <a:pt x="18175" y="6497"/>
                    <a:pt x="17456" y="5983"/>
                    <a:pt x="16779" y="5367"/>
                  </a:cubicBezTo>
                  <a:cubicBezTo>
                    <a:pt x="17313" y="4915"/>
                    <a:pt x="17806" y="4546"/>
                    <a:pt x="18360" y="4073"/>
                  </a:cubicBezTo>
                  <a:close/>
                  <a:moveTo>
                    <a:pt x="14555" y="1"/>
                  </a:moveTo>
                  <a:cubicBezTo>
                    <a:pt x="13309" y="1"/>
                    <a:pt x="12038" y="470"/>
                    <a:pt x="11090" y="1383"/>
                  </a:cubicBezTo>
                  <a:cubicBezTo>
                    <a:pt x="10515" y="1958"/>
                    <a:pt x="10022" y="2636"/>
                    <a:pt x="9632" y="3396"/>
                  </a:cubicBezTo>
                  <a:cubicBezTo>
                    <a:pt x="9345" y="3971"/>
                    <a:pt x="9098" y="4566"/>
                    <a:pt x="8811" y="5121"/>
                  </a:cubicBezTo>
                  <a:cubicBezTo>
                    <a:pt x="8462" y="5901"/>
                    <a:pt x="7948" y="6517"/>
                    <a:pt x="7250" y="6989"/>
                  </a:cubicBezTo>
                  <a:cubicBezTo>
                    <a:pt x="6675" y="7400"/>
                    <a:pt x="6121" y="7852"/>
                    <a:pt x="5607" y="8304"/>
                  </a:cubicBezTo>
                  <a:cubicBezTo>
                    <a:pt x="3245" y="10378"/>
                    <a:pt x="1397" y="12822"/>
                    <a:pt x="186" y="15758"/>
                  </a:cubicBezTo>
                  <a:cubicBezTo>
                    <a:pt x="103" y="15964"/>
                    <a:pt x="42" y="16128"/>
                    <a:pt x="1" y="16333"/>
                  </a:cubicBezTo>
                  <a:cubicBezTo>
                    <a:pt x="1" y="16416"/>
                    <a:pt x="83" y="16539"/>
                    <a:pt x="165" y="16580"/>
                  </a:cubicBezTo>
                  <a:cubicBezTo>
                    <a:pt x="176" y="16583"/>
                    <a:pt x="188" y="16584"/>
                    <a:pt x="201" y="16584"/>
                  </a:cubicBezTo>
                  <a:cubicBezTo>
                    <a:pt x="279" y="16584"/>
                    <a:pt x="376" y="16533"/>
                    <a:pt x="412" y="16498"/>
                  </a:cubicBezTo>
                  <a:cubicBezTo>
                    <a:pt x="494" y="16374"/>
                    <a:pt x="576" y="16210"/>
                    <a:pt x="617" y="16066"/>
                  </a:cubicBezTo>
                  <a:cubicBezTo>
                    <a:pt x="1171" y="14752"/>
                    <a:pt x="1849" y="13520"/>
                    <a:pt x="2650" y="12329"/>
                  </a:cubicBezTo>
                  <a:cubicBezTo>
                    <a:pt x="3451" y="11158"/>
                    <a:pt x="4560" y="10357"/>
                    <a:pt x="5812" y="9762"/>
                  </a:cubicBezTo>
                  <a:cubicBezTo>
                    <a:pt x="6345" y="9538"/>
                    <a:pt x="6907" y="9372"/>
                    <a:pt x="7497" y="9372"/>
                  </a:cubicBezTo>
                  <a:cubicBezTo>
                    <a:pt x="7612" y="9372"/>
                    <a:pt x="7728" y="9379"/>
                    <a:pt x="7846" y="9392"/>
                  </a:cubicBezTo>
                  <a:cubicBezTo>
                    <a:pt x="9550" y="9556"/>
                    <a:pt x="10577" y="10522"/>
                    <a:pt x="10577" y="12226"/>
                  </a:cubicBezTo>
                  <a:cubicBezTo>
                    <a:pt x="10556" y="13807"/>
                    <a:pt x="10002" y="15163"/>
                    <a:pt x="9037" y="16374"/>
                  </a:cubicBezTo>
                  <a:cubicBezTo>
                    <a:pt x="8934" y="16498"/>
                    <a:pt x="8811" y="16600"/>
                    <a:pt x="8729" y="16744"/>
                  </a:cubicBezTo>
                  <a:cubicBezTo>
                    <a:pt x="8708" y="16847"/>
                    <a:pt x="8729" y="17032"/>
                    <a:pt x="8790" y="17093"/>
                  </a:cubicBezTo>
                  <a:cubicBezTo>
                    <a:pt x="8811" y="17114"/>
                    <a:pt x="8862" y="17124"/>
                    <a:pt x="8921" y="17124"/>
                  </a:cubicBezTo>
                  <a:cubicBezTo>
                    <a:pt x="8980" y="17124"/>
                    <a:pt x="9047" y="17114"/>
                    <a:pt x="9098" y="17093"/>
                  </a:cubicBezTo>
                  <a:cubicBezTo>
                    <a:pt x="9201" y="17032"/>
                    <a:pt x="9283" y="16929"/>
                    <a:pt x="9345" y="16826"/>
                  </a:cubicBezTo>
                  <a:cubicBezTo>
                    <a:pt x="10433" y="15512"/>
                    <a:pt x="11070" y="14033"/>
                    <a:pt x="11090" y="12329"/>
                  </a:cubicBezTo>
                  <a:cubicBezTo>
                    <a:pt x="11152" y="10316"/>
                    <a:pt x="9838" y="8981"/>
                    <a:pt x="7804" y="8899"/>
                  </a:cubicBezTo>
                  <a:cubicBezTo>
                    <a:pt x="7757" y="8898"/>
                    <a:pt x="7710" y="8897"/>
                    <a:pt x="7662" y="8897"/>
                  </a:cubicBezTo>
                  <a:cubicBezTo>
                    <a:pt x="7050" y="8897"/>
                    <a:pt x="6424" y="9018"/>
                    <a:pt x="5833" y="9228"/>
                  </a:cubicBezTo>
                  <a:cubicBezTo>
                    <a:pt x="5689" y="9289"/>
                    <a:pt x="5504" y="9331"/>
                    <a:pt x="5340" y="9392"/>
                  </a:cubicBezTo>
                  <a:cubicBezTo>
                    <a:pt x="5812" y="8858"/>
                    <a:pt x="6326" y="8406"/>
                    <a:pt x="6839" y="7975"/>
                  </a:cubicBezTo>
                  <a:cubicBezTo>
                    <a:pt x="7537" y="7421"/>
                    <a:pt x="8318" y="6969"/>
                    <a:pt x="8831" y="6106"/>
                  </a:cubicBezTo>
                  <a:cubicBezTo>
                    <a:pt x="9098" y="6517"/>
                    <a:pt x="9242" y="6846"/>
                    <a:pt x="9529" y="7133"/>
                  </a:cubicBezTo>
                  <a:cubicBezTo>
                    <a:pt x="10104" y="7975"/>
                    <a:pt x="10864" y="8571"/>
                    <a:pt x="11809" y="8899"/>
                  </a:cubicBezTo>
                  <a:cubicBezTo>
                    <a:pt x="11905" y="8934"/>
                    <a:pt x="11992" y="8956"/>
                    <a:pt x="12067" y="8956"/>
                  </a:cubicBezTo>
                  <a:cubicBezTo>
                    <a:pt x="12217" y="8956"/>
                    <a:pt x="12322" y="8865"/>
                    <a:pt x="12363" y="8591"/>
                  </a:cubicBezTo>
                  <a:cubicBezTo>
                    <a:pt x="12158" y="8489"/>
                    <a:pt x="11973" y="8386"/>
                    <a:pt x="11768" y="8304"/>
                  </a:cubicBezTo>
                  <a:cubicBezTo>
                    <a:pt x="10638" y="7811"/>
                    <a:pt x="9858" y="6969"/>
                    <a:pt x="9447" y="5819"/>
                  </a:cubicBezTo>
                  <a:cubicBezTo>
                    <a:pt x="9406" y="5634"/>
                    <a:pt x="9345" y="5388"/>
                    <a:pt x="9427" y="5223"/>
                  </a:cubicBezTo>
                  <a:cubicBezTo>
                    <a:pt x="9858" y="4320"/>
                    <a:pt x="10310" y="3375"/>
                    <a:pt x="10864" y="2533"/>
                  </a:cubicBezTo>
                  <a:cubicBezTo>
                    <a:pt x="11604" y="1342"/>
                    <a:pt x="12774" y="726"/>
                    <a:pt x="14130" y="562"/>
                  </a:cubicBezTo>
                  <a:cubicBezTo>
                    <a:pt x="14292" y="541"/>
                    <a:pt x="14457" y="531"/>
                    <a:pt x="14621" y="531"/>
                  </a:cubicBezTo>
                  <a:cubicBezTo>
                    <a:pt x="16102" y="531"/>
                    <a:pt x="17619" y="1359"/>
                    <a:pt x="18155" y="2985"/>
                  </a:cubicBezTo>
                  <a:cubicBezTo>
                    <a:pt x="18257" y="3334"/>
                    <a:pt x="18237" y="3560"/>
                    <a:pt x="17929" y="3786"/>
                  </a:cubicBezTo>
                  <a:cubicBezTo>
                    <a:pt x="17415" y="4155"/>
                    <a:pt x="16943" y="4566"/>
                    <a:pt x="16471" y="4915"/>
                  </a:cubicBezTo>
                  <a:cubicBezTo>
                    <a:pt x="16122" y="5141"/>
                    <a:pt x="16080" y="5408"/>
                    <a:pt x="16183" y="5757"/>
                  </a:cubicBezTo>
                  <a:cubicBezTo>
                    <a:pt x="16306" y="6209"/>
                    <a:pt x="16532" y="6620"/>
                    <a:pt x="16902" y="6887"/>
                  </a:cubicBezTo>
                  <a:cubicBezTo>
                    <a:pt x="17148" y="7092"/>
                    <a:pt x="17210" y="7339"/>
                    <a:pt x="17107" y="7647"/>
                  </a:cubicBezTo>
                  <a:cubicBezTo>
                    <a:pt x="16943" y="8016"/>
                    <a:pt x="16820" y="8427"/>
                    <a:pt x="16614" y="8776"/>
                  </a:cubicBezTo>
                  <a:cubicBezTo>
                    <a:pt x="16265" y="9351"/>
                    <a:pt x="16080" y="10008"/>
                    <a:pt x="16163" y="10686"/>
                  </a:cubicBezTo>
                  <a:cubicBezTo>
                    <a:pt x="16368" y="12740"/>
                    <a:pt x="15896" y="14690"/>
                    <a:pt x="14889" y="16498"/>
                  </a:cubicBezTo>
                  <a:cubicBezTo>
                    <a:pt x="14787" y="16703"/>
                    <a:pt x="14561" y="16908"/>
                    <a:pt x="14869" y="17093"/>
                  </a:cubicBezTo>
                  <a:cubicBezTo>
                    <a:pt x="14926" y="17126"/>
                    <a:pt x="14976" y="17140"/>
                    <a:pt x="15019" y="17140"/>
                  </a:cubicBezTo>
                  <a:cubicBezTo>
                    <a:pt x="15191" y="17140"/>
                    <a:pt x="15263" y="16917"/>
                    <a:pt x="15362" y="16785"/>
                  </a:cubicBezTo>
                  <a:cubicBezTo>
                    <a:pt x="15362" y="16744"/>
                    <a:pt x="15382" y="16744"/>
                    <a:pt x="15382" y="16724"/>
                  </a:cubicBezTo>
                  <a:cubicBezTo>
                    <a:pt x="16368" y="14875"/>
                    <a:pt x="16902" y="12924"/>
                    <a:pt x="16676" y="10830"/>
                  </a:cubicBezTo>
                  <a:cubicBezTo>
                    <a:pt x="16614" y="10316"/>
                    <a:pt x="16676" y="9823"/>
                    <a:pt x="16902" y="9331"/>
                  </a:cubicBezTo>
                  <a:cubicBezTo>
                    <a:pt x="17210" y="8735"/>
                    <a:pt x="17456" y="8160"/>
                    <a:pt x="17764" y="7544"/>
                  </a:cubicBezTo>
                  <a:cubicBezTo>
                    <a:pt x="17791" y="7540"/>
                    <a:pt x="17815" y="7538"/>
                    <a:pt x="17837" y="7538"/>
                  </a:cubicBezTo>
                  <a:cubicBezTo>
                    <a:pt x="18248" y="7538"/>
                    <a:pt x="17993" y="8226"/>
                    <a:pt x="18422" y="8304"/>
                  </a:cubicBezTo>
                  <a:cubicBezTo>
                    <a:pt x="18935" y="7996"/>
                    <a:pt x="19264" y="7441"/>
                    <a:pt x="19366" y="6743"/>
                  </a:cubicBezTo>
                  <a:cubicBezTo>
                    <a:pt x="19510" y="5757"/>
                    <a:pt x="19305" y="4813"/>
                    <a:pt x="18956" y="3909"/>
                  </a:cubicBezTo>
                  <a:cubicBezTo>
                    <a:pt x="18873" y="3704"/>
                    <a:pt x="18791" y="3478"/>
                    <a:pt x="18750" y="3272"/>
                  </a:cubicBezTo>
                  <a:cubicBezTo>
                    <a:pt x="18565" y="2307"/>
                    <a:pt x="18072" y="1527"/>
                    <a:pt x="17313" y="911"/>
                  </a:cubicBezTo>
                  <a:cubicBezTo>
                    <a:pt x="16528" y="300"/>
                    <a:pt x="15550" y="1"/>
                    <a:pt x="14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4849613" y="1150950"/>
              <a:ext cx="67300" cy="89400"/>
            </a:xfrm>
            <a:custGeom>
              <a:rect b="b" l="l" r="r" t="t"/>
              <a:pathLst>
                <a:path extrusionOk="0" h="3576" w="2692">
                  <a:moveTo>
                    <a:pt x="2340" y="0"/>
                  </a:moveTo>
                  <a:cubicBezTo>
                    <a:pt x="2326" y="0"/>
                    <a:pt x="2312" y="3"/>
                    <a:pt x="2301" y="9"/>
                  </a:cubicBezTo>
                  <a:cubicBezTo>
                    <a:pt x="2178" y="29"/>
                    <a:pt x="2075" y="193"/>
                    <a:pt x="1993" y="296"/>
                  </a:cubicBezTo>
                  <a:lnTo>
                    <a:pt x="679" y="2144"/>
                  </a:lnTo>
                  <a:cubicBezTo>
                    <a:pt x="494" y="2452"/>
                    <a:pt x="309" y="2802"/>
                    <a:pt x="104" y="3130"/>
                  </a:cubicBezTo>
                  <a:cubicBezTo>
                    <a:pt x="22" y="3294"/>
                    <a:pt x="1" y="3438"/>
                    <a:pt x="165" y="3541"/>
                  </a:cubicBezTo>
                  <a:cubicBezTo>
                    <a:pt x="210" y="3565"/>
                    <a:pt x="249" y="3576"/>
                    <a:pt x="285" y="3576"/>
                  </a:cubicBezTo>
                  <a:cubicBezTo>
                    <a:pt x="399" y="3576"/>
                    <a:pt x="477" y="3470"/>
                    <a:pt x="555" y="3377"/>
                  </a:cubicBezTo>
                  <a:cubicBezTo>
                    <a:pt x="576" y="3356"/>
                    <a:pt x="576" y="3294"/>
                    <a:pt x="617" y="3274"/>
                  </a:cubicBezTo>
                  <a:cubicBezTo>
                    <a:pt x="1233" y="2350"/>
                    <a:pt x="1849" y="1446"/>
                    <a:pt x="2465" y="522"/>
                  </a:cubicBezTo>
                  <a:cubicBezTo>
                    <a:pt x="2506" y="419"/>
                    <a:pt x="2568" y="317"/>
                    <a:pt x="2691" y="132"/>
                  </a:cubicBezTo>
                  <a:cubicBezTo>
                    <a:pt x="2568" y="97"/>
                    <a:pt x="2429" y="0"/>
                    <a:pt x="2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5131488" y="9283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719" y="554"/>
                  </a:moveTo>
                  <a:cubicBezTo>
                    <a:pt x="760" y="616"/>
                    <a:pt x="842" y="678"/>
                    <a:pt x="863" y="760"/>
                  </a:cubicBezTo>
                  <a:cubicBezTo>
                    <a:pt x="863" y="780"/>
                    <a:pt x="760" y="863"/>
                    <a:pt x="678" y="924"/>
                  </a:cubicBezTo>
                  <a:cubicBezTo>
                    <a:pt x="616" y="821"/>
                    <a:pt x="555" y="780"/>
                    <a:pt x="555" y="698"/>
                  </a:cubicBezTo>
                  <a:cubicBezTo>
                    <a:pt x="575" y="657"/>
                    <a:pt x="657" y="596"/>
                    <a:pt x="719" y="554"/>
                  </a:cubicBezTo>
                  <a:close/>
                  <a:moveTo>
                    <a:pt x="719" y="0"/>
                  </a:moveTo>
                  <a:cubicBezTo>
                    <a:pt x="329" y="0"/>
                    <a:pt x="21" y="349"/>
                    <a:pt x="21" y="719"/>
                  </a:cubicBezTo>
                  <a:cubicBezTo>
                    <a:pt x="0" y="1109"/>
                    <a:pt x="308" y="1417"/>
                    <a:pt x="678" y="1479"/>
                  </a:cubicBezTo>
                  <a:cubicBezTo>
                    <a:pt x="689" y="1479"/>
                    <a:pt x="700" y="1479"/>
                    <a:pt x="711" y="1479"/>
                  </a:cubicBezTo>
                  <a:cubicBezTo>
                    <a:pt x="1108" y="1479"/>
                    <a:pt x="1458" y="1120"/>
                    <a:pt x="1458" y="760"/>
                  </a:cubicBezTo>
                  <a:cubicBezTo>
                    <a:pt x="1479" y="370"/>
                    <a:pt x="1089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>
            <a:off x="1051815" y="980425"/>
            <a:ext cx="526785" cy="457217"/>
            <a:chOff x="1239900" y="445275"/>
            <a:chExt cx="526785" cy="457217"/>
          </a:xfrm>
        </p:grpSpPr>
        <p:sp>
          <p:nvSpPr>
            <p:cNvPr id="1449" name="Google Shape;1449;p27"/>
            <p:cNvSpPr/>
            <p:nvPr/>
          </p:nvSpPr>
          <p:spPr>
            <a:xfrm>
              <a:off x="1239900" y="445275"/>
              <a:ext cx="526785" cy="457217"/>
            </a:xfrm>
            <a:custGeom>
              <a:rect b="b" l="l" r="r" t="t"/>
              <a:pathLst>
                <a:path extrusionOk="0" h="16923" w="19305">
                  <a:moveTo>
                    <a:pt x="13328" y="2187"/>
                  </a:moveTo>
                  <a:cubicBezTo>
                    <a:pt x="14478" y="2516"/>
                    <a:pt x="15587" y="2865"/>
                    <a:pt x="16717" y="3194"/>
                  </a:cubicBezTo>
                  <a:cubicBezTo>
                    <a:pt x="16696" y="3214"/>
                    <a:pt x="16696" y="3276"/>
                    <a:pt x="16696" y="3296"/>
                  </a:cubicBezTo>
                  <a:lnTo>
                    <a:pt x="12835" y="3296"/>
                  </a:lnTo>
                  <a:cubicBezTo>
                    <a:pt x="13000" y="2927"/>
                    <a:pt x="13143" y="2598"/>
                    <a:pt x="13328" y="2187"/>
                  </a:cubicBezTo>
                  <a:close/>
                  <a:moveTo>
                    <a:pt x="16080" y="3892"/>
                  </a:moveTo>
                  <a:cubicBezTo>
                    <a:pt x="16080" y="3912"/>
                    <a:pt x="16100" y="3933"/>
                    <a:pt x="16100" y="3953"/>
                  </a:cubicBezTo>
                  <a:cubicBezTo>
                    <a:pt x="15238" y="4200"/>
                    <a:pt x="14355" y="4426"/>
                    <a:pt x="13451" y="4631"/>
                  </a:cubicBezTo>
                  <a:cubicBezTo>
                    <a:pt x="13287" y="4364"/>
                    <a:pt x="13143" y="4159"/>
                    <a:pt x="12938" y="3892"/>
                  </a:cubicBezTo>
                  <a:close/>
                  <a:moveTo>
                    <a:pt x="10398" y="702"/>
                  </a:moveTo>
                  <a:cubicBezTo>
                    <a:pt x="10639" y="702"/>
                    <a:pt x="10869" y="738"/>
                    <a:pt x="11069" y="811"/>
                  </a:cubicBezTo>
                  <a:cubicBezTo>
                    <a:pt x="11747" y="1037"/>
                    <a:pt x="12322" y="1428"/>
                    <a:pt x="12835" y="1941"/>
                  </a:cubicBezTo>
                  <a:cubicBezTo>
                    <a:pt x="12630" y="2352"/>
                    <a:pt x="12486" y="2783"/>
                    <a:pt x="12281" y="3173"/>
                  </a:cubicBezTo>
                  <a:cubicBezTo>
                    <a:pt x="12096" y="3502"/>
                    <a:pt x="12117" y="3789"/>
                    <a:pt x="12383" y="4056"/>
                  </a:cubicBezTo>
                  <a:cubicBezTo>
                    <a:pt x="12589" y="4323"/>
                    <a:pt x="12774" y="4631"/>
                    <a:pt x="13000" y="4939"/>
                  </a:cubicBezTo>
                  <a:cubicBezTo>
                    <a:pt x="12322" y="6110"/>
                    <a:pt x="11952" y="7383"/>
                    <a:pt x="11911" y="8779"/>
                  </a:cubicBezTo>
                  <a:cubicBezTo>
                    <a:pt x="11747" y="8738"/>
                    <a:pt x="11603" y="8677"/>
                    <a:pt x="11480" y="8636"/>
                  </a:cubicBezTo>
                  <a:cubicBezTo>
                    <a:pt x="10720" y="8225"/>
                    <a:pt x="10001" y="7712"/>
                    <a:pt x="9385" y="7075"/>
                  </a:cubicBezTo>
                  <a:cubicBezTo>
                    <a:pt x="8933" y="6603"/>
                    <a:pt x="8605" y="6089"/>
                    <a:pt x="8420" y="5494"/>
                  </a:cubicBezTo>
                  <a:cubicBezTo>
                    <a:pt x="8174" y="4652"/>
                    <a:pt x="8153" y="4631"/>
                    <a:pt x="7270" y="4570"/>
                  </a:cubicBezTo>
                  <a:cubicBezTo>
                    <a:pt x="7537" y="3789"/>
                    <a:pt x="7537" y="3789"/>
                    <a:pt x="7065" y="3276"/>
                  </a:cubicBezTo>
                  <a:cubicBezTo>
                    <a:pt x="7188" y="3194"/>
                    <a:pt x="7332" y="3132"/>
                    <a:pt x="7455" y="3091"/>
                  </a:cubicBezTo>
                  <a:cubicBezTo>
                    <a:pt x="7804" y="2988"/>
                    <a:pt x="8071" y="2762"/>
                    <a:pt x="8112" y="2372"/>
                  </a:cubicBezTo>
                  <a:cubicBezTo>
                    <a:pt x="8276" y="1287"/>
                    <a:pt x="9429" y="702"/>
                    <a:pt x="10398" y="702"/>
                  </a:cubicBezTo>
                  <a:close/>
                  <a:moveTo>
                    <a:pt x="9604" y="1"/>
                  </a:moveTo>
                  <a:cubicBezTo>
                    <a:pt x="9491" y="1"/>
                    <a:pt x="9377" y="4"/>
                    <a:pt x="9262" y="11"/>
                  </a:cubicBezTo>
                  <a:cubicBezTo>
                    <a:pt x="8482" y="52"/>
                    <a:pt x="7722" y="257"/>
                    <a:pt x="7003" y="565"/>
                  </a:cubicBezTo>
                  <a:cubicBezTo>
                    <a:pt x="6787" y="657"/>
                    <a:pt x="6592" y="704"/>
                    <a:pt x="6402" y="704"/>
                  </a:cubicBezTo>
                  <a:cubicBezTo>
                    <a:pt x="6212" y="704"/>
                    <a:pt x="6028" y="657"/>
                    <a:pt x="5832" y="565"/>
                  </a:cubicBezTo>
                  <a:lnTo>
                    <a:pt x="4518" y="31"/>
                  </a:lnTo>
                  <a:cubicBezTo>
                    <a:pt x="4479" y="15"/>
                    <a:pt x="4434" y="9"/>
                    <a:pt x="4388" y="9"/>
                  </a:cubicBezTo>
                  <a:cubicBezTo>
                    <a:pt x="4315" y="9"/>
                    <a:pt x="4240" y="26"/>
                    <a:pt x="4190" y="52"/>
                  </a:cubicBezTo>
                  <a:cubicBezTo>
                    <a:pt x="4107" y="113"/>
                    <a:pt x="4107" y="257"/>
                    <a:pt x="4149" y="360"/>
                  </a:cubicBezTo>
                  <a:cubicBezTo>
                    <a:pt x="4169" y="503"/>
                    <a:pt x="4272" y="606"/>
                    <a:pt x="4313" y="729"/>
                  </a:cubicBezTo>
                  <a:cubicBezTo>
                    <a:pt x="3450" y="996"/>
                    <a:pt x="3450" y="996"/>
                    <a:pt x="3799" y="1695"/>
                  </a:cubicBezTo>
                  <a:cubicBezTo>
                    <a:pt x="3697" y="1777"/>
                    <a:pt x="3594" y="1797"/>
                    <a:pt x="3491" y="1879"/>
                  </a:cubicBezTo>
                  <a:cubicBezTo>
                    <a:pt x="3368" y="1961"/>
                    <a:pt x="3286" y="2044"/>
                    <a:pt x="3040" y="2270"/>
                  </a:cubicBezTo>
                  <a:cubicBezTo>
                    <a:pt x="3224" y="2372"/>
                    <a:pt x="3348" y="2413"/>
                    <a:pt x="3471" y="2495"/>
                  </a:cubicBezTo>
                  <a:cubicBezTo>
                    <a:pt x="3697" y="2639"/>
                    <a:pt x="3964" y="2803"/>
                    <a:pt x="4190" y="2968"/>
                  </a:cubicBezTo>
                  <a:cubicBezTo>
                    <a:pt x="4621" y="3235"/>
                    <a:pt x="4621" y="3276"/>
                    <a:pt x="4518" y="3748"/>
                  </a:cubicBezTo>
                  <a:cubicBezTo>
                    <a:pt x="4436" y="4118"/>
                    <a:pt x="4333" y="4446"/>
                    <a:pt x="4210" y="4816"/>
                  </a:cubicBezTo>
                  <a:cubicBezTo>
                    <a:pt x="3532" y="6890"/>
                    <a:pt x="2239" y="8574"/>
                    <a:pt x="678" y="10073"/>
                  </a:cubicBezTo>
                  <a:cubicBezTo>
                    <a:pt x="575" y="10196"/>
                    <a:pt x="452" y="10299"/>
                    <a:pt x="308" y="10402"/>
                  </a:cubicBezTo>
                  <a:cubicBezTo>
                    <a:pt x="165" y="10525"/>
                    <a:pt x="0" y="10689"/>
                    <a:pt x="165" y="10854"/>
                  </a:cubicBezTo>
                  <a:cubicBezTo>
                    <a:pt x="231" y="10942"/>
                    <a:pt x="295" y="10975"/>
                    <a:pt x="357" y="10975"/>
                  </a:cubicBezTo>
                  <a:cubicBezTo>
                    <a:pt x="468" y="10975"/>
                    <a:pt x="573" y="10871"/>
                    <a:pt x="678" y="10792"/>
                  </a:cubicBezTo>
                  <a:cubicBezTo>
                    <a:pt x="740" y="10730"/>
                    <a:pt x="822" y="10669"/>
                    <a:pt x="904" y="10587"/>
                  </a:cubicBezTo>
                  <a:cubicBezTo>
                    <a:pt x="1294" y="10217"/>
                    <a:pt x="1705" y="9868"/>
                    <a:pt x="2033" y="9457"/>
                  </a:cubicBezTo>
                  <a:cubicBezTo>
                    <a:pt x="2608" y="8779"/>
                    <a:pt x="3307" y="8430"/>
                    <a:pt x="4107" y="8225"/>
                  </a:cubicBezTo>
                  <a:cubicBezTo>
                    <a:pt x="4385" y="8153"/>
                    <a:pt x="4654" y="8118"/>
                    <a:pt x="4910" y="8118"/>
                  </a:cubicBezTo>
                  <a:cubicBezTo>
                    <a:pt x="6114" y="8118"/>
                    <a:pt x="7047" y="8885"/>
                    <a:pt x="7352" y="10155"/>
                  </a:cubicBezTo>
                  <a:cubicBezTo>
                    <a:pt x="7373" y="10299"/>
                    <a:pt x="7393" y="10484"/>
                    <a:pt x="7393" y="10628"/>
                  </a:cubicBezTo>
                  <a:cubicBezTo>
                    <a:pt x="7537" y="12230"/>
                    <a:pt x="6859" y="13544"/>
                    <a:pt x="5915" y="14735"/>
                  </a:cubicBezTo>
                  <a:cubicBezTo>
                    <a:pt x="5791" y="14879"/>
                    <a:pt x="5648" y="15022"/>
                    <a:pt x="5586" y="15187"/>
                  </a:cubicBezTo>
                  <a:cubicBezTo>
                    <a:pt x="5545" y="15228"/>
                    <a:pt x="5607" y="15392"/>
                    <a:pt x="5648" y="15433"/>
                  </a:cubicBezTo>
                  <a:cubicBezTo>
                    <a:pt x="5682" y="15467"/>
                    <a:pt x="5734" y="15482"/>
                    <a:pt x="5788" y="15482"/>
                  </a:cubicBezTo>
                  <a:cubicBezTo>
                    <a:pt x="5832" y="15482"/>
                    <a:pt x="5878" y="15472"/>
                    <a:pt x="5915" y="15454"/>
                  </a:cubicBezTo>
                  <a:cubicBezTo>
                    <a:pt x="6017" y="15413"/>
                    <a:pt x="6099" y="15310"/>
                    <a:pt x="6161" y="15207"/>
                  </a:cubicBezTo>
                  <a:cubicBezTo>
                    <a:pt x="6757" y="14509"/>
                    <a:pt x="7249" y="13708"/>
                    <a:pt x="7578" y="12846"/>
                  </a:cubicBezTo>
                  <a:cubicBezTo>
                    <a:pt x="7845" y="12168"/>
                    <a:pt x="7968" y="11449"/>
                    <a:pt x="7948" y="10730"/>
                  </a:cubicBezTo>
                  <a:cubicBezTo>
                    <a:pt x="7861" y="8816"/>
                    <a:pt x="6565" y="7566"/>
                    <a:pt x="4847" y="7566"/>
                  </a:cubicBezTo>
                  <a:cubicBezTo>
                    <a:pt x="4537" y="7566"/>
                    <a:pt x="4214" y="7606"/>
                    <a:pt x="3882" y="7691"/>
                  </a:cubicBezTo>
                  <a:cubicBezTo>
                    <a:pt x="3738" y="7732"/>
                    <a:pt x="3574" y="7732"/>
                    <a:pt x="3348" y="7773"/>
                  </a:cubicBezTo>
                  <a:cubicBezTo>
                    <a:pt x="3656" y="7198"/>
                    <a:pt x="3943" y="6705"/>
                    <a:pt x="4190" y="6192"/>
                  </a:cubicBezTo>
                  <a:cubicBezTo>
                    <a:pt x="4600" y="5350"/>
                    <a:pt x="4867" y="4446"/>
                    <a:pt x="5073" y="3522"/>
                  </a:cubicBezTo>
                  <a:cubicBezTo>
                    <a:pt x="5134" y="3132"/>
                    <a:pt x="5073" y="2865"/>
                    <a:pt x="4682" y="2680"/>
                  </a:cubicBezTo>
                  <a:cubicBezTo>
                    <a:pt x="4477" y="2578"/>
                    <a:pt x="4272" y="2413"/>
                    <a:pt x="3984" y="2208"/>
                  </a:cubicBezTo>
                  <a:cubicBezTo>
                    <a:pt x="4559" y="2064"/>
                    <a:pt x="4600" y="1756"/>
                    <a:pt x="4395" y="1448"/>
                  </a:cubicBezTo>
                  <a:cubicBezTo>
                    <a:pt x="4703" y="1284"/>
                    <a:pt x="4929" y="1140"/>
                    <a:pt x="5278" y="955"/>
                  </a:cubicBezTo>
                  <a:cubicBezTo>
                    <a:pt x="5590" y="1160"/>
                    <a:pt x="5921" y="1254"/>
                    <a:pt x="6266" y="1254"/>
                  </a:cubicBezTo>
                  <a:cubicBezTo>
                    <a:pt x="6647" y="1254"/>
                    <a:pt x="7045" y="1139"/>
                    <a:pt x="7455" y="935"/>
                  </a:cubicBezTo>
                  <a:cubicBezTo>
                    <a:pt x="7783" y="750"/>
                    <a:pt x="8174" y="709"/>
                    <a:pt x="8523" y="606"/>
                  </a:cubicBezTo>
                  <a:lnTo>
                    <a:pt x="8523" y="606"/>
                  </a:lnTo>
                  <a:cubicBezTo>
                    <a:pt x="8174" y="1058"/>
                    <a:pt x="7783" y="1469"/>
                    <a:pt x="7660" y="2044"/>
                  </a:cubicBezTo>
                  <a:cubicBezTo>
                    <a:pt x="7578" y="2372"/>
                    <a:pt x="7393" y="2557"/>
                    <a:pt x="7065" y="2660"/>
                  </a:cubicBezTo>
                  <a:cubicBezTo>
                    <a:pt x="6777" y="2762"/>
                    <a:pt x="6407" y="2803"/>
                    <a:pt x="6346" y="3214"/>
                  </a:cubicBezTo>
                  <a:cubicBezTo>
                    <a:pt x="6305" y="3604"/>
                    <a:pt x="6654" y="3687"/>
                    <a:pt x="6880" y="3912"/>
                  </a:cubicBezTo>
                  <a:cubicBezTo>
                    <a:pt x="6839" y="4097"/>
                    <a:pt x="6736" y="4241"/>
                    <a:pt x="6674" y="4426"/>
                  </a:cubicBezTo>
                  <a:cubicBezTo>
                    <a:pt x="6531" y="4857"/>
                    <a:pt x="6736" y="5165"/>
                    <a:pt x="7188" y="5165"/>
                  </a:cubicBezTo>
                  <a:cubicBezTo>
                    <a:pt x="7373" y="5165"/>
                    <a:pt x="7558" y="5145"/>
                    <a:pt x="7742" y="5124"/>
                  </a:cubicBezTo>
                  <a:cubicBezTo>
                    <a:pt x="7783" y="5247"/>
                    <a:pt x="7845" y="5329"/>
                    <a:pt x="7804" y="5453"/>
                  </a:cubicBezTo>
                  <a:cubicBezTo>
                    <a:pt x="8091" y="6521"/>
                    <a:pt x="8728" y="7383"/>
                    <a:pt x="9591" y="8040"/>
                  </a:cubicBezTo>
                  <a:cubicBezTo>
                    <a:pt x="10186" y="8513"/>
                    <a:pt x="10864" y="8923"/>
                    <a:pt x="11541" y="9293"/>
                  </a:cubicBezTo>
                  <a:cubicBezTo>
                    <a:pt x="11788" y="9457"/>
                    <a:pt x="11952" y="9580"/>
                    <a:pt x="11973" y="9888"/>
                  </a:cubicBezTo>
                  <a:cubicBezTo>
                    <a:pt x="12199" y="12476"/>
                    <a:pt x="11275" y="14591"/>
                    <a:pt x="9200" y="16152"/>
                  </a:cubicBezTo>
                  <a:cubicBezTo>
                    <a:pt x="9098" y="16234"/>
                    <a:pt x="8954" y="16316"/>
                    <a:pt x="8831" y="16378"/>
                  </a:cubicBezTo>
                  <a:cubicBezTo>
                    <a:pt x="8687" y="16460"/>
                    <a:pt x="8543" y="16583"/>
                    <a:pt x="8646" y="16768"/>
                  </a:cubicBezTo>
                  <a:cubicBezTo>
                    <a:pt x="8718" y="16881"/>
                    <a:pt x="8805" y="16922"/>
                    <a:pt x="8892" y="16922"/>
                  </a:cubicBezTo>
                  <a:cubicBezTo>
                    <a:pt x="8980" y="16922"/>
                    <a:pt x="9067" y="16881"/>
                    <a:pt x="9139" y="16830"/>
                  </a:cubicBezTo>
                  <a:cubicBezTo>
                    <a:pt x="9426" y="16645"/>
                    <a:pt x="9714" y="16460"/>
                    <a:pt x="9960" y="16255"/>
                  </a:cubicBezTo>
                  <a:cubicBezTo>
                    <a:pt x="11973" y="14509"/>
                    <a:pt x="12876" y="12312"/>
                    <a:pt x="12527" y="9663"/>
                  </a:cubicBezTo>
                  <a:cubicBezTo>
                    <a:pt x="12363" y="8204"/>
                    <a:pt x="12671" y="6870"/>
                    <a:pt x="13308" y="5555"/>
                  </a:cubicBezTo>
                  <a:cubicBezTo>
                    <a:pt x="13431" y="5268"/>
                    <a:pt x="13636" y="5145"/>
                    <a:pt x="13944" y="5062"/>
                  </a:cubicBezTo>
                  <a:cubicBezTo>
                    <a:pt x="15484" y="4672"/>
                    <a:pt x="17025" y="4303"/>
                    <a:pt x="18750" y="3892"/>
                  </a:cubicBezTo>
                  <a:cubicBezTo>
                    <a:pt x="18914" y="3830"/>
                    <a:pt x="19119" y="3728"/>
                    <a:pt x="19304" y="3645"/>
                  </a:cubicBezTo>
                  <a:cubicBezTo>
                    <a:pt x="19181" y="3214"/>
                    <a:pt x="18852" y="3214"/>
                    <a:pt x="18585" y="3132"/>
                  </a:cubicBezTo>
                  <a:cubicBezTo>
                    <a:pt x="17066" y="2680"/>
                    <a:pt x="15567" y="2249"/>
                    <a:pt x="14047" y="1797"/>
                  </a:cubicBezTo>
                  <a:cubicBezTo>
                    <a:pt x="13657" y="1695"/>
                    <a:pt x="13349" y="1551"/>
                    <a:pt x="13061" y="1284"/>
                  </a:cubicBezTo>
                  <a:cubicBezTo>
                    <a:pt x="12060" y="434"/>
                    <a:pt x="10902" y="1"/>
                    <a:pt x="9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1498225" y="740133"/>
              <a:ext cx="56622" cy="105692"/>
            </a:xfrm>
            <a:custGeom>
              <a:rect b="b" l="l" r="r" t="t"/>
              <a:pathLst>
                <a:path extrusionOk="0" h="3912" w="2075">
                  <a:moveTo>
                    <a:pt x="1775" y="0"/>
                  </a:moveTo>
                  <a:cubicBezTo>
                    <a:pt x="1642" y="0"/>
                    <a:pt x="1554" y="138"/>
                    <a:pt x="1520" y="289"/>
                  </a:cubicBezTo>
                  <a:cubicBezTo>
                    <a:pt x="1520" y="371"/>
                    <a:pt x="1499" y="432"/>
                    <a:pt x="1479" y="515"/>
                  </a:cubicBezTo>
                  <a:cubicBezTo>
                    <a:pt x="1253" y="1521"/>
                    <a:pt x="801" y="2404"/>
                    <a:pt x="206" y="3246"/>
                  </a:cubicBezTo>
                  <a:cubicBezTo>
                    <a:pt x="185" y="3308"/>
                    <a:pt x="83" y="3369"/>
                    <a:pt x="83" y="3431"/>
                  </a:cubicBezTo>
                  <a:cubicBezTo>
                    <a:pt x="62" y="3574"/>
                    <a:pt x="0" y="3759"/>
                    <a:pt x="83" y="3821"/>
                  </a:cubicBezTo>
                  <a:cubicBezTo>
                    <a:pt x="131" y="3885"/>
                    <a:pt x="185" y="3912"/>
                    <a:pt x="241" y="3912"/>
                  </a:cubicBezTo>
                  <a:cubicBezTo>
                    <a:pt x="328" y="3912"/>
                    <a:pt x="418" y="3847"/>
                    <a:pt x="493" y="3759"/>
                  </a:cubicBezTo>
                  <a:cubicBezTo>
                    <a:pt x="575" y="3677"/>
                    <a:pt x="658" y="3574"/>
                    <a:pt x="719" y="3472"/>
                  </a:cubicBezTo>
                  <a:cubicBezTo>
                    <a:pt x="1294" y="2671"/>
                    <a:pt x="1705" y="1829"/>
                    <a:pt x="1931" y="884"/>
                  </a:cubicBezTo>
                  <a:cubicBezTo>
                    <a:pt x="1992" y="699"/>
                    <a:pt x="2013" y="535"/>
                    <a:pt x="2074" y="309"/>
                  </a:cubicBezTo>
                  <a:cubicBezTo>
                    <a:pt x="2013" y="227"/>
                    <a:pt x="1972" y="83"/>
                    <a:pt x="1869" y="22"/>
                  </a:cubicBezTo>
                  <a:cubicBezTo>
                    <a:pt x="1836" y="7"/>
                    <a:pt x="1804" y="0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1542566" y="706038"/>
              <a:ext cx="16755" cy="21965"/>
            </a:xfrm>
            <a:custGeom>
              <a:rect b="b" l="l" r="r" t="t"/>
              <a:pathLst>
                <a:path extrusionOk="0" h="813" w="614">
                  <a:moveTo>
                    <a:pt x="230" y="0"/>
                  </a:moveTo>
                  <a:cubicBezTo>
                    <a:pt x="55" y="0"/>
                    <a:pt x="39" y="196"/>
                    <a:pt x="39" y="360"/>
                  </a:cubicBezTo>
                  <a:cubicBezTo>
                    <a:pt x="39" y="557"/>
                    <a:pt x="1" y="813"/>
                    <a:pt x="255" y="813"/>
                  </a:cubicBezTo>
                  <a:cubicBezTo>
                    <a:pt x="265" y="813"/>
                    <a:pt x="275" y="812"/>
                    <a:pt x="285" y="811"/>
                  </a:cubicBezTo>
                  <a:cubicBezTo>
                    <a:pt x="388" y="811"/>
                    <a:pt x="491" y="565"/>
                    <a:pt x="614" y="401"/>
                  </a:cubicBezTo>
                  <a:cubicBezTo>
                    <a:pt x="491" y="236"/>
                    <a:pt x="408" y="31"/>
                    <a:pt x="306" y="11"/>
                  </a:cubicBezTo>
                  <a:cubicBezTo>
                    <a:pt x="277" y="3"/>
                    <a:pt x="252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1507175" y="503252"/>
              <a:ext cx="45434" cy="44417"/>
            </a:xfrm>
            <a:custGeom>
              <a:rect b="b" l="l" r="r" t="t"/>
              <a:pathLst>
                <a:path extrusionOk="0" h="1644" w="1665">
                  <a:moveTo>
                    <a:pt x="842" y="553"/>
                  </a:moveTo>
                  <a:cubicBezTo>
                    <a:pt x="939" y="553"/>
                    <a:pt x="1038" y="687"/>
                    <a:pt x="1192" y="822"/>
                  </a:cubicBezTo>
                  <a:cubicBezTo>
                    <a:pt x="1038" y="937"/>
                    <a:pt x="939" y="1070"/>
                    <a:pt x="842" y="1070"/>
                  </a:cubicBezTo>
                  <a:cubicBezTo>
                    <a:pt x="836" y="1070"/>
                    <a:pt x="829" y="1070"/>
                    <a:pt x="822" y="1068"/>
                  </a:cubicBezTo>
                  <a:cubicBezTo>
                    <a:pt x="720" y="1048"/>
                    <a:pt x="555" y="924"/>
                    <a:pt x="555" y="822"/>
                  </a:cubicBezTo>
                  <a:cubicBezTo>
                    <a:pt x="555" y="719"/>
                    <a:pt x="720" y="555"/>
                    <a:pt x="822" y="555"/>
                  </a:cubicBezTo>
                  <a:cubicBezTo>
                    <a:pt x="829" y="553"/>
                    <a:pt x="836" y="553"/>
                    <a:pt x="842" y="553"/>
                  </a:cubicBezTo>
                  <a:close/>
                  <a:moveTo>
                    <a:pt x="822" y="0"/>
                  </a:moveTo>
                  <a:cubicBezTo>
                    <a:pt x="371" y="0"/>
                    <a:pt x="1" y="411"/>
                    <a:pt x="1" y="842"/>
                  </a:cubicBezTo>
                  <a:cubicBezTo>
                    <a:pt x="21" y="1294"/>
                    <a:pt x="371" y="1643"/>
                    <a:pt x="843" y="1643"/>
                  </a:cubicBezTo>
                  <a:cubicBezTo>
                    <a:pt x="1295" y="1643"/>
                    <a:pt x="1664" y="1253"/>
                    <a:pt x="1664" y="822"/>
                  </a:cubicBezTo>
                  <a:cubicBezTo>
                    <a:pt x="1644" y="349"/>
                    <a:pt x="1254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8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458" name="Google Shape;1458;p28"/>
          <p:cNvGrpSpPr/>
          <p:nvPr/>
        </p:nvGrpSpPr>
        <p:grpSpPr>
          <a:xfrm>
            <a:off x="4775558" y="2228850"/>
            <a:ext cx="1773900" cy="2308425"/>
            <a:chOff x="4775558" y="2228850"/>
            <a:chExt cx="1773900" cy="2308425"/>
          </a:xfrm>
        </p:grpSpPr>
        <p:cxnSp>
          <p:nvCxnSpPr>
            <p:cNvPr id="1459" name="Google Shape;1459;p28"/>
            <p:cNvCxnSpPr/>
            <p:nvPr/>
          </p:nvCxnSpPr>
          <p:spPr>
            <a:xfrm>
              <a:off x="4952408" y="2228850"/>
              <a:ext cx="142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0" name="Google Shape;1460;p28"/>
            <p:cNvGrpSpPr/>
            <p:nvPr/>
          </p:nvGrpSpPr>
          <p:grpSpPr>
            <a:xfrm>
              <a:off x="4775558" y="2911907"/>
              <a:ext cx="1773900" cy="1625368"/>
              <a:chOff x="4775558" y="2911907"/>
              <a:chExt cx="1773900" cy="1625368"/>
            </a:xfrm>
          </p:grpSpPr>
          <p:cxnSp>
            <p:nvCxnSpPr>
              <p:cNvPr id="1461" name="Google Shape;1461;p28"/>
              <p:cNvCxnSpPr/>
              <p:nvPr/>
            </p:nvCxnSpPr>
            <p:spPr>
              <a:xfrm>
                <a:off x="4952408" y="3952875"/>
                <a:ext cx="1420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2" name="Google Shape;1462;p28"/>
              <p:cNvSpPr txBox="1"/>
              <p:nvPr/>
            </p:nvSpPr>
            <p:spPr>
              <a:xfrm>
                <a:off x="5140958" y="4188675"/>
                <a:ext cx="1043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463" name="Google Shape;1463;p28"/>
              <p:cNvGrpSpPr/>
              <p:nvPr/>
            </p:nvGrpSpPr>
            <p:grpSpPr>
              <a:xfrm>
                <a:off x="4775558" y="2911907"/>
                <a:ext cx="1773900" cy="843686"/>
                <a:chOff x="4781600" y="3472301"/>
                <a:chExt cx="1773900" cy="843686"/>
              </a:xfrm>
            </p:grpSpPr>
            <p:sp>
              <p:nvSpPr>
                <p:cNvPr id="1464" name="Google Shape;1464;p28"/>
                <p:cNvSpPr txBox="1"/>
                <p:nvPr/>
              </p:nvSpPr>
              <p:spPr>
                <a:xfrm>
                  <a:off x="4781600" y="3472301"/>
                  <a:ext cx="1773900" cy="16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465" name="Google Shape;1465;p28"/>
                <p:cNvSpPr txBox="1"/>
                <p:nvPr/>
              </p:nvSpPr>
              <p:spPr>
                <a:xfrm>
                  <a:off x="4781600" y="3739988"/>
                  <a:ext cx="1773900" cy="57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 in the entire Solar System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66" name="Google Shape;1466;p28"/>
          <p:cNvGrpSpPr/>
          <p:nvPr/>
        </p:nvGrpSpPr>
        <p:grpSpPr>
          <a:xfrm>
            <a:off x="413525" y="2228850"/>
            <a:ext cx="1773900" cy="2308425"/>
            <a:chOff x="413525" y="2228850"/>
            <a:chExt cx="1773900" cy="2308425"/>
          </a:xfrm>
        </p:grpSpPr>
        <p:cxnSp>
          <p:nvCxnSpPr>
            <p:cNvPr id="1467" name="Google Shape;1467;p28"/>
            <p:cNvCxnSpPr/>
            <p:nvPr/>
          </p:nvCxnSpPr>
          <p:spPr>
            <a:xfrm>
              <a:off x="590375" y="2228850"/>
              <a:ext cx="1420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8" name="Google Shape;1468;p28"/>
            <p:cNvGrpSpPr/>
            <p:nvPr/>
          </p:nvGrpSpPr>
          <p:grpSpPr>
            <a:xfrm>
              <a:off x="413525" y="2911832"/>
              <a:ext cx="1773900" cy="1625443"/>
              <a:chOff x="413525" y="2911832"/>
              <a:chExt cx="1773900" cy="1625443"/>
            </a:xfrm>
          </p:grpSpPr>
          <p:cxnSp>
            <p:nvCxnSpPr>
              <p:cNvPr id="1469" name="Google Shape;1469;p28"/>
              <p:cNvCxnSpPr/>
              <p:nvPr/>
            </p:nvCxnSpPr>
            <p:spPr>
              <a:xfrm>
                <a:off x="590375" y="3952875"/>
                <a:ext cx="1420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0" name="Google Shape;1470;p28"/>
              <p:cNvSpPr txBox="1"/>
              <p:nvPr/>
            </p:nvSpPr>
            <p:spPr>
              <a:xfrm>
                <a:off x="778925" y="4188675"/>
                <a:ext cx="1043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471" name="Google Shape;1471;p28"/>
              <p:cNvGrpSpPr/>
              <p:nvPr/>
            </p:nvGrpSpPr>
            <p:grpSpPr>
              <a:xfrm>
                <a:off x="413525" y="2911832"/>
                <a:ext cx="1773900" cy="843836"/>
                <a:chOff x="415700" y="3472151"/>
                <a:chExt cx="1773900" cy="843836"/>
              </a:xfrm>
            </p:grpSpPr>
            <p:sp>
              <p:nvSpPr>
                <p:cNvPr id="1472" name="Google Shape;1472;p28"/>
                <p:cNvSpPr txBox="1"/>
                <p:nvPr/>
              </p:nvSpPr>
              <p:spPr>
                <a:xfrm>
                  <a:off x="415700" y="3472151"/>
                  <a:ext cx="1773900" cy="1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dk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473" name="Google Shape;1473;p28"/>
                <p:cNvSpPr txBox="1"/>
                <p:nvPr/>
              </p:nvSpPr>
              <p:spPr>
                <a:xfrm>
                  <a:off x="415700" y="3739988"/>
                  <a:ext cx="1773900" cy="57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Mercury is the closest to the Sun and the smallest one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74" name="Google Shape;1474;p28"/>
          <p:cNvGrpSpPr/>
          <p:nvPr/>
        </p:nvGrpSpPr>
        <p:grpSpPr>
          <a:xfrm>
            <a:off x="6956575" y="2228850"/>
            <a:ext cx="1773900" cy="2308400"/>
            <a:chOff x="6956575" y="2228850"/>
            <a:chExt cx="1773900" cy="2308400"/>
          </a:xfrm>
        </p:grpSpPr>
        <p:cxnSp>
          <p:nvCxnSpPr>
            <p:cNvPr id="1475" name="Google Shape;1475;p28"/>
            <p:cNvCxnSpPr/>
            <p:nvPr/>
          </p:nvCxnSpPr>
          <p:spPr>
            <a:xfrm>
              <a:off x="7133425" y="2228850"/>
              <a:ext cx="142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76" name="Google Shape;1476;p28"/>
            <p:cNvGrpSpPr/>
            <p:nvPr/>
          </p:nvGrpSpPr>
          <p:grpSpPr>
            <a:xfrm>
              <a:off x="6956575" y="2913413"/>
              <a:ext cx="1773900" cy="1623837"/>
              <a:chOff x="6956575" y="2913413"/>
              <a:chExt cx="1773900" cy="1623837"/>
            </a:xfrm>
          </p:grpSpPr>
          <p:cxnSp>
            <p:nvCxnSpPr>
              <p:cNvPr id="1477" name="Google Shape;1477;p28"/>
              <p:cNvCxnSpPr/>
              <p:nvPr/>
            </p:nvCxnSpPr>
            <p:spPr>
              <a:xfrm>
                <a:off x="7133425" y="3952875"/>
                <a:ext cx="1420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8" name="Google Shape;1478;p28"/>
              <p:cNvSpPr txBox="1"/>
              <p:nvPr/>
            </p:nvSpPr>
            <p:spPr>
              <a:xfrm>
                <a:off x="7321975" y="4188650"/>
                <a:ext cx="1043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479" name="Google Shape;1479;p28"/>
              <p:cNvGrpSpPr/>
              <p:nvPr/>
            </p:nvGrpSpPr>
            <p:grpSpPr>
              <a:xfrm>
                <a:off x="6956575" y="2913413"/>
                <a:ext cx="1773900" cy="840673"/>
                <a:chOff x="6958750" y="1621731"/>
                <a:chExt cx="1773900" cy="840673"/>
              </a:xfrm>
            </p:grpSpPr>
            <p:sp>
              <p:nvSpPr>
                <p:cNvPr id="1480" name="Google Shape;1480;p28"/>
                <p:cNvSpPr txBox="1"/>
                <p:nvPr/>
              </p:nvSpPr>
              <p:spPr>
                <a:xfrm>
                  <a:off x="6961000" y="1885805"/>
                  <a:ext cx="1769400" cy="5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 full of iron oxide dust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81" name="Google Shape;1481;p28"/>
                <p:cNvSpPr txBox="1"/>
                <p:nvPr/>
              </p:nvSpPr>
              <p:spPr>
                <a:xfrm>
                  <a:off x="6958750" y="1621731"/>
                  <a:ext cx="1773900" cy="168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grpSp>
        <p:nvGrpSpPr>
          <p:cNvPr id="1482" name="Google Shape;1482;p28"/>
          <p:cNvGrpSpPr/>
          <p:nvPr/>
        </p:nvGrpSpPr>
        <p:grpSpPr>
          <a:xfrm>
            <a:off x="2594542" y="2228850"/>
            <a:ext cx="1773900" cy="2308500"/>
            <a:chOff x="2594542" y="2228850"/>
            <a:chExt cx="1773900" cy="2308500"/>
          </a:xfrm>
        </p:grpSpPr>
        <p:cxnSp>
          <p:nvCxnSpPr>
            <p:cNvPr id="1483" name="Google Shape;1483;p28"/>
            <p:cNvCxnSpPr/>
            <p:nvPr/>
          </p:nvCxnSpPr>
          <p:spPr>
            <a:xfrm>
              <a:off x="2771392" y="2228850"/>
              <a:ext cx="1420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28"/>
            <p:cNvGrpSpPr/>
            <p:nvPr/>
          </p:nvGrpSpPr>
          <p:grpSpPr>
            <a:xfrm>
              <a:off x="2594542" y="2919651"/>
              <a:ext cx="1773900" cy="1617699"/>
              <a:chOff x="2594542" y="2919651"/>
              <a:chExt cx="1773900" cy="1617699"/>
            </a:xfrm>
          </p:grpSpPr>
          <p:cxnSp>
            <p:nvCxnSpPr>
              <p:cNvPr id="1485" name="Google Shape;1485;p28"/>
              <p:cNvCxnSpPr/>
              <p:nvPr/>
            </p:nvCxnSpPr>
            <p:spPr>
              <a:xfrm>
                <a:off x="2771392" y="3952875"/>
                <a:ext cx="1420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6" name="Google Shape;1486;p28"/>
              <p:cNvSpPr txBox="1"/>
              <p:nvPr/>
            </p:nvSpPr>
            <p:spPr>
              <a:xfrm>
                <a:off x="2959942" y="4188750"/>
                <a:ext cx="1043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487" name="Google Shape;1487;p28"/>
              <p:cNvGrpSpPr/>
              <p:nvPr/>
            </p:nvGrpSpPr>
            <p:grpSpPr>
              <a:xfrm>
                <a:off x="2594542" y="2919651"/>
                <a:ext cx="1773900" cy="828197"/>
                <a:chOff x="2604431" y="1634207"/>
                <a:chExt cx="1773900" cy="828197"/>
              </a:xfrm>
            </p:grpSpPr>
            <p:sp>
              <p:nvSpPr>
                <p:cNvPr id="1488" name="Google Shape;1488;p28"/>
                <p:cNvSpPr txBox="1"/>
                <p:nvPr/>
              </p:nvSpPr>
              <p:spPr>
                <a:xfrm>
                  <a:off x="2604431" y="1885805"/>
                  <a:ext cx="1773900" cy="57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Venus has a very beautiful name and is the second planet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89" name="Google Shape;1489;p28"/>
                <p:cNvSpPr txBox="1"/>
                <p:nvPr/>
              </p:nvSpPr>
              <p:spPr>
                <a:xfrm>
                  <a:off x="2604431" y="1634207"/>
                  <a:ext cx="1773900" cy="16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grpSp>
        <p:nvGrpSpPr>
          <p:cNvPr id="1490" name="Google Shape;1490;p28"/>
          <p:cNvGrpSpPr/>
          <p:nvPr/>
        </p:nvGrpSpPr>
        <p:grpSpPr>
          <a:xfrm>
            <a:off x="4978683" y="1414225"/>
            <a:ext cx="1367650" cy="826725"/>
            <a:chOff x="3112400" y="790725"/>
            <a:chExt cx="1367650" cy="826725"/>
          </a:xfrm>
        </p:grpSpPr>
        <p:sp>
          <p:nvSpPr>
            <p:cNvPr id="1491" name="Google Shape;1491;p28"/>
            <p:cNvSpPr/>
            <p:nvPr/>
          </p:nvSpPr>
          <p:spPr>
            <a:xfrm>
              <a:off x="3504350" y="1370525"/>
              <a:ext cx="152625" cy="229425"/>
            </a:xfrm>
            <a:custGeom>
              <a:rect b="b" l="l" r="r" t="t"/>
              <a:pathLst>
                <a:path extrusionOk="0" h="9177" w="6105">
                  <a:moveTo>
                    <a:pt x="5610" y="0"/>
                  </a:moveTo>
                  <a:cubicBezTo>
                    <a:pt x="5469" y="0"/>
                    <a:pt x="5335" y="74"/>
                    <a:pt x="5271" y="203"/>
                  </a:cubicBezTo>
                  <a:lnTo>
                    <a:pt x="134" y="8543"/>
                  </a:lnTo>
                  <a:cubicBezTo>
                    <a:pt x="0" y="8743"/>
                    <a:pt x="33" y="8976"/>
                    <a:pt x="267" y="9110"/>
                  </a:cubicBezTo>
                  <a:cubicBezTo>
                    <a:pt x="300" y="9176"/>
                    <a:pt x="367" y="9176"/>
                    <a:pt x="467" y="9176"/>
                  </a:cubicBezTo>
                  <a:cubicBezTo>
                    <a:pt x="601" y="9176"/>
                    <a:pt x="701" y="9076"/>
                    <a:pt x="834" y="8976"/>
                  </a:cubicBezTo>
                  <a:lnTo>
                    <a:pt x="5971" y="670"/>
                  </a:lnTo>
                  <a:cubicBezTo>
                    <a:pt x="6104" y="437"/>
                    <a:pt x="6038" y="203"/>
                    <a:pt x="5838" y="70"/>
                  </a:cubicBezTo>
                  <a:cubicBezTo>
                    <a:pt x="5767" y="23"/>
                    <a:pt x="5687" y="0"/>
                    <a:pt x="5610" y="0"/>
                  </a:cubicBezTo>
                  <a:close/>
                </a:path>
              </a:pathLst>
            </a:custGeom>
            <a:solidFill>
              <a:srgbClr val="13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3400925" y="1574650"/>
              <a:ext cx="211850" cy="42800"/>
            </a:xfrm>
            <a:custGeom>
              <a:rect b="b" l="l" r="r" t="t"/>
              <a:pathLst>
                <a:path extrusionOk="0" h="1712" w="8474">
                  <a:moveTo>
                    <a:pt x="1715" y="0"/>
                  </a:moveTo>
                  <a:cubicBezTo>
                    <a:pt x="1648" y="0"/>
                    <a:pt x="1577" y="3"/>
                    <a:pt x="1502" y="11"/>
                  </a:cubicBezTo>
                  <a:cubicBezTo>
                    <a:pt x="535" y="44"/>
                    <a:pt x="201" y="511"/>
                    <a:pt x="1" y="778"/>
                  </a:cubicBezTo>
                  <a:lnTo>
                    <a:pt x="334" y="1078"/>
                  </a:lnTo>
                  <a:lnTo>
                    <a:pt x="735" y="1278"/>
                  </a:lnTo>
                  <a:cubicBezTo>
                    <a:pt x="901" y="1045"/>
                    <a:pt x="1002" y="845"/>
                    <a:pt x="1569" y="845"/>
                  </a:cubicBezTo>
                  <a:cubicBezTo>
                    <a:pt x="1642" y="832"/>
                    <a:pt x="1708" y="827"/>
                    <a:pt x="1767" y="827"/>
                  </a:cubicBezTo>
                  <a:cubicBezTo>
                    <a:pt x="2031" y="827"/>
                    <a:pt x="2172" y="936"/>
                    <a:pt x="2336" y="1045"/>
                  </a:cubicBezTo>
                  <a:cubicBezTo>
                    <a:pt x="2503" y="1111"/>
                    <a:pt x="2736" y="1278"/>
                    <a:pt x="3003" y="1278"/>
                  </a:cubicBezTo>
                  <a:cubicBezTo>
                    <a:pt x="3064" y="1290"/>
                    <a:pt x="3128" y="1296"/>
                    <a:pt x="3192" y="1296"/>
                  </a:cubicBezTo>
                  <a:cubicBezTo>
                    <a:pt x="3479" y="1296"/>
                    <a:pt x="3786" y="1187"/>
                    <a:pt x="4004" y="1078"/>
                  </a:cubicBezTo>
                  <a:cubicBezTo>
                    <a:pt x="4137" y="1045"/>
                    <a:pt x="4404" y="945"/>
                    <a:pt x="4437" y="945"/>
                  </a:cubicBezTo>
                  <a:cubicBezTo>
                    <a:pt x="4471" y="1011"/>
                    <a:pt x="4571" y="1045"/>
                    <a:pt x="4604" y="1078"/>
                  </a:cubicBezTo>
                  <a:cubicBezTo>
                    <a:pt x="4904" y="1278"/>
                    <a:pt x="5338" y="1678"/>
                    <a:pt x="6272" y="1712"/>
                  </a:cubicBezTo>
                  <a:lnTo>
                    <a:pt x="6439" y="1712"/>
                  </a:lnTo>
                  <a:cubicBezTo>
                    <a:pt x="7673" y="1712"/>
                    <a:pt x="8307" y="1078"/>
                    <a:pt x="8307" y="1078"/>
                  </a:cubicBezTo>
                  <a:cubicBezTo>
                    <a:pt x="8474" y="911"/>
                    <a:pt x="8474" y="678"/>
                    <a:pt x="8307" y="511"/>
                  </a:cubicBezTo>
                  <a:cubicBezTo>
                    <a:pt x="8223" y="428"/>
                    <a:pt x="8115" y="386"/>
                    <a:pt x="8007" y="386"/>
                  </a:cubicBezTo>
                  <a:cubicBezTo>
                    <a:pt x="7898" y="386"/>
                    <a:pt x="7790" y="428"/>
                    <a:pt x="7706" y="511"/>
                  </a:cubicBezTo>
                  <a:cubicBezTo>
                    <a:pt x="7706" y="543"/>
                    <a:pt x="7307" y="913"/>
                    <a:pt x="6419" y="913"/>
                  </a:cubicBezTo>
                  <a:cubicBezTo>
                    <a:pt x="6382" y="913"/>
                    <a:pt x="6344" y="913"/>
                    <a:pt x="6305" y="911"/>
                  </a:cubicBezTo>
                  <a:cubicBezTo>
                    <a:pt x="5638" y="878"/>
                    <a:pt x="5338" y="611"/>
                    <a:pt x="5104" y="444"/>
                  </a:cubicBezTo>
                  <a:cubicBezTo>
                    <a:pt x="4938" y="344"/>
                    <a:pt x="4771" y="211"/>
                    <a:pt x="4537" y="177"/>
                  </a:cubicBezTo>
                  <a:cubicBezTo>
                    <a:pt x="4486" y="163"/>
                    <a:pt x="4432" y="156"/>
                    <a:pt x="4375" y="156"/>
                  </a:cubicBezTo>
                  <a:cubicBezTo>
                    <a:pt x="4172" y="156"/>
                    <a:pt x="3938" y="240"/>
                    <a:pt x="3703" y="344"/>
                  </a:cubicBezTo>
                  <a:cubicBezTo>
                    <a:pt x="3470" y="411"/>
                    <a:pt x="3203" y="511"/>
                    <a:pt x="3036" y="511"/>
                  </a:cubicBezTo>
                  <a:cubicBezTo>
                    <a:pt x="2970" y="511"/>
                    <a:pt x="2936" y="444"/>
                    <a:pt x="2803" y="378"/>
                  </a:cubicBezTo>
                  <a:cubicBezTo>
                    <a:pt x="2565" y="229"/>
                    <a:pt x="2273" y="0"/>
                    <a:pt x="1715" y="0"/>
                  </a:cubicBezTo>
                  <a:close/>
                </a:path>
              </a:pathLst>
            </a:custGeom>
            <a:solidFill>
              <a:srgbClr val="13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3187450" y="878575"/>
              <a:ext cx="950700" cy="590800"/>
            </a:xfrm>
            <a:custGeom>
              <a:rect b="b" l="l" r="r" t="t"/>
              <a:pathLst>
                <a:path extrusionOk="0" h="23632" w="38028">
                  <a:moveTo>
                    <a:pt x="5538" y="0"/>
                  </a:moveTo>
                  <a:cubicBezTo>
                    <a:pt x="2936" y="0"/>
                    <a:pt x="701" y="1835"/>
                    <a:pt x="167" y="4337"/>
                  </a:cubicBezTo>
                  <a:cubicBezTo>
                    <a:pt x="100" y="4704"/>
                    <a:pt x="34" y="5071"/>
                    <a:pt x="34" y="5471"/>
                  </a:cubicBezTo>
                  <a:cubicBezTo>
                    <a:pt x="0" y="7572"/>
                    <a:pt x="1168" y="9374"/>
                    <a:pt x="2936" y="10341"/>
                  </a:cubicBezTo>
                  <a:cubicBezTo>
                    <a:pt x="2636" y="11242"/>
                    <a:pt x="2469" y="12242"/>
                    <a:pt x="2469" y="13243"/>
                  </a:cubicBezTo>
                  <a:cubicBezTo>
                    <a:pt x="2469" y="14678"/>
                    <a:pt x="2769" y="15945"/>
                    <a:pt x="3303" y="17179"/>
                  </a:cubicBezTo>
                  <a:cubicBezTo>
                    <a:pt x="3636" y="17947"/>
                    <a:pt x="4103" y="18714"/>
                    <a:pt x="4637" y="19381"/>
                  </a:cubicBezTo>
                  <a:cubicBezTo>
                    <a:pt x="5971" y="21049"/>
                    <a:pt x="7873" y="22250"/>
                    <a:pt x="10041" y="22750"/>
                  </a:cubicBezTo>
                  <a:cubicBezTo>
                    <a:pt x="12386" y="23367"/>
                    <a:pt x="14635" y="23632"/>
                    <a:pt x="16766" y="23632"/>
                  </a:cubicBezTo>
                  <a:cubicBezTo>
                    <a:pt x="29487" y="23632"/>
                    <a:pt x="38028" y="14211"/>
                    <a:pt x="38028" y="14211"/>
                  </a:cubicBezTo>
                  <a:lnTo>
                    <a:pt x="16445" y="4437"/>
                  </a:lnTo>
                  <a:lnTo>
                    <a:pt x="8039" y="567"/>
                  </a:lnTo>
                  <a:cubicBezTo>
                    <a:pt x="7873" y="467"/>
                    <a:pt x="7773" y="401"/>
                    <a:pt x="7606" y="367"/>
                  </a:cubicBezTo>
                  <a:lnTo>
                    <a:pt x="7539" y="367"/>
                  </a:lnTo>
                  <a:cubicBezTo>
                    <a:pt x="6939" y="100"/>
                    <a:pt x="6272" y="0"/>
                    <a:pt x="5538" y="0"/>
                  </a:cubicBezTo>
                  <a:close/>
                </a:path>
              </a:pathLst>
            </a:custGeom>
            <a:solidFill>
              <a:srgbClr val="C40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4098925" y="1233825"/>
              <a:ext cx="381125" cy="279400"/>
            </a:xfrm>
            <a:custGeom>
              <a:rect b="b" l="l" r="r" t="t"/>
              <a:pathLst>
                <a:path extrusionOk="0" h="11176" w="15245">
                  <a:moveTo>
                    <a:pt x="1569" y="1"/>
                  </a:moveTo>
                  <a:lnTo>
                    <a:pt x="968" y="534"/>
                  </a:lnTo>
                  <a:lnTo>
                    <a:pt x="1" y="1502"/>
                  </a:lnTo>
                  <a:lnTo>
                    <a:pt x="8440" y="11008"/>
                  </a:lnTo>
                  <a:lnTo>
                    <a:pt x="8607" y="11175"/>
                  </a:lnTo>
                  <a:lnTo>
                    <a:pt x="15245" y="5571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C40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3449300" y="1040600"/>
              <a:ext cx="725550" cy="256100"/>
            </a:xfrm>
            <a:custGeom>
              <a:rect b="b" l="l" r="r" t="t"/>
              <a:pathLst>
                <a:path extrusionOk="0" h="10244" w="29022">
                  <a:moveTo>
                    <a:pt x="5154" y="0"/>
                  </a:moveTo>
                  <a:cubicBezTo>
                    <a:pt x="4260" y="0"/>
                    <a:pt x="3374" y="195"/>
                    <a:pt x="2502" y="724"/>
                  </a:cubicBezTo>
                  <a:cubicBezTo>
                    <a:pt x="1001" y="1625"/>
                    <a:pt x="1" y="3293"/>
                    <a:pt x="1" y="5061"/>
                  </a:cubicBezTo>
                  <a:cubicBezTo>
                    <a:pt x="1" y="7796"/>
                    <a:pt x="2169" y="10065"/>
                    <a:pt x="4871" y="10231"/>
                  </a:cubicBezTo>
                  <a:cubicBezTo>
                    <a:pt x="5252" y="10239"/>
                    <a:pt x="5632" y="10243"/>
                    <a:pt x="6011" y="10243"/>
                  </a:cubicBezTo>
                  <a:cubicBezTo>
                    <a:pt x="18405" y="10243"/>
                    <a:pt x="29021" y="6128"/>
                    <a:pt x="29021" y="6128"/>
                  </a:cubicBezTo>
                  <a:cubicBezTo>
                    <a:pt x="28221" y="5928"/>
                    <a:pt x="27453" y="5728"/>
                    <a:pt x="26686" y="5495"/>
                  </a:cubicBezTo>
                  <a:cubicBezTo>
                    <a:pt x="23517" y="4627"/>
                    <a:pt x="20282" y="3793"/>
                    <a:pt x="17079" y="2926"/>
                  </a:cubicBezTo>
                  <a:cubicBezTo>
                    <a:pt x="14144" y="2126"/>
                    <a:pt x="11209" y="1325"/>
                    <a:pt x="8240" y="558"/>
                  </a:cubicBezTo>
                  <a:cubicBezTo>
                    <a:pt x="7208" y="255"/>
                    <a:pt x="6176" y="0"/>
                    <a:pt x="5154" y="0"/>
                  </a:cubicBezTo>
                  <a:close/>
                </a:path>
              </a:pathLst>
            </a:custGeom>
            <a:solidFill>
              <a:srgbClr val="DB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3187450" y="967800"/>
              <a:ext cx="170150" cy="340275"/>
            </a:xfrm>
            <a:custGeom>
              <a:rect b="b" l="l" r="r" t="t"/>
              <a:pathLst>
                <a:path extrusionOk="0" h="13611" w="6806">
                  <a:moveTo>
                    <a:pt x="4537" y="1"/>
                  </a:moveTo>
                  <a:lnTo>
                    <a:pt x="4537" y="1"/>
                  </a:lnTo>
                  <a:cubicBezTo>
                    <a:pt x="3436" y="870"/>
                    <a:pt x="2496" y="1155"/>
                    <a:pt x="1732" y="1155"/>
                  </a:cubicBezTo>
                  <a:cubicBezTo>
                    <a:pt x="1060" y="1155"/>
                    <a:pt x="524" y="935"/>
                    <a:pt x="134" y="701"/>
                  </a:cubicBezTo>
                  <a:cubicBezTo>
                    <a:pt x="34" y="1101"/>
                    <a:pt x="0" y="1468"/>
                    <a:pt x="0" y="1869"/>
                  </a:cubicBezTo>
                  <a:cubicBezTo>
                    <a:pt x="0" y="4003"/>
                    <a:pt x="1168" y="5805"/>
                    <a:pt x="2936" y="6772"/>
                  </a:cubicBezTo>
                  <a:cubicBezTo>
                    <a:pt x="2636" y="7673"/>
                    <a:pt x="2469" y="8673"/>
                    <a:pt x="2469" y="9674"/>
                  </a:cubicBezTo>
                  <a:cubicBezTo>
                    <a:pt x="2469" y="11109"/>
                    <a:pt x="2769" y="12376"/>
                    <a:pt x="3303" y="13610"/>
                  </a:cubicBezTo>
                  <a:cubicBezTo>
                    <a:pt x="2169" y="10041"/>
                    <a:pt x="4203" y="6839"/>
                    <a:pt x="4203" y="6839"/>
                  </a:cubicBezTo>
                  <a:cubicBezTo>
                    <a:pt x="5538" y="5505"/>
                    <a:pt x="4037" y="3803"/>
                    <a:pt x="4037" y="3803"/>
                  </a:cubicBezTo>
                  <a:cubicBezTo>
                    <a:pt x="6805" y="2169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13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3207450" y="790725"/>
              <a:ext cx="296925" cy="152925"/>
            </a:xfrm>
            <a:custGeom>
              <a:rect b="b" l="l" r="r" t="t"/>
              <a:pathLst>
                <a:path extrusionOk="0" h="6117" w="11877">
                  <a:moveTo>
                    <a:pt x="10978" y="1"/>
                  </a:moveTo>
                  <a:cubicBezTo>
                    <a:pt x="8285" y="1"/>
                    <a:pt x="5652" y="1166"/>
                    <a:pt x="3370" y="2547"/>
                  </a:cubicBezTo>
                  <a:cubicBezTo>
                    <a:pt x="2670" y="2947"/>
                    <a:pt x="2002" y="3381"/>
                    <a:pt x="1435" y="3948"/>
                  </a:cubicBezTo>
                  <a:cubicBezTo>
                    <a:pt x="868" y="4548"/>
                    <a:pt x="168" y="5349"/>
                    <a:pt x="1" y="6116"/>
                  </a:cubicBezTo>
                  <a:cubicBezTo>
                    <a:pt x="568" y="5916"/>
                    <a:pt x="1402" y="5616"/>
                    <a:pt x="2002" y="5416"/>
                  </a:cubicBezTo>
                  <a:cubicBezTo>
                    <a:pt x="2670" y="5149"/>
                    <a:pt x="3337" y="5015"/>
                    <a:pt x="4004" y="4915"/>
                  </a:cubicBezTo>
                  <a:cubicBezTo>
                    <a:pt x="4213" y="4876"/>
                    <a:pt x="4438" y="4862"/>
                    <a:pt x="4666" y="4862"/>
                  </a:cubicBezTo>
                  <a:cubicBezTo>
                    <a:pt x="5019" y="4862"/>
                    <a:pt x="5381" y="4895"/>
                    <a:pt x="5705" y="4915"/>
                  </a:cubicBezTo>
                  <a:cubicBezTo>
                    <a:pt x="5943" y="4915"/>
                    <a:pt x="6179" y="4913"/>
                    <a:pt x="6412" y="4913"/>
                  </a:cubicBezTo>
                  <a:cubicBezTo>
                    <a:pt x="6994" y="4913"/>
                    <a:pt x="7559" y="4930"/>
                    <a:pt x="8107" y="5049"/>
                  </a:cubicBezTo>
                  <a:cubicBezTo>
                    <a:pt x="7940" y="4248"/>
                    <a:pt x="8407" y="3281"/>
                    <a:pt x="8907" y="2680"/>
                  </a:cubicBezTo>
                  <a:cubicBezTo>
                    <a:pt x="9441" y="2013"/>
                    <a:pt x="10208" y="1513"/>
                    <a:pt x="11042" y="1279"/>
                  </a:cubicBezTo>
                  <a:cubicBezTo>
                    <a:pt x="10813" y="1214"/>
                    <a:pt x="10588" y="1184"/>
                    <a:pt x="10365" y="1184"/>
                  </a:cubicBezTo>
                  <a:cubicBezTo>
                    <a:pt x="9906" y="1184"/>
                    <a:pt x="9457" y="1311"/>
                    <a:pt x="9007" y="1513"/>
                  </a:cubicBezTo>
                  <a:cubicBezTo>
                    <a:pt x="9875" y="746"/>
                    <a:pt x="10842" y="412"/>
                    <a:pt x="11876" y="45"/>
                  </a:cubicBezTo>
                  <a:cubicBezTo>
                    <a:pt x="11576" y="15"/>
                    <a:pt x="11277" y="1"/>
                    <a:pt x="10978" y="1"/>
                  </a:cubicBezTo>
                  <a:close/>
                </a:path>
              </a:pathLst>
            </a:custGeom>
            <a:solidFill>
              <a:srgbClr val="C40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4098925" y="1247175"/>
              <a:ext cx="211025" cy="261875"/>
            </a:xfrm>
            <a:custGeom>
              <a:rect b="b" l="l" r="r" t="t"/>
              <a:pathLst>
                <a:path extrusionOk="0" h="10475" w="8441">
                  <a:moveTo>
                    <a:pt x="968" y="0"/>
                  </a:moveTo>
                  <a:lnTo>
                    <a:pt x="1" y="968"/>
                  </a:lnTo>
                  <a:lnTo>
                    <a:pt x="8440" y="10474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3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3257500" y="1007825"/>
              <a:ext cx="37550" cy="36725"/>
            </a:xfrm>
            <a:custGeom>
              <a:rect b="b" l="l" r="r" t="t"/>
              <a:pathLst>
                <a:path extrusionOk="0" h="1469" w="1502">
                  <a:moveTo>
                    <a:pt x="734" y="1"/>
                  </a:moveTo>
                  <a:cubicBezTo>
                    <a:pt x="334" y="1"/>
                    <a:pt x="0" y="301"/>
                    <a:pt x="0" y="735"/>
                  </a:cubicBezTo>
                  <a:cubicBezTo>
                    <a:pt x="0" y="1135"/>
                    <a:pt x="334" y="1468"/>
                    <a:pt x="734" y="1468"/>
                  </a:cubicBezTo>
                  <a:cubicBezTo>
                    <a:pt x="1168" y="1468"/>
                    <a:pt x="1501" y="1135"/>
                    <a:pt x="1501" y="735"/>
                  </a:cubicBezTo>
                  <a:cubicBezTo>
                    <a:pt x="1501" y="301"/>
                    <a:pt x="1168" y="1"/>
                    <a:pt x="734" y="1"/>
                  </a:cubicBezTo>
                  <a:close/>
                </a:path>
              </a:pathLst>
            </a:custGeom>
            <a:solidFill>
              <a:srgbClr val="3B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275000" y="1013675"/>
              <a:ext cx="13375" cy="12525"/>
            </a:xfrm>
            <a:custGeom>
              <a:rect b="b" l="l" r="r" t="t"/>
              <a:pathLst>
                <a:path extrusionOk="0" h="501" w="535">
                  <a:moveTo>
                    <a:pt x="268" y="0"/>
                  </a:moveTo>
                  <a:cubicBezTo>
                    <a:pt x="134" y="0"/>
                    <a:pt x="1" y="134"/>
                    <a:pt x="1" y="267"/>
                  </a:cubicBezTo>
                  <a:cubicBezTo>
                    <a:pt x="1" y="367"/>
                    <a:pt x="168" y="501"/>
                    <a:pt x="301" y="501"/>
                  </a:cubicBezTo>
                  <a:cubicBezTo>
                    <a:pt x="435" y="501"/>
                    <a:pt x="535" y="367"/>
                    <a:pt x="535" y="267"/>
                  </a:cubicBezTo>
                  <a:cubicBezTo>
                    <a:pt x="535" y="67"/>
                    <a:pt x="368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3265825" y="10295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68" y="1"/>
                    <a:pt x="1" y="68"/>
                    <a:pt x="1" y="168"/>
                  </a:cubicBezTo>
                  <a:cubicBezTo>
                    <a:pt x="1" y="234"/>
                    <a:pt x="68" y="335"/>
                    <a:pt x="168" y="335"/>
                  </a:cubicBezTo>
                  <a:cubicBezTo>
                    <a:pt x="234" y="335"/>
                    <a:pt x="335" y="234"/>
                    <a:pt x="335" y="168"/>
                  </a:cubicBezTo>
                  <a:cubicBezTo>
                    <a:pt x="335" y="68"/>
                    <a:pt x="23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3112400" y="1041175"/>
              <a:ext cx="154300" cy="86100"/>
            </a:xfrm>
            <a:custGeom>
              <a:rect b="b" l="l" r="r" t="t"/>
              <a:pathLst>
                <a:path extrusionOk="0" h="3444" w="6172">
                  <a:moveTo>
                    <a:pt x="4537" y="1"/>
                  </a:moveTo>
                  <a:lnTo>
                    <a:pt x="0" y="3270"/>
                  </a:lnTo>
                  <a:cubicBezTo>
                    <a:pt x="0" y="3270"/>
                    <a:pt x="1374" y="3443"/>
                    <a:pt x="2681" y="3443"/>
                  </a:cubicBezTo>
                  <a:cubicBezTo>
                    <a:pt x="3597" y="3443"/>
                    <a:pt x="4480" y="3358"/>
                    <a:pt x="4837" y="3070"/>
                  </a:cubicBezTo>
                  <a:cubicBezTo>
                    <a:pt x="6171" y="2002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B00C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112400" y="1026175"/>
              <a:ext cx="141775" cy="95925"/>
            </a:xfrm>
            <a:custGeom>
              <a:rect b="b" l="l" r="r" t="t"/>
              <a:pathLst>
                <a:path extrusionOk="0" h="3837" w="5671">
                  <a:moveTo>
                    <a:pt x="3002" y="1"/>
                  </a:moveTo>
                  <a:cubicBezTo>
                    <a:pt x="3002" y="1"/>
                    <a:pt x="1301" y="868"/>
                    <a:pt x="0" y="3837"/>
                  </a:cubicBezTo>
                  <a:lnTo>
                    <a:pt x="4437" y="1668"/>
                  </a:lnTo>
                  <a:cubicBezTo>
                    <a:pt x="4437" y="1668"/>
                    <a:pt x="5671" y="334"/>
                    <a:pt x="3002" y="1"/>
                  </a:cubicBezTo>
                  <a:close/>
                </a:path>
              </a:pathLst>
            </a:custGeom>
            <a:solidFill>
              <a:srgbClr val="D541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28"/>
          <p:cNvGrpSpPr/>
          <p:nvPr/>
        </p:nvGrpSpPr>
        <p:grpSpPr>
          <a:xfrm>
            <a:off x="2848104" y="1396638"/>
            <a:ext cx="1266775" cy="842850"/>
            <a:chOff x="3162425" y="2330725"/>
            <a:chExt cx="1266775" cy="842850"/>
          </a:xfrm>
        </p:grpSpPr>
        <p:sp>
          <p:nvSpPr>
            <p:cNvPr id="1505" name="Google Shape;1505;p28"/>
            <p:cNvSpPr/>
            <p:nvPr/>
          </p:nvSpPr>
          <p:spPr>
            <a:xfrm>
              <a:off x="4045550" y="2881675"/>
              <a:ext cx="383650" cy="238525"/>
            </a:xfrm>
            <a:custGeom>
              <a:rect b="b" l="l" r="r" t="t"/>
              <a:pathLst>
                <a:path extrusionOk="0" h="9541" w="15346">
                  <a:moveTo>
                    <a:pt x="2369" y="0"/>
                  </a:moveTo>
                  <a:lnTo>
                    <a:pt x="2369" y="0"/>
                  </a:lnTo>
                  <a:cubicBezTo>
                    <a:pt x="2403" y="1034"/>
                    <a:pt x="2069" y="1768"/>
                    <a:pt x="1669" y="2269"/>
                  </a:cubicBezTo>
                  <a:cubicBezTo>
                    <a:pt x="968" y="3103"/>
                    <a:pt x="1" y="3303"/>
                    <a:pt x="1" y="3303"/>
                  </a:cubicBezTo>
                  <a:lnTo>
                    <a:pt x="8874" y="8540"/>
                  </a:lnTo>
                  <a:lnTo>
                    <a:pt x="7840" y="6171"/>
                  </a:lnTo>
                  <a:lnTo>
                    <a:pt x="15012" y="9541"/>
                  </a:lnTo>
                  <a:lnTo>
                    <a:pt x="15012" y="9541"/>
                  </a:lnTo>
                  <a:lnTo>
                    <a:pt x="14311" y="7673"/>
                  </a:lnTo>
                  <a:lnTo>
                    <a:pt x="15345" y="6638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3619425" y="2820175"/>
              <a:ext cx="162650" cy="326700"/>
            </a:xfrm>
            <a:custGeom>
              <a:rect b="b" l="l" r="r" t="t"/>
              <a:pathLst>
                <a:path extrusionOk="0" h="13068" w="6506">
                  <a:moveTo>
                    <a:pt x="6051" y="1"/>
                  </a:moveTo>
                  <a:cubicBezTo>
                    <a:pt x="5887" y="1"/>
                    <a:pt x="5722" y="82"/>
                    <a:pt x="5671" y="259"/>
                  </a:cubicBezTo>
                  <a:lnTo>
                    <a:pt x="67" y="12468"/>
                  </a:lnTo>
                  <a:cubicBezTo>
                    <a:pt x="0" y="12668"/>
                    <a:pt x="67" y="12935"/>
                    <a:pt x="267" y="13001"/>
                  </a:cubicBezTo>
                  <a:cubicBezTo>
                    <a:pt x="334" y="13068"/>
                    <a:pt x="401" y="13068"/>
                    <a:pt x="434" y="13068"/>
                  </a:cubicBezTo>
                  <a:cubicBezTo>
                    <a:pt x="601" y="13068"/>
                    <a:pt x="734" y="12968"/>
                    <a:pt x="834" y="12801"/>
                  </a:cubicBezTo>
                  <a:lnTo>
                    <a:pt x="6405" y="592"/>
                  </a:lnTo>
                  <a:cubicBezTo>
                    <a:pt x="6505" y="359"/>
                    <a:pt x="6405" y="125"/>
                    <a:pt x="6205" y="25"/>
                  </a:cubicBezTo>
                  <a:cubicBezTo>
                    <a:pt x="6156" y="9"/>
                    <a:pt x="6104" y="1"/>
                    <a:pt x="6051" y="1"/>
                  </a:cubicBez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3466825" y="3122450"/>
              <a:ext cx="298550" cy="51125"/>
            </a:xfrm>
            <a:custGeom>
              <a:rect b="b" l="l" r="r" t="t"/>
              <a:pathLst>
                <a:path extrusionOk="0" h="2045" w="11942">
                  <a:moveTo>
                    <a:pt x="2413" y="1"/>
                  </a:moveTo>
                  <a:cubicBezTo>
                    <a:pt x="2335" y="1"/>
                    <a:pt x="2254" y="4"/>
                    <a:pt x="2168" y="10"/>
                  </a:cubicBezTo>
                  <a:cubicBezTo>
                    <a:pt x="934" y="43"/>
                    <a:pt x="467" y="677"/>
                    <a:pt x="167" y="1044"/>
                  </a:cubicBezTo>
                  <a:lnTo>
                    <a:pt x="133" y="1077"/>
                  </a:lnTo>
                  <a:cubicBezTo>
                    <a:pt x="0" y="1244"/>
                    <a:pt x="33" y="1544"/>
                    <a:pt x="200" y="1677"/>
                  </a:cubicBezTo>
                  <a:cubicBezTo>
                    <a:pt x="261" y="1726"/>
                    <a:pt x="341" y="1748"/>
                    <a:pt x="423" y="1748"/>
                  </a:cubicBezTo>
                  <a:cubicBezTo>
                    <a:pt x="565" y="1748"/>
                    <a:pt x="716" y="1683"/>
                    <a:pt x="801" y="1577"/>
                  </a:cubicBezTo>
                  <a:lnTo>
                    <a:pt x="834" y="1544"/>
                  </a:lnTo>
                  <a:cubicBezTo>
                    <a:pt x="1101" y="1210"/>
                    <a:pt x="1334" y="877"/>
                    <a:pt x="2168" y="844"/>
                  </a:cubicBezTo>
                  <a:cubicBezTo>
                    <a:pt x="2226" y="841"/>
                    <a:pt x="2281" y="839"/>
                    <a:pt x="2333" y="839"/>
                  </a:cubicBezTo>
                  <a:cubicBezTo>
                    <a:pt x="2887" y="839"/>
                    <a:pt x="3162" y="994"/>
                    <a:pt x="3436" y="1177"/>
                  </a:cubicBezTo>
                  <a:cubicBezTo>
                    <a:pt x="3669" y="1344"/>
                    <a:pt x="3936" y="1511"/>
                    <a:pt x="4303" y="1511"/>
                  </a:cubicBezTo>
                  <a:cubicBezTo>
                    <a:pt x="4338" y="1514"/>
                    <a:pt x="4374" y="1515"/>
                    <a:pt x="4410" y="1515"/>
                  </a:cubicBezTo>
                  <a:cubicBezTo>
                    <a:pt x="4790" y="1515"/>
                    <a:pt x="5242" y="1363"/>
                    <a:pt x="5637" y="1210"/>
                  </a:cubicBezTo>
                  <a:cubicBezTo>
                    <a:pt x="5871" y="1144"/>
                    <a:pt x="6204" y="1010"/>
                    <a:pt x="6338" y="1010"/>
                  </a:cubicBezTo>
                  <a:cubicBezTo>
                    <a:pt x="6371" y="1044"/>
                    <a:pt x="6538" y="1144"/>
                    <a:pt x="6638" y="1210"/>
                  </a:cubicBezTo>
                  <a:cubicBezTo>
                    <a:pt x="7038" y="1511"/>
                    <a:pt x="7639" y="1978"/>
                    <a:pt x="8940" y="2044"/>
                  </a:cubicBezTo>
                  <a:lnTo>
                    <a:pt x="9173" y="2044"/>
                  </a:lnTo>
                  <a:cubicBezTo>
                    <a:pt x="10842" y="2044"/>
                    <a:pt x="11677" y="1210"/>
                    <a:pt x="11771" y="1210"/>
                  </a:cubicBezTo>
                  <a:cubicBezTo>
                    <a:pt x="11772" y="1210"/>
                    <a:pt x="11774" y="1210"/>
                    <a:pt x="11775" y="1210"/>
                  </a:cubicBezTo>
                  <a:cubicBezTo>
                    <a:pt x="11942" y="1044"/>
                    <a:pt x="11942" y="777"/>
                    <a:pt x="11775" y="610"/>
                  </a:cubicBezTo>
                  <a:cubicBezTo>
                    <a:pt x="11692" y="527"/>
                    <a:pt x="11583" y="485"/>
                    <a:pt x="11475" y="485"/>
                  </a:cubicBezTo>
                  <a:cubicBezTo>
                    <a:pt x="11366" y="485"/>
                    <a:pt x="11258" y="527"/>
                    <a:pt x="11175" y="610"/>
                  </a:cubicBezTo>
                  <a:cubicBezTo>
                    <a:pt x="11144" y="672"/>
                    <a:pt x="10564" y="1254"/>
                    <a:pt x="9301" y="1254"/>
                  </a:cubicBezTo>
                  <a:cubicBezTo>
                    <a:pt x="9207" y="1254"/>
                    <a:pt x="9109" y="1251"/>
                    <a:pt x="9006" y="1244"/>
                  </a:cubicBezTo>
                  <a:cubicBezTo>
                    <a:pt x="7972" y="1210"/>
                    <a:pt x="7539" y="877"/>
                    <a:pt x="7172" y="577"/>
                  </a:cubicBezTo>
                  <a:cubicBezTo>
                    <a:pt x="6972" y="410"/>
                    <a:pt x="6772" y="243"/>
                    <a:pt x="6505" y="210"/>
                  </a:cubicBezTo>
                  <a:cubicBezTo>
                    <a:pt x="6462" y="205"/>
                    <a:pt x="6418" y="203"/>
                    <a:pt x="6374" y="203"/>
                  </a:cubicBezTo>
                  <a:cubicBezTo>
                    <a:pt x="6075" y="203"/>
                    <a:pt x="5748" y="298"/>
                    <a:pt x="5371" y="443"/>
                  </a:cubicBezTo>
                  <a:cubicBezTo>
                    <a:pt x="5037" y="577"/>
                    <a:pt x="4670" y="710"/>
                    <a:pt x="4370" y="710"/>
                  </a:cubicBezTo>
                  <a:cubicBezTo>
                    <a:pt x="4203" y="710"/>
                    <a:pt x="4136" y="643"/>
                    <a:pt x="3936" y="510"/>
                  </a:cubicBezTo>
                  <a:cubicBezTo>
                    <a:pt x="3632" y="297"/>
                    <a:pt x="3217" y="1"/>
                    <a:pt x="2413" y="1"/>
                  </a:cubicBez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3275850" y="2330725"/>
              <a:ext cx="896500" cy="656650"/>
            </a:xfrm>
            <a:custGeom>
              <a:rect b="b" l="l" r="r" t="t"/>
              <a:pathLst>
                <a:path extrusionOk="0" h="26266" w="35860">
                  <a:moveTo>
                    <a:pt x="5516" y="0"/>
                  </a:moveTo>
                  <a:cubicBezTo>
                    <a:pt x="5150" y="0"/>
                    <a:pt x="4970" y="56"/>
                    <a:pt x="4970" y="56"/>
                  </a:cubicBezTo>
                  <a:cubicBezTo>
                    <a:pt x="3369" y="156"/>
                    <a:pt x="1835" y="990"/>
                    <a:pt x="968" y="2324"/>
                  </a:cubicBezTo>
                  <a:cubicBezTo>
                    <a:pt x="934" y="2391"/>
                    <a:pt x="868" y="2491"/>
                    <a:pt x="801" y="2524"/>
                  </a:cubicBezTo>
                  <a:cubicBezTo>
                    <a:pt x="367" y="3292"/>
                    <a:pt x="167" y="4126"/>
                    <a:pt x="100" y="4959"/>
                  </a:cubicBezTo>
                  <a:cubicBezTo>
                    <a:pt x="67" y="5226"/>
                    <a:pt x="0" y="5560"/>
                    <a:pt x="0" y="5860"/>
                  </a:cubicBezTo>
                  <a:lnTo>
                    <a:pt x="0" y="6060"/>
                  </a:lnTo>
                  <a:cubicBezTo>
                    <a:pt x="0" y="6794"/>
                    <a:pt x="0" y="7495"/>
                    <a:pt x="67" y="8162"/>
                  </a:cubicBezTo>
                  <a:cubicBezTo>
                    <a:pt x="67" y="9863"/>
                    <a:pt x="100" y="11564"/>
                    <a:pt x="334" y="13232"/>
                  </a:cubicBezTo>
                  <a:cubicBezTo>
                    <a:pt x="334" y="13365"/>
                    <a:pt x="367" y="13532"/>
                    <a:pt x="434" y="13666"/>
                  </a:cubicBezTo>
                  <a:cubicBezTo>
                    <a:pt x="1635" y="21038"/>
                    <a:pt x="5171" y="22839"/>
                    <a:pt x="5171" y="22839"/>
                  </a:cubicBezTo>
                  <a:cubicBezTo>
                    <a:pt x="8499" y="25472"/>
                    <a:pt x="14025" y="26265"/>
                    <a:pt x="19455" y="26265"/>
                  </a:cubicBezTo>
                  <a:cubicBezTo>
                    <a:pt x="20010" y="26265"/>
                    <a:pt x="20564" y="26257"/>
                    <a:pt x="21115" y="26241"/>
                  </a:cubicBezTo>
                  <a:cubicBezTo>
                    <a:pt x="28787" y="26041"/>
                    <a:pt x="35859" y="24407"/>
                    <a:pt x="35859" y="24407"/>
                  </a:cubicBezTo>
                  <a:lnTo>
                    <a:pt x="18013" y="8329"/>
                  </a:lnTo>
                  <a:cubicBezTo>
                    <a:pt x="10924" y="791"/>
                    <a:pt x="6895" y="0"/>
                    <a:pt x="5516" y="0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3275850" y="2380650"/>
              <a:ext cx="236850" cy="291725"/>
            </a:xfrm>
            <a:custGeom>
              <a:rect b="b" l="l" r="r" t="t"/>
              <a:pathLst>
                <a:path extrusionOk="0" h="11669" w="9474">
                  <a:moveTo>
                    <a:pt x="5367" y="1"/>
                  </a:moveTo>
                  <a:cubicBezTo>
                    <a:pt x="2800" y="1"/>
                    <a:pt x="1368" y="1528"/>
                    <a:pt x="1368" y="1528"/>
                  </a:cubicBezTo>
                  <a:lnTo>
                    <a:pt x="100" y="2996"/>
                  </a:lnTo>
                  <a:cubicBezTo>
                    <a:pt x="67" y="3229"/>
                    <a:pt x="0" y="3563"/>
                    <a:pt x="0" y="3863"/>
                  </a:cubicBezTo>
                  <a:lnTo>
                    <a:pt x="0" y="4063"/>
                  </a:lnTo>
                  <a:cubicBezTo>
                    <a:pt x="0" y="4797"/>
                    <a:pt x="0" y="5498"/>
                    <a:pt x="67" y="6165"/>
                  </a:cubicBezTo>
                  <a:cubicBezTo>
                    <a:pt x="67" y="7866"/>
                    <a:pt x="100" y="9567"/>
                    <a:pt x="334" y="11235"/>
                  </a:cubicBezTo>
                  <a:cubicBezTo>
                    <a:pt x="334" y="11368"/>
                    <a:pt x="367" y="11535"/>
                    <a:pt x="434" y="11669"/>
                  </a:cubicBezTo>
                  <a:lnTo>
                    <a:pt x="3503" y="10868"/>
                  </a:lnTo>
                  <a:lnTo>
                    <a:pt x="5437" y="2462"/>
                  </a:lnTo>
                  <a:lnTo>
                    <a:pt x="9474" y="1195"/>
                  </a:lnTo>
                  <a:cubicBezTo>
                    <a:pt x="7895" y="307"/>
                    <a:pt x="6517" y="1"/>
                    <a:pt x="5367" y="1"/>
                  </a:cubicBez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3275850" y="2389650"/>
              <a:ext cx="110100" cy="106775"/>
            </a:xfrm>
            <a:custGeom>
              <a:rect b="b" l="l" r="r" t="t"/>
              <a:pathLst>
                <a:path extrusionOk="0" h="4271" w="4404">
                  <a:moveTo>
                    <a:pt x="934" y="1"/>
                  </a:moveTo>
                  <a:cubicBezTo>
                    <a:pt x="901" y="101"/>
                    <a:pt x="834" y="167"/>
                    <a:pt x="767" y="201"/>
                  </a:cubicBezTo>
                  <a:cubicBezTo>
                    <a:pt x="234" y="1168"/>
                    <a:pt x="67" y="2336"/>
                    <a:pt x="0" y="3503"/>
                  </a:cubicBezTo>
                  <a:lnTo>
                    <a:pt x="0" y="3703"/>
                  </a:lnTo>
                  <a:lnTo>
                    <a:pt x="1635" y="4270"/>
                  </a:lnTo>
                  <a:cubicBezTo>
                    <a:pt x="1668" y="4104"/>
                    <a:pt x="4403" y="1835"/>
                    <a:pt x="934" y="1"/>
                  </a:cubicBezTo>
                  <a:close/>
                </a:path>
              </a:pathLst>
            </a:custGeom>
            <a:solidFill>
              <a:srgbClr val="E3E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3162425" y="2434675"/>
              <a:ext cx="165150" cy="60075"/>
            </a:xfrm>
            <a:custGeom>
              <a:rect b="b" l="l" r="r" t="t"/>
              <a:pathLst>
                <a:path extrusionOk="0" h="2403" w="6606">
                  <a:moveTo>
                    <a:pt x="4704" y="1"/>
                  </a:moveTo>
                  <a:lnTo>
                    <a:pt x="1" y="2269"/>
                  </a:lnTo>
                  <a:lnTo>
                    <a:pt x="6172" y="2403"/>
                  </a:lnTo>
                  <a:cubicBezTo>
                    <a:pt x="6605" y="1369"/>
                    <a:pt x="5471" y="801"/>
                    <a:pt x="5271" y="468"/>
                  </a:cubicBezTo>
                  <a:cubicBezTo>
                    <a:pt x="5038" y="134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4045550" y="2938375"/>
              <a:ext cx="221850" cy="156800"/>
            </a:xfrm>
            <a:custGeom>
              <a:rect b="b" l="l" r="r" t="t"/>
              <a:pathLst>
                <a:path extrusionOk="0" h="6272" w="8874">
                  <a:moveTo>
                    <a:pt x="1702" y="1"/>
                  </a:moveTo>
                  <a:cubicBezTo>
                    <a:pt x="1002" y="835"/>
                    <a:pt x="1" y="1035"/>
                    <a:pt x="1" y="1035"/>
                  </a:cubicBezTo>
                  <a:lnTo>
                    <a:pt x="8874" y="6272"/>
                  </a:lnTo>
                  <a:lnTo>
                    <a:pt x="7840" y="390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3283350" y="2529750"/>
              <a:ext cx="519550" cy="456775"/>
            </a:xfrm>
            <a:custGeom>
              <a:rect b="b" l="l" r="r" t="t"/>
              <a:pathLst>
                <a:path extrusionOk="0" h="18271" w="20782">
                  <a:moveTo>
                    <a:pt x="4704" y="1"/>
                  </a:moveTo>
                  <a:cubicBezTo>
                    <a:pt x="2135" y="1"/>
                    <a:pt x="0" y="2069"/>
                    <a:pt x="0" y="4704"/>
                  </a:cubicBezTo>
                  <a:cubicBezTo>
                    <a:pt x="34" y="4904"/>
                    <a:pt x="34" y="5071"/>
                    <a:pt x="34" y="5238"/>
                  </a:cubicBezTo>
                  <a:cubicBezTo>
                    <a:pt x="1135" y="12943"/>
                    <a:pt x="4837" y="14845"/>
                    <a:pt x="4837" y="14845"/>
                  </a:cubicBezTo>
                  <a:cubicBezTo>
                    <a:pt x="8166" y="17477"/>
                    <a:pt x="13691" y="18271"/>
                    <a:pt x="19122" y="18271"/>
                  </a:cubicBezTo>
                  <a:cubicBezTo>
                    <a:pt x="19677" y="18271"/>
                    <a:pt x="20231" y="18262"/>
                    <a:pt x="20782" y="18247"/>
                  </a:cubicBezTo>
                  <a:cubicBezTo>
                    <a:pt x="20182" y="17580"/>
                    <a:pt x="19614" y="16913"/>
                    <a:pt x="19014" y="16212"/>
                  </a:cubicBezTo>
                  <a:cubicBezTo>
                    <a:pt x="16379" y="13077"/>
                    <a:pt x="13877" y="9841"/>
                    <a:pt x="11542" y="6439"/>
                  </a:cubicBezTo>
                  <a:cubicBezTo>
                    <a:pt x="9841" y="4003"/>
                    <a:pt x="9174" y="1"/>
                    <a:pt x="4704" y="1"/>
                  </a:cubicBezTo>
                  <a:close/>
                </a:path>
              </a:pathLst>
            </a:custGeom>
            <a:solidFill>
              <a:srgbClr val="E659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387600" y="2401325"/>
              <a:ext cx="58400" cy="58400"/>
            </a:xfrm>
            <a:custGeom>
              <a:rect b="b" l="l" r="r" t="t"/>
              <a:pathLst>
                <a:path extrusionOk="0" h="2336" w="2336">
                  <a:moveTo>
                    <a:pt x="1168" y="1"/>
                  </a:moveTo>
                  <a:cubicBezTo>
                    <a:pt x="500" y="1"/>
                    <a:pt x="0" y="534"/>
                    <a:pt x="0" y="1168"/>
                  </a:cubicBezTo>
                  <a:cubicBezTo>
                    <a:pt x="0" y="1835"/>
                    <a:pt x="534" y="2336"/>
                    <a:pt x="1168" y="2336"/>
                  </a:cubicBezTo>
                  <a:cubicBezTo>
                    <a:pt x="1835" y="2336"/>
                    <a:pt x="2335" y="1802"/>
                    <a:pt x="2335" y="1168"/>
                  </a:cubicBezTo>
                  <a:cubicBezTo>
                    <a:pt x="2335" y="534"/>
                    <a:pt x="1835" y="34"/>
                    <a:pt x="1168" y="1"/>
                  </a:cubicBezTo>
                  <a:close/>
                </a:path>
              </a:pathLst>
            </a:custGeom>
            <a:solidFill>
              <a:srgbClr val="190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3416775" y="2411325"/>
              <a:ext cx="19200" cy="19225"/>
            </a:xfrm>
            <a:custGeom>
              <a:rect b="b" l="l" r="r" t="t"/>
              <a:pathLst>
                <a:path extrusionOk="0" h="769" w="768">
                  <a:moveTo>
                    <a:pt x="368" y="1"/>
                  </a:moveTo>
                  <a:cubicBezTo>
                    <a:pt x="167" y="1"/>
                    <a:pt x="1" y="168"/>
                    <a:pt x="1" y="401"/>
                  </a:cubicBezTo>
                  <a:cubicBezTo>
                    <a:pt x="1" y="601"/>
                    <a:pt x="167" y="768"/>
                    <a:pt x="368" y="768"/>
                  </a:cubicBezTo>
                  <a:cubicBezTo>
                    <a:pt x="601" y="768"/>
                    <a:pt x="768" y="601"/>
                    <a:pt x="768" y="401"/>
                  </a:cubicBezTo>
                  <a:cubicBezTo>
                    <a:pt x="768" y="168"/>
                    <a:pt x="601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3402600" y="24355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34" y="0"/>
                  </a:moveTo>
                  <a:cubicBezTo>
                    <a:pt x="67" y="0"/>
                    <a:pt x="1" y="134"/>
                    <a:pt x="1" y="267"/>
                  </a:cubicBezTo>
                  <a:cubicBezTo>
                    <a:pt x="1" y="434"/>
                    <a:pt x="101" y="501"/>
                    <a:pt x="234" y="501"/>
                  </a:cubicBezTo>
                  <a:cubicBezTo>
                    <a:pt x="401" y="501"/>
                    <a:pt x="501" y="367"/>
                    <a:pt x="501" y="267"/>
                  </a:cubicBezTo>
                  <a:cubicBezTo>
                    <a:pt x="501" y="100"/>
                    <a:pt x="401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3460975" y="2508900"/>
              <a:ext cx="643825" cy="397825"/>
            </a:xfrm>
            <a:custGeom>
              <a:rect b="b" l="l" r="r" t="t"/>
              <a:pathLst>
                <a:path extrusionOk="0" h="15913" w="25753">
                  <a:moveTo>
                    <a:pt x="5204" y="1"/>
                  </a:moveTo>
                  <a:cubicBezTo>
                    <a:pt x="3436" y="1"/>
                    <a:pt x="1902" y="835"/>
                    <a:pt x="935" y="2169"/>
                  </a:cubicBezTo>
                  <a:cubicBezTo>
                    <a:pt x="367" y="3036"/>
                    <a:pt x="1" y="4104"/>
                    <a:pt x="1" y="5271"/>
                  </a:cubicBezTo>
                  <a:cubicBezTo>
                    <a:pt x="1" y="7072"/>
                    <a:pt x="901" y="8707"/>
                    <a:pt x="2269" y="9608"/>
                  </a:cubicBezTo>
                  <a:cubicBezTo>
                    <a:pt x="2436" y="9741"/>
                    <a:pt x="2569" y="9841"/>
                    <a:pt x="2736" y="9908"/>
                  </a:cubicBezTo>
                  <a:cubicBezTo>
                    <a:pt x="3069" y="10108"/>
                    <a:pt x="3370" y="10275"/>
                    <a:pt x="3703" y="10441"/>
                  </a:cubicBezTo>
                  <a:cubicBezTo>
                    <a:pt x="13410" y="15879"/>
                    <a:pt x="25419" y="15912"/>
                    <a:pt x="25752" y="15912"/>
                  </a:cubicBezTo>
                  <a:cubicBezTo>
                    <a:pt x="22617" y="13244"/>
                    <a:pt x="19448" y="10575"/>
                    <a:pt x="16346" y="7906"/>
                  </a:cubicBezTo>
                  <a:cubicBezTo>
                    <a:pt x="15378" y="7072"/>
                    <a:pt x="14411" y="6272"/>
                    <a:pt x="13443" y="5505"/>
                  </a:cubicBezTo>
                  <a:lnTo>
                    <a:pt x="13410" y="5438"/>
                  </a:lnTo>
                  <a:cubicBezTo>
                    <a:pt x="12443" y="4671"/>
                    <a:pt x="11542" y="3870"/>
                    <a:pt x="10608" y="3003"/>
                  </a:cubicBezTo>
                  <a:cubicBezTo>
                    <a:pt x="9107" y="1568"/>
                    <a:pt x="7406" y="1"/>
                    <a:pt x="5204" y="1"/>
                  </a:cubicBezTo>
                  <a:close/>
                </a:path>
              </a:pathLst>
            </a:custGeom>
            <a:solidFill>
              <a:srgbClr val="605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3512675" y="2646500"/>
              <a:ext cx="592950" cy="261050"/>
            </a:xfrm>
            <a:custGeom>
              <a:rect b="b" l="l" r="r" t="t"/>
              <a:pathLst>
                <a:path extrusionOk="0" h="10442" w="23718">
                  <a:moveTo>
                    <a:pt x="11375" y="1"/>
                  </a:moveTo>
                  <a:cubicBezTo>
                    <a:pt x="11376" y="1"/>
                    <a:pt x="13277" y="4004"/>
                    <a:pt x="15011" y="5571"/>
                  </a:cubicBezTo>
                  <a:lnTo>
                    <a:pt x="5204" y="1"/>
                  </a:lnTo>
                  <a:lnTo>
                    <a:pt x="5204" y="1"/>
                  </a:lnTo>
                  <a:cubicBezTo>
                    <a:pt x="5271" y="101"/>
                    <a:pt x="6872" y="4370"/>
                    <a:pt x="10675" y="6505"/>
                  </a:cubicBezTo>
                  <a:lnTo>
                    <a:pt x="1" y="1335"/>
                  </a:lnTo>
                  <a:lnTo>
                    <a:pt x="1" y="1335"/>
                  </a:lnTo>
                  <a:cubicBezTo>
                    <a:pt x="1" y="1335"/>
                    <a:pt x="368" y="3003"/>
                    <a:pt x="1669" y="5004"/>
                  </a:cubicBezTo>
                  <a:cubicBezTo>
                    <a:pt x="11375" y="10408"/>
                    <a:pt x="23384" y="10441"/>
                    <a:pt x="23718" y="10441"/>
                  </a:cubicBezTo>
                  <a:lnTo>
                    <a:pt x="11442" y="3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E3E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28"/>
          <p:cNvGrpSpPr/>
          <p:nvPr/>
        </p:nvGrpSpPr>
        <p:grpSpPr>
          <a:xfrm>
            <a:off x="7284363" y="1324700"/>
            <a:ext cx="1118325" cy="1072450"/>
            <a:chOff x="4934525" y="681775"/>
            <a:chExt cx="1118325" cy="1072450"/>
          </a:xfrm>
        </p:grpSpPr>
        <p:sp>
          <p:nvSpPr>
            <p:cNvPr id="1520" name="Google Shape;1520;p28"/>
            <p:cNvSpPr/>
            <p:nvPr/>
          </p:nvSpPr>
          <p:spPr>
            <a:xfrm>
              <a:off x="5327300" y="1353175"/>
              <a:ext cx="77600" cy="223425"/>
            </a:xfrm>
            <a:custGeom>
              <a:rect b="b" l="l" r="r" t="t"/>
              <a:pathLst>
                <a:path extrusionOk="0" h="8937" w="3104">
                  <a:moveTo>
                    <a:pt x="2594" y="0"/>
                  </a:moveTo>
                  <a:cubicBezTo>
                    <a:pt x="2415" y="0"/>
                    <a:pt x="2262" y="138"/>
                    <a:pt x="2236" y="297"/>
                  </a:cubicBezTo>
                  <a:lnTo>
                    <a:pt x="101" y="8436"/>
                  </a:lnTo>
                  <a:cubicBezTo>
                    <a:pt x="1" y="8636"/>
                    <a:pt x="168" y="8903"/>
                    <a:pt x="401" y="8936"/>
                  </a:cubicBezTo>
                  <a:lnTo>
                    <a:pt x="501" y="8936"/>
                  </a:lnTo>
                  <a:cubicBezTo>
                    <a:pt x="735" y="8936"/>
                    <a:pt x="901" y="8803"/>
                    <a:pt x="901" y="8636"/>
                  </a:cubicBezTo>
                  <a:lnTo>
                    <a:pt x="3003" y="530"/>
                  </a:lnTo>
                  <a:cubicBezTo>
                    <a:pt x="3103" y="297"/>
                    <a:pt x="2936" y="63"/>
                    <a:pt x="2736" y="30"/>
                  </a:cubicBezTo>
                  <a:cubicBezTo>
                    <a:pt x="2688" y="9"/>
                    <a:pt x="2640" y="0"/>
                    <a:pt x="2594" y="0"/>
                  </a:cubicBezTo>
                  <a:close/>
                </a:path>
              </a:pathLst>
            </a:custGeom>
            <a:solidFill>
              <a:srgbClr val="94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5233075" y="1554050"/>
              <a:ext cx="199325" cy="40050"/>
            </a:xfrm>
            <a:custGeom>
              <a:rect b="b" l="l" r="r" t="t"/>
              <a:pathLst>
                <a:path extrusionOk="0" h="1602" w="7973">
                  <a:moveTo>
                    <a:pt x="1401" y="1"/>
                  </a:moveTo>
                  <a:cubicBezTo>
                    <a:pt x="534" y="34"/>
                    <a:pt x="167" y="501"/>
                    <a:pt x="0" y="735"/>
                  </a:cubicBezTo>
                  <a:lnTo>
                    <a:pt x="334" y="1035"/>
                  </a:lnTo>
                  <a:lnTo>
                    <a:pt x="701" y="1235"/>
                  </a:lnTo>
                  <a:cubicBezTo>
                    <a:pt x="868" y="1035"/>
                    <a:pt x="1001" y="835"/>
                    <a:pt x="1502" y="835"/>
                  </a:cubicBezTo>
                  <a:cubicBezTo>
                    <a:pt x="1902" y="835"/>
                    <a:pt x="2069" y="901"/>
                    <a:pt x="2235" y="1035"/>
                  </a:cubicBezTo>
                  <a:cubicBezTo>
                    <a:pt x="2369" y="1168"/>
                    <a:pt x="2569" y="1268"/>
                    <a:pt x="2869" y="1268"/>
                  </a:cubicBezTo>
                  <a:cubicBezTo>
                    <a:pt x="3169" y="1268"/>
                    <a:pt x="3503" y="1202"/>
                    <a:pt x="3770" y="1068"/>
                  </a:cubicBezTo>
                  <a:cubicBezTo>
                    <a:pt x="3903" y="1035"/>
                    <a:pt x="4103" y="935"/>
                    <a:pt x="4170" y="935"/>
                  </a:cubicBezTo>
                  <a:cubicBezTo>
                    <a:pt x="4170" y="935"/>
                    <a:pt x="4237" y="1001"/>
                    <a:pt x="4270" y="1035"/>
                  </a:cubicBezTo>
                  <a:cubicBezTo>
                    <a:pt x="4537" y="1235"/>
                    <a:pt x="5004" y="1568"/>
                    <a:pt x="5871" y="1602"/>
                  </a:cubicBezTo>
                  <a:lnTo>
                    <a:pt x="6038" y="1602"/>
                  </a:lnTo>
                  <a:cubicBezTo>
                    <a:pt x="7206" y="1602"/>
                    <a:pt x="7739" y="1035"/>
                    <a:pt x="7839" y="1001"/>
                  </a:cubicBezTo>
                  <a:cubicBezTo>
                    <a:pt x="7973" y="835"/>
                    <a:pt x="7973" y="568"/>
                    <a:pt x="7839" y="401"/>
                  </a:cubicBezTo>
                  <a:cubicBezTo>
                    <a:pt x="7756" y="318"/>
                    <a:pt x="7648" y="276"/>
                    <a:pt x="7539" y="276"/>
                  </a:cubicBezTo>
                  <a:cubicBezTo>
                    <a:pt x="7431" y="276"/>
                    <a:pt x="7322" y="318"/>
                    <a:pt x="7239" y="401"/>
                  </a:cubicBezTo>
                  <a:cubicBezTo>
                    <a:pt x="7208" y="432"/>
                    <a:pt x="6893" y="775"/>
                    <a:pt x="6110" y="775"/>
                  </a:cubicBezTo>
                  <a:cubicBezTo>
                    <a:pt x="6045" y="775"/>
                    <a:pt x="5976" y="773"/>
                    <a:pt x="5905" y="768"/>
                  </a:cubicBezTo>
                  <a:cubicBezTo>
                    <a:pt x="5271" y="735"/>
                    <a:pt x="5004" y="534"/>
                    <a:pt x="4771" y="368"/>
                  </a:cubicBezTo>
                  <a:cubicBezTo>
                    <a:pt x="4670" y="268"/>
                    <a:pt x="4504" y="167"/>
                    <a:pt x="4270" y="101"/>
                  </a:cubicBezTo>
                  <a:cubicBezTo>
                    <a:pt x="4245" y="97"/>
                    <a:pt x="4219" y="95"/>
                    <a:pt x="4193" y="95"/>
                  </a:cubicBezTo>
                  <a:cubicBezTo>
                    <a:pt x="3979" y="95"/>
                    <a:pt x="3741" y="208"/>
                    <a:pt x="3503" y="268"/>
                  </a:cubicBezTo>
                  <a:cubicBezTo>
                    <a:pt x="3236" y="368"/>
                    <a:pt x="3036" y="434"/>
                    <a:pt x="2869" y="434"/>
                  </a:cubicBezTo>
                  <a:cubicBezTo>
                    <a:pt x="2836" y="401"/>
                    <a:pt x="2769" y="401"/>
                    <a:pt x="2669" y="334"/>
                  </a:cubicBezTo>
                  <a:cubicBezTo>
                    <a:pt x="2402" y="201"/>
                    <a:pt x="2069" y="1"/>
                    <a:pt x="1401" y="1"/>
                  </a:cubicBezTo>
                  <a:close/>
                </a:path>
              </a:pathLst>
            </a:custGeom>
            <a:solidFill>
              <a:srgbClr val="94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5620850" y="1381425"/>
              <a:ext cx="432000" cy="372800"/>
            </a:xfrm>
            <a:custGeom>
              <a:rect b="b" l="l" r="r" t="t"/>
              <a:pathLst>
                <a:path extrusionOk="0" h="14912" w="17280">
                  <a:moveTo>
                    <a:pt x="1702" y="1"/>
                  </a:moveTo>
                  <a:lnTo>
                    <a:pt x="1235" y="601"/>
                  </a:lnTo>
                  <a:lnTo>
                    <a:pt x="101" y="1935"/>
                  </a:lnTo>
                  <a:lnTo>
                    <a:pt x="1" y="2069"/>
                  </a:lnTo>
                  <a:lnTo>
                    <a:pt x="14611" y="14911"/>
                  </a:lnTo>
                  <a:lnTo>
                    <a:pt x="15045" y="14144"/>
                  </a:lnTo>
                  <a:lnTo>
                    <a:pt x="17280" y="14144"/>
                  </a:lnTo>
                  <a:lnTo>
                    <a:pt x="17280" y="1080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AE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5620850" y="1381425"/>
              <a:ext cx="432000" cy="372800"/>
            </a:xfrm>
            <a:custGeom>
              <a:rect b="b" l="l" r="r" t="t"/>
              <a:pathLst>
                <a:path extrusionOk="0" h="14912" w="17280">
                  <a:moveTo>
                    <a:pt x="1702" y="1"/>
                  </a:moveTo>
                  <a:lnTo>
                    <a:pt x="1235" y="601"/>
                  </a:lnTo>
                  <a:lnTo>
                    <a:pt x="16045" y="12977"/>
                  </a:lnTo>
                  <a:lnTo>
                    <a:pt x="14911" y="12977"/>
                  </a:lnTo>
                  <a:lnTo>
                    <a:pt x="101" y="1935"/>
                  </a:lnTo>
                  <a:lnTo>
                    <a:pt x="1" y="2069"/>
                  </a:lnTo>
                  <a:lnTo>
                    <a:pt x="14611" y="14911"/>
                  </a:lnTo>
                  <a:lnTo>
                    <a:pt x="15045" y="14144"/>
                  </a:lnTo>
                  <a:lnTo>
                    <a:pt x="17280" y="14144"/>
                  </a:lnTo>
                  <a:lnTo>
                    <a:pt x="17280" y="1080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9BB2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4984575" y="681775"/>
              <a:ext cx="730525" cy="786725"/>
            </a:xfrm>
            <a:custGeom>
              <a:rect b="b" l="l" r="r" t="t"/>
              <a:pathLst>
                <a:path extrusionOk="0" h="31469" w="29221">
                  <a:moveTo>
                    <a:pt x="9974" y="0"/>
                  </a:moveTo>
                  <a:lnTo>
                    <a:pt x="9974" y="0"/>
                  </a:lnTo>
                  <a:cubicBezTo>
                    <a:pt x="3669" y="2068"/>
                    <a:pt x="1868" y="6438"/>
                    <a:pt x="1434" y="7839"/>
                  </a:cubicBezTo>
                  <a:cubicBezTo>
                    <a:pt x="1334" y="8139"/>
                    <a:pt x="1301" y="8306"/>
                    <a:pt x="1301" y="8306"/>
                  </a:cubicBezTo>
                  <a:cubicBezTo>
                    <a:pt x="967" y="9006"/>
                    <a:pt x="767" y="9774"/>
                    <a:pt x="767" y="10608"/>
                  </a:cubicBezTo>
                  <a:cubicBezTo>
                    <a:pt x="767" y="12609"/>
                    <a:pt x="1835" y="14377"/>
                    <a:pt x="3503" y="15244"/>
                  </a:cubicBezTo>
                  <a:cubicBezTo>
                    <a:pt x="1368" y="16946"/>
                    <a:pt x="0" y="19547"/>
                    <a:pt x="0" y="22449"/>
                  </a:cubicBezTo>
                  <a:cubicBezTo>
                    <a:pt x="0" y="27429"/>
                    <a:pt x="4169" y="31468"/>
                    <a:pt x="9042" y="31468"/>
                  </a:cubicBezTo>
                  <a:cubicBezTo>
                    <a:pt x="9196" y="31468"/>
                    <a:pt x="9351" y="31464"/>
                    <a:pt x="9507" y="31456"/>
                  </a:cubicBezTo>
                  <a:cubicBezTo>
                    <a:pt x="13043" y="31289"/>
                    <a:pt x="16645" y="31156"/>
                    <a:pt x="20181" y="30989"/>
                  </a:cubicBezTo>
                  <a:cubicBezTo>
                    <a:pt x="23183" y="30889"/>
                    <a:pt x="26219" y="30755"/>
                    <a:pt x="29221" y="30622"/>
                  </a:cubicBezTo>
                  <a:cubicBezTo>
                    <a:pt x="29221" y="30622"/>
                    <a:pt x="22883" y="18480"/>
                    <a:pt x="15611" y="11041"/>
                  </a:cubicBezTo>
                  <a:cubicBezTo>
                    <a:pt x="13877" y="9273"/>
                    <a:pt x="12142" y="7772"/>
                    <a:pt x="10374" y="6772"/>
                  </a:cubicBezTo>
                  <a:cubicBezTo>
                    <a:pt x="8173" y="5237"/>
                    <a:pt x="9974" y="0"/>
                    <a:pt x="9974" y="0"/>
                  </a:cubicBezTo>
                  <a:close/>
                </a:path>
              </a:pathLst>
            </a:custGeom>
            <a:solidFill>
              <a:srgbClr val="E2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5124675" y="992350"/>
              <a:ext cx="582100" cy="439150"/>
            </a:xfrm>
            <a:custGeom>
              <a:rect b="b" l="l" r="r" t="t"/>
              <a:pathLst>
                <a:path extrusionOk="0" h="17566" w="23284">
                  <a:moveTo>
                    <a:pt x="5068" y="1"/>
                  </a:moveTo>
                  <a:cubicBezTo>
                    <a:pt x="4805" y="1"/>
                    <a:pt x="4539" y="18"/>
                    <a:pt x="4270" y="53"/>
                  </a:cubicBezTo>
                  <a:cubicBezTo>
                    <a:pt x="1901" y="520"/>
                    <a:pt x="0" y="2321"/>
                    <a:pt x="0" y="4823"/>
                  </a:cubicBezTo>
                  <a:cubicBezTo>
                    <a:pt x="0" y="6657"/>
                    <a:pt x="967" y="8225"/>
                    <a:pt x="2502" y="9059"/>
                  </a:cubicBezTo>
                  <a:cubicBezTo>
                    <a:pt x="2835" y="9226"/>
                    <a:pt x="3169" y="9393"/>
                    <a:pt x="3536" y="9493"/>
                  </a:cubicBezTo>
                  <a:lnTo>
                    <a:pt x="6772" y="10827"/>
                  </a:lnTo>
                  <a:lnTo>
                    <a:pt x="23283" y="17565"/>
                  </a:lnTo>
                  <a:cubicBezTo>
                    <a:pt x="22916" y="16665"/>
                    <a:pt x="22416" y="15731"/>
                    <a:pt x="21916" y="14863"/>
                  </a:cubicBezTo>
                  <a:cubicBezTo>
                    <a:pt x="19681" y="10827"/>
                    <a:pt x="16745" y="7024"/>
                    <a:pt x="13176" y="4056"/>
                  </a:cubicBezTo>
                  <a:cubicBezTo>
                    <a:pt x="12876" y="3822"/>
                    <a:pt x="12576" y="3622"/>
                    <a:pt x="12275" y="3355"/>
                  </a:cubicBezTo>
                  <a:cubicBezTo>
                    <a:pt x="10206" y="1803"/>
                    <a:pt x="7803" y="1"/>
                    <a:pt x="5068" y="1"/>
                  </a:cubicBezTo>
                  <a:close/>
                </a:path>
              </a:pathLst>
            </a:custGeom>
            <a:solidFill>
              <a:srgbClr val="9BB2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5295625" y="1095400"/>
              <a:ext cx="412825" cy="337750"/>
            </a:xfrm>
            <a:custGeom>
              <a:rect b="b" l="l" r="r" t="t"/>
              <a:pathLst>
                <a:path extrusionOk="0" h="13510" w="16513">
                  <a:moveTo>
                    <a:pt x="6371" y="0"/>
                  </a:moveTo>
                  <a:lnTo>
                    <a:pt x="6371" y="0"/>
                  </a:lnTo>
                  <a:cubicBezTo>
                    <a:pt x="6405" y="1034"/>
                    <a:pt x="6105" y="2102"/>
                    <a:pt x="5571" y="3036"/>
                  </a:cubicBezTo>
                  <a:cubicBezTo>
                    <a:pt x="4704" y="4437"/>
                    <a:pt x="3269" y="5437"/>
                    <a:pt x="1735" y="6105"/>
                  </a:cubicBezTo>
                  <a:cubicBezTo>
                    <a:pt x="1168" y="6371"/>
                    <a:pt x="567" y="6572"/>
                    <a:pt x="0" y="6738"/>
                  </a:cubicBezTo>
                  <a:lnTo>
                    <a:pt x="16512" y="13510"/>
                  </a:lnTo>
                  <a:cubicBezTo>
                    <a:pt x="16112" y="12576"/>
                    <a:pt x="15611" y="11675"/>
                    <a:pt x="15111" y="10775"/>
                  </a:cubicBezTo>
                  <a:cubicBezTo>
                    <a:pt x="12876" y="6738"/>
                    <a:pt x="9941" y="2936"/>
                    <a:pt x="6371" y="0"/>
                  </a:cubicBezTo>
                  <a:close/>
                </a:path>
              </a:pathLst>
            </a:custGeom>
            <a:solidFill>
              <a:srgbClr val="AE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5020425" y="683425"/>
              <a:ext cx="354450" cy="275225"/>
            </a:xfrm>
            <a:custGeom>
              <a:rect b="b" l="l" r="r" t="t"/>
              <a:pathLst>
                <a:path extrusionOk="0" h="11009" w="14178">
                  <a:moveTo>
                    <a:pt x="8540" y="1"/>
                  </a:moveTo>
                  <a:cubicBezTo>
                    <a:pt x="2235" y="2036"/>
                    <a:pt x="434" y="6405"/>
                    <a:pt x="0" y="7840"/>
                  </a:cubicBezTo>
                  <a:lnTo>
                    <a:pt x="5004" y="7840"/>
                  </a:lnTo>
                  <a:cubicBezTo>
                    <a:pt x="5338" y="7840"/>
                    <a:pt x="5604" y="7906"/>
                    <a:pt x="5871" y="8073"/>
                  </a:cubicBezTo>
                  <a:cubicBezTo>
                    <a:pt x="6405" y="8407"/>
                    <a:pt x="6739" y="9007"/>
                    <a:pt x="6605" y="9674"/>
                  </a:cubicBezTo>
                  <a:cubicBezTo>
                    <a:pt x="6572" y="9975"/>
                    <a:pt x="6405" y="10308"/>
                    <a:pt x="6071" y="10575"/>
                  </a:cubicBezTo>
                  <a:cubicBezTo>
                    <a:pt x="6071" y="10575"/>
                    <a:pt x="7120" y="10479"/>
                    <a:pt x="8628" y="10479"/>
                  </a:cubicBezTo>
                  <a:cubicBezTo>
                    <a:pt x="10200" y="10479"/>
                    <a:pt x="12271" y="10583"/>
                    <a:pt x="14177" y="11009"/>
                  </a:cubicBezTo>
                  <a:cubicBezTo>
                    <a:pt x="12443" y="9241"/>
                    <a:pt x="10708" y="7740"/>
                    <a:pt x="8940" y="6739"/>
                  </a:cubicBezTo>
                  <a:cubicBezTo>
                    <a:pt x="6739" y="5205"/>
                    <a:pt x="8540" y="1"/>
                    <a:pt x="8540" y="1"/>
                  </a:cubicBezTo>
                  <a:close/>
                </a:path>
              </a:pathLst>
            </a:custGeom>
            <a:solidFill>
              <a:srgbClr val="9BB2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4997075" y="879400"/>
              <a:ext cx="84250" cy="88425"/>
            </a:xfrm>
            <a:custGeom>
              <a:rect b="b" l="l" r="r" t="t"/>
              <a:pathLst>
                <a:path extrusionOk="0" h="3537" w="3370">
                  <a:moveTo>
                    <a:pt x="934" y="1"/>
                  </a:moveTo>
                  <a:cubicBezTo>
                    <a:pt x="0" y="1535"/>
                    <a:pt x="334" y="3370"/>
                    <a:pt x="334" y="3370"/>
                  </a:cubicBezTo>
                  <a:lnTo>
                    <a:pt x="2602" y="3537"/>
                  </a:lnTo>
                  <a:cubicBezTo>
                    <a:pt x="1802" y="2569"/>
                    <a:pt x="2035" y="1468"/>
                    <a:pt x="2669" y="1235"/>
                  </a:cubicBezTo>
                  <a:cubicBezTo>
                    <a:pt x="3303" y="1035"/>
                    <a:pt x="3369" y="1"/>
                    <a:pt x="3369" y="1"/>
                  </a:cubicBezTo>
                  <a:close/>
                </a:path>
              </a:pathLst>
            </a:custGeom>
            <a:solidFill>
              <a:srgbClr val="272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5102150" y="898400"/>
              <a:ext cx="52550" cy="50300"/>
            </a:xfrm>
            <a:custGeom>
              <a:rect b="b" l="l" r="r" t="t"/>
              <a:pathLst>
                <a:path extrusionOk="0" h="2012" w="2102">
                  <a:moveTo>
                    <a:pt x="1018" y="1"/>
                  </a:moveTo>
                  <a:cubicBezTo>
                    <a:pt x="530" y="1"/>
                    <a:pt x="96" y="383"/>
                    <a:pt x="34" y="909"/>
                  </a:cubicBezTo>
                  <a:cubicBezTo>
                    <a:pt x="0" y="1442"/>
                    <a:pt x="401" y="1943"/>
                    <a:pt x="934" y="2009"/>
                  </a:cubicBezTo>
                  <a:cubicBezTo>
                    <a:pt x="957" y="2011"/>
                    <a:pt x="978" y="2011"/>
                    <a:pt x="1000" y="2011"/>
                  </a:cubicBezTo>
                  <a:cubicBezTo>
                    <a:pt x="1537" y="2011"/>
                    <a:pt x="1971" y="1622"/>
                    <a:pt x="2035" y="1109"/>
                  </a:cubicBezTo>
                  <a:cubicBezTo>
                    <a:pt x="2102" y="542"/>
                    <a:pt x="1702" y="41"/>
                    <a:pt x="1135" y="8"/>
                  </a:cubicBezTo>
                  <a:cubicBezTo>
                    <a:pt x="1096" y="3"/>
                    <a:pt x="1057" y="1"/>
                    <a:pt x="1018" y="1"/>
                  </a:cubicBezTo>
                  <a:close/>
                </a:path>
              </a:pathLst>
            </a:custGeom>
            <a:solidFill>
              <a:srgbClr val="272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5127175" y="907750"/>
              <a:ext cx="16700" cy="16700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0" y="101"/>
                    <a:pt x="0" y="334"/>
                  </a:cubicBezTo>
                  <a:cubicBezTo>
                    <a:pt x="0" y="468"/>
                    <a:pt x="167" y="668"/>
                    <a:pt x="334" y="668"/>
                  </a:cubicBezTo>
                  <a:cubicBezTo>
                    <a:pt x="500" y="668"/>
                    <a:pt x="667" y="535"/>
                    <a:pt x="667" y="334"/>
                  </a:cubicBezTo>
                  <a:cubicBezTo>
                    <a:pt x="667" y="101"/>
                    <a:pt x="500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5116325" y="928600"/>
              <a:ext cx="10025" cy="10050"/>
            </a:xfrm>
            <a:custGeom>
              <a:rect b="b" l="l" r="r" t="t"/>
              <a:pathLst>
                <a:path extrusionOk="0" h="402" w="401">
                  <a:moveTo>
                    <a:pt x="201" y="1"/>
                  </a:moveTo>
                  <a:cubicBezTo>
                    <a:pt x="67" y="1"/>
                    <a:pt x="0" y="67"/>
                    <a:pt x="0" y="201"/>
                  </a:cubicBezTo>
                  <a:cubicBezTo>
                    <a:pt x="0" y="334"/>
                    <a:pt x="67" y="401"/>
                    <a:pt x="201" y="401"/>
                  </a:cubicBezTo>
                  <a:cubicBezTo>
                    <a:pt x="334" y="401"/>
                    <a:pt x="401" y="334"/>
                    <a:pt x="401" y="201"/>
                  </a:cubicBezTo>
                  <a:cubicBezTo>
                    <a:pt x="401" y="67"/>
                    <a:pt x="267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4934525" y="900250"/>
              <a:ext cx="130125" cy="72900"/>
            </a:xfrm>
            <a:custGeom>
              <a:rect b="b" l="l" r="r" t="t"/>
              <a:pathLst>
                <a:path extrusionOk="0" h="2916" w="5205">
                  <a:moveTo>
                    <a:pt x="3170" y="1"/>
                  </a:moveTo>
                  <a:cubicBezTo>
                    <a:pt x="3170" y="1"/>
                    <a:pt x="1302" y="1402"/>
                    <a:pt x="1" y="1502"/>
                  </a:cubicBezTo>
                  <a:cubicBezTo>
                    <a:pt x="1" y="1502"/>
                    <a:pt x="981" y="2915"/>
                    <a:pt x="3450" y="2915"/>
                  </a:cubicBezTo>
                  <a:cubicBezTo>
                    <a:pt x="3968" y="2915"/>
                    <a:pt x="4551" y="2853"/>
                    <a:pt x="5204" y="2703"/>
                  </a:cubicBezTo>
                  <a:cubicBezTo>
                    <a:pt x="5204" y="2703"/>
                    <a:pt x="3703" y="1835"/>
                    <a:pt x="3603" y="1268"/>
                  </a:cubicBezTo>
                  <a:cubicBezTo>
                    <a:pt x="3436" y="734"/>
                    <a:pt x="3870" y="1"/>
                    <a:pt x="3170" y="1"/>
                  </a:cubicBezTo>
                  <a:close/>
                </a:path>
              </a:pathLst>
            </a:custGeom>
            <a:solidFill>
              <a:srgbClr val="799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28"/>
          <p:cNvGrpSpPr/>
          <p:nvPr/>
        </p:nvGrpSpPr>
        <p:grpSpPr>
          <a:xfrm>
            <a:off x="624975" y="1411450"/>
            <a:ext cx="1351000" cy="832275"/>
            <a:chOff x="3120725" y="3753975"/>
            <a:chExt cx="1351000" cy="832275"/>
          </a:xfrm>
        </p:grpSpPr>
        <p:sp>
          <p:nvSpPr>
            <p:cNvPr id="1534" name="Google Shape;1534;p28"/>
            <p:cNvSpPr/>
            <p:nvPr/>
          </p:nvSpPr>
          <p:spPr>
            <a:xfrm>
              <a:off x="3632775" y="4311350"/>
              <a:ext cx="117600" cy="254875"/>
            </a:xfrm>
            <a:custGeom>
              <a:rect b="b" l="l" r="r" t="t"/>
              <a:pathLst>
                <a:path extrusionOk="0" h="10195" w="4704">
                  <a:moveTo>
                    <a:pt x="4241" y="1"/>
                  </a:moveTo>
                  <a:cubicBezTo>
                    <a:pt x="4069" y="1"/>
                    <a:pt x="3889" y="102"/>
                    <a:pt x="3836" y="288"/>
                  </a:cubicBezTo>
                  <a:lnTo>
                    <a:pt x="67" y="9595"/>
                  </a:lnTo>
                  <a:cubicBezTo>
                    <a:pt x="0" y="9828"/>
                    <a:pt x="134" y="10062"/>
                    <a:pt x="334" y="10162"/>
                  </a:cubicBezTo>
                  <a:cubicBezTo>
                    <a:pt x="400" y="10195"/>
                    <a:pt x="467" y="10195"/>
                    <a:pt x="500" y="10195"/>
                  </a:cubicBezTo>
                  <a:cubicBezTo>
                    <a:pt x="667" y="10195"/>
                    <a:pt x="834" y="10128"/>
                    <a:pt x="867" y="9895"/>
                  </a:cubicBezTo>
                  <a:lnTo>
                    <a:pt x="4637" y="555"/>
                  </a:lnTo>
                  <a:cubicBezTo>
                    <a:pt x="4703" y="355"/>
                    <a:pt x="4570" y="88"/>
                    <a:pt x="4370" y="21"/>
                  </a:cubicBezTo>
                  <a:cubicBezTo>
                    <a:pt x="4329" y="7"/>
                    <a:pt x="4285" y="1"/>
                    <a:pt x="4241" y="1"/>
                  </a:cubicBez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521025" y="4542025"/>
              <a:ext cx="229350" cy="44225"/>
            </a:xfrm>
            <a:custGeom>
              <a:rect b="b" l="l" r="r" t="t"/>
              <a:pathLst>
                <a:path extrusionOk="0" h="1769" w="9174">
                  <a:moveTo>
                    <a:pt x="1601" y="1"/>
                  </a:moveTo>
                  <a:cubicBezTo>
                    <a:pt x="601" y="67"/>
                    <a:pt x="200" y="568"/>
                    <a:pt x="0" y="835"/>
                  </a:cubicBezTo>
                  <a:lnTo>
                    <a:pt x="300" y="1135"/>
                  </a:lnTo>
                  <a:lnTo>
                    <a:pt x="667" y="1335"/>
                  </a:lnTo>
                  <a:cubicBezTo>
                    <a:pt x="868" y="1101"/>
                    <a:pt x="1034" y="835"/>
                    <a:pt x="1635" y="835"/>
                  </a:cubicBezTo>
                  <a:cubicBezTo>
                    <a:pt x="1679" y="832"/>
                    <a:pt x="1720" y="830"/>
                    <a:pt x="1760" y="830"/>
                  </a:cubicBezTo>
                  <a:cubicBezTo>
                    <a:pt x="2170" y="830"/>
                    <a:pt x="2353" y="980"/>
                    <a:pt x="2535" y="1101"/>
                  </a:cubicBezTo>
                  <a:cubicBezTo>
                    <a:pt x="2702" y="1235"/>
                    <a:pt x="2936" y="1402"/>
                    <a:pt x="3269" y="1402"/>
                  </a:cubicBezTo>
                  <a:cubicBezTo>
                    <a:pt x="3603" y="1402"/>
                    <a:pt x="3970" y="1268"/>
                    <a:pt x="4303" y="1135"/>
                  </a:cubicBezTo>
                  <a:cubicBezTo>
                    <a:pt x="4470" y="1068"/>
                    <a:pt x="4704" y="968"/>
                    <a:pt x="4804" y="968"/>
                  </a:cubicBezTo>
                  <a:cubicBezTo>
                    <a:pt x="4804" y="968"/>
                    <a:pt x="4870" y="1068"/>
                    <a:pt x="4970" y="1101"/>
                  </a:cubicBezTo>
                  <a:cubicBezTo>
                    <a:pt x="5271" y="1335"/>
                    <a:pt x="5771" y="1735"/>
                    <a:pt x="6772" y="1769"/>
                  </a:cubicBezTo>
                  <a:lnTo>
                    <a:pt x="6972" y="1769"/>
                  </a:lnTo>
                  <a:cubicBezTo>
                    <a:pt x="8340" y="1769"/>
                    <a:pt x="8973" y="1101"/>
                    <a:pt x="9007" y="1001"/>
                  </a:cubicBezTo>
                  <a:cubicBezTo>
                    <a:pt x="9173" y="835"/>
                    <a:pt x="9173" y="601"/>
                    <a:pt x="9007" y="434"/>
                  </a:cubicBezTo>
                  <a:cubicBezTo>
                    <a:pt x="8923" y="351"/>
                    <a:pt x="8823" y="309"/>
                    <a:pt x="8723" y="309"/>
                  </a:cubicBezTo>
                  <a:cubicBezTo>
                    <a:pt x="8623" y="309"/>
                    <a:pt x="8523" y="351"/>
                    <a:pt x="8440" y="434"/>
                  </a:cubicBezTo>
                  <a:cubicBezTo>
                    <a:pt x="8377" y="465"/>
                    <a:pt x="7995" y="874"/>
                    <a:pt x="7049" y="874"/>
                  </a:cubicBezTo>
                  <a:cubicBezTo>
                    <a:pt x="6982" y="874"/>
                    <a:pt x="6912" y="872"/>
                    <a:pt x="6838" y="868"/>
                  </a:cubicBezTo>
                  <a:cubicBezTo>
                    <a:pt x="6105" y="835"/>
                    <a:pt x="5771" y="601"/>
                    <a:pt x="5504" y="368"/>
                  </a:cubicBezTo>
                  <a:cubicBezTo>
                    <a:pt x="5337" y="267"/>
                    <a:pt x="5171" y="134"/>
                    <a:pt x="4937" y="101"/>
                  </a:cubicBezTo>
                  <a:cubicBezTo>
                    <a:pt x="4637" y="101"/>
                    <a:pt x="4337" y="167"/>
                    <a:pt x="4003" y="301"/>
                  </a:cubicBezTo>
                  <a:cubicBezTo>
                    <a:pt x="3703" y="434"/>
                    <a:pt x="3469" y="501"/>
                    <a:pt x="3269" y="501"/>
                  </a:cubicBezTo>
                  <a:cubicBezTo>
                    <a:pt x="3169" y="501"/>
                    <a:pt x="3136" y="468"/>
                    <a:pt x="2969" y="368"/>
                  </a:cubicBezTo>
                  <a:cubicBezTo>
                    <a:pt x="2702" y="234"/>
                    <a:pt x="2335" y="1"/>
                    <a:pt x="1601" y="1"/>
                  </a:cubicBezTo>
                  <a:close/>
                </a:path>
              </a:pathLst>
            </a:custGeom>
            <a:solidFill>
              <a:srgbClr val="1011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210800" y="3755625"/>
              <a:ext cx="981550" cy="686025"/>
            </a:xfrm>
            <a:custGeom>
              <a:rect b="b" l="l" r="r" t="t"/>
              <a:pathLst>
                <a:path extrusionOk="0" h="27441" w="39262">
                  <a:moveTo>
                    <a:pt x="5738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6072"/>
                    <a:pt x="34" y="6372"/>
                    <a:pt x="67" y="6706"/>
                  </a:cubicBezTo>
                  <a:cubicBezTo>
                    <a:pt x="401" y="8574"/>
                    <a:pt x="1602" y="10108"/>
                    <a:pt x="3236" y="10909"/>
                  </a:cubicBezTo>
                  <a:cubicBezTo>
                    <a:pt x="3003" y="11442"/>
                    <a:pt x="3269" y="12676"/>
                    <a:pt x="3369" y="13210"/>
                  </a:cubicBezTo>
                  <a:cubicBezTo>
                    <a:pt x="3603" y="15045"/>
                    <a:pt x="4170" y="16846"/>
                    <a:pt x="5004" y="18514"/>
                  </a:cubicBezTo>
                  <a:cubicBezTo>
                    <a:pt x="7765" y="24036"/>
                    <a:pt x="14238" y="27440"/>
                    <a:pt x="20464" y="27440"/>
                  </a:cubicBezTo>
                  <a:cubicBezTo>
                    <a:pt x="21610" y="27440"/>
                    <a:pt x="22747" y="27325"/>
                    <a:pt x="23851" y="27087"/>
                  </a:cubicBezTo>
                  <a:cubicBezTo>
                    <a:pt x="25552" y="26720"/>
                    <a:pt x="27186" y="26086"/>
                    <a:pt x="28721" y="25285"/>
                  </a:cubicBezTo>
                  <a:cubicBezTo>
                    <a:pt x="31423" y="23884"/>
                    <a:pt x="33925" y="21950"/>
                    <a:pt x="36226" y="19948"/>
                  </a:cubicBezTo>
                  <a:cubicBezTo>
                    <a:pt x="36560" y="19681"/>
                    <a:pt x="39262" y="17046"/>
                    <a:pt x="39262" y="17046"/>
                  </a:cubicBezTo>
                  <a:lnTo>
                    <a:pt x="30756" y="12543"/>
                  </a:lnTo>
                  <a:lnTo>
                    <a:pt x="8773" y="835"/>
                  </a:lnTo>
                  <a:cubicBezTo>
                    <a:pt x="8740" y="835"/>
                    <a:pt x="8740" y="768"/>
                    <a:pt x="8707" y="768"/>
                  </a:cubicBezTo>
                  <a:cubicBezTo>
                    <a:pt x="8506" y="668"/>
                    <a:pt x="8273" y="534"/>
                    <a:pt x="8073" y="434"/>
                  </a:cubicBezTo>
                  <a:lnTo>
                    <a:pt x="8039" y="434"/>
                  </a:lnTo>
                  <a:cubicBezTo>
                    <a:pt x="7339" y="134"/>
                    <a:pt x="6538" y="1"/>
                    <a:pt x="5738" y="1"/>
                  </a:cubicBezTo>
                  <a:close/>
                </a:path>
              </a:pathLst>
            </a:custGeom>
            <a:solidFill>
              <a:srgbClr val="EDE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210800" y="3753975"/>
              <a:ext cx="222675" cy="175250"/>
            </a:xfrm>
            <a:custGeom>
              <a:rect b="b" l="l" r="r" t="t"/>
              <a:pathLst>
                <a:path extrusionOk="0" h="7010" w="8907">
                  <a:moveTo>
                    <a:pt x="5738" y="0"/>
                  </a:moveTo>
                  <a:cubicBezTo>
                    <a:pt x="2569" y="0"/>
                    <a:pt x="0" y="2602"/>
                    <a:pt x="0" y="5771"/>
                  </a:cubicBezTo>
                  <a:cubicBezTo>
                    <a:pt x="0" y="6104"/>
                    <a:pt x="34" y="6405"/>
                    <a:pt x="67" y="6738"/>
                  </a:cubicBezTo>
                  <a:cubicBezTo>
                    <a:pt x="577" y="6870"/>
                    <a:pt x="1248" y="7009"/>
                    <a:pt x="1946" y="7009"/>
                  </a:cubicBezTo>
                  <a:cubicBezTo>
                    <a:pt x="2664" y="7009"/>
                    <a:pt x="3411" y="6861"/>
                    <a:pt x="4037" y="6405"/>
                  </a:cubicBezTo>
                  <a:cubicBezTo>
                    <a:pt x="5905" y="5004"/>
                    <a:pt x="4904" y="3669"/>
                    <a:pt x="5604" y="3169"/>
                  </a:cubicBezTo>
                  <a:cubicBezTo>
                    <a:pt x="5782" y="3048"/>
                    <a:pt x="5967" y="3011"/>
                    <a:pt x="6161" y="3011"/>
                  </a:cubicBezTo>
                  <a:cubicBezTo>
                    <a:pt x="6470" y="3011"/>
                    <a:pt x="6801" y="3105"/>
                    <a:pt x="7159" y="3105"/>
                  </a:cubicBezTo>
                  <a:cubicBezTo>
                    <a:pt x="7505" y="3105"/>
                    <a:pt x="7875" y="3017"/>
                    <a:pt x="8273" y="2669"/>
                  </a:cubicBezTo>
                  <a:cubicBezTo>
                    <a:pt x="8707" y="2302"/>
                    <a:pt x="8907" y="1601"/>
                    <a:pt x="8707" y="801"/>
                  </a:cubicBezTo>
                  <a:cubicBezTo>
                    <a:pt x="8506" y="667"/>
                    <a:pt x="8273" y="567"/>
                    <a:pt x="8073" y="467"/>
                  </a:cubicBezTo>
                  <a:lnTo>
                    <a:pt x="8039" y="467"/>
                  </a:lnTo>
                  <a:cubicBezTo>
                    <a:pt x="7339" y="167"/>
                    <a:pt x="6538" y="0"/>
                    <a:pt x="5738" y="0"/>
                  </a:cubicBezTo>
                  <a:close/>
                </a:path>
              </a:pathLst>
            </a:custGeom>
            <a:solidFill>
              <a:srgbClr val="0001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3120725" y="3889050"/>
              <a:ext cx="125125" cy="95925"/>
            </a:xfrm>
            <a:custGeom>
              <a:rect b="b" l="l" r="r" t="t"/>
              <a:pathLst>
                <a:path extrusionOk="0" h="3837" w="5005">
                  <a:moveTo>
                    <a:pt x="3603" y="1"/>
                  </a:moveTo>
                  <a:lnTo>
                    <a:pt x="1" y="3837"/>
                  </a:lnTo>
                  <a:lnTo>
                    <a:pt x="4637" y="3704"/>
                  </a:lnTo>
                  <a:cubicBezTo>
                    <a:pt x="4637" y="3704"/>
                    <a:pt x="5004" y="2202"/>
                    <a:pt x="4771" y="1769"/>
                  </a:cubicBezTo>
                  <a:cubicBezTo>
                    <a:pt x="4504" y="1369"/>
                    <a:pt x="3970" y="1102"/>
                    <a:pt x="3603" y="1"/>
                  </a:cubicBezTo>
                  <a:close/>
                </a:path>
              </a:pathLst>
            </a:custGeom>
            <a:solidFill>
              <a:srgbClr val="B37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3917975" y="4044175"/>
              <a:ext cx="553750" cy="206000"/>
            </a:xfrm>
            <a:custGeom>
              <a:rect b="b" l="l" r="r" t="t"/>
              <a:pathLst>
                <a:path extrusionOk="0" h="8240" w="22150">
                  <a:moveTo>
                    <a:pt x="634" y="0"/>
                  </a:moveTo>
                  <a:lnTo>
                    <a:pt x="0" y="1902"/>
                  </a:lnTo>
                  <a:lnTo>
                    <a:pt x="9807" y="7306"/>
                  </a:lnTo>
                  <a:lnTo>
                    <a:pt x="20648" y="8240"/>
                  </a:lnTo>
                  <a:lnTo>
                    <a:pt x="20648" y="7306"/>
                  </a:lnTo>
                  <a:lnTo>
                    <a:pt x="22149" y="5071"/>
                  </a:lnTo>
                  <a:lnTo>
                    <a:pt x="10141" y="507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1B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3493500" y="3874050"/>
              <a:ext cx="732225" cy="332875"/>
            </a:xfrm>
            <a:custGeom>
              <a:rect b="b" l="l" r="r" t="t"/>
              <a:pathLst>
                <a:path extrusionOk="0" h="13315" w="29289">
                  <a:moveTo>
                    <a:pt x="6071" y="0"/>
                  </a:moveTo>
                  <a:cubicBezTo>
                    <a:pt x="2736" y="0"/>
                    <a:pt x="0" y="2669"/>
                    <a:pt x="0" y="6005"/>
                  </a:cubicBezTo>
                  <a:cubicBezTo>
                    <a:pt x="0" y="7339"/>
                    <a:pt x="434" y="8607"/>
                    <a:pt x="1201" y="9607"/>
                  </a:cubicBezTo>
                  <a:cubicBezTo>
                    <a:pt x="2035" y="10675"/>
                    <a:pt x="3136" y="11475"/>
                    <a:pt x="4470" y="11842"/>
                  </a:cubicBezTo>
                  <a:cubicBezTo>
                    <a:pt x="7204" y="12926"/>
                    <a:pt x="10374" y="13315"/>
                    <a:pt x="13516" y="13315"/>
                  </a:cubicBezTo>
                  <a:cubicBezTo>
                    <a:pt x="21493" y="13315"/>
                    <a:pt x="29288" y="10808"/>
                    <a:pt x="29288" y="10808"/>
                  </a:cubicBezTo>
                  <a:lnTo>
                    <a:pt x="11075" y="1802"/>
                  </a:lnTo>
                  <a:lnTo>
                    <a:pt x="8607" y="601"/>
                  </a:lnTo>
                  <a:cubicBezTo>
                    <a:pt x="7873" y="201"/>
                    <a:pt x="6972" y="0"/>
                    <a:pt x="6071" y="0"/>
                  </a:cubicBezTo>
                  <a:close/>
                </a:path>
              </a:pathLst>
            </a:custGeom>
            <a:solidFill>
              <a:srgbClr val="FCE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3285850" y="4028325"/>
              <a:ext cx="642975" cy="413325"/>
            </a:xfrm>
            <a:custGeom>
              <a:rect b="b" l="l" r="r" t="t"/>
              <a:pathLst>
                <a:path extrusionOk="0" h="16533" w="25719">
                  <a:moveTo>
                    <a:pt x="234" y="1"/>
                  </a:moveTo>
                  <a:lnTo>
                    <a:pt x="234" y="1"/>
                  </a:lnTo>
                  <a:cubicBezTo>
                    <a:pt x="1" y="534"/>
                    <a:pt x="267" y="1768"/>
                    <a:pt x="367" y="2302"/>
                  </a:cubicBezTo>
                  <a:cubicBezTo>
                    <a:pt x="601" y="4137"/>
                    <a:pt x="1168" y="5938"/>
                    <a:pt x="2002" y="7606"/>
                  </a:cubicBezTo>
                  <a:cubicBezTo>
                    <a:pt x="4763" y="13128"/>
                    <a:pt x="11236" y="16532"/>
                    <a:pt x="17462" y="16532"/>
                  </a:cubicBezTo>
                  <a:cubicBezTo>
                    <a:pt x="18608" y="16532"/>
                    <a:pt x="19745" y="16417"/>
                    <a:pt x="20849" y="16179"/>
                  </a:cubicBezTo>
                  <a:cubicBezTo>
                    <a:pt x="22550" y="15812"/>
                    <a:pt x="24184" y="15178"/>
                    <a:pt x="25719" y="14377"/>
                  </a:cubicBezTo>
                  <a:lnTo>
                    <a:pt x="25719" y="14377"/>
                  </a:lnTo>
                  <a:cubicBezTo>
                    <a:pt x="24665" y="14484"/>
                    <a:pt x="23451" y="14548"/>
                    <a:pt x="22072" y="14548"/>
                  </a:cubicBezTo>
                  <a:cubicBezTo>
                    <a:pt x="20004" y="14548"/>
                    <a:pt x="17566" y="14404"/>
                    <a:pt x="14744" y="14044"/>
                  </a:cubicBezTo>
                  <a:cubicBezTo>
                    <a:pt x="3236" y="12476"/>
                    <a:pt x="601" y="801"/>
                    <a:pt x="601" y="801"/>
                  </a:cubicBezTo>
                  <a:cubicBezTo>
                    <a:pt x="2269" y="701"/>
                    <a:pt x="3069" y="534"/>
                    <a:pt x="3069" y="534"/>
                  </a:cubicBezTo>
                  <a:cubicBezTo>
                    <a:pt x="1602" y="534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5C49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3928800" y="4069200"/>
              <a:ext cx="263550" cy="318575"/>
            </a:xfrm>
            <a:custGeom>
              <a:rect b="b" l="l" r="r" t="t"/>
              <a:pathLst>
                <a:path extrusionOk="0" h="12743" w="10542">
                  <a:moveTo>
                    <a:pt x="2036" y="0"/>
                  </a:moveTo>
                  <a:lnTo>
                    <a:pt x="2036" y="0"/>
                  </a:lnTo>
                  <a:cubicBezTo>
                    <a:pt x="3737" y="6338"/>
                    <a:pt x="1" y="12742"/>
                    <a:pt x="1" y="12742"/>
                  </a:cubicBezTo>
                  <a:cubicBezTo>
                    <a:pt x="2703" y="11341"/>
                    <a:pt x="5205" y="9407"/>
                    <a:pt x="7506" y="7405"/>
                  </a:cubicBezTo>
                  <a:cubicBezTo>
                    <a:pt x="7840" y="7138"/>
                    <a:pt x="10542" y="4503"/>
                    <a:pt x="10542" y="4503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rgbClr val="D0D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3523525" y="3919925"/>
              <a:ext cx="702200" cy="287250"/>
            </a:xfrm>
            <a:custGeom>
              <a:rect b="b" l="l" r="r" t="t"/>
              <a:pathLst>
                <a:path extrusionOk="0" h="11490" w="28088">
                  <a:moveTo>
                    <a:pt x="9874" y="0"/>
                  </a:moveTo>
                  <a:cubicBezTo>
                    <a:pt x="9716" y="3008"/>
                    <a:pt x="7364" y="7848"/>
                    <a:pt x="1050" y="7848"/>
                  </a:cubicBezTo>
                  <a:cubicBezTo>
                    <a:pt x="712" y="7848"/>
                    <a:pt x="362" y="7835"/>
                    <a:pt x="0" y="7806"/>
                  </a:cubicBezTo>
                  <a:lnTo>
                    <a:pt x="0" y="7806"/>
                  </a:lnTo>
                  <a:cubicBezTo>
                    <a:pt x="834" y="8873"/>
                    <a:pt x="1935" y="9674"/>
                    <a:pt x="3269" y="10041"/>
                  </a:cubicBezTo>
                  <a:cubicBezTo>
                    <a:pt x="4937" y="10674"/>
                    <a:pt x="6738" y="11108"/>
                    <a:pt x="8573" y="11308"/>
                  </a:cubicBezTo>
                  <a:cubicBezTo>
                    <a:pt x="9407" y="11375"/>
                    <a:pt x="10241" y="11442"/>
                    <a:pt x="11075" y="11475"/>
                  </a:cubicBezTo>
                  <a:cubicBezTo>
                    <a:pt x="11418" y="11485"/>
                    <a:pt x="11761" y="11489"/>
                    <a:pt x="12104" y="11489"/>
                  </a:cubicBezTo>
                  <a:cubicBezTo>
                    <a:pt x="20140" y="11489"/>
                    <a:pt x="28087" y="8973"/>
                    <a:pt x="28087" y="8973"/>
                  </a:cubicBezTo>
                  <a:lnTo>
                    <a:pt x="16612" y="3336"/>
                  </a:lnTo>
                  <a:lnTo>
                    <a:pt x="14978" y="2535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rgbClr val="0001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3737850" y="3982450"/>
              <a:ext cx="201000" cy="224350"/>
            </a:xfrm>
            <a:custGeom>
              <a:rect b="b" l="l" r="r" t="t"/>
              <a:pathLst>
                <a:path extrusionOk="0" h="8974" w="8040">
                  <a:moveTo>
                    <a:pt x="6405" y="1"/>
                  </a:moveTo>
                  <a:cubicBezTo>
                    <a:pt x="6038" y="2303"/>
                    <a:pt x="4670" y="6272"/>
                    <a:pt x="0" y="8807"/>
                  </a:cubicBezTo>
                  <a:cubicBezTo>
                    <a:pt x="834" y="8874"/>
                    <a:pt x="1668" y="8941"/>
                    <a:pt x="2502" y="8974"/>
                  </a:cubicBezTo>
                  <a:cubicBezTo>
                    <a:pt x="4670" y="7506"/>
                    <a:pt x="7072" y="5038"/>
                    <a:pt x="8039" y="801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rgbClr val="D0D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3298350" y="3880575"/>
              <a:ext cx="60900" cy="58575"/>
            </a:xfrm>
            <a:custGeom>
              <a:rect b="b" l="l" r="r" t="t"/>
              <a:pathLst>
                <a:path extrusionOk="0" h="2343" w="2436">
                  <a:moveTo>
                    <a:pt x="1188" y="0"/>
                  </a:moveTo>
                  <a:cubicBezTo>
                    <a:pt x="602" y="0"/>
                    <a:pt x="97" y="478"/>
                    <a:pt x="34" y="1074"/>
                  </a:cubicBezTo>
                  <a:cubicBezTo>
                    <a:pt x="1" y="1708"/>
                    <a:pt x="468" y="2275"/>
                    <a:pt x="1135" y="2341"/>
                  </a:cubicBezTo>
                  <a:cubicBezTo>
                    <a:pt x="1156" y="2342"/>
                    <a:pt x="1178" y="2343"/>
                    <a:pt x="1199" y="2343"/>
                  </a:cubicBezTo>
                  <a:cubicBezTo>
                    <a:pt x="1806" y="2343"/>
                    <a:pt x="2337" y="1885"/>
                    <a:pt x="2369" y="1241"/>
                  </a:cubicBezTo>
                  <a:cubicBezTo>
                    <a:pt x="2436" y="607"/>
                    <a:pt x="1936" y="40"/>
                    <a:pt x="1302" y="6"/>
                  </a:cubicBezTo>
                  <a:cubicBezTo>
                    <a:pt x="1264" y="2"/>
                    <a:pt x="1226" y="0"/>
                    <a:pt x="1188" y="0"/>
                  </a:cubicBezTo>
                  <a:close/>
                </a:path>
              </a:pathLst>
            </a:custGeom>
            <a:solidFill>
              <a:srgbClr val="3F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3325875" y="3889050"/>
              <a:ext cx="20875" cy="20875"/>
            </a:xfrm>
            <a:custGeom>
              <a:rect b="b" l="l" r="r" t="t"/>
              <a:pathLst>
                <a:path extrusionOk="0" h="835" w="835">
                  <a:moveTo>
                    <a:pt x="434" y="1"/>
                  </a:moveTo>
                  <a:cubicBezTo>
                    <a:pt x="167" y="1"/>
                    <a:pt x="1" y="201"/>
                    <a:pt x="1" y="401"/>
                  </a:cubicBezTo>
                  <a:cubicBezTo>
                    <a:pt x="1" y="668"/>
                    <a:pt x="234" y="835"/>
                    <a:pt x="434" y="835"/>
                  </a:cubicBezTo>
                  <a:cubicBezTo>
                    <a:pt x="668" y="835"/>
                    <a:pt x="835" y="601"/>
                    <a:pt x="835" y="401"/>
                  </a:cubicBezTo>
                  <a:cubicBezTo>
                    <a:pt x="835" y="201"/>
                    <a:pt x="668" y="34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3313375" y="391407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368"/>
                    <a:pt x="134" y="501"/>
                    <a:pt x="267" y="501"/>
                  </a:cubicBezTo>
                  <a:cubicBezTo>
                    <a:pt x="401" y="501"/>
                    <a:pt x="501" y="368"/>
                    <a:pt x="501" y="234"/>
                  </a:cubicBezTo>
                  <a:cubicBezTo>
                    <a:pt x="501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9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553" name="Google Shape;1553;p29"/>
          <p:cNvGrpSpPr/>
          <p:nvPr/>
        </p:nvGrpSpPr>
        <p:grpSpPr>
          <a:xfrm>
            <a:off x="4735338" y="1148096"/>
            <a:ext cx="3683298" cy="885154"/>
            <a:chOff x="4735338" y="1148096"/>
            <a:chExt cx="3683298" cy="885154"/>
          </a:xfrm>
        </p:grpSpPr>
        <p:sp>
          <p:nvSpPr>
            <p:cNvPr id="1554" name="Google Shape;1554;p29"/>
            <p:cNvSpPr/>
            <p:nvPr/>
          </p:nvSpPr>
          <p:spPr>
            <a:xfrm flipH="1">
              <a:off x="7808436" y="1285573"/>
              <a:ext cx="610200" cy="610200"/>
            </a:xfrm>
            <a:prstGeom prst="teardrop">
              <a:avLst>
                <a:gd fmla="val 10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55" name="Google Shape;1555;p29"/>
            <p:cNvGrpSpPr/>
            <p:nvPr/>
          </p:nvGrpSpPr>
          <p:grpSpPr>
            <a:xfrm>
              <a:off x="4735338" y="1148096"/>
              <a:ext cx="2768125" cy="885154"/>
              <a:chOff x="4572000" y="1148096"/>
              <a:chExt cx="2768125" cy="885154"/>
            </a:xfrm>
          </p:grpSpPr>
          <p:sp>
            <p:nvSpPr>
              <p:cNvPr id="1556" name="Google Shape;1556;p29"/>
              <p:cNvSpPr txBox="1"/>
              <p:nvPr/>
            </p:nvSpPr>
            <p:spPr>
              <a:xfrm>
                <a:off x="4572000" y="1426950"/>
                <a:ext cx="27681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57" name="Google Shape;1557;p29"/>
              <p:cNvSpPr txBox="1"/>
              <p:nvPr/>
            </p:nvSpPr>
            <p:spPr>
              <a:xfrm>
                <a:off x="6255025" y="1148096"/>
                <a:ext cx="1085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58" name="Google Shape;1558;p29"/>
          <p:cNvGrpSpPr/>
          <p:nvPr/>
        </p:nvGrpSpPr>
        <p:grpSpPr>
          <a:xfrm>
            <a:off x="4735338" y="2396334"/>
            <a:ext cx="3683298" cy="885153"/>
            <a:chOff x="4735338" y="2396334"/>
            <a:chExt cx="3683298" cy="885153"/>
          </a:xfrm>
        </p:grpSpPr>
        <p:grpSp>
          <p:nvGrpSpPr>
            <p:cNvPr id="1559" name="Google Shape;1559;p29"/>
            <p:cNvGrpSpPr/>
            <p:nvPr/>
          </p:nvGrpSpPr>
          <p:grpSpPr>
            <a:xfrm>
              <a:off x="4735338" y="2396334"/>
              <a:ext cx="2768125" cy="885153"/>
              <a:chOff x="4572000" y="2396334"/>
              <a:chExt cx="2768125" cy="885153"/>
            </a:xfrm>
          </p:grpSpPr>
          <p:sp>
            <p:nvSpPr>
              <p:cNvPr id="1560" name="Google Shape;1560;p29"/>
              <p:cNvSpPr txBox="1"/>
              <p:nvPr/>
            </p:nvSpPr>
            <p:spPr>
              <a:xfrm>
                <a:off x="4572000" y="2675186"/>
                <a:ext cx="27681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1" name="Google Shape;1561;p29"/>
              <p:cNvSpPr txBox="1"/>
              <p:nvPr/>
            </p:nvSpPr>
            <p:spPr>
              <a:xfrm>
                <a:off x="6255025" y="2396334"/>
                <a:ext cx="1085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62" name="Google Shape;1562;p29"/>
            <p:cNvSpPr/>
            <p:nvPr/>
          </p:nvSpPr>
          <p:spPr>
            <a:xfrm flipH="1">
              <a:off x="7808436" y="2533810"/>
              <a:ext cx="610200" cy="610200"/>
            </a:xfrm>
            <a:prstGeom prst="teardrop">
              <a:avLst>
                <a:gd fmla="val 100000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3" name="Google Shape;1563;p29"/>
          <p:cNvGrpSpPr/>
          <p:nvPr/>
        </p:nvGrpSpPr>
        <p:grpSpPr>
          <a:xfrm>
            <a:off x="4735338" y="3782049"/>
            <a:ext cx="3683298" cy="885151"/>
            <a:chOff x="4735338" y="3782049"/>
            <a:chExt cx="3683298" cy="885151"/>
          </a:xfrm>
        </p:grpSpPr>
        <p:grpSp>
          <p:nvGrpSpPr>
            <p:cNvPr id="1564" name="Google Shape;1564;p29"/>
            <p:cNvGrpSpPr/>
            <p:nvPr/>
          </p:nvGrpSpPr>
          <p:grpSpPr>
            <a:xfrm>
              <a:off x="4735338" y="3782049"/>
              <a:ext cx="2768300" cy="885151"/>
              <a:chOff x="4572000" y="3782049"/>
              <a:chExt cx="2768300" cy="885151"/>
            </a:xfrm>
          </p:grpSpPr>
          <p:sp>
            <p:nvSpPr>
              <p:cNvPr id="1565" name="Google Shape;1565;p29"/>
              <p:cNvSpPr txBox="1"/>
              <p:nvPr/>
            </p:nvSpPr>
            <p:spPr>
              <a:xfrm>
                <a:off x="4572000" y="4060901"/>
                <a:ext cx="27681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is also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6" name="Google Shape;1566;p29"/>
              <p:cNvSpPr txBox="1"/>
              <p:nvPr/>
            </p:nvSpPr>
            <p:spPr>
              <a:xfrm>
                <a:off x="6255200" y="3782049"/>
                <a:ext cx="1085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67" name="Google Shape;1567;p29"/>
            <p:cNvSpPr/>
            <p:nvPr/>
          </p:nvSpPr>
          <p:spPr>
            <a:xfrm flipH="1">
              <a:off x="7808436" y="3919525"/>
              <a:ext cx="610200" cy="610200"/>
            </a:xfrm>
            <a:prstGeom prst="teardrop">
              <a:avLst>
                <a:gd fmla="val 10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8" name="Google Shape;1568;p29"/>
          <p:cNvGrpSpPr/>
          <p:nvPr/>
        </p:nvGrpSpPr>
        <p:grpSpPr>
          <a:xfrm>
            <a:off x="1163888" y="828675"/>
            <a:ext cx="1321946" cy="4000483"/>
            <a:chOff x="1163888" y="828675"/>
            <a:chExt cx="1321946" cy="4000483"/>
          </a:xfrm>
        </p:grpSpPr>
        <p:sp>
          <p:nvSpPr>
            <p:cNvPr id="1569" name="Google Shape;1569;p29"/>
            <p:cNvSpPr/>
            <p:nvPr/>
          </p:nvSpPr>
          <p:spPr>
            <a:xfrm>
              <a:off x="1863138" y="828675"/>
              <a:ext cx="490930" cy="4000483"/>
            </a:xfrm>
            <a:custGeom>
              <a:rect b="b" l="l" r="r" t="t"/>
              <a:pathLst>
                <a:path extrusionOk="0" h="113982" w="15898">
                  <a:moveTo>
                    <a:pt x="4121" y="1"/>
                  </a:moveTo>
                  <a:cubicBezTo>
                    <a:pt x="3876" y="1"/>
                    <a:pt x="3739" y="2"/>
                    <a:pt x="3739" y="2"/>
                  </a:cubicBezTo>
                  <a:cubicBezTo>
                    <a:pt x="3739" y="2"/>
                    <a:pt x="5016" y="31188"/>
                    <a:pt x="4620" y="44987"/>
                  </a:cubicBezTo>
                  <a:cubicBezTo>
                    <a:pt x="4256" y="58817"/>
                    <a:pt x="0" y="111219"/>
                    <a:pt x="0" y="111219"/>
                  </a:cubicBezTo>
                  <a:cubicBezTo>
                    <a:pt x="1810" y="113373"/>
                    <a:pt x="4361" y="113981"/>
                    <a:pt x="6667" y="113981"/>
                  </a:cubicBezTo>
                  <a:cubicBezTo>
                    <a:pt x="9666" y="113981"/>
                    <a:pt x="12250" y="112952"/>
                    <a:pt x="12250" y="112952"/>
                  </a:cubicBezTo>
                  <a:cubicBezTo>
                    <a:pt x="12250" y="112952"/>
                    <a:pt x="15897" y="72130"/>
                    <a:pt x="15350" y="52069"/>
                  </a:cubicBezTo>
                  <a:cubicBezTo>
                    <a:pt x="14773" y="32008"/>
                    <a:pt x="14773" y="792"/>
                    <a:pt x="14773" y="792"/>
                  </a:cubicBezTo>
                  <a:cubicBezTo>
                    <a:pt x="12804" y="47"/>
                    <a:pt x="5833" y="1"/>
                    <a:pt x="4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1179853" y="1704390"/>
              <a:ext cx="519062" cy="116819"/>
            </a:xfrm>
            <a:custGeom>
              <a:rect b="b" l="l" r="r" t="t"/>
              <a:pathLst>
                <a:path extrusionOk="0" h="3783" w="16809">
                  <a:moveTo>
                    <a:pt x="13252" y="1"/>
                  </a:moveTo>
                  <a:cubicBezTo>
                    <a:pt x="12455" y="1"/>
                    <a:pt x="11602" y="56"/>
                    <a:pt x="10791" y="165"/>
                  </a:cubicBezTo>
                  <a:lnTo>
                    <a:pt x="11216" y="1259"/>
                  </a:lnTo>
                  <a:lnTo>
                    <a:pt x="10517" y="317"/>
                  </a:lnTo>
                  <a:lnTo>
                    <a:pt x="10365" y="135"/>
                  </a:lnTo>
                  <a:cubicBezTo>
                    <a:pt x="10365" y="135"/>
                    <a:pt x="8207" y="347"/>
                    <a:pt x="6414" y="530"/>
                  </a:cubicBezTo>
                  <a:lnTo>
                    <a:pt x="6657" y="1563"/>
                  </a:lnTo>
                  <a:lnTo>
                    <a:pt x="6079" y="499"/>
                  </a:lnTo>
                  <a:cubicBezTo>
                    <a:pt x="6079" y="499"/>
                    <a:pt x="4499" y="655"/>
                    <a:pt x="4065" y="655"/>
                  </a:cubicBezTo>
                  <a:cubicBezTo>
                    <a:pt x="4029" y="655"/>
                    <a:pt x="4001" y="654"/>
                    <a:pt x="3982" y="651"/>
                  </a:cubicBezTo>
                  <a:lnTo>
                    <a:pt x="3982" y="651"/>
                  </a:lnTo>
                  <a:lnTo>
                    <a:pt x="4377" y="1715"/>
                  </a:lnTo>
                  <a:lnTo>
                    <a:pt x="3617" y="621"/>
                  </a:lnTo>
                  <a:cubicBezTo>
                    <a:pt x="3617" y="621"/>
                    <a:pt x="3415" y="607"/>
                    <a:pt x="3108" y="607"/>
                  </a:cubicBezTo>
                  <a:cubicBezTo>
                    <a:pt x="2955" y="607"/>
                    <a:pt x="2776" y="611"/>
                    <a:pt x="2584" y="621"/>
                  </a:cubicBezTo>
                  <a:cubicBezTo>
                    <a:pt x="1550" y="682"/>
                    <a:pt x="91" y="1047"/>
                    <a:pt x="0" y="2171"/>
                  </a:cubicBezTo>
                  <a:lnTo>
                    <a:pt x="0" y="2323"/>
                  </a:lnTo>
                  <a:cubicBezTo>
                    <a:pt x="31" y="3509"/>
                    <a:pt x="1611" y="3721"/>
                    <a:pt x="2614" y="3782"/>
                  </a:cubicBezTo>
                  <a:cubicBezTo>
                    <a:pt x="3009" y="3782"/>
                    <a:pt x="3313" y="3721"/>
                    <a:pt x="3465" y="3721"/>
                  </a:cubicBezTo>
                  <a:lnTo>
                    <a:pt x="4225" y="2627"/>
                  </a:lnTo>
                  <a:lnTo>
                    <a:pt x="3952" y="3782"/>
                  </a:lnTo>
                  <a:cubicBezTo>
                    <a:pt x="3952" y="3782"/>
                    <a:pt x="6566" y="3661"/>
                    <a:pt x="8450" y="3326"/>
                  </a:cubicBezTo>
                  <a:lnTo>
                    <a:pt x="8936" y="2414"/>
                  </a:lnTo>
                  <a:lnTo>
                    <a:pt x="8967" y="3265"/>
                  </a:lnTo>
                  <a:cubicBezTo>
                    <a:pt x="8967" y="3265"/>
                    <a:pt x="11399" y="2931"/>
                    <a:pt x="12493" y="2657"/>
                  </a:cubicBezTo>
                  <a:cubicBezTo>
                    <a:pt x="12493" y="2657"/>
                    <a:pt x="12706" y="2293"/>
                    <a:pt x="12736" y="1867"/>
                  </a:cubicBezTo>
                  <a:cubicBezTo>
                    <a:pt x="12736" y="1867"/>
                    <a:pt x="12766" y="2262"/>
                    <a:pt x="12858" y="2657"/>
                  </a:cubicBezTo>
                  <a:cubicBezTo>
                    <a:pt x="12858" y="2657"/>
                    <a:pt x="16809" y="2019"/>
                    <a:pt x="16687" y="895"/>
                  </a:cubicBezTo>
                  <a:cubicBezTo>
                    <a:pt x="16666" y="299"/>
                    <a:pt x="15111" y="1"/>
                    <a:pt x="13252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1182663" y="1723535"/>
              <a:ext cx="80751" cy="97673"/>
            </a:xfrm>
            <a:custGeom>
              <a:rect b="b" l="l" r="r" t="t"/>
              <a:pathLst>
                <a:path extrusionOk="0" h="3163" w="2615">
                  <a:moveTo>
                    <a:pt x="2554" y="1"/>
                  </a:moveTo>
                  <a:lnTo>
                    <a:pt x="2554" y="1"/>
                  </a:lnTo>
                  <a:cubicBezTo>
                    <a:pt x="1551" y="62"/>
                    <a:pt x="61" y="427"/>
                    <a:pt x="0" y="1551"/>
                  </a:cubicBezTo>
                  <a:lnTo>
                    <a:pt x="0" y="1703"/>
                  </a:lnTo>
                  <a:cubicBezTo>
                    <a:pt x="31" y="2889"/>
                    <a:pt x="1581" y="3132"/>
                    <a:pt x="2614" y="3162"/>
                  </a:cubicBezTo>
                  <a:cubicBezTo>
                    <a:pt x="2554" y="2737"/>
                    <a:pt x="2523" y="2281"/>
                    <a:pt x="2523" y="1855"/>
                  </a:cubicBezTo>
                  <a:cubicBezTo>
                    <a:pt x="2493" y="1065"/>
                    <a:pt x="2523" y="427"/>
                    <a:pt x="2554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1179853" y="1704081"/>
              <a:ext cx="519062" cy="117128"/>
            </a:xfrm>
            <a:custGeom>
              <a:rect b="b" l="l" r="r" t="t"/>
              <a:pathLst>
                <a:path extrusionOk="0" h="3793" w="16809">
                  <a:moveTo>
                    <a:pt x="13106" y="0"/>
                  </a:moveTo>
                  <a:cubicBezTo>
                    <a:pt x="12321" y="0"/>
                    <a:pt x="11481" y="49"/>
                    <a:pt x="10669" y="145"/>
                  </a:cubicBezTo>
                  <a:lnTo>
                    <a:pt x="11095" y="1239"/>
                  </a:lnTo>
                  <a:lnTo>
                    <a:pt x="10426" y="297"/>
                  </a:lnTo>
                  <a:cubicBezTo>
                    <a:pt x="10061" y="631"/>
                    <a:pt x="9727" y="965"/>
                    <a:pt x="9301" y="1239"/>
                  </a:cubicBezTo>
                  <a:cubicBezTo>
                    <a:pt x="8298" y="1908"/>
                    <a:pt x="6991" y="2151"/>
                    <a:pt x="5745" y="2303"/>
                  </a:cubicBezTo>
                  <a:cubicBezTo>
                    <a:pt x="4681" y="2424"/>
                    <a:pt x="3587" y="2485"/>
                    <a:pt x="2523" y="2485"/>
                  </a:cubicBezTo>
                  <a:cubicBezTo>
                    <a:pt x="1854" y="2485"/>
                    <a:pt x="1186" y="2455"/>
                    <a:pt x="486" y="2424"/>
                  </a:cubicBezTo>
                  <a:cubicBezTo>
                    <a:pt x="335" y="2424"/>
                    <a:pt x="152" y="2364"/>
                    <a:pt x="0" y="2333"/>
                  </a:cubicBezTo>
                  <a:lnTo>
                    <a:pt x="0" y="2333"/>
                  </a:lnTo>
                  <a:cubicBezTo>
                    <a:pt x="31" y="3519"/>
                    <a:pt x="1611" y="3731"/>
                    <a:pt x="2614" y="3792"/>
                  </a:cubicBezTo>
                  <a:cubicBezTo>
                    <a:pt x="3009" y="3792"/>
                    <a:pt x="3313" y="3731"/>
                    <a:pt x="3465" y="3731"/>
                  </a:cubicBezTo>
                  <a:lnTo>
                    <a:pt x="4225" y="2637"/>
                  </a:lnTo>
                  <a:lnTo>
                    <a:pt x="3952" y="3792"/>
                  </a:lnTo>
                  <a:cubicBezTo>
                    <a:pt x="3952" y="3792"/>
                    <a:pt x="6566" y="3671"/>
                    <a:pt x="8450" y="3336"/>
                  </a:cubicBezTo>
                  <a:lnTo>
                    <a:pt x="8936" y="2424"/>
                  </a:lnTo>
                  <a:lnTo>
                    <a:pt x="8967" y="3275"/>
                  </a:lnTo>
                  <a:cubicBezTo>
                    <a:pt x="8967" y="3275"/>
                    <a:pt x="11399" y="2941"/>
                    <a:pt x="12493" y="2667"/>
                  </a:cubicBezTo>
                  <a:cubicBezTo>
                    <a:pt x="12493" y="2667"/>
                    <a:pt x="12706" y="2303"/>
                    <a:pt x="12736" y="1877"/>
                  </a:cubicBezTo>
                  <a:cubicBezTo>
                    <a:pt x="12736" y="1877"/>
                    <a:pt x="12766" y="2272"/>
                    <a:pt x="12858" y="2667"/>
                  </a:cubicBezTo>
                  <a:cubicBezTo>
                    <a:pt x="12858" y="2667"/>
                    <a:pt x="16809" y="2029"/>
                    <a:pt x="16687" y="905"/>
                  </a:cubicBezTo>
                  <a:cubicBezTo>
                    <a:pt x="16666" y="298"/>
                    <a:pt x="15054" y="0"/>
                    <a:pt x="13106" y="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1164814" y="1583374"/>
              <a:ext cx="520976" cy="151405"/>
            </a:xfrm>
            <a:custGeom>
              <a:rect b="b" l="l" r="r" t="t"/>
              <a:pathLst>
                <a:path extrusionOk="0" h="4903" w="16871">
                  <a:moveTo>
                    <a:pt x="2141" y="0"/>
                  </a:moveTo>
                  <a:cubicBezTo>
                    <a:pt x="1555" y="0"/>
                    <a:pt x="984" y="129"/>
                    <a:pt x="639" y="528"/>
                  </a:cubicBezTo>
                  <a:cubicBezTo>
                    <a:pt x="578" y="619"/>
                    <a:pt x="457" y="771"/>
                    <a:pt x="396" y="923"/>
                  </a:cubicBezTo>
                  <a:cubicBezTo>
                    <a:pt x="1" y="2200"/>
                    <a:pt x="1460" y="2868"/>
                    <a:pt x="2493" y="3172"/>
                  </a:cubicBezTo>
                  <a:cubicBezTo>
                    <a:pt x="2828" y="3263"/>
                    <a:pt x="3132" y="3324"/>
                    <a:pt x="3284" y="3355"/>
                  </a:cubicBezTo>
                  <a:lnTo>
                    <a:pt x="4317" y="2503"/>
                  </a:lnTo>
                  <a:lnTo>
                    <a:pt x="3739" y="3507"/>
                  </a:lnTo>
                  <a:cubicBezTo>
                    <a:pt x="3739" y="3507"/>
                    <a:pt x="6293" y="4114"/>
                    <a:pt x="8208" y="4266"/>
                  </a:cubicBezTo>
                  <a:lnTo>
                    <a:pt x="8937" y="3507"/>
                  </a:lnTo>
                  <a:lnTo>
                    <a:pt x="8724" y="4358"/>
                  </a:lnTo>
                  <a:cubicBezTo>
                    <a:pt x="8724" y="4358"/>
                    <a:pt x="11156" y="4692"/>
                    <a:pt x="12311" y="4722"/>
                  </a:cubicBezTo>
                  <a:cubicBezTo>
                    <a:pt x="12311" y="4722"/>
                    <a:pt x="12534" y="4475"/>
                    <a:pt x="12689" y="4159"/>
                  </a:cubicBezTo>
                  <a:lnTo>
                    <a:pt x="12689" y="4159"/>
                  </a:lnTo>
                  <a:cubicBezTo>
                    <a:pt x="12657" y="4293"/>
                    <a:pt x="12636" y="4539"/>
                    <a:pt x="12615" y="4814"/>
                  </a:cubicBezTo>
                  <a:cubicBezTo>
                    <a:pt x="12615" y="4814"/>
                    <a:pt x="13390" y="4902"/>
                    <a:pt x="14272" y="4902"/>
                  </a:cubicBezTo>
                  <a:cubicBezTo>
                    <a:pt x="15389" y="4902"/>
                    <a:pt x="16677" y="4760"/>
                    <a:pt x="16779" y="4114"/>
                  </a:cubicBezTo>
                  <a:cubicBezTo>
                    <a:pt x="16870" y="3537"/>
                    <a:pt x="15320" y="2777"/>
                    <a:pt x="13405" y="2291"/>
                  </a:cubicBezTo>
                  <a:cubicBezTo>
                    <a:pt x="12706" y="2108"/>
                    <a:pt x="12007" y="1987"/>
                    <a:pt x="11278" y="1896"/>
                  </a:cubicBezTo>
                  <a:lnTo>
                    <a:pt x="11278" y="1896"/>
                  </a:lnTo>
                  <a:lnTo>
                    <a:pt x="11399" y="3020"/>
                  </a:lnTo>
                  <a:lnTo>
                    <a:pt x="11399" y="3020"/>
                  </a:lnTo>
                  <a:lnTo>
                    <a:pt x="10882" y="1744"/>
                  </a:lnTo>
                  <a:cubicBezTo>
                    <a:pt x="10882" y="1744"/>
                    <a:pt x="8785" y="1379"/>
                    <a:pt x="6992" y="1075"/>
                  </a:cubicBezTo>
                  <a:lnTo>
                    <a:pt x="6901" y="2139"/>
                  </a:lnTo>
                  <a:lnTo>
                    <a:pt x="6688" y="984"/>
                  </a:lnTo>
                  <a:cubicBezTo>
                    <a:pt x="6688" y="984"/>
                    <a:pt x="4864" y="619"/>
                    <a:pt x="4621" y="558"/>
                  </a:cubicBezTo>
                  <a:lnTo>
                    <a:pt x="4621" y="558"/>
                  </a:lnTo>
                  <a:lnTo>
                    <a:pt x="4743" y="1652"/>
                  </a:lnTo>
                  <a:lnTo>
                    <a:pt x="4287" y="406"/>
                  </a:lnTo>
                  <a:cubicBezTo>
                    <a:pt x="4287" y="406"/>
                    <a:pt x="3861" y="254"/>
                    <a:pt x="3284" y="133"/>
                  </a:cubicBezTo>
                  <a:cubicBezTo>
                    <a:pt x="2940" y="59"/>
                    <a:pt x="2538" y="0"/>
                    <a:pt x="2141" y="0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163888" y="1583713"/>
              <a:ext cx="103263" cy="97643"/>
            </a:xfrm>
            <a:custGeom>
              <a:rect b="b" l="l" r="r" t="t"/>
              <a:pathLst>
                <a:path extrusionOk="0" h="3162" w="3344">
                  <a:moveTo>
                    <a:pt x="2136" y="0"/>
                  </a:moveTo>
                  <a:cubicBezTo>
                    <a:pt x="1555" y="0"/>
                    <a:pt x="993" y="114"/>
                    <a:pt x="639" y="486"/>
                  </a:cubicBezTo>
                  <a:cubicBezTo>
                    <a:pt x="548" y="608"/>
                    <a:pt x="426" y="760"/>
                    <a:pt x="396" y="912"/>
                  </a:cubicBezTo>
                  <a:cubicBezTo>
                    <a:pt x="0" y="2189"/>
                    <a:pt x="1459" y="2857"/>
                    <a:pt x="2493" y="3161"/>
                  </a:cubicBezTo>
                  <a:cubicBezTo>
                    <a:pt x="2584" y="2736"/>
                    <a:pt x="2645" y="2341"/>
                    <a:pt x="2766" y="1945"/>
                  </a:cubicBezTo>
                  <a:cubicBezTo>
                    <a:pt x="2979" y="1155"/>
                    <a:pt x="3162" y="486"/>
                    <a:pt x="3344" y="122"/>
                  </a:cubicBezTo>
                  <a:cubicBezTo>
                    <a:pt x="2977" y="58"/>
                    <a:pt x="2551" y="0"/>
                    <a:pt x="2136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1164814" y="1599647"/>
              <a:ext cx="520976" cy="135131"/>
            </a:xfrm>
            <a:custGeom>
              <a:rect b="b" l="l" r="r" t="t"/>
              <a:pathLst>
                <a:path extrusionOk="0" h="4376" w="16871">
                  <a:moveTo>
                    <a:pt x="639" y="1"/>
                  </a:moveTo>
                  <a:cubicBezTo>
                    <a:pt x="578" y="92"/>
                    <a:pt x="457" y="244"/>
                    <a:pt x="396" y="396"/>
                  </a:cubicBezTo>
                  <a:cubicBezTo>
                    <a:pt x="1" y="1673"/>
                    <a:pt x="1460" y="2341"/>
                    <a:pt x="2493" y="2645"/>
                  </a:cubicBezTo>
                  <a:cubicBezTo>
                    <a:pt x="2828" y="2736"/>
                    <a:pt x="3132" y="2797"/>
                    <a:pt x="3284" y="2828"/>
                  </a:cubicBezTo>
                  <a:lnTo>
                    <a:pt x="4317" y="1976"/>
                  </a:lnTo>
                  <a:lnTo>
                    <a:pt x="3739" y="2980"/>
                  </a:lnTo>
                  <a:cubicBezTo>
                    <a:pt x="3739" y="2980"/>
                    <a:pt x="6293" y="3587"/>
                    <a:pt x="8208" y="3739"/>
                  </a:cubicBezTo>
                  <a:lnTo>
                    <a:pt x="8937" y="2980"/>
                  </a:lnTo>
                  <a:lnTo>
                    <a:pt x="8724" y="3831"/>
                  </a:lnTo>
                  <a:cubicBezTo>
                    <a:pt x="8724" y="3831"/>
                    <a:pt x="11156" y="4165"/>
                    <a:pt x="12311" y="4195"/>
                  </a:cubicBezTo>
                  <a:cubicBezTo>
                    <a:pt x="12311" y="4195"/>
                    <a:pt x="12534" y="3948"/>
                    <a:pt x="12689" y="3632"/>
                  </a:cubicBezTo>
                  <a:lnTo>
                    <a:pt x="12689" y="3632"/>
                  </a:lnTo>
                  <a:cubicBezTo>
                    <a:pt x="12657" y="3766"/>
                    <a:pt x="12636" y="4012"/>
                    <a:pt x="12615" y="4287"/>
                  </a:cubicBezTo>
                  <a:cubicBezTo>
                    <a:pt x="12615" y="4287"/>
                    <a:pt x="13390" y="4375"/>
                    <a:pt x="14272" y="4375"/>
                  </a:cubicBezTo>
                  <a:cubicBezTo>
                    <a:pt x="15389" y="4375"/>
                    <a:pt x="16677" y="4233"/>
                    <a:pt x="16779" y="3587"/>
                  </a:cubicBezTo>
                  <a:cubicBezTo>
                    <a:pt x="16870" y="3010"/>
                    <a:pt x="15320" y="2250"/>
                    <a:pt x="13436" y="1764"/>
                  </a:cubicBezTo>
                  <a:cubicBezTo>
                    <a:pt x="12406" y="2294"/>
                    <a:pt x="11318" y="2738"/>
                    <a:pt x="10174" y="2738"/>
                  </a:cubicBezTo>
                  <a:cubicBezTo>
                    <a:pt x="10137" y="2738"/>
                    <a:pt x="10099" y="2737"/>
                    <a:pt x="10062" y="2736"/>
                  </a:cubicBezTo>
                  <a:cubicBezTo>
                    <a:pt x="8968" y="2645"/>
                    <a:pt x="7934" y="2159"/>
                    <a:pt x="6870" y="1976"/>
                  </a:cubicBezTo>
                  <a:cubicBezTo>
                    <a:pt x="6110" y="1855"/>
                    <a:pt x="5381" y="1855"/>
                    <a:pt x="4621" y="1764"/>
                  </a:cubicBezTo>
                  <a:cubicBezTo>
                    <a:pt x="4013" y="1733"/>
                    <a:pt x="3375" y="1612"/>
                    <a:pt x="2767" y="1429"/>
                  </a:cubicBezTo>
                  <a:cubicBezTo>
                    <a:pt x="2372" y="1369"/>
                    <a:pt x="2037" y="1217"/>
                    <a:pt x="1703" y="1004"/>
                  </a:cubicBezTo>
                  <a:cubicBezTo>
                    <a:pt x="1247" y="761"/>
                    <a:pt x="943" y="487"/>
                    <a:pt x="670" y="62"/>
                  </a:cubicBezTo>
                  <a:cubicBezTo>
                    <a:pt x="639" y="31"/>
                    <a:pt x="639" y="31"/>
                    <a:pt x="639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1234293" y="1498579"/>
              <a:ext cx="492783" cy="254235"/>
            </a:xfrm>
            <a:custGeom>
              <a:rect b="b" l="l" r="r" t="t"/>
              <a:pathLst>
                <a:path extrusionOk="0" h="8233" w="15958">
                  <a:moveTo>
                    <a:pt x="1728" y="0"/>
                  </a:moveTo>
                  <a:cubicBezTo>
                    <a:pt x="1560" y="0"/>
                    <a:pt x="1397" y="16"/>
                    <a:pt x="1246" y="52"/>
                  </a:cubicBezTo>
                  <a:cubicBezTo>
                    <a:pt x="821" y="173"/>
                    <a:pt x="486" y="417"/>
                    <a:pt x="334" y="903"/>
                  </a:cubicBezTo>
                  <a:cubicBezTo>
                    <a:pt x="0" y="1997"/>
                    <a:pt x="1246" y="2818"/>
                    <a:pt x="2189" y="3243"/>
                  </a:cubicBezTo>
                  <a:cubicBezTo>
                    <a:pt x="2736" y="3517"/>
                    <a:pt x="3131" y="3639"/>
                    <a:pt x="3131" y="3639"/>
                  </a:cubicBezTo>
                  <a:lnTo>
                    <a:pt x="4256" y="2879"/>
                  </a:lnTo>
                  <a:lnTo>
                    <a:pt x="3526" y="3699"/>
                  </a:lnTo>
                  <a:cubicBezTo>
                    <a:pt x="3739" y="3760"/>
                    <a:pt x="5411" y="4581"/>
                    <a:pt x="5411" y="4581"/>
                  </a:cubicBezTo>
                  <a:lnTo>
                    <a:pt x="6322" y="3791"/>
                  </a:lnTo>
                  <a:lnTo>
                    <a:pt x="5775" y="4672"/>
                  </a:lnTo>
                  <a:cubicBezTo>
                    <a:pt x="7356" y="5493"/>
                    <a:pt x="9301" y="6465"/>
                    <a:pt x="9301" y="6465"/>
                  </a:cubicBezTo>
                  <a:lnTo>
                    <a:pt x="10426" y="5705"/>
                  </a:lnTo>
                  <a:lnTo>
                    <a:pt x="10426" y="5705"/>
                  </a:lnTo>
                  <a:lnTo>
                    <a:pt x="9666" y="6557"/>
                  </a:lnTo>
                  <a:cubicBezTo>
                    <a:pt x="11458" y="7499"/>
                    <a:pt x="13633" y="8232"/>
                    <a:pt x="14732" y="8232"/>
                  </a:cubicBezTo>
                  <a:cubicBezTo>
                    <a:pt x="15086" y="8232"/>
                    <a:pt x="15329" y="8156"/>
                    <a:pt x="15411" y="7985"/>
                  </a:cubicBezTo>
                  <a:cubicBezTo>
                    <a:pt x="15958" y="6952"/>
                    <a:pt x="12462" y="4976"/>
                    <a:pt x="12402" y="4976"/>
                  </a:cubicBezTo>
                  <a:cubicBezTo>
                    <a:pt x="12189" y="5341"/>
                    <a:pt x="12037" y="5675"/>
                    <a:pt x="12037" y="5675"/>
                  </a:cubicBezTo>
                  <a:cubicBezTo>
                    <a:pt x="12128" y="5280"/>
                    <a:pt x="12098" y="4854"/>
                    <a:pt x="12098" y="4854"/>
                  </a:cubicBezTo>
                  <a:cubicBezTo>
                    <a:pt x="11915" y="4733"/>
                    <a:pt x="11642" y="4550"/>
                    <a:pt x="11368" y="4398"/>
                  </a:cubicBezTo>
                  <a:cubicBezTo>
                    <a:pt x="10365" y="3760"/>
                    <a:pt x="8997" y="3031"/>
                    <a:pt x="8997" y="3031"/>
                  </a:cubicBezTo>
                  <a:lnTo>
                    <a:pt x="8693" y="3821"/>
                  </a:lnTo>
                  <a:lnTo>
                    <a:pt x="8572" y="2818"/>
                  </a:lnTo>
                  <a:cubicBezTo>
                    <a:pt x="6991" y="1815"/>
                    <a:pt x="4559" y="781"/>
                    <a:pt x="4559" y="781"/>
                  </a:cubicBezTo>
                  <a:lnTo>
                    <a:pt x="4407" y="1936"/>
                  </a:lnTo>
                  <a:lnTo>
                    <a:pt x="4104" y="629"/>
                  </a:lnTo>
                  <a:cubicBezTo>
                    <a:pt x="3952" y="569"/>
                    <a:pt x="3678" y="447"/>
                    <a:pt x="3344" y="325"/>
                  </a:cubicBezTo>
                  <a:cubicBezTo>
                    <a:pt x="2879" y="163"/>
                    <a:pt x="2273" y="0"/>
                    <a:pt x="1728" y="0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1234293" y="1497745"/>
              <a:ext cx="103263" cy="100051"/>
            </a:xfrm>
            <a:custGeom>
              <a:rect b="b" l="l" r="r" t="t"/>
              <a:pathLst>
                <a:path extrusionOk="0" h="3240" w="3344">
                  <a:moveTo>
                    <a:pt x="1694" y="1"/>
                  </a:moveTo>
                  <a:cubicBezTo>
                    <a:pt x="1538" y="1"/>
                    <a:pt x="1387" y="15"/>
                    <a:pt x="1246" y="48"/>
                  </a:cubicBezTo>
                  <a:cubicBezTo>
                    <a:pt x="821" y="170"/>
                    <a:pt x="486" y="413"/>
                    <a:pt x="334" y="900"/>
                  </a:cubicBezTo>
                  <a:cubicBezTo>
                    <a:pt x="0" y="1994"/>
                    <a:pt x="1246" y="2784"/>
                    <a:pt x="2189" y="3240"/>
                  </a:cubicBezTo>
                  <a:cubicBezTo>
                    <a:pt x="2280" y="3027"/>
                    <a:pt x="2341" y="2693"/>
                    <a:pt x="2493" y="2267"/>
                  </a:cubicBezTo>
                  <a:cubicBezTo>
                    <a:pt x="2736" y="1690"/>
                    <a:pt x="2979" y="1021"/>
                    <a:pt x="3344" y="322"/>
                  </a:cubicBezTo>
                  <a:cubicBezTo>
                    <a:pt x="2870" y="180"/>
                    <a:pt x="2248" y="1"/>
                    <a:pt x="1694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1234293" y="1500154"/>
              <a:ext cx="492660" cy="252660"/>
            </a:xfrm>
            <a:custGeom>
              <a:rect b="b" l="l" r="r" t="t"/>
              <a:pathLst>
                <a:path extrusionOk="0" h="8182" w="15954">
                  <a:moveTo>
                    <a:pt x="1246" y="1"/>
                  </a:moveTo>
                  <a:cubicBezTo>
                    <a:pt x="821" y="122"/>
                    <a:pt x="486" y="366"/>
                    <a:pt x="334" y="852"/>
                  </a:cubicBezTo>
                  <a:cubicBezTo>
                    <a:pt x="0" y="1946"/>
                    <a:pt x="1246" y="2767"/>
                    <a:pt x="2189" y="3192"/>
                  </a:cubicBezTo>
                  <a:cubicBezTo>
                    <a:pt x="2736" y="3466"/>
                    <a:pt x="3131" y="3588"/>
                    <a:pt x="3131" y="3588"/>
                  </a:cubicBezTo>
                  <a:lnTo>
                    <a:pt x="4230" y="2845"/>
                  </a:lnTo>
                  <a:lnTo>
                    <a:pt x="4230" y="2845"/>
                  </a:lnTo>
                  <a:cubicBezTo>
                    <a:pt x="4233" y="2845"/>
                    <a:pt x="4236" y="2846"/>
                    <a:pt x="4239" y="2847"/>
                  </a:cubicBezTo>
                  <a:lnTo>
                    <a:pt x="4239" y="2847"/>
                  </a:lnTo>
                  <a:lnTo>
                    <a:pt x="4256" y="2828"/>
                  </a:lnTo>
                  <a:lnTo>
                    <a:pt x="4230" y="2845"/>
                  </a:lnTo>
                  <a:lnTo>
                    <a:pt x="4230" y="2845"/>
                  </a:lnTo>
                  <a:cubicBezTo>
                    <a:pt x="3629" y="2703"/>
                    <a:pt x="3041" y="2540"/>
                    <a:pt x="2523" y="2250"/>
                  </a:cubicBezTo>
                  <a:cubicBezTo>
                    <a:pt x="2341" y="2129"/>
                    <a:pt x="2158" y="2037"/>
                    <a:pt x="2006" y="1916"/>
                  </a:cubicBezTo>
                  <a:cubicBezTo>
                    <a:pt x="1246" y="1308"/>
                    <a:pt x="1368" y="730"/>
                    <a:pt x="1246" y="1"/>
                  </a:cubicBezTo>
                  <a:close/>
                  <a:moveTo>
                    <a:pt x="4239" y="2847"/>
                  </a:moveTo>
                  <a:lnTo>
                    <a:pt x="3526" y="3648"/>
                  </a:lnTo>
                  <a:cubicBezTo>
                    <a:pt x="3739" y="3709"/>
                    <a:pt x="5411" y="4530"/>
                    <a:pt x="5411" y="4530"/>
                  </a:cubicBezTo>
                  <a:lnTo>
                    <a:pt x="6322" y="3740"/>
                  </a:lnTo>
                  <a:lnTo>
                    <a:pt x="5775" y="4621"/>
                  </a:lnTo>
                  <a:cubicBezTo>
                    <a:pt x="7356" y="5442"/>
                    <a:pt x="9301" y="6414"/>
                    <a:pt x="9301" y="6414"/>
                  </a:cubicBezTo>
                  <a:lnTo>
                    <a:pt x="10426" y="5654"/>
                  </a:lnTo>
                  <a:lnTo>
                    <a:pt x="10426" y="5654"/>
                  </a:lnTo>
                  <a:lnTo>
                    <a:pt x="9666" y="6506"/>
                  </a:lnTo>
                  <a:cubicBezTo>
                    <a:pt x="11458" y="7448"/>
                    <a:pt x="13633" y="8181"/>
                    <a:pt x="14732" y="8181"/>
                  </a:cubicBezTo>
                  <a:cubicBezTo>
                    <a:pt x="15086" y="8181"/>
                    <a:pt x="15329" y="8105"/>
                    <a:pt x="15411" y="7934"/>
                  </a:cubicBezTo>
                  <a:cubicBezTo>
                    <a:pt x="15954" y="6909"/>
                    <a:pt x="12515" y="4955"/>
                    <a:pt x="12493" y="4955"/>
                  </a:cubicBezTo>
                  <a:cubicBezTo>
                    <a:pt x="12492" y="4955"/>
                    <a:pt x="12493" y="4955"/>
                    <a:pt x="12493" y="4955"/>
                  </a:cubicBezTo>
                  <a:cubicBezTo>
                    <a:pt x="12250" y="5320"/>
                    <a:pt x="12098" y="5685"/>
                    <a:pt x="12098" y="5685"/>
                  </a:cubicBezTo>
                  <a:cubicBezTo>
                    <a:pt x="12219" y="5259"/>
                    <a:pt x="12189" y="4834"/>
                    <a:pt x="12189" y="4834"/>
                  </a:cubicBezTo>
                  <a:cubicBezTo>
                    <a:pt x="12006" y="4712"/>
                    <a:pt x="11733" y="4530"/>
                    <a:pt x="11459" y="4378"/>
                  </a:cubicBezTo>
                  <a:cubicBezTo>
                    <a:pt x="11034" y="4621"/>
                    <a:pt x="10669" y="4895"/>
                    <a:pt x="10274" y="5138"/>
                  </a:cubicBezTo>
                  <a:cubicBezTo>
                    <a:pt x="10091" y="5259"/>
                    <a:pt x="9940" y="5381"/>
                    <a:pt x="9727" y="5411"/>
                  </a:cubicBezTo>
                  <a:cubicBezTo>
                    <a:pt x="9703" y="5413"/>
                    <a:pt x="9680" y="5414"/>
                    <a:pt x="9657" y="5414"/>
                  </a:cubicBezTo>
                  <a:cubicBezTo>
                    <a:pt x="9323" y="5414"/>
                    <a:pt x="9042" y="5213"/>
                    <a:pt x="8815" y="4986"/>
                  </a:cubicBezTo>
                  <a:cubicBezTo>
                    <a:pt x="7690" y="4135"/>
                    <a:pt x="6444" y="3436"/>
                    <a:pt x="5076" y="3040"/>
                  </a:cubicBezTo>
                  <a:cubicBezTo>
                    <a:pt x="4798" y="2973"/>
                    <a:pt x="4517" y="2912"/>
                    <a:pt x="4239" y="2847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1279346" y="1333744"/>
              <a:ext cx="419567" cy="361852"/>
            </a:xfrm>
            <a:custGeom>
              <a:rect b="b" l="l" r="r" t="t"/>
              <a:pathLst>
                <a:path extrusionOk="0" h="11718" w="13587">
                  <a:moveTo>
                    <a:pt x="1667" y="1"/>
                  </a:moveTo>
                  <a:cubicBezTo>
                    <a:pt x="1365" y="1"/>
                    <a:pt x="1084" y="90"/>
                    <a:pt x="851" y="314"/>
                  </a:cubicBezTo>
                  <a:cubicBezTo>
                    <a:pt x="821" y="344"/>
                    <a:pt x="730" y="435"/>
                    <a:pt x="669" y="557"/>
                  </a:cubicBezTo>
                  <a:cubicBezTo>
                    <a:pt x="0" y="1499"/>
                    <a:pt x="1034" y="2685"/>
                    <a:pt x="1793" y="3353"/>
                  </a:cubicBezTo>
                  <a:cubicBezTo>
                    <a:pt x="2219" y="3748"/>
                    <a:pt x="2584" y="3961"/>
                    <a:pt x="2584" y="3961"/>
                  </a:cubicBezTo>
                  <a:lnTo>
                    <a:pt x="3769" y="3597"/>
                  </a:lnTo>
                  <a:lnTo>
                    <a:pt x="3921" y="3597"/>
                  </a:lnTo>
                  <a:lnTo>
                    <a:pt x="3830" y="3627"/>
                  </a:lnTo>
                  <a:lnTo>
                    <a:pt x="2979" y="4204"/>
                  </a:lnTo>
                  <a:cubicBezTo>
                    <a:pt x="3161" y="4296"/>
                    <a:pt x="4529" y="5572"/>
                    <a:pt x="4529" y="5572"/>
                  </a:cubicBezTo>
                  <a:lnTo>
                    <a:pt x="5441" y="5116"/>
                  </a:lnTo>
                  <a:lnTo>
                    <a:pt x="5593" y="5025"/>
                  </a:lnTo>
                  <a:lnTo>
                    <a:pt x="5593" y="5025"/>
                  </a:lnTo>
                  <a:lnTo>
                    <a:pt x="5471" y="5147"/>
                  </a:lnTo>
                  <a:lnTo>
                    <a:pt x="4803" y="5724"/>
                  </a:lnTo>
                  <a:cubicBezTo>
                    <a:pt x="6079" y="6940"/>
                    <a:pt x="7690" y="8399"/>
                    <a:pt x="7690" y="8399"/>
                  </a:cubicBezTo>
                  <a:lnTo>
                    <a:pt x="8632" y="8095"/>
                  </a:lnTo>
                  <a:lnTo>
                    <a:pt x="8967" y="8004"/>
                  </a:lnTo>
                  <a:lnTo>
                    <a:pt x="8724" y="8186"/>
                  </a:lnTo>
                  <a:lnTo>
                    <a:pt x="8025" y="8642"/>
                  </a:lnTo>
                  <a:cubicBezTo>
                    <a:pt x="9667" y="10258"/>
                    <a:pt x="11867" y="11718"/>
                    <a:pt x="12806" y="11718"/>
                  </a:cubicBezTo>
                  <a:cubicBezTo>
                    <a:pt x="12962" y="11718"/>
                    <a:pt x="13083" y="11677"/>
                    <a:pt x="13161" y="11591"/>
                  </a:cubicBezTo>
                  <a:cubicBezTo>
                    <a:pt x="13587" y="11135"/>
                    <a:pt x="12918" y="10040"/>
                    <a:pt x="12310" y="9159"/>
                  </a:cubicBezTo>
                  <a:cubicBezTo>
                    <a:pt x="11763" y="8460"/>
                    <a:pt x="11186" y="7882"/>
                    <a:pt x="11186" y="7882"/>
                  </a:cubicBezTo>
                  <a:cubicBezTo>
                    <a:pt x="10851" y="8186"/>
                    <a:pt x="10608" y="8460"/>
                    <a:pt x="10608" y="8460"/>
                  </a:cubicBezTo>
                  <a:cubicBezTo>
                    <a:pt x="10851" y="8095"/>
                    <a:pt x="10912" y="7700"/>
                    <a:pt x="10912" y="7700"/>
                  </a:cubicBezTo>
                  <a:cubicBezTo>
                    <a:pt x="10183" y="6818"/>
                    <a:pt x="8450" y="5055"/>
                    <a:pt x="8450" y="5055"/>
                  </a:cubicBezTo>
                  <a:lnTo>
                    <a:pt x="7903" y="5755"/>
                  </a:lnTo>
                  <a:lnTo>
                    <a:pt x="7903" y="5755"/>
                  </a:lnTo>
                  <a:lnTo>
                    <a:pt x="8055" y="4721"/>
                  </a:lnTo>
                  <a:cubicBezTo>
                    <a:pt x="6778" y="3323"/>
                    <a:pt x="4772" y="1651"/>
                    <a:pt x="4772" y="1651"/>
                  </a:cubicBezTo>
                  <a:lnTo>
                    <a:pt x="4255" y="2715"/>
                  </a:lnTo>
                  <a:lnTo>
                    <a:pt x="4347" y="1378"/>
                  </a:lnTo>
                  <a:cubicBezTo>
                    <a:pt x="4225" y="1256"/>
                    <a:pt x="4012" y="1074"/>
                    <a:pt x="3708" y="861"/>
                  </a:cubicBezTo>
                  <a:cubicBezTo>
                    <a:pt x="3139" y="460"/>
                    <a:pt x="2350" y="1"/>
                    <a:pt x="1667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1279346" y="1333436"/>
              <a:ext cx="114534" cy="102923"/>
            </a:xfrm>
            <a:custGeom>
              <a:rect b="b" l="l" r="r" t="t"/>
              <a:pathLst>
                <a:path extrusionOk="0" h="3333" w="3709">
                  <a:moveTo>
                    <a:pt x="1657" y="1"/>
                  </a:moveTo>
                  <a:cubicBezTo>
                    <a:pt x="1363" y="1"/>
                    <a:pt x="1087" y="85"/>
                    <a:pt x="851" y="293"/>
                  </a:cubicBezTo>
                  <a:cubicBezTo>
                    <a:pt x="821" y="324"/>
                    <a:pt x="730" y="415"/>
                    <a:pt x="669" y="506"/>
                  </a:cubicBezTo>
                  <a:cubicBezTo>
                    <a:pt x="0" y="1479"/>
                    <a:pt x="1034" y="2634"/>
                    <a:pt x="1793" y="3333"/>
                  </a:cubicBezTo>
                  <a:cubicBezTo>
                    <a:pt x="1945" y="3090"/>
                    <a:pt x="2189" y="2755"/>
                    <a:pt x="2493" y="2330"/>
                  </a:cubicBezTo>
                  <a:cubicBezTo>
                    <a:pt x="2797" y="1874"/>
                    <a:pt x="3192" y="1357"/>
                    <a:pt x="3708" y="871"/>
                  </a:cubicBezTo>
                  <a:cubicBezTo>
                    <a:pt x="3133" y="466"/>
                    <a:pt x="2347" y="1"/>
                    <a:pt x="1657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1279346" y="1343410"/>
              <a:ext cx="116418" cy="112681"/>
            </a:xfrm>
            <a:custGeom>
              <a:rect b="b" l="l" r="r" t="t"/>
              <a:pathLst>
                <a:path extrusionOk="0" h="3649" w="3770">
                  <a:moveTo>
                    <a:pt x="851" y="1"/>
                  </a:moveTo>
                  <a:cubicBezTo>
                    <a:pt x="821" y="31"/>
                    <a:pt x="730" y="122"/>
                    <a:pt x="669" y="244"/>
                  </a:cubicBezTo>
                  <a:cubicBezTo>
                    <a:pt x="0" y="1186"/>
                    <a:pt x="1034" y="2372"/>
                    <a:pt x="1793" y="3040"/>
                  </a:cubicBezTo>
                  <a:cubicBezTo>
                    <a:pt x="2219" y="3435"/>
                    <a:pt x="2584" y="3648"/>
                    <a:pt x="2584" y="3648"/>
                  </a:cubicBezTo>
                  <a:lnTo>
                    <a:pt x="3769" y="3284"/>
                  </a:lnTo>
                  <a:cubicBezTo>
                    <a:pt x="3435" y="2919"/>
                    <a:pt x="3100" y="2615"/>
                    <a:pt x="2736" y="2280"/>
                  </a:cubicBezTo>
                  <a:cubicBezTo>
                    <a:pt x="2675" y="2220"/>
                    <a:pt x="2553" y="2128"/>
                    <a:pt x="2493" y="2068"/>
                  </a:cubicBezTo>
                  <a:cubicBezTo>
                    <a:pt x="1763" y="1399"/>
                    <a:pt x="1125" y="882"/>
                    <a:pt x="851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1370378" y="1445713"/>
              <a:ext cx="76057" cy="60123"/>
            </a:xfrm>
            <a:custGeom>
              <a:rect b="b" l="l" r="r" t="t"/>
              <a:pathLst>
                <a:path extrusionOk="0" h="1947" w="2463">
                  <a:moveTo>
                    <a:pt x="852" y="1"/>
                  </a:moveTo>
                  <a:lnTo>
                    <a:pt x="0" y="578"/>
                  </a:lnTo>
                  <a:cubicBezTo>
                    <a:pt x="183" y="670"/>
                    <a:pt x="1551" y="1946"/>
                    <a:pt x="1551" y="1946"/>
                  </a:cubicBezTo>
                  <a:lnTo>
                    <a:pt x="2463" y="1490"/>
                  </a:lnTo>
                  <a:cubicBezTo>
                    <a:pt x="1915" y="974"/>
                    <a:pt x="1399" y="457"/>
                    <a:pt x="852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1427628" y="1492650"/>
              <a:ext cx="118301" cy="100484"/>
            </a:xfrm>
            <a:custGeom>
              <a:rect b="b" l="l" r="r" t="t"/>
              <a:pathLst>
                <a:path extrusionOk="0" h="3254" w="3831">
                  <a:moveTo>
                    <a:pt x="669" y="1"/>
                  </a:moveTo>
                  <a:lnTo>
                    <a:pt x="1" y="578"/>
                  </a:lnTo>
                  <a:cubicBezTo>
                    <a:pt x="1277" y="1794"/>
                    <a:pt x="2888" y="3253"/>
                    <a:pt x="2888" y="3253"/>
                  </a:cubicBezTo>
                  <a:lnTo>
                    <a:pt x="3830" y="2949"/>
                  </a:lnTo>
                  <a:cubicBezTo>
                    <a:pt x="2767" y="1976"/>
                    <a:pt x="1703" y="973"/>
                    <a:pt x="669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1527121" y="1586523"/>
              <a:ext cx="171785" cy="109068"/>
            </a:xfrm>
            <a:custGeom>
              <a:rect b="b" l="l" r="r" t="t"/>
              <a:pathLst>
                <a:path extrusionOk="0" h="3532" w="5563">
                  <a:moveTo>
                    <a:pt x="700" y="0"/>
                  </a:moveTo>
                  <a:lnTo>
                    <a:pt x="1" y="456"/>
                  </a:lnTo>
                  <a:cubicBezTo>
                    <a:pt x="1643" y="2072"/>
                    <a:pt x="3843" y="3532"/>
                    <a:pt x="4782" y="3532"/>
                  </a:cubicBezTo>
                  <a:cubicBezTo>
                    <a:pt x="4938" y="3532"/>
                    <a:pt x="5059" y="3491"/>
                    <a:pt x="5137" y="3405"/>
                  </a:cubicBezTo>
                  <a:cubicBezTo>
                    <a:pt x="5563" y="2949"/>
                    <a:pt x="4894" y="1854"/>
                    <a:pt x="4256" y="973"/>
                  </a:cubicBezTo>
                  <a:cubicBezTo>
                    <a:pt x="4074" y="973"/>
                    <a:pt x="3922" y="973"/>
                    <a:pt x="3770" y="1003"/>
                  </a:cubicBezTo>
                  <a:cubicBezTo>
                    <a:pt x="3369" y="1118"/>
                    <a:pt x="2968" y="1340"/>
                    <a:pt x="2542" y="1340"/>
                  </a:cubicBezTo>
                  <a:cubicBezTo>
                    <a:pt x="2515" y="1340"/>
                    <a:pt x="2489" y="1339"/>
                    <a:pt x="2463" y="1338"/>
                  </a:cubicBezTo>
                  <a:cubicBezTo>
                    <a:pt x="2067" y="1277"/>
                    <a:pt x="1764" y="973"/>
                    <a:pt x="1460" y="730"/>
                  </a:cubicBezTo>
                  <a:cubicBezTo>
                    <a:pt x="1216" y="487"/>
                    <a:pt x="943" y="213"/>
                    <a:pt x="700" y="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1347836" y="1230792"/>
              <a:ext cx="344528" cy="434667"/>
            </a:xfrm>
            <a:custGeom>
              <a:rect b="b" l="l" r="r" t="t"/>
              <a:pathLst>
                <a:path extrusionOk="0" h="14076" w="11157">
                  <a:moveTo>
                    <a:pt x="1734" y="0"/>
                  </a:moveTo>
                  <a:cubicBezTo>
                    <a:pt x="1582" y="0"/>
                    <a:pt x="1399" y="31"/>
                    <a:pt x="1217" y="122"/>
                  </a:cubicBezTo>
                  <a:cubicBezTo>
                    <a:pt x="1" y="730"/>
                    <a:pt x="609" y="2250"/>
                    <a:pt x="1095" y="3192"/>
                  </a:cubicBezTo>
                  <a:cubicBezTo>
                    <a:pt x="1247" y="3526"/>
                    <a:pt x="1430" y="3769"/>
                    <a:pt x="1521" y="3921"/>
                  </a:cubicBezTo>
                  <a:lnTo>
                    <a:pt x="2858" y="4043"/>
                  </a:lnTo>
                  <a:lnTo>
                    <a:pt x="1734" y="4377"/>
                  </a:lnTo>
                  <a:cubicBezTo>
                    <a:pt x="1734" y="4377"/>
                    <a:pt x="3132" y="6627"/>
                    <a:pt x="4378" y="8055"/>
                  </a:cubicBezTo>
                  <a:lnTo>
                    <a:pt x="5381" y="8025"/>
                  </a:lnTo>
                  <a:lnTo>
                    <a:pt x="4652" y="8450"/>
                  </a:lnTo>
                  <a:cubicBezTo>
                    <a:pt x="4652" y="8450"/>
                    <a:pt x="6171" y="10426"/>
                    <a:pt x="6931" y="11247"/>
                  </a:cubicBezTo>
                  <a:lnTo>
                    <a:pt x="6992" y="11247"/>
                  </a:lnTo>
                  <a:cubicBezTo>
                    <a:pt x="7079" y="11247"/>
                    <a:pt x="7412" y="11219"/>
                    <a:pt x="7705" y="11086"/>
                  </a:cubicBezTo>
                  <a:lnTo>
                    <a:pt x="7705" y="11086"/>
                  </a:lnTo>
                  <a:cubicBezTo>
                    <a:pt x="7598" y="11148"/>
                    <a:pt x="7404" y="11312"/>
                    <a:pt x="7144" y="11520"/>
                  </a:cubicBezTo>
                  <a:lnTo>
                    <a:pt x="7114" y="11520"/>
                  </a:lnTo>
                  <a:cubicBezTo>
                    <a:pt x="7114" y="11520"/>
                    <a:pt x="7144" y="11581"/>
                    <a:pt x="7205" y="11672"/>
                  </a:cubicBezTo>
                  <a:cubicBezTo>
                    <a:pt x="7637" y="12213"/>
                    <a:pt x="9271" y="14075"/>
                    <a:pt x="10205" y="14075"/>
                  </a:cubicBezTo>
                  <a:cubicBezTo>
                    <a:pt x="10321" y="14075"/>
                    <a:pt x="10427" y="14046"/>
                    <a:pt x="10518" y="13982"/>
                  </a:cubicBezTo>
                  <a:cubicBezTo>
                    <a:pt x="11156" y="13526"/>
                    <a:pt x="9880" y="10639"/>
                    <a:pt x="8360" y="8511"/>
                  </a:cubicBezTo>
                  <a:lnTo>
                    <a:pt x="7600" y="9393"/>
                  </a:lnTo>
                  <a:lnTo>
                    <a:pt x="8177" y="8116"/>
                  </a:lnTo>
                  <a:cubicBezTo>
                    <a:pt x="8177" y="8116"/>
                    <a:pt x="6901" y="6383"/>
                    <a:pt x="5837" y="4894"/>
                  </a:cubicBezTo>
                  <a:lnTo>
                    <a:pt x="5047" y="5623"/>
                  </a:lnTo>
                  <a:lnTo>
                    <a:pt x="5685" y="4620"/>
                  </a:lnTo>
                  <a:cubicBezTo>
                    <a:pt x="5685" y="4620"/>
                    <a:pt x="4621" y="3101"/>
                    <a:pt x="4530" y="2888"/>
                  </a:cubicBezTo>
                  <a:lnTo>
                    <a:pt x="3800" y="3739"/>
                  </a:lnTo>
                  <a:lnTo>
                    <a:pt x="4378" y="2523"/>
                  </a:lnTo>
                  <a:cubicBezTo>
                    <a:pt x="4378" y="2523"/>
                    <a:pt x="4135" y="2128"/>
                    <a:pt x="3831" y="1642"/>
                  </a:cubicBezTo>
                  <a:cubicBezTo>
                    <a:pt x="3345" y="912"/>
                    <a:pt x="2585" y="0"/>
                    <a:pt x="1734" y="0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1347836" y="1230792"/>
              <a:ext cx="118301" cy="98569"/>
            </a:xfrm>
            <a:custGeom>
              <a:rect b="b" l="l" r="r" t="t"/>
              <a:pathLst>
                <a:path extrusionOk="0" h="3192" w="3831">
                  <a:moveTo>
                    <a:pt x="1734" y="0"/>
                  </a:moveTo>
                  <a:cubicBezTo>
                    <a:pt x="1582" y="0"/>
                    <a:pt x="1399" y="31"/>
                    <a:pt x="1217" y="122"/>
                  </a:cubicBezTo>
                  <a:cubicBezTo>
                    <a:pt x="1" y="730"/>
                    <a:pt x="609" y="2250"/>
                    <a:pt x="1095" y="3192"/>
                  </a:cubicBezTo>
                  <a:cubicBezTo>
                    <a:pt x="1521" y="2888"/>
                    <a:pt x="1977" y="2614"/>
                    <a:pt x="2341" y="2402"/>
                  </a:cubicBezTo>
                  <a:cubicBezTo>
                    <a:pt x="2949" y="2037"/>
                    <a:pt x="3496" y="1794"/>
                    <a:pt x="3831" y="1642"/>
                  </a:cubicBezTo>
                  <a:cubicBezTo>
                    <a:pt x="3345" y="943"/>
                    <a:pt x="2585" y="31"/>
                    <a:pt x="1734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1347836" y="1230792"/>
              <a:ext cx="166196" cy="248769"/>
            </a:xfrm>
            <a:custGeom>
              <a:rect b="b" l="l" r="r" t="t"/>
              <a:pathLst>
                <a:path extrusionOk="0" h="8056" w="5382">
                  <a:moveTo>
                    <a:pt x="1734" y="0"/>
                  </a:moveTo>
                  <a:cubicBezTo>
                    <a:pt x="1582" y="0"/>
                    <a:pt x="1399" y="31"/>
                    <a:pt x="1217" y="122"/>
                  </a:cubicBezTo>
                  <a:cubicBezTo>
                    <a:pt x="1" y="730"/>
                    <a:pt x="609" y="2250"/>
                    <a:pt x="1095" y="3192"/>
                  </a:cubicBezTo>
                  <a:cubicBezTo>
                    <a:pt x="1247" y="3526"/>
                    <a:pt x="1430" y="3769"/>
                    <a:pt x="1521" y="3921"/>
                  </a:cubicBezTo>
                  <a:lnTo>
                    <a:pt x="2858" y="4043"/>
                  </a:lnTo>
                  <a:lnTo>
                    <a:pt x="1734" y="4377"/>
                  </a:lnTo>
                  <a:cubicBezTo>
                    <a:pt x="1734" y="4377"/>
                    <a:pt x="3132" y="6627"/>
                    <a:pt x="4378" y="8055"/>
                  </a:cubicBezTo>
                  <a:lnTo>
                    <a:pt x="5381" y="7994"/>
                  </a:lnTo>
                  <a:cubicBezTo>
                    <a:pt x="4560" y="6201"/>
                    <a:pt x="3709" y="4499"/>
                    <a:pt x="2615" y="2797"/>
                  </a:cubicBezTo>
                  <a:cubicBezTo>
                    <a:pt x="2493" y="2675"/>
                    <a:pt x="2433" y="2554"/>
                    <a:pt x="2341" y="2402"/>
                  </a:cubicBezTo>
                  <a:cubicBezTo>
                    <a:pt x="1886" y="1550"/>
                    <a:pt x="1734" y="851"/>
                    <a:pt x="1734" y="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1490529" y="1478569"/>
              <a:ext cx="71364" cy="99526"/>
            </a:xfrm>
            <a:custGeom>
              <a:rect b="b" l="l" r="r" t="t"/>
              <a:pathLst>
                <a:path extrusionOk="0" h="3223" w="2311">
                  <a:moveTo>
                    <a:pt x="760" y="1"/>
                  </a:moveTo>
                  <a:lnTo>
                    <a:pt x="0" y="426"/>
                  </a:lnTo>
                  <a:cubicBezTo>
                    <a:pt x="0" y="426"/>
                    <a:pt x="1520" y="2402"/>
                    <a:pt x="2280" y="3223"/>
                  </a:cubicBezTo>
                  <a:lnTo>
                    <a:pt x="2310" y="3223"/>
                  </a:lnTo>
                  <a:cubicBezTo>
                    <a:pt x="1763" y="2159"/>
                    <a:pt x="1277" y="1095"/>
                    <a:pt x="760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1567480" y="1586523"/>
              <a:ext cx="2841" cy="4725"/>
            </a:xfrm>
            <a:custGeom>
              <a:rect b="b" l="l" r="r" t="t"/>
              <a:pathLst>
                <a:path extrusionOk="0" h="153" w="92">
                  <a:moveTo>
                    <a:pt x="1" y="0"/>
                  </a:moveTo>
                  <a:cubicBezTo>
                    <a:pt x="1" y="0"/>
                    <a:pt x="22" y="43"/>
                    <a:pt x="64" y="110"/>
                  </a:cubicBezTo>
                  <a:lnTo>
                    <a:pt x="64" y="110"/>
                  </a:lnTo>
                  <a:cubicBezTo>
                    <a:pt x="45" y="71"/>
                    <a:pt x="31" y="21"/>
                    <a:pt x="31" y="0"/>
                  </a:cubicBezTo>
                  <a:close/>
                  <a:moveTo>
                    <a:pt x="64" y="110"/>
                  </a:moveTo>
                  <a:lnTo>
                    <a:pt x="64" y="110"/>
                  </a:lnTo>
                  <a:cubicBezTo>
                    <a:pt x="73" y="128"/>
                    <a:pt x="82" y="143"/>
                    <a:pt x="92" y="152"/>
                  </a:cubicBezTo>
                  <a:cubicBezTo>
                    <a:pt x="82" y="137"/>
                    <a:pt x="73" y="123"/>
                    <a:pt x="64" y="11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1597525" y="1153687"/>
              <a:ext cx="136119" cy="512762"/>
            </a:xfrm>
            <a:custGeom>
              <a:rect b="b" l="l" r="r" t="t"/>
              <a:pathLst>
                <a:path extrusionOk="0" h="16605" w="4408">
                  <a:moveTo>
                    <a:pt x="1499" y="1"/>
                  </a:moveTo>
                  <a:cubicBezTo>
                    <a:pt x="1466" y="1"/>
                    <a:pt x="1432" y="2"/>
                    <a:pt x="1398" y="5"/>
                  </a:cubicBezTo>
                  <a:cubicBezTo>
                    <a:pt x="1307" y="5"/>
                    <a:pt x="1216" y="5"/>
                    <a:pt x="1094" y="35"/>
                  </a:cubicBezTo>
                  <a:cubicBezTo>
                    <a:pt x="0" y="339"/>
                    <a:pt x="0" y="1859"/>
                    <a:pt x="152" y="2892"/>
                  </a:cubicBezTo>
                  <a:cubicBezTo>
                    <a:pt x="243" y="3440"/>
                    <a:pt x="335" y="3865"/>
                    <a:pt x="335" y="3865"/>
                  </a:cubicBezTo>
                  <a:lnTo>
                    <a:pt x="1611" y="4412"/>
                  </a:lnTo>
                  <a:lnTo>
                    <a:pt x="487" y="4260"/>
                  </a:lnTo>
                  <a:lnTo>
                    <a:pt x="487" y="4260"/>
                  </a:lnTo>
                  <a:cubicBezTo>
                    <a:pt x="608" y="4503"/>
                    <a:pt x="791" y="6327"/>
                    <a:pt x="791" y="6327"/>
                  </a:cubicBezTo>
                  <a:lnTo>
                    <a:pt x="1976" y="6631"/>
                  </a:lnTo>
                  <a:lnTo>
                    <a:pt x="912" y="6631"/>
                  </a:lnTo>
                  <a:cubicBezTo>
                    <a:pt x="1094" y="8455"/>
                    <a:pt x="1338" y="10583"/>
                    <a:pt x="1338" y="10583"/>
                  </a:cubicBezTo>
                  <a:lnTo>
                    <a:pt x="2584" y="11160"/>
                  </a:lnTo>
                  <a:lnTo>
                    <a:pt x="1459" y="11008"/>
                  </a:lnTo>
                  <a:lnTo>
                    <a:pt x="1459" y="11008"/>
                  </a:lnTo>
                  <a:cubicBezTo>
                    <a:pt x="1638" y="13631"/>
                    <a:pt x="2548" y="16604"/>
                    <a:pt x="3328" y="16604"/>
                  </a:cubicBezTo>
                  <a:cubicBezTo>
                    <a:pt x="3343" y="16604"/>
                    <a:pt x="3359" y="16603"/>
                    <a:pt x="3374" y="16601"/>
                  </a:cubicBezTo>
                  <a:cubicBezTo>
                    <a:pt x="3800" y="16510"/>
                    <a:pt x="4043" y="15993"/>
                    <a:pt x="4195" y="15294"/>
                  </a:cubicBezTo>
                  <a:cubicBezTo>
                    <a:pt x="4408" y="14078"/>
                    <a:pt x="4347" y="12467"/>
                    <a:pt x="4256" y="12406"/>
                  </a:cubicBezTo>
                  <a:lnTo>
                    <a:pt x="4256" y="12406"/>
                  </a:lnTo>
                  <a:cubicBezTo>
                    <a:pt x="3800" y="12467"/>
                    <a:pt x="3465" y="12497"/>
                    <a:pt x="3465" y="12497"/>
                  </a:cubicBezTo>
                  <a:cubicBezTo>
                    <a:pt x="3830" y="12376"/>
                    <a:pt x="4195" y="12102"/>
                    <a:pt x="4195" y="12102"/>
                  </a:cubicBezTo>
                  <a:cubicBezTo>
                    <a:pt x="4225" y="10978"/>
                    <a:pt x="4043" y="8516"/>
                    <a:pt x="4043" y="8516"/>
                  </a:cubicBezTo>
                  <a:lnTo>
                    <a:pt x="3192" y="8668"/>
                  </a:lnTo>
                  <a:lnTo>
                    <a:pt x="3982" y="7999"/>
                  </a:lnTo>
                  <a:cubicBezTo>
                    <a:pt x="3921" y="6114"/>
                    <a:pt x="3496" y="3531"/>
                    <a:pt x="3496" y="3531"/>
                  </a:cubicBezTo>
                  <a:lnTo>
                    <a:pt x="2432" y="4017"/>
                  </a:lnTo>
                  <a:lnTo>
                    <a:pt x="2432" y="4017"/>
                  </a:lnTo>
                  <a:lnTo>
                    <a:pt x="3374" y="3075"/>
                  </a:lnTo>
                  <a:cubicBezTo>
                    <a:pt x="3344" y="2923"/>
                    <a:pt x="3313" y="2619"/>
                    <a:pt x="3222" y="2285"/>
                  </a:cubicBezTo>
                  <a:cubicBezTo>
                    <a:pt x="3016" y="1313"/>
                    <a:pt x="2497" y="1"/>
                    <a:pt x="1499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1600335" y="1154520"/>
              <a:ext cx="99526" cy="89428"/>
            </a:xfrm>
            <a:custGeom>
              <a:rect b="b" l="l" r="r" t="t"/>
              <a:pathLst>
                <a:path extrusionOk="0" h="2896" w="3223">
                  <a:moveTo>
                    <a:pt x="1529" y="1"/>
                  </a:moveTo>
                  <a:cubicBezTo>
                    <a:pt x="1487" y="1"/>
                    <a:pt x="1443" y="3"/>
                    <a:pt x="1399" y="8"/>
                  </a:cubicBezTo>
                  <a:cubicBezTo>
                    <a:pt x="1277" y="8"/>
                    <a:pt x="1216" y="8"/>
                    <a:pt x="1095" y="39"/>
                  </a:cubicBezTo>
                  <a:cubicBezTo>
                    <a:pt x="0" y="343"/>
                    <a:pt x="0" y="1862"/>
                    <a:pt x="152" y="2896"/>
                  </a:cubicBezTo>
                  <a:cubicBezTo>
                    <a:pt x="487" y="2774"/>
                    <a:pt x="1095" y="2622"/>
                    <a:pt x="1763" y="2470"/>
                  </a:cubicBezTo>
                  <a:cubicBezTo>
                    <a:pt x="2219" y="2410"/>
                    <a:pt x="2736" y="2288"/>
                    <a:pt x="3222" y="2258"/>
                  </a:cubicBezTo>
                  <a:cubicBezTo>
                    <a:pt x="2960" y="1297"/>
                    <a:pt x="2503" y="1"/>
                    <a:pt x="1529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1597525" y="1153810"/>
              <a:ext cx="129542" cy="512639"/>
            </a:xfrm>
            <a:custGeom>
              <a:rect b="b" l="l" r="r" t="t"/>
              <a:pathLst>
                <a:path extrusionOk="0" h="16601" w="4195">
                  <a:moveTo>
                    <a:pt x="1398" y="1"/>
                  </a:moveTo>
                  <a:cubicBezTo>
                    <a:pt x="1307" y="1"/>
                    <a:pt x="1216" y="1"/>
                    <a:pt x="1094" y="31"/>
                  </a:cubicBezTo>
                  <a:cubicBezTo>
                    <a:pt x="0" y="335"/>
                    <a:pt x="0" y="1855"/>
                    <a:pt x="152" y="2888"/>
                  </a:cubicBezTo>
                  <a:cubicBezTo>
                    <a:pt x="243" y="3436"/>
                    <a:pt x="335" y="3861"/>
                    <a:pt x="335" y="3861"/>
                  </a:cubicBezTo>
                  <a:lnTo>
                    <a:pt x="1611" y="4408"/>
                  </a:lnTo>
                  <a:lnTo>
                    <a:pt x="487" y="4256"/>
                  </a:lnTo>
                  <a:lnTo>
                    <a:pt x="487" y="4256"/>
                  </a:lnTo>
                  <a:cubicBezTo>
                    <a:pt x="608" y="4499"/>
                    <a:pt x="791" y="6323"/>
                    <a:pt x="791" y="6323"/>
                  </a:cubicBezTo>
                  <a:lnTo>
                    <a:pt x="1976" y="6627"/>
                  </a:lnTo>
                  <a:lnTo>
                    <a:pt x="912" y="6627"/>
                  </a:lnTo>
                  <a:cubicBezTo>
                    <a:pt x="1094" y="8451"/>
                    <a:pt x="1338" y="10579"/>
                    <a:pt x="1338" y="10579"/>
                  </a:cubicBezTo>
                  <a:lnTo>
                    <a:pt x="2584" y="11156"/>
                  </a:lnTo>
                  <a:lnTo>
                    <a:pt x="1459" y="11004"/>
                  </a:lnTo>
                  <a:lnTo>
                    <a:pt x="1459" y="11004"/>
                  </a:lnTo>
                  <a:cubicBezTo>
                    <a:pt x="1638" y="13627"/>
                    <a:pt x="2548" y="16600"/>
                    <a:pt x="3328" y="16600"/>
                  </a:cubicBezTo>
                  <a:cubicBezTo>
                    <a:pt x="3343" y="16600"/>
                    <a:pt x="3359" y="16599"/>
                    <a:pt x="3374" y="16597"/>
                  </a:cubicBezTo>
                  <a:cubicBezTo>
                    <a:pt x="3800" y="16506"/>
                    <a:pt x="4043" y="15989"/>
                    <a:pt x="4195" y="15290"/>
                  </a:cubicBezTo>
                  <a:cubicBezTo>
                    <a:pt x="4043" y="15290"/>
                    <a:pt x="3830" y="15290"/>
                    <a:pt x="3617" y="15351"/>
                  </a:cubicBezTo>
                  <a:cubicBezTo>
                    <a:pt x="3496" y="15351"/>
                    <a:pt x="3344" y="15290"/>
                    <a:pt x="3222" y="15229"/>
                  </a:cubicBezTo>
                  <a:cubicBezTo>
                    <a:pt x="3131" y="15107"/>
                    <a:pt x="3070" y="14925"/>
                    <a:pt x="3070" y="14743"/>
                  </a:cubicBezTo>
                  <a:cubicBezTo>
                    <a:pt x="2918" y="10974"/>
                    <a:pt x="2553" y="7235"/>
                    <a:pt x="1915" y="3527"/>
                  </a:cubicBezTo>
                  <a:cubicBezTo>
                    <a:pt x="1854" y="3253"/>
                    <a:pt x="1824" y="2919"/>
                    <a:pt x="1794" y="2493"/>
                  </a:cubicBezTo>
                  <a:cubicBezTo>
                    <a:pt x="1702" y="1673"/>
                    <a:pt x="1642" y="670"/>
                    <a:pt x="1398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1710142" y="1218811"/>
              <a:ext cx="122069" cy="499175"/>
            </a:xfrm>
            <a:custGeom>
              <a:rect b="b" l="l" r="r" t="t"/>
              <a:pathLst>
                <a:path extrusionOk="0" h="16165" w="3953">
                  <a:moveTo>
                    <a:pt x="1530" y="1"/>
                  </a:moveTo>
                  <a:cubicBezTo>
                    <a:pt x="1421" y="1"/>
                    <a:pt x="1306" y="18"/>
                    <a:pt x="1186" y="54"/>
                  </a:cubicBezTo>
                  <a:cubicBezTo>
                    <a:pt x="92" y="297"/>
                    <a:pt x="1" y="1787"/>
                    <a:pt x="122" y="2790"/>
                  </a:cubicBezTo>
                  <a:cubicBezTo>
                    <a:pt x="153" y="3306"/>
                    <a:pt x="274" y="3732"/>
                    <a:pt x="274" y="3732"/>
                  </a:cubicBezTo>
                  <a:lnTo>
                    <a:pt x="1490" y="4309"/>
                  </a:lnTo>
                  <a:lnTo>
                    <a:pt x="396" y="4097"/>
                  </a:lnTo>
                  <a:lnTo>
                    <a:pt x="396" y="4097"/>
                  </a:lnTo>
                  <a:cubicBezTo>
                    <a:pt x="457" y="4340"/>
                    <a:pt x="609" y="6133"/>
                    <a:pt x="609" y="6133"/>
                  </a:cubicBezTo>
                  <a:lnTo>
                    <a:pt x="1764" y="6467"/>
                  </a:lnTo>
                  <a:lnTo>
                    <a:pt x="1764" y="6467"/>
                  </a:lnTo>
                  <a:lnTo>
                    <a:pt x="700" y="6437"/>
                  </a:lnTo>
                  <a:lnTo>
                    <a:pt x="700" y="6437"/>
                  </a:lnTo>
                  <a:cubicBezTo>
                    <a:pt x="791" y="8170"/>
                    <a:pt x="1004" y="10267"/>
                    <a:pt x="1004" y="10267"/>
                  </a:cubicBezTo>
                  <a:lnTo>
                    <a:pt x="2250" y="10844"/>
                  </a:lnTo>
                  <a:lnTo>
                    <a:pt x="2250" y="10844"/>
                  </a:lnTo>
                  <a:lnTo>
                    <a:pt x="1095" y="10632"/>
                  </a:lnTo>
                  <a:lnTo>
                    <a:pt x="1095" y="10632"/>
                  </a:lnTo>
                  <a:cubicBezTo>
                    <a:pt x="1215" y="13249"/>
                    <a:pt x="2050" y="16165"/>
                    <a:pt x="2834" y="16165"/>
                  </a:cubicBezTo>
                  <a:cubicBezTo>
                    <a:pt x="2842" y="16165"/>
                    <a:pt x="2850" y="16164"/>
                    <a:pt x="2858" y="16164"/>
                  </a:cubicBezTo>
                  <a:cubicBezTo>
                    <a:pt x="3466" y="16103"/>
                    <a:pt x="3739" y="15009"/>
                    <a:pt x="3831" y="14006"/>
                  </a:cubicBezTo>
                  <a:cubicBezTo>
                    <a:pt x="3950" y="13050"/>
                    <a:pt x="3923" y="12242"/>
                    <a:pt x="3922" y="12242"/>
                  </a:cubicBezTo>
                  <a:lnTo>
                    <a:pt x="3922" y="12242"/>
                  </a:lnTo>
                  <a:cubicBezTo>
                    <a:pt x="3922" y="12242"/>
                    <a:pt x="3922" y="12242"/>
                    <a:pt x="3922" y="12243"/>
                  </a:cubicBezTo>
                  <a:cubicBezTo>
                    <a:pt x="3466" y="12243"/>
                    <a:pt x="3131" y="12273"/>
                    <a:pt x="3131" y="12273"/>
                  </a:cubicBezTo>
                  <a:cubicBezTo>
                    <a:pt x="3527" y="12151"/>
                    <a:pt x="3891" y="11939"/>
                    <a:pt x="3891" y="11939"/>
                  </a:cubicBezTo>
                  <a:cubicBezTo>
                    <a:pt x="3952" y="10844"/>
                    <a:pt x="3831" y="8443"/>
                    <a:pt x="3831" y="8443"/>
                  </a:cubicBezTo>
                  <a:lnTo>
                    <a:pt x="3010" y="8565"/>
                  </a:lnTo>
                  <a:lnTo>
                    <a:pt x="3800" y="7957"/>
                  </a:lnTo>
                  <a:cubicBezTo>
                    <a:pt x="3800" y="6072"/>
                    <a:pt x="3466" y="3580"/>
                    <a:pt x="3466" y="3580"/>
                  </a:cubicBezTo>
                  <a:lnTo>
                    <a:pt x="2402" y="4005"/>
                  </a:lnTo>
                  <a:lnTo>
                    <a:pt x="2402" y="4005"/>
                  </a:lnTo>
                  <a:lnTo>
                    <a:pt x="3344" y="3094"/>
                  </a:lnTo>
                  <a:cubicBezTo>
                    <a:pt x="3344" y="2942"/>
                    <a:pt x="3314" y="2638"/>
                    <a:pt x="3223" y="2273"/>
                  </a:cubicBezTo>
                  <a:cubicBezTo>
                    <a:pt x="3040" y="1513"/>
                    <a:pt x="2706" y="449"/>
                    <a:pt x="1976" y="115"/>
                  </a:cubicBezTo>
                  <a:cubicBezTo>
                    <a:pt x="1848" y="41"/>
                    <a:pt x="1696" y="1"/>
                    <a:pt x="1530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1710142" y="1219058"/>
              <a:ext cx="99526" cy="85908"/>
            </a:xfrm>
            <a:custGeom>
              <a:rect b="b" l="l" r="r" t="t"/>
              <a:pathLst>
                <a:path extrusionOk="0" h="2782" w="3223">
                  <a:moveTo>
                    <a:pt x="1492" y="1"/>
                  </a:moveTo>
                  <a:cubicBezTo>
                    <a:pt x="1394" y="1"/>
                    <a:pt x="1292" y="14"/>
                    <a:pt x="1186" y="46"/>
                  </a:cubicBezTo>
                  <a:cubicBezTo>
                    <a:pt x="92" y="320"/>
                    <a:pt x="1" y="1779"/>
                    <a:pt x="122" y="2782"/>
                  </a:cubicBezTo>
                  <a:cubicBezTo>
                    <a:pt x="426" y="2690"/>
                    <a:pt x="882" y="2630"/>
                    <a:pt x="1399" y="2508"/>
                  </a:cubicBezTo>
                  <a:cubicBezTo>
                    <a:pt x="1946" y="2386"/>
                    <a:pt x="2584" y="2326"/>
                    <a:pt x="3223" y="2295"/>
                  </a:cubicBezTo>
                  <a:cubicBezTo>
                    <a:pt x="3040" y="1475"/>
                    <a:pt x="2706" y="411"/>
                    <a:pt x="1976" y="107"/>
                  </a:cubicBezTo>
                  <a:cubicBezTo>
                    <a:pt x="1838" y="47"/>
                    <a:pt x="1673" y="1"/>
                    <a:pt x="1492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1710142" y="1219058"/>
              <a:ext cx="70437" cy="334647"/>
            </a:xfrm>
            <a:custGeom>
              <a:rect b="b" l="l" r="r" t="t"/>
              <a:pathLst>
                <a:path extrusionOk="0" h="10837" w="2281">
                  <a:moveTo>
                    <a:pt x="1492" y="1"/>
                  </a:moveTo>
                  <a:cubicBezTo>
                    <a:pt x="1394" y="1"/>
                    <a:pt x="1292" y="14"/>
                    <a:pt x="1186" y="46"/>
                  </a:cubicBezTo>
                  <a:cubicBezTo>
                    <a:pt x="92" y="320"/>
                    <a:pt x="1" y="1779"/>
                    <a:pt x="122" y="2782"/>
                  </a:cubicBezTo>
                  <a:cubicBezTo>
                    <a:pt x="153" y="3298"/>
                    <a:pt x="274" y="3724"/>
                    <a:pt x="274" y="3724"/>
                  </a:cubicBezTo>
                  <a:lnTo>
                    <a:pt x="1490" y="4301"/>
                  </a:lnTo>
                  <a:lnTo>
                    <a:pt x="396" y="4119"/>
                  </a:lnTo>
                  <a:lnTo>
                    <a:pt x="396" y="4119"/>
                  </a:lnTo>
                  <a:cubicBezTo>
                    <a:pt x="457" y="4332"/>
                    <a:pt x="609" y="6125"/>
                    <a:pt x="609" y="6125"/>
                  </a:cubicBezTo>
                  <a:lnTo>
                    <a:pt x="1764" y="6459"/>
                  </a:lnTo>
                  <a:lnTo>
                    <a:pt x="1764" y="6459"/>
                  </a:lnTo>
                  <a:lnTo>
                    <a:pt x="700" y="6429"/>
                  </a:lnTo>
                  <a:lnTo>
                    <a:pt x="700" y="6429"/>
                  </a:lnTo>
                  <a:cubicBezTo>
                    <a:pt x="791" y="8162"/>
                    <a:pt x="1004" y="10259"/>
                    <a:pt x="1004" y="10259"/>
                  </a:cubicBezTo>
                  <a:lnTo>
                    <a:pt x="2250" y="10836"/>
                  </a:lnTo>
                  <a:cubicBezTo>
                    <a:pt x="2280" y="9073"/>
                    <a:pt x="2159" y="7311"/>
                    <a:pt x="1976" y="5548"/>
                  </a:cubicBezTo>
                  <a:cubicBezTo>
                    <a:pt x="1855" y="4666"/>
                    <a:pt x="1521" y="3572"/>
                    <a:pt x="1399" y="2508"/>
                  </a:cubicBezTo>
                  <a:cubicBezTo>
                    <a:pt x="1338" y="1839"/>
                    <a:pt x="1369" y="1140"/>
                    <a:pt x="1642" y="623"/>
                  </a:cubicBezTo>
                  <a:cubicBezTo>
                    <a:pt x="1764" y="411"/>
                    <a:pt x="1855" y="259"/>
                    <a:pt x="1976" y="107"/>
                  </a:cubicBezTo>
                  <a:cubicBezTo>
                    <a:pt x="1838" y="47"/>
                    <a:pt x="1673" y="1"/>
                    <a:pt x="1492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1743924" y="1547090"/>
              <a:ext cx="84519" cy="170890"/>
            </a:xfrm>
            <a:custGeom>
              <a:rect b="b" l="l" r="r" t="t"/>
              <a:pathLst>
                <a:path extrusionOk="0" h="5534" w="2737">
                  <a:moveTo>
                    <a:pt x="1" y="1"/>
                  </a:moveTo>
                  <a:cubicBezTo>
                    <a:pt x="121" y="2618"/>
                    <a:pt x="956" y="5534"/>
                    <a:pt x="1740" y="5534"/>
                  </a:cubicBezTo>
                  <a:cubicBezTo>
                    <a:pt x="1748" y="5534"/>
                    <a:pt x="1756" y="5533"/>
                    <a:pt x="1764" y="5533"/>
                  </a:cubicBezTo>
                  <a:cubicBezTo>
                    <a:pt x="2372" y="5472"/>
                    <a:pt x="2645" y="4378"/>
                    <a:pt x="2737" y="3375"/>
                  </a:cubicBezTo>
                  <a:lnTo>
                    <a:pt x="2189" y="3131"/>
                  </a:lnTo>
                  <a:cubicBezTo>
                    <a:pt x="1825" y="2949"/>
                    <a:pt x="1490" y="2767"/>
                    <a:pt x="1308" y="2432"/>
                  </a:cubicBezTo>
                  <a:cubicBezTo>
                    <a:pt x="1065" y="2098"/>
                    <a:pt x="1126" y="1672"/>
                    <a:pt x="1126" y="1277"/>
                  </a:cubicBezTo>
                  <a:cubicBezTo>
                    <a:pt x="1156" y="912"/>
                    <a:pt x="1156" y="548"/>
                    <a:pt x="1156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1854688" y="1460165"/>
              <a:ext cx="193401" cy="286196"/>
            </a:xfrm>
            <a:custGeom>
              <a:rect b="b" l="l" r="r" t="t"/>
              <a:pathLst>
                <a:path extrusionOk="0" h="9268" w="6263">
                  <a:moveTo>
                    <a:pt x="4741" y="0"/>
                  </a:moveTo>
                  <a:cubicBezTo>
                    <a:pt x="4151" y="0"/>
                    <a:pt x="3672" y="475"/>
                    <a:pt x="3648" y="931"/>
                  </a:cubicBezTo>
                  <a:cubicBezTo>
                    <a:pt x="3648" y="1113"/>
                    <a:pt x="3557" y="1387"/>
                    <a:pt x="3527" y="1569"/>
                  </a:cubicBezTo>
                  <a:cubicBezTo>
                    <a:pt x="3405" y="1995"/>
                    <a:pt x="3253" y="2390"/>
                    <a:pt x="3253" y="2390"/>
                  </a:cubicBezTo>
                  <a:cubicBezTo>
                    <a:pt x="3770" y="2724"/>
                    <a:pt x="3922" y="3059"/>
                    <a:pt x="3922" y="3059"/>
                  </a:cubicBezTo>
                  <a:cubicBezTo>
                    <a:pt x="3618" y="2785"/>
                    <a:pt x="3192" y="2724"/>
                    <a:pt x="3192" y="2724"/>
                  </a:cubicBezTo>
                  <a:cubicBezTo>
                    <a:pt x="3071" y="3606"/>
                    <a:pt x="2189" y="5338"/>
                    <a:pt x="2189" y="5338"/>
                  </a:cubicBezTo>
                  <a:cubicBezTo>
                    <a:pt x="2493" y="5460"/>
                    <a:pt x="2615" y="5825"/>
                    <a:pt x="2615" y="5886"/>
                  </a:cubicBezTo>
                  <a:cubicBezTo>
                    <a:pt x="2432" y="5673"/>
                    <a:pt x="2037" y="5673"/>
                    <a:pt x="2037" y="5673"/>
                  </a:cubicBezTo>
                  <a:cubicBezTo>
                    <a:pt x="1794" y="6980"/>
                    <a:pt x="1" y="9138"/>
                    <a:pt x="578" y="9259"/>
                  </a:cubicBezTo>
                  <a:cubicBezTo>
                    <a:pt x="610" y="9265"/>
                    <a:pt x="642" y="9267"/>
                    <a:pt x="674" y="9267"/>
                  </a:cubicBezTo>
                  <a:cubicBezTo>
                    <a:pt x="1022" y="9267"/>
                    <a:pt x="1441" y="8982"/>
                    <a:pt x="1885" y="8621"/>
                  </a:cubicBezTo>
                  <a:cubicBezTo>
                    <a:pt x="2888" y="7740"/>
                    <a:pt x="3831" y="6342"/>
                    <a:pt x="3831" y="6342"/>
                  </a:cubicBezTo>
                  <a:cubicBezTo>
                    <a:pt x="3648" y="6190"/>
                    <a:pt x="3223" y="5977"/>
                    <a:pt x="3223" y="5977"/>
                  </a:cubicBezTo>
                  <a:lnTo>
                    <a:pt x="3223" y="5977"/>
                  </a:lnTo>
                  <a:cubicBezTo>
                    <a:pt x="3283" y="5992"/>
                    <a:pt x="3361" y="5998"/>
                    <a:pt x="3444" y="5998"/>
                  </a:cubicBezTo>
                  <a:cubicBezTo>
                    <a:pt x="3692" y="5998"/>
                    <a:pt x="3983" y="5946"/>
                    <a:pt x="3983" y="5946"/>
                  </a:cubicBezTo>
                  <a:cubicBezTo>
                    <a:pt x="4530" y="5521"/>
                    <a:pt x="5350" y="4244"/>
                    <a:pt x="5350" y="4244"/>
                  </a:cubicBezTo>
                  <a:cubicBezTo>
                    <a:pt x="4986" y="4214"/>
                    <a:pt x="4682" y="4062"/>
                    <a:pt x="4682" y="4062"/>
                  </a:cubicBezTo>
                  <a:cubicBezTo>
                    <a:pt x="5077" y="4062"/>
                    <a:pt x="5533" y="3910"/>
                    <a:pt x="5533" y="3910"/>
                  </a:cubicBezTo>
                  <a:cubicBezTo>
                    <a:pt x="5745" y="3545"/>
                    <a:pt x="5989" y="2907"/>
                    <a:pt x="5989" y="2907"/>
                  </a:cubicBezTo>
                  <a:cubicBezTo>
                    <a:pt x="5593" y="2785"/>
                    <a:pt x="5290" y="2603"/>
                    <a:pt x="5290" y="2603"/>
                  </a:cubicBezTo>
                  <a:lnTo>
                    <a:pt x="5290" y="2603"/>
                  </a:lnTo>
                  <a:cubicBezTo>
                    <a:pt x="5317" y="2606"/>
                    <a:pt x="5346" y="2607"/>
                    <a:pt x="5376" y="2607"/>
                  </a:cubicBezTo>
                  <a:cubicBezTo>
                    <a:pt x="5678" y="2607"/>
                    <a:pt x="6080" y="2481"/>
                    <a:pt x="6080" y="2481"/>
                  </a:cubicBezTo>
                  <a:cubicBezTo>
                    <a:pt x="6080" y="2481"/>
                    <a:pt x="6110" y="2329"/>
                    <a:pt x="6141" y="2117"/>
                  </a:cubicBezTo>
                  <a:cubicBezTo>
                    <a:pt x="6232" y="1630"/>
                    <a:pt x="6262" y="658"/>
                    <a:pt x="5593" y="293"/>
                  </a:cubicBezTo>
                  <a:cubicBezTo>
                    <a:pt x="5472" y="202"/>
                    <a:pt x="5350" y="141"/>
                    <a:pt x="5229" y="110"/>
                  </a:cubicBezTo>
                  <a:cubicBezTo>
                    <a:pt x="5063" y="34"/>
                    <a:pt x="4898" y="0"/>
                    <a:pt x="4741" y="0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1964495" y="1458744"/>
              <a:ext cx="83592" cy="66793"/>
            </a:xfrm>
            <a:custGeom>
              <a:rect b="b" l="l" r="r" t="t"/>
              <a:pathLst>
                <a:path extrusionOk="0" h="2163" w="2707">
                  <a:moveTo>
                    <a:pt x="1259" y="0"/>
                  </a:moveTo>
                  <a:cubicBezTo>
                    <a:pt x="641" y="0"/>
                    <a:pt x="147" y="483"/>
                    <a:pt x="123" y="947"/>
                  </a:cubicBezTo>
                  <a:cubicBezTo>
                    <a:pt x="123" y="1129"/>
                    <a:pt x="62" y="1403"/>
                    <a:pt x="1" y="1585"/>
                  </a:cubicBezTo>
                  <a:cubicBezTo>
                    <a:pt x="305" y="1585"/>
                    <a:pt x="761" y="1615"/>
                    <a:pt x="1308" y="1737"/>
                  </a:cubicBezTo>
                  <a:cubicBezTo>
                    <a:pt x="1734" y="1828"/>
                    <a:pt x="2189" y="1919"/>
                    <a:pt x="2585" y="2163"/>
                  </a:cubicBezTo>
                  <a:cubicBezTo>
                    <a:pt x="2676" y="1676"/>
                    <a:pt x="2706" y="704"/>
                    <a:pt x="2068" y="308"/>
                  </a:cubicBezTo>
                  <a:cubicBezTo>
                    <a:pt x="1946" y="217"/>
                    <a:pt x="1825" y="156"/>
                    <a:pt x="1734" y="96"/>
                  </a:cubicBezTo>
                  <a:cubicBezTo>
                    <a:pt x="1571" y="30"/>
                    <a:pt x="1412" y="0"/>
                    <a:pt x="1259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853762" y="1458158"/>
              <a:ext cx="165208" cy="285640"/>
            </a:xfrm>
            <a:custGeom>
              <a:rect b="b" l="l" r="r" t="t"/>
              <a:pathLst>
                <a:path extrusionOk="0" h="9250" w="5350">
                  <a:moveTo>
                    <a:pt x="4898" y="0"/>
                  </a:moveTo>
                  <a:cubicBezTo>
                    <a:pt x="4272" y="0"/>
                    <a:pt x="3721" y="462"/>
                    <a:pt x="3648" y="905"/>
                  </a:cubicBezTo>
                  <a:cubicBezTo>
                    <a:pt x="3648" y="1118"/>
                    <a:pt x="3557" y="1361"/>
                    <a:pt x="3526" y="1574"/>
                  </a:cubicBezTo>
                  <a:cubicBezTo>
                    <a:pt x="3405" y="1969"/>
                    <a:pt x="3253" y="2364"/>
                    <a:pt x="3253" y="2364"/>
                  </a:cubicBezTo>
                  <a:cubicBezTo>
                    <a:pt x="3739" y="2698"/>
                    <a:pt x="3891" y="3033"/>
                    <a:pt x="3891" y="3033"/>
                  </a:cubicBezTo>
                  <a:cubicBezTo>
                    <a:pt x="3587" y="2789"/>
                    <a:pt x="3192" y="2698"/>
                    <a:pt x="3192" y="2698"/>
                  </a:cubicBezTo>
                  <a:cubicBezTo>
                    <a:pt x="3070" y="3580"/>
                    <a:pt x="2189" y="5312"/>
                    <a:pt x="2189" y="5312"/>
                  </a:cubicBezTo>
                  <a:cubicBezTo>
                    <a:pt x="2493" y="5434"/>
                    <a:pt x="2614" y="5829"/>
                    <a:pt x="2614" y="5859"/>
                  </a:cubicBezTo>
                  <a:cubicBezTo>
                    <a:pt x="2432" y="5677"/>
                    <a:pt x="2037" y="5677"/>
                    <a:pt x="2037" y="5677"/>
                  </a:cubicBezTo>
                  <a:cubicBezTo>
                    <a:pt x="1763" y="6954"/>
                    <a:pt x="0" y="9112"/>
                    <a:pt x="547" y="9233"/>
                  </a:cubicBezTo>
                  <a:cubicBezTo>
                    <a:pt x="595" y="9244"/>
                    <a:pt x="643" y="9250"/>
                    <a:pt x="693" y="9250"/>
                  </a:cubicBezTo>
                  <a:cubicBezTo>
                    <a:pt x="1053" y="9250"/>
                    <a:pt x="1457" y="8969"/>
                    <a:pt x="1885" y="8595"/>
                  </a:cubicBezTo>
                  <a:cubicBezTo>
                    <a:pt x="1824" y="8534"/>
                    <a:pt x="1733" y="8443"/>
                    <a:pt x="1702" y="8321"/>
                  </a:cubicBezTo>
                  <a:cubicBezTo>
                    <a:pt x="1611" y="8078"/>
                    <a:pt x="1854" y="7805"/>
                    <a:pt x="2037" y="7622"/>
                  </a:cubicBezTo>
                  <a:cubicBezTo>
                    <a:pt x="3526" y="6042"/>
                    <a:pt x="4499" y="4036"/>
                    <a:pt x="4864" y="1908"/>
                  </a:cubicBezTo>
                  <a:cubicBezTo>
                    <a:pt x="4894" y="1878"/>
                    <a:pt x="4894" y="1786"/>
                    <a:pt x="4894" y="1756"/>
                  </a:cubicBezTo>
                  <a:cubicBezTo>
                    <a:pt x="4955" y="1239"/>
                    <a:pt x="5046" y="510"/>
                    <a:pt x="5350" y="84"/>
                  </a:cubicBezTo>
                  <a:cubicBezTo>
                    <a:pt x="5199" y="26"/>
                    <a:pt x="5046" y="0"/>
                    <a:pt x="4898" y="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875346" y="1632225"/>
              <a:ext cx="186824" cy="150416"/>
            </a:xfrm>
            <a:custGeom>
              <a:rect b="b" l="l" r="r" t="t"/>
              <a:pathLst>
                <a:path extrusionOk="0" h="4871" w="6050">
                  <a:moveTo>
                    <a:pt x="5060" y="0"/>
                  </a:moveTo>
                  <a:cubicBezTo>
                    <a:pt x="4622" y="0"/>
                    <a:pt x="4141" y="367"/>
                    <a:pt x="3830" y="678"/>
                  </a:cubicBezTo>
                  <a:cubicBezTo>
                    <a:pt x="3617" y="891"/>
                    <a:pt x="3465" y="1104"/>
                    <a:pt x="3465" y="1104"/>
                  </a:cubicBezTo>
                  <a:cubicBezTo>
                    <a:pt x="3648" y="1438"/>
                    <a:pt x="3648" y="1925"/>
                    <a:pt x="3648" y="1925"/>
                  </a:cubicBezTo>
                  <a:cubicBezTo>
                    <a:pt x="3496" y="1621"/>
                    <a:pt x="3131" y="1499"/>
                    <a:pt x="3131" y="1499"/>
                  </a:cubicBezTo>
                  <a:cubicBezTo>
                    <a:pt x="2614" y="1955"/>
                    <a:pt x="1946" y="2380"/>
                    <a:pt x="1946" y="2380"/>
                  </a:cubicBezTo>
                  <a:cubicBezTo>
                    <a:pt x="2006" y="2624"/>
                    <a:pt x="2098" y="3080"/>
                    <a:pt x="2098" y="3110"/>
                  </a:cubicBezTo>
                  <a:cubicBezTo>
                    <a:pt x="1915" y="2897"/>
                    <a:pt x="1672" y="2654"/>
                    <a:pt x="1672" y="2654"/>
                  </a:cubicBezTo>
                  <a:cubicBezTo>
                    <a:pt x="1307" y="2988"/>
                    <a:pt x="122" y="3809"/>
                    <a:pt x="122" y="3809"/>
                  </a:cubicBezTo>
                  <a:cubicBezTo>
                    <a:pt x="0" y="4508"/>
                    <a:pt x="487" y="4782"/>
                    <a:pt x="487" y="4782"/>
                  </a:cubicBezTo>
                  <a:cubicBezTo>
                    <a:pt x="586" y="4845"/>
                    <a:pt x="723" y="4871"/>
                    <a:pt x="878" y="4871"/>
                  </a:cubicBezTo>
                  <a:cubicBezTo>
                    <a:pt x="1243" y="4871"/>
                    <a:pt x="1707" y="4727"/>
                    <a:pt x="2006" y="4599"/>
                  </a:cubicBezTo>
                  <a:cubicBezTo>
                    <a:pt x="2250" y="4478"/>
                    <a:pt x="2432" y="4356"/>
                    <a:pt x="2432" y="4326"/>
                  </a:cubicBezTo>
                  <a:cubicBezTo>
                    <a:pt x="2493" y="4204"/>
                    <a:pt x="2371" y="3657"/>
                    <a:pt x="2371" y="3566"/>
                  </a:cubicBezTo>
                  <a:lnTo>
                    <a:pt x="2371" y="3566"/>
                  </a:lnTo>
                  <a:cubicBezTo>
                    <a:pt x="2432" y="3687"/>
                    <a:pt x="2675" y="4174"/>
                    <a:pt x="2675" y="4174"/>
                  </a:cubicBezTo>
                  <a:cubicBezTo>
                    <a:pt x="3435" y="3961"/>
                    <a:pt x="4225" y="3596"/>
                    <a:pt x="4225" y="3596"/>
                  </a:cubicBezTo>
                  <a:cubicBezTo>
                    <a:pt x="4347" y="3201"/>
                    <a:pt x="4043" y="2441"/>
                    <a:pt x="4043" y="2441"/>
                  </a:cubicBezTo>
                  <a:lnTo>
                    <a:pt x="4043" y="2441"/>
                  </a:lnTo>
                  <a:cubicBezTo>
                    <a:pt x="4408" y="2806"/>
                    <a:pt x="4560" y="3262"/>
                    <a:pt x="4560" y="3262"/>
                  </a:cubicBezTo>
                  <a:cubicBezTo>
                    <a:pt x="4712" y="3110"/>
                    <a:pt x="4924" y="2928"/>
                    <a:pt x="5107" y="2684"/>
                  </a:cubicBezTo>
                  <a:cubicBezTo>
                    <a:pt x="5593" y="2077"/>
                    <a:pt x="6049" y="1286"/>
                    <a:pt x="5806" y="618"/>
                  </a:cubicBezTo>
                  <a:cubicBezTo>
                    <a:pt x="5776" y="496"/>
                    <a:pt x="5715" y="405"/>
                    <a:pt x="5624" y="283"/>
                  </a:cubicBezTo>
                  <a:cubicBezTo>
                    <a:pt x="5459" y="80"/>
                    <a:pt x="5264" y="0"/>
                    <a:pt x="5060" y="0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991730" y="1631267"/>
              <a:ext cx="70437" cy="83870"/>
            </a:xfrm>
            <a:custGeom>
              <a:rect b="b" l="l" r="r" t="t"/>
              <a:pathLst>
                <a:path extrusionOk="0" h="2716" w="2281">
                  <a:moveTo>
                    <a:pt x="1216" y="1"/>
                  </a:moveTo>
                  <a:cubicBezTo>
                    <a:pt x="778" y="1"/>
                    <a:pt x="311" y="368"/>
                    <a:pt x="0" y="679"/>
                  </a:cubicBezTo>
                  <a:cubicBezTo>
                    <a:pt x="244" y="831"/>
                    <a:pt x="548" y="1074"/>
                    <a:pt x="760" y="1439"/>
                  </a:cubicBezTo>
                  <a:cubicBezTo>
                    <a:pt x="1003" y="1773"/>
                    <a:pt x="1216" y="2199"/>
                    <a:pt x="1338" y="2715"/>
                  </a:cubicBezTo>
                  <a:cubicBezTo>
                    <a:pt x="1824" y="2108"/>
                    <a:pt x="2280" y="1317"/>
                    <a:pt x="1976" y="588"/>
                  </a:cubicBezTo>
                  <a:cubicBezTo>
                    <a:pt x="1946" y="466"/>
                    <a:pt x="1855" y="405"/>
                    <a:pt x="1794" y="284"/>
                  </a:cubicBezTo>
                  <a:cubicBezTo>
                    <a:pt x="1620" y="81"/>
                    <a:pt x="1421" y="1"/>
                    <a:pt x="1216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874389" y="1631267"/>
              <a:ext cx="179320" cy="150447"/>
            </a:xfrm>
            <a:custGeom>
              <a:rect b="b" l="l" r="r" t="t"/>
              <a:pathLst>
                <a:path extrusionOk="0" h="4872" w="5807">
                  <a:moveTo>
                    <a:pt x="5047" y="1"/>
                  </a:moveTo>
                  <a:cubicBezTo>
                    <a:pt x="4608" y="1"/>
                    <a:pt x="4142" y="368"/>
                    <a:pt x="3831" y="679"/>
                  </a:cubicBezTo>
                  <a:cubicBezTo>
                    <a:pt x="3618" y="892"/>
                    <a:pt x="3466" y="1074"/>
                    <a:pt x="3466" y="1074"/>
                  </a:cubicBezTo>
                  <a:cubicBezTo>
                    <a:pt x="3648" y="1439"/>
                    <a:pt x="3648" y="1925"/>
                    <a:pt x="3648" y="1925"/>
                  </a:cubicBezTo>
                  <a:cubicBezTo>
                    <a:pt x="3496" y="1621"/>
                    <a:pt x="3101" y="1500"/>
                    <a:pt x="3101" y="1500"/>
                  </a:cubicBezTo>
                  <a:cubicBezTo>
                    <a:pt x="2615" y="1956"/>
                    <a:pt x="1946" y="2381"/>
                    <a:pt x="1946" y="2381"/>
                  </a:cubicBezTo>
                  <a:cubicBezTo>
                    <a:pt x="2007" y="2594"/>
                    <a:pt x="2098" y="3080"/>
                    <a:pt x="2098" y="3111"/>
                  </a:cubicBezTo>
                  <a:cubicBezTo>
                    <a:pt x="1886" y="2867"/>
                    <a:pt x="1673" y="2655"/>
                    <a:pt x="1673" y="2655"/>
                  </a:cubicBezTo>
                  <a:cubicBezTo>
                    <a:pt x="1278" y="2989"/>
                    <a:pt x="123" y="3779"/>
                    <a:pt x="123" y="3779"/>
                  </a:cubicBezTo>
                  <a:cubicBezTo>
                    <a:pt x="1" y="4509"/>
                    <a:pt x="487" y="4782"/>
                    <a:pt x="487" y="4782"/>
                  </a:cubicBezTo>
                  <a:cubicBezTo>
                    <a:pt x="578" y="4846"/>
                    <a:pt x="708" y="4871"/>
                    <a:pt x="859" y="4871"/>
                  </a:cubicBezTo>
                  <a:cubicBezTo>
                    <a:pt x="1216" y="4871"/>
                    <a:pt x="1687" y="4728"/>
                    <a:pt x="2007" y="4600"/>
                  </a:cubicBezTo>
                  <a:cubicBezTo>
                    <a:pt x="1886" y="4235"/>
                    <a:pt x="1642" y="3931"/>
                    <a:pt x="1338" y="3749"/>
                  </a:cubicBezTo>
                  <a:cubicBezTo>
                    <a:pt x="2433" y="2989"/>
                    <a:pt x="3496" y="2199"/>
                    <a:pt x="4560" y="1439"/>
                  </a:cubicBezTo>
                  <a:cubicBezTo>
                    <a:pt x="4834" y="1256"/>
                    <a:pt x="5047" y="1104"/>
                    <a:pt x="5320" y="892"/>
                  </a:cubicBezTo>
                  <a:cubicBezTo>
                    <a:pt x="5472" y="801"/>
                    <a:pt x="5624" y="679"/>
                    <a:pt x="5807" y="588"/>
                  </a:cubicBezTo>
                  <a:cubicBezTo>
                    <a:pt x="5776" y="527"/>
                    <a:pt x="5715" y="405"/>
                    <a:pt x="5624" y="284"/>
                  </a:cubicBezTo>
                  <a:cubicBezTo>
                    <a:pt x="5450" y="81"/>
                    <a:pt x="5251" y="1"/>
                    <a:pt x="5047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827483" y="1196825"/>
              <a:ext cx="125805" cy="534286"/>
            </a:xfrm>
            <a:custGeom>
              <a:rect b="b" l="l" r="r" t="t"/>
              <a:pathLst>
                <a:path extrusionOk="0" h="17302" w="4074">
                  <a:moveTo>
                    <a:pt x="2679" y="1"/>
                  </a:moveTo>
                  <a:cubicBezTo>
                    <a:pt x="2637" y="1"/>
                    <a:pt x="2595" y="3"/>
                    <a:pt x="2553" y="6"/>
                  </a:cubicBezTo>
                  <a:cubicBezTo>
                    <a:pt x="1915" y="67"/>
                    <a:pt x="1338" y="796"/>
                    <a:pt x="1216" y="1891"/>
                  </a:cubicBezTo>
                  <a:cubicBezTo>
                    <a:pt x="1216" y="2134"/>
                    <a:pt x="1186" y="2316"/>
                    <a:pt x="1186" y="2499"/>
                  </a:cubicBezTo>
                  <a:cubicBezTo>
                    <a:pt x="1064" y="3866"/>
                    <a:pt x="1003" y="4717"/>
                    <a:pt x="1003" y="4717"/>
                  </a:cubicBezTo>
                  <a:lnTo>
                    <a:pt x="2006" y="5325"/>
                  </a:lnTo>
                  <a:lnTo>
                    <a:pt x="912" y="5143"/>
                  </a:lnTo>
                  <a:cubicBezTo>
                    <a:pt x="912" y="5143"/>
                    <a:pt x="699" y="7818"/>
                    <a:pt x="730" y="8790"/>
                  </a:cubicBezTo>
                  <a:cubicBezTo>
                    <a:pt x="730" y="8790"/>
                    <a:pt x="1186" y="9125"/>
                    <a:pt x="1520" y="9277"/>
                  </a:cubicBezTo>
                  <a:cubicBezTo>
                    <a:pt x="1520" y="9277"/>
                    <a:pt x="1064" y="9216"/>
                    <a:pt x="639" y="9186"/>
                  </a:cubicBezTo>
                  <a:lnTo>
                    <a:pt x="639" y="9186"/>
                  </a:lnTo>
                  <a:cubicBezTo>
                    <a:pt x="639" y="9186"/>
                    <a:pt x="699" y="11374"/>
                    <a:pt x="730" y="12195"/>
                  </a:cubicBezTo>
                  <a:lnTo>
                    <a:pt x="1398" y="12772"/>
                  </a:lnTo>
                  <a:lnTo>
                    <a:pt x="1398" y="12772"/>
                  </a:lnTo>
                  <a:lnTo>
                    <a:pt x="730" y="12529"/>
                  </a:lnTo>
                  <a:lnTo>
                    <a:pt x="730" y="12529"/>
                  </a:lnTo>
                  <a:cubicBezTo>
                    <a:pt x="730" y="12529"/>
                    <a:pt x="0" y="17180"/>
                    <a:pt x="1094" y="17301"/>
                  </a:cubicBezTo>
                  <a:cubicBezTo>
                    <a:pt x="1368" y="17301"/>
                    <a:pt x="1672" y="16784"/>
                    <a:pt x="1946" y="16025"/>
                  </a:cubicBezTo>
                  <a:cubicBezTo>
                    <a:pt x="2493" y="14505"/>
                    <a:pt x="3040" y="12012"/>
                    <a:pt x="3222" y="10948"/>
                  </a:cubicBezTo>
                  <a:lnTo>
                    <a:pt x="3222" y="10948"/>
                  </a:lnTo>
                  <a:lnTo>
                    <a:pt x="2553" y="11252"/>
                  </a:lnTo>
                  <a:lnTo>
                    <a:pt x="2553" y="11252"/>
                  </a:lnTo>
                  <a:lnTo>
                    <a:pt x="3313" y="10553"/>
                  </a:lnTo>
                  <a:cubicBezTo>
                    <a:pt x="3313" y="10553"/>
                    <a:pt x="3708" y="6875"/>
                    <a:pt x="3830" y="5812"/>
                  </a:cubicBezTo>
                  <a:lnTo>
                    <a:pt x="3830" y="5812"/>
                  </a:lnTo>
                  <a:lnTo>
                    <a:pt x="3070" y="6298"/>
                  </a:lnTo>
                  <a:lnTo>
                    <a:pt x="3769" y="5173"/>
                  </a:lnTo>
                  <a:cubicBezTo>
                    <a:pt x="3769" y="5173"/>
                    <a:pt x="4043" y="3957"/>
                    <a:pt x="4043" y="2742"/>
                  </a:cubicBezTo>
                  <a:cubicBezTo>
                    <a:pt x="4073" y="1830"/>
                    <a:pt x="3982" y="948"/>
                    <a:pt x="3617" y="492"/>
                  </a:cubicBezTo>
                  <a:cubicBezTo>
                    <a:pt x="3348" y="115"/>
                    <a:pt x="3007" y="1"/>
                    <a:pt x="2679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864075" y="1195960"/>
              <a:ext cx="90139" cy="84611"/>
            </a:xfrm>
            <a:custGeom>
              <a:rect b="b" l="l" r="r" t="t"/>
              <a:pathLst>
                <a:path extrusionOk="0" h="2740" w="2919">
                  <a:moveTo>
                    <a:pt x="1549" y="1"/>
                  </a:moveTo>
                  <a:cubicBezTo>
                    <a:pt x="841" y="1"/>
                    <a:pt x="166" y="731"/>
                    <a:pt x="61" y="1919"/>
                  </a:cubicBezTo>
                  <a:cubicBezTo>
                    <a:pt x="31" y="2162"/>
                    <a:pt x="1" y="2344"/>
                    <a:pt x="1" y="2527"/>
                  </a:cubicBezTo>
                  <a:cubicBezTo>
                    <a:pt x="669" y="2587"/>
                    <a:pt x="1855" y="2618"/>
                    <a:pt x="2888" y="2739"/>
                  </a:cubicBezTo>
                  <a:cubicBezTo>
                    <a:pt x="2919" y="1858"/>
                    <a:pt x="2858" y="976"/>
                    <a:pt x="2493" y="490"/>
                  </a:cubicBezTo>
                  <a:cubicBezTo>
                    <a:pt x="2206" y="155"/>
                    <a:pt x="1874" y="1"/>
                    <a:pt x="1549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827483" y="1197937"/>
              <a:ext cx="84488" cy="534100"/>
            </a:xfrm>
            <a:custGeom>
              <a:rect b="b" l="l" r="r" t="t"/>
              <a:pathLst>
                <a:path extrusionOk="0" h="17296" w="2736">
                  <a:moveTo>
                    <a:pt x="2553" y="0"/>
                  </a:moveTo>
                  <a:cubicBezTo>
                    <a:pt x="1915" y="92"/>
                    <a:pt x="1338" y="791"/>
                    <a:pt x="1216" y="1915"/>
                  </a:cubicBezTo>
                  <a:cubicBezTo>
                    <a:pt x="1216" y="2128"/>
                    <a:pt x="1186" y="2311"/>
                    <a:pt x="1186" y="2523"/>
                  </a:cubicBezTo>
                  <a:cubicBezTo>
                    <a:pt x="1064" y="3891"/>
                    <a:pt x="1003" y="4712"/>
                    <a:pt x="1003" y="4712"/>
                  </a:cubicBezTo>
                  <a:lnTo>
                    <a:pt x="2006" y="5320"/>
                  </a:lnTo>
                  <a:lnTo>
                    <a:pt x="912" y="5137"/>
                  </a:lnTo>
                  <a:cubicBezTo>
                    <a:pt x="912" y="5137"/>
                    <a:pt x="699" y="7843"/>
                    <a:pt x="730" y="8785"/>
                  </a:cubicBezTo>
                  <a:cubicBezTo>
                    <a:pt x="730" y="8785"/>
                    <a:pt x="1186" y="9119"/>
                    <a:pt x="1520" y="9271"/>
                  </a:cubicBezTo>
                  <a:cubicBezTo>
                    <a:pt x="1520" y="9271"/>
                    <a:pt x="1064" y="9241"/>
                    <a:pt x="639" y="9210"/>
                  </a:cubicBezTo>
                  <a:lnTo>
                    <a:pt x="639" y="9210"/>
                  </a:lnTo>
                  <a:cubicBezTo>
                    <a:pt x="639" y="9210"/>
                    <a:pt x="699" y="11368"/>
                    <a:pt x="730" y="12189"/>
                  </a:cubicBezTo>
                  <a:lnTo>
                    <a:pt x="1398" y="12767"/>
                  </a:lnTo>
                  <a:lnTo>
                    <a:pt x="1398" y="12767"/>
                  </a:lnTo>
                  <a:lnTo>
                    <a:pt x="730" y="12554"/>
                  </a:lnTo>
                  <a:lnTo>
                    <a:pt x="730" y="12554"/>
                  </a:lnTo>
                  <a:cubicBezTo>
                    <a:pt x="730" y="12554"/>
                    <a:pt x="0" y="17174"/>
                    <a:pt x="1094" y="17296"/>
                  </a:cubicBezTo>
                  <a:cubicBezTo>
                    <a:pt x="1368" y="17296"/>
                    <a:pt x="1672" y="16809"/>
                    <a:pt x="1946" y="16049"/>
                  </a:cubicBezTo>
                  <a:cubicBezTo>
                    <a:pt x="1702" y="15897"/>
                    <a:pt x="1520" y="15745"/>
                    <a:pt x="1398" y="15533"/>
                  </a:cubicBezTo>
                  <a:cubicBezTo>
                    <a:pt x="1155" y="15077"/>
                    <a:pt x="1246" y="14530"/>
                    <a:pt x="1398" y="13982"/>
                  </a:cubicBezTo>
                  <a:cubicBezTo>
                    <a:pt x="2401" y="10183"/>
                    <a:pt x="2736" y="6232"/>
                    <a:pt x="2401" y="2371"/>
                  </a:cubicBezTo>
                  <a:cubicBezTo>
                    <a:pt x="2310" y="1763"/>
                    <a:pt x="2249" y="730"/>
                    <a:pt x="2553" y="0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1310317" y="2903375"/>
              <a:ext cx="388594" cy="1129590"/>
            </a:xfrm>
            <a:custGeom>
              <a:rect b="b" l="l" r="r" t="t"/>
              <a:pathLst>
                <a:path extrusionOk="0" h="36580" w="12584">
                  <a:moveTo>
                    <a:pt x="8754" y="0"/>
                  </a:moveTo>
                  <a:cubicBezTo>
                    <a:pt x="8754" y="0"/>
                    <a:pt x="8572" y="365"/>
                    <a:pt x="8207" y="1155"/>
                  </a:cubicBezTo>
                  <a:cubicBezTo>
                    <a:pt x="7478" y="2675"/>
                    <a:pt x="6140" y="5867"/>
                    <a:pt x="4347" y="11642"/>
                  </a:cubicBezTo>
                  <a:cubicBezTo>
                    <a:pt x="4104" y="12554"/>
                    <a:pt x="3800" y="13526"/>
                    <a:pt x="3496" y="14590"/>
                  </a:cubicBezTo>
                  <a:cubicBezTo>
                    <a:pt x="3435" y="14803"/>
                    <a:pt x="3374" y="14955"/>
                    <a:pt x="3344" y="15137"/>
                  </a:cubicBezTo>
                  <a:cubicBezTo>
                    <a:pt x="2949" y="16475"/>
                    <a:pt x="2645" y="17721"/>
                    <a:pt x="2341" y="18967"/>
                  </a:cubicBezTo>
                  <a:cubicBezTo>
                    <a:pt x="2067" y="20031"/>
                    <a:pt x="1854" y="21034"/>
                    <a:pt x="1672" y="22007"/>
                  </a:cubicBezTo>
                  <a:cubicBezTo>
                    <a:pt x="1398" y="23344"/>
                    <a:pt x="1186" y="24560"/>
                    <a:pt x="973" y="25745"/>
                  </a:cubicBezTo>
                  <a:lnTo>
                    <a:pt x="973" y="25776"/>
                  </a:lnTo>
                  <a:cubicBezTo>
                    <a:pt x="0" y="31946"/>
                    <a:pt x="31" y="36110"/>
                    <a:pt x="608" y="36505"/>
                  </a:cubicBezTo>
                  <a:cubicBezTo>
                    <a:pt x="682" y="36552"/>
                    <a:pt x="770" y="36580"/>
                    <a:pt x="873" y="36580"/>
                  </a:cubicBezTo>
                  <a:cubicBezTo>
                    <a:pt x="1237" y="36580"/>
                    <a:pt x="1782" y="36234"/>
                    <a:pt x="2493" y="35168"/>
                  </a:cubicBezTo>
                  <a:cubicBezTo>
                    <a:pt x="3374" y="33831"/>
                    <a:pt x="4529" y="31399"/>
                    <a:pt x="5836" y="27235"/>
                  </a:cubicBezTo>
                  <a:lnTo>
                    <a:pt x="5836" y="27174"/>
                  </a:lnTo>
                  <a:cubicBezTo>
                    <a:pt x="6414" y="25441"/>
                    <a:pt x="6991" y="23435"/>
                    <a:pt x="7629" y="21034"/>
                  </a:cubicBezTo>
                  <a:cubicBezTo>
                    <a:pt x="11399" y="6870"/>
                    <a:pt x="12584" y="2067"/>
                    <a:pt x="12584" y="2067"/>
                  </a:cubicBezTo>
                  <a:lnTo>
                    <a:pt x="11854" y="1642"/>
                  </a:lnTo>
                  <a:lnTo>
                    <a:pt x="10183" y="760"/>
                  </a:lnTo>
                  <a:lnTo>
                    <a:pt x="8754" y="0"/>
                  </a:lnTo>
                  <a:close/>
                </a:path>
              </a:pathLst>
            </a:custGeom>
            <a:solidFill>
              <a:srgbClr val="E6D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1562786" y="2426659"/>
              <a:ext cx="605433" cy="658825"/>
            </a:xfrm>
            <a:custGeom>
              <a:rect b="b" l="l" r="r" t="t"/>
              <a:pathLst>
                <a:path extrusionOk="0" h="21335" w="19606">
                  <a:moveTo>
                    <a:pt x="14542" y="1"/>
                  </a:moveTo>
                  <a:cubicBezTo>
                    <a:pt x="11808" y="1"/>
                    <a:pt x="8572" y="1197"/>
                    <a:pt x="5958" y="4161"/>
                  </a:cubicBezTo>
                  <a:cubicBezTo>
                    <a:pt x="5837" y="4283"/>
                    <a:pt x="5776" y="4405"/>
                    <a:pt x="5654" y="4526"/>
                  </a:cubicBezTo>
                  <a:cubicBezTo>
                    <a:pt x="4773" y="5590"/>
                    <a:pt x="4013" y="6684"/>
                    <a:pt x="3375" y="7748"/>
                  </a:cubicBezTo>
                  <a:cubicBezTo>
                    <a:pt x="2615" y="8994"/>
                    <a:pt x="2007" y="10180"/>
                    <a:pt x="1551" y="11274"/>
                  </a:cubicBezTo>
                  <a:cubicBezTo>
                    <a:pt x="852" y="12824"/>
                    <a:pt x="487" y="14162"/>
                    <a:pt x="244" y="15043"/>
                  </a:cubicBezTo>
                  <a:cubicBezTo>
                    <a:pt x="61" y="15803"/>
                    <a:pt x="1" y="16229"/>
                    <a:pt x="1" y="16229"/>
                  </a:cubicBezTo>
                  <a:cubicBezTo>
                    <a:pt x="1" y="16229"/>
                    <a:pt x="1" y="16380"/>
                    <a:pt x="31" y="16624"/>
                  </a:cubicBezTo>
                  <a:cubicBezTo>
                    <a:pt x="92" y="17171"/>
                    <a:pt x="365" y="18143"/>
                    <a:pt x="1004" y="18873"/>
                  </a:cubicBezTo>
                  <a:lnTo>
                    <a:pt x="1125" y="18995"/>
                  </a:lnTo>
                  <a:cubicBezTo>
                    <a:pt x="2189" y="20058"/>
                    <a:pt x="2371" y="21335"/>
                    <a:pt x="2371" y="21335"/>
                  </a:cubicBezTo>
                  <a:cubicBezTo>
                    <a:pt x="2371" y="21335"/>
                    <a:pt x="2463" y="20970"/>
                    <a:pt x="2645" y="20271"/>
                  </a:cubicBezTo>
                  <a:cubicBezTo>
                    <a:pt x="2797" y="19724"/>
                    <a:pt x="3040" y="18995"/>
                    <a:pt x="3375" y="18083"/>
                  </a:cubicBezTo>
                  <a:cubicBezTo>
                    <a:pt x="3496" y="17779"/>
                    <a:pt x="3587" y="17475"/>
                    <a:pt x="3739" y="17140"/>
                  </a:cubicBezTo>
                  <a:cubicBezTo>
                    <a:pt x="4013" y="16472"/>
                    <a:pt x="4317" y="15773"/>
                    <a:pt x="4712" y="15013"/>
                  </a:cubicBezTo>
                  <a:cubicBezTo>
                    <a:pt x="5168" y="14040"/>
                    <a:pt x="5715" y="13037"/>
                    <a:pt x="6384" y="11973"/>
                  </a:cubicBezTo>
                  <a:cubicBezTo>
                    <a:pt x="6870" y="11122"/>
                    <a:pt x="7478" y="10210"/>
                    <a:pt x="8116" y="9298"/>
                  </a:cubicBezTo>
                  <a:cubicBezTo>
                    <a:pt x="8268" y="9025"/>
                    <a:pt x="8420" y="8842"/>
                    <a:pt x="8603" y="8630"/>
                  </a:cubicBezTo>
                  <a:cubicBezTo>
                    <a:pt x="10518" y="6198"/>
                    <a:pt x="12676" y="4678"/>
                    <a:pt x="14591" y="3706"/>
                  </a:cubicBezTo>
                  <a:cubicBezTo>
                    <a:pt x="17357" y="2307"/>
                    <a:pt x="19606" y="2125"/>
                    <a:pt x="19606" y="2125"/>
                  </a:cubicBezTo>
                  <a:cubicBezTo>
                    <a:pt x="18724" y="1031"/>
                    <a:pt x="17265" y="301"/>
                    <a:pt x="15563" y="58"/>
                  </a:cubicBezTo>
                  <a:cubicBezTo>
                    <a:pt x="15233" y="20"/>
                    <a:pt x="14891" y="1"/>
                    <a:pt x="14542" y="1"/>
                  </a:cubicBezTo>
                  <a:close/>
                </a:path>
              </a:pathLst>
            </a:custGeom>
            <a:solidFill>
              <a:srgbClr val="F69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310317" y="2427925"/>
              <a:ext cx="732134" cy="1605050"/>
            </a:xfrm>
            <a:custGeom>
              <a:rect b="b" l="l" r="r" t="t"/>
              <a:pathLst>
                <a:path extrusionOk="0" h="51977" w="23709">
                  <a:moveTo>
                    <a:pt x="22546" y="1"/>
                  </a:moveTo>
                  <a:cubicBezTo>
                    <a:pt x="19843" y="1"/>
                    <a:pt x="16677" y="1203"/>
                    <a:pt x="14134" y="4090"/>
                  </a:cubicBezTo>
                  <a:cubicBezTo>
                    <a:pt x="14013" y="4212"/>
                    <a:pt x="13952" y="4333"/>
                    <a:pt x="13830" y="4424"/>
                  </a:cubicBezTo>
                  <a:cubicBezTo>
                    <a:pt x="12949" y="5488"/>
                    <a:pt x="12189" y="6613"/>
                    <a:pt x="11551" y="7677"/>
                  </a:cubicBezTo>
                  <a:cubicBezTo>
                    <a:pt x="10791" y="8923"/>
                    <a:pt x="10183" y="10108"/>
                    <a:pt x="9727" y="11203"/>
                  </a:cubicBezTo>
                  <a:cubicBezTo>
                    <a:pt x="9028" y="12753"/>
                    <a:pt x="8663" y="14090"/>
                    <a:pt x="8420" y="14972"/>
                  </a:cubicBezTo>
                  <a:cubicBezTo>
                    <a:pt x="8237" y="15732"/>
                    <a:pt x="8177" y="16127"/>
                    <a:pt x="8177" y="16127"/>
                  </a:cubicBezTo>
                  <a:cubicBezTo>
                    <a:pt x="8177" y="16127"/>
                    <a:pt x="8177" y="16279"/>
                    <a:pt x="8207" y="16552"/>
                  </a:cubicBezTo>
                  <a:cubicBezTo>
                    <a:pt x="7478" y="18072"/>
                    <a:pt x="6140" y="21264"/>
                    <a:pt x="4377" y="27039"/>
                  </a:cubicBezTo>
                  <a:cubicBezTo>
                    <a:pt x="4104" y="27951"/>
                    <a:pt x="3800" y="28954"/>
                    <a:pt x="3496" y="30018"/>
                  </a:cubicBezTo>
                  <a:cubicBezTo>
                    <a:pt x="3465" y="30200"/>
                    <a:pt x="3374" y="30352"/>
                    <a:pt x="3344" y="30534"/>
                  </a:cubicBezTo>
                  <a:cubicBezTo>
                    <a:pt x="2949" y="31872"/>
                    <a:pt x="2645" y="33118"/>
                    <a:pt x="2341" y="34364"/>
                  </a:cubicBezTo>
                  <a:cubicBezTo>
                    <a:pt x="2097" y="35428"/>
                    <a:pt x="1854" y="36431"/>
                    <a:pt x="1672" y="37404"/>
                  </a:cubicBezTo>
                  <a:cubicBezTo>
                    <a:pt x="1398" y="38741"/>
                    <a:pt x="1186" y="39957"/>
                    <a:pt x="973" y="41142"/>
                  </a:cubicBezTo>
                  <a:lnTo>
                    <a:pt x="973" y="41173"/>
                  </a:lnTo>
                  <a:cubicBezTo>
                    <a:pt x="0" y="47343"/>
                    <a:pt x="31" y="51507"/>
                    <a:pt x="608" y="51902"/>
                  </a:cubicBezTo>
                  <a:cubicBezTo>
                    <a:pt x="682" y="51949"/>
                    <a:pt x="770" y="51977"/>
                    <a:pt x="873" y="51977"/>
                  </a:cubicBezTo>
                  <a:cubicBezTo>
                    <a:pt x="1237" y="51977"/>
                    <a:pt x="1782" y="51631"/>
                    <a:pt x="2493" y="50565"/>
                  </a:cubicBezTo>
                  <a:cubicBezTo>
                    <a:pt x="2037" y="48741"/>
                    <a:pt x="2249" y="46796"/>
                    <a:pt x="2432" y="44942"/>
                  </a:cubicBezTo>
                  <a:cubicBezTo>
                    <a:pt x="2949" y="39623"/>
                    <a:pt x="3496" y="34273"/>
                    <a:pt x="5167" y="29166"/>
                  </a:cubicBezTo>
                  <a:cubicBezTo>
                    <a:pt x="5775" y="27221"/>
                    <a:pt x="6566" y="25337"/>
                    <a:pt x="7356" y="23422"/>
                  </a:cubicBezTo>
                  <a:cubicBezTo>
                    <a:pt x="8025" y="21871"/>
                    <a:pt x="8633" y="20321"/>
                    <a:pt x="9180" y="18832"/>
                  </a:cubicBezTo>
                  <a:lnTo>
                    <a:pt x="10213" y="16218"/>
                  </a:lnTo>
                  <a:cubicBezTo>
                    <a:pt x="11520" y="12905"/>
                    <a:pt x="12827" y="9683"/>
                    <a:pt x="14803" y="6370"/>
                  </a:cubicBezTo>
                  <a:cubicBezTo>
                    <a:pt x="14964" y="6099"/>
                    <a:pt x="15125" y="5984"/>
                    <a:pt x="15284" y="5984"/>
                  </a:cubicBezTo>
                  <a:cubicBezTo>
                    <a:pt x="15870" y="5984"/>
                    <a:pt x="16413" y="7566"/>
                    <a:pt x="16748" y="8619"/>
                  </a:cubicBezTo>
                  <a:cubicBezTo>
                    <a:pt x="16900" y="9105"/>
                    <a:pt x="17022" y="9440"/>
                    <a:pt x="17052" y="9500"/>
                  </a:cubicBezTo>
                  <a:cubicBezTo>
                    <a:pt x="17293" y="9666"/>
                    <a:pt x="17546" y="9738"/>
                    <a:pt x="17804" y="9738"/>
                  </a:cubicBezTo>
                  <a:cubicBezTo>
                    <a:pt x="19209" y="9738"/>
                    <a:pt x="20768" y="7598"/>
                    <a:pt x="21308" y="6674"/>
                  </a:cubicBezTo>
                  <a:cubicBezTo>
                    <a:pt x="21824" y="5731"/>
                    <a:pt x="22341" y="4728"/>
                    <a:pt x="22706" y="3725"/>
                  </a:cubicBezTo>
                  <a:cubicBezTo>
                    <a:pt x="23040" y="2753"/>
                    <a:pt x="23344" y="1810"/>
                    <a:pt x="23557" y="838"/>
                  </a:cubicBezTo>
                  <a:cubicBezTo>
                    <a:pt x="23618" y="595"/>
                    <a:pt x="23678" y="321"/>
                    <a:pt x="23709" y="78"/>
                  </a:cubicBezTo>
                  <a:cubicBezTo>
                    <a:pt x="23334" y="27"/>
                    <a:pt x="22945" y="1"/>
                    <a:pt x="22546" y="1"/>
                  </a:cubicBezTo>
                  <a:close/>
                </a:path>
              </a:pathLst>
            </a:custGeom>
            <a:solidFill>
              <a:srgbClr val="783F04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666047" y="2555148"/>
              <a:ext cx="91065" cy="335110"/>
            </a:xfrm>
            <a:custGeom>
              <a:rect b="b" l="l" r="r" t="t"/>
              <a:pathLst>
                <a:path extrusionOk="0" h="10852" w="2949">
                  <a:moveTo>
                    <a:pt x="2584" y="0"/>
                  </a:moveTo>
                  <a:lnTo>
                    <a:pt x="2584" y="0"/>
                  </a:lnTo>
                  <a:cubicBezTo>
                    <a:pt x="2462" y="122"/>
                    <a:pt x="2371" y="244"/>
                    <a:pt x="2280" y="335"/>
                  </a:cubicBezTo>
                  <a:cubicBezTo>
                    <a:pt x="1398" y="1399"/>
                    <a:pt x="638" y="2523"/>
                    <a:pt x="0" y="3587"/>
                  </a:cubicBezTo>
                  <a:cubicBezTo>
                    <a:pt x="0" y="3952"/>
                    <a:pt x="0" y="4377"/>
                    <a:pt x="61" y="4742"/>
                  </a:cubicBezTo>
                  <a:cubicBezTo>
                    <a:pt x="152" y="5107"/>
                    <a:pt x="334" y="5441"/>
                    <a:pt x="365" y="5806"/>
                  </a:cubicBezTo>
                  <a:cubicBezTo>
                    <a:pt x="395" y="6232"/>
                    <a:pt x="334" y="6687"/>
                    <a:pt x="334" y="7113"/>
                  </a:cubicBezTo>
                  <a:cubicBezTo>
                    <a:pt x="365" y="7539"/>
                    <a:pt x="456" y="7903"/>
                    <a:pt x="547" y="8298"/>
                  </a:cubicBezTo>
                  <a:cubicBezTo>
                    <a:pt x="790" y="9058"/>
                    <a:pt x="973" y="9757"/>
                    <a:pt x="1155" y="10517"/>
                  </a:cubicBezTo>
                  <a:cubicBezTo>
                    <a:pt x="1155" y="10639"/>
                    <a:pt x="1246" y="10730"/>
                    <a:pt x="1277" y="10852"/>
                  </a:cubicBezTo>
                  <a:cubicBezTo>
                    <a:pt x="1733" y="9879"/>
                    <a:pt x="2310" y="8876"/>
                    <a:pt x="2949" y="7812"/>
                  </a:cubicBezTo>
                  <a:cubicBezTo>
                    <a:pt x="2949" y="7751"/>
                    <a:pt x="2949" y="7751"/>
                    <a:pt x="2918" y="7721"/>
                  </a:cubicBezTo>
                  <a:cubicBezTo>
                    <a:pt x="2888" y="6809"/>
                    <a:pt x="2827" y="5867"/>
                    <a:pt x="2766" y="4955"/>
                  </a:cubicBezTo>
                  <a:cubicBezTo>
                    <a:pt x="2766" y="4621"/>
                    <a:pt x="2736" y="4225"/>
                    <a:pt x="2584" y="3922"/>
                  </a:cubicBezTo>
                  <a:cubicBezTo>
                    <a:pt x="2462" y="3678"/>
                    <a:pt x="2280" y="3466"/>
                    <a:pt x="2280" y="3192"/>
                  </a:cubicBezTo>
                  <a:cubicBezTo>
                    <a:pt x="2219" y="2858"/>
                    <a:pt x="2523" y="2584"/>
                    <a:pt x="2584" y="2250"/>
                  </a:cubicBezTo>
                  <a:cubicBezTo>
                    <a:pt x="2584" y="2007"/>
                    <a:pt x="2462" y="1794"/>
                    <a:pt x="2371" y="1551"/>
                  </a:cubicBezTo>
                  <a:cubicBezTo>
                    <a:pt x="2310" y="1247"/>
                    <a:pt x="2462" y="548"/>
                    <a:pt x="2584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571247" y="2774794"/>
              <a:ext cx="94832" cy="277858"/>
            </a:xfrm>
            <a:custGeom>
              <a:rect b="b" l="l" r="r" t="t"/>
              <a:pathLst>
                <a:path extrusionOk="0" h="8998" w="3071">
                  <a:moveTo>
                    <a:pt x="1307" y="0"/>
                  </a:moveTo>
                  <a:cubicBezTo>
                    <a:pt x="608" y="1550"/>
                    <a:pt x="243" y="2888"/>
                    <a:pt x="0" y="3769"/>
                  </a:cubicBezTo>
                  <a:cubicBezTo>
                    <a:pt x="122" y="3921"/>
                    <a:pt x="274" y="4043"/>
                    <a:pt x="365" y="4225"/>
                  </a:cubicBezTo>
                  <a:cubicBezTo>
                    <a:pt x="547" y="4651"/>
                    <a:pt x="456" y="5198"/>
                    <a:pt x="851" y="5471"/>
                  </a:cubicBezTo>
                  <a:cubicBezTo>
                    <a:pt x="973" y="5593"/>
                    <a:pt x="1155" y="5654"/>
                    <a:pt x="1216" y="5806"/>
                  </a:cubicBezTo>
                  <a:cubicBezTo>
                    <a:pt x="1307" y="6018"/>
                    <a:pt x="1186" y="6170"/>
                    <a:pt x="1186" y="6353"/>
                  </a:cubicBezTo>
                  <a:cubicBezTo>
                    <a:pt x="1186" y="6626"/>
                    <a:pt x="1429" y="6809"/>
                    <a:pt x="1581" y="6991"/>
                  </a:cubicBezTo>
                  <a:cubicBezTo>
                    <a:pt x="1976" y="7569"/>
                    <a:pt x="1794" y="8541"/>
                    <a:pt x="2341" y="8997"/>
                  </a:cubicBezTo>
                  <a:cubicBezTo>
                    <a:pt x="2493" y="8450"/>
                    <a:pt x="2705" y="7721"/>
                    <a:pt x="3070" y="6809"/>
                  </a:cubicBezTo>
                  <a:cubicBezTo>
                    <a:pt x="2827" y="6170"/>
                    <a:pt x="2553" y="5593"/>
                    <a:pt x="2553" y="4863"/>
                  </a:cubicBezTo>
                  <a:cubicBezTo>
                    <a:pt x="2553" y="4711"/>
                    <a:pt x="2553" y="4559"/>
                    <a:pt x="2523" y="4438"/>
                  </a:cubicBezTo>
                  <a:cubicBezTo>
                    <a:pt x="2401" y="4195"/>
                    <a:pt x="2067" y="3982"/>
                    <a:pt x="1945" y="3739"/>
                  </a:cubicBezTo>
                  <a:cubicBezTo>
                    <a:pt x="1794" y="3313"/>
                    <a:pt x="2037" y="2827"/>
                    <a:pt x="1885" y="2432"/>
                  </a:cubicBezTo>
                  <a:cubicBezTo>
                    <a:pt x="1763" y="2128"/>
                    <a:pt x="1459" y="1976"/>
                    <a:pt x="1338" y="1672"/>
                  </a:cubicBezTo>
                  <a:cubicBezTo>
                    <a:pt x="1277" y="1459"/>
                    <a:pt x="1307" y="1216"/>
                    <a:pt x="1338" y="1003"/>
                  </a:cubicBezTo>
                  <a:cubicBezTo>
                    <a:pt x="1398" y="638"/>
                    <a:pt x="1398" y="334"/>
                    <a:pt x="1307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1473638" y="1233108"/>
              <a:ext cx="230921" cy="486360"/>
            </a:xfrm>
            <a:custGeom>
              <a:rect b="b" l="l" r="r" t="t"/>
              <a:pathLst>
                <a:path extrusionOk="0" h="15750" w="7478">
                  <a:moveTo>
                    <a:pt x="1588" y="1"/>
                  </a:moveTo>
                  <a:cubicBezTo>
                    <a:pt x="1394" y="1"/>
                    <a:pt x="1186" y="54"/>
                    <a:pt x="973" y="168"/>
                  </a:cubicBezTo>
                  <a:cubicBezTo>
                    <a:pt x="0" y="685"/>
                    <a:pt x="334" y="2175"/>
                    <a:pt x="669" y="3147"/>
                  </a:cubicBezTo>
                  <a:cubicBezTo>
                    <a:pt x="851" y="3694"/>
                    <a:pt x="1094" y="4059"/>
                    <a:pt x="1094" y="4059"/>
                  </a:cubicBezTo>
                  <a:lnTo>
                    <a:pt x="2401" y="4302"/>
                  </a:lnTo>
                  <a:lnTo>
                    <a:pt x="1307" y="4363"/>
                  </a:lnTo>
                  <a:cubicBezTo>
                    <a:pt x="1429" y="4606"/>
                    <a:pt x="2037" y="6339"/>
                    <a:pt x="2037" y="6339"/>
                  </a:cubicBezTo>
                  <a:lnTo>
                    <a:pt x="3252" y="6400"/>
                  </a:lnTo>
                  <a:lnTo>
                    <a:pt x="2219" y="6612"/>
                  </a:lnTo>
                  <a:cubicBezTo>
                    <a:pt x="2796" y="8314"/>
                    <a:pt x="3526" y="10381"/>
                    <a:pt x="3526" y="10381"/>
                  </a:cubicBezTo>
                  <a:lnTo>
                    <a:pt x="4742" y="10594"/>
                  </a:lnTo>
                  <a:lnTo>
                    <a:pt x="4863" y="10655"/>
                  </a:lnTo>
                  <a:lnTo>
                    <a:pt x="4742" y="10655"/>
                  </a:lnTo>
                  <a:lnTo>
                    <a:pt x="3708" y="10716"/>
                  </a:lnTo>
                  <a:cubicBezTo>
                    <a:pt x="4462" y="13150"/>
                    <a:pt x="5934" y="15750"/>
                    <a:pt x="6728" y="15750"/>
                  </a:cubicBezTo>
                  <a:cubicBezTo>
                    <a:pt x="6766" y="15750"/>
                    <a:pt x="6804" y="15744"/>
                    <a:pt x="6839" y="15731"/>
                  </a:cubicBezTo>
                  <a:cubicBezTo>
                    <a:pt x="7477" y="15518"/>
                    <a:pt x="7356" y="14029"/>
                    <a:pt x="7082" y="12935"/>
                  </a:cubicBezTo>
                  <a:cubicBezTo>
                    <a:pt x="6991" y="12175"/>
                    <a:pt x="6778" y="11567"/>
                    <a:pt x="6778" y="11567"/>
                  </a:cubicBezTo>
                  <a:cubicBezTo>
                    <a:pt x="6383" y="11658"/>
                    <a:pt x="6018" y="11780"/>
                    <a:pt x="6018" y="11780"/>
                  </a:cubicBezTo>
                  <a:cubicBezTo>
                    <a:pt x="6414" y="11567"/>
                    <a:pt x="6687" y="11263"/>
                    <a:pt x="6687" y="11263"/>
                  </a:cubicBezTo>
                  <a:cubicBezTo>
                    <a:pt x="6444" y="10138"/>
                    <a:pt x="5714" y="7798"/>
                    <a:pt x="5714" y="7798"/>
                  </a:cubicBezTo>
                  <a:lnTo>
                    <a:pt x="4924" y="8132"/>
                  </a:lnTo>
                  <a:lnTo>
                    <a:pt x="4924" y="8132"/>
                  </a:lnTo>
                  <a:lnTo>
                    <a:pt x="5562" y="7311"/>
                  </a:lnTo>
                  <a:cubicBezTo>
                    <a:pt x="5076" y="5488"/>
                    <a:pt x="4103" y="3056"/>
                    <a:pt x="4103" y="3056"/>
                  </a:cubicBezTo>
                  <a:lnTo>
                    <a:pt x="3192" y="3755"/>
                  </a:lnTo>
                  <a:lnTo>
                    <a:pt x="3860" y="2631"/>
                  </a:lnTo>
                  <a:cubicBezTo>
                    <a:pt x="3799" y="2479"/>
                    <a:pt x="3678" y="2205"/>
                    <a:pt x="3526" y="1871"/>
                  </a:cubicBezTo>
                  <a:cubicBezTo>
                    <a:pt x="3222" y="1293"/>
                    <a:pt x="2766" y="533"/>
                    <a:pt x="2189" y="199"/>
                  </a:cubicBezTo>
                  <a:cubicBezTo>
                    <a:pt x="2011" y="70"/>
                    <a:pt x="1808" y="1"/>
                    <a:pt x="1588" y="1"/>
                  </a:cubicBezTo>
                  <a:close/>
                </a:path>
              </a:pathLst>
            </a:custGeom>
            <a:solidFill>
              <a:srgbClr val="E888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1473638" y="1232028"/>
              <a:ext cx="109840" cy="97334"/>
            </a:xfrm>
            <a:custGeom>
              <a:rect b="b" l="l" r="r" t="t"/>
              <a:pathLst>
                <a:path extrusionOk="0" h="3152" w="3557">
                  <a:moveTo>
                    <a:pt x="1564" y="0"/>
                  </a:moveTo>
                  <a:cubicBezTo>
                    <a:pt x="1377" y="0"/>
                    <a:pt x="1178" y="47"/>
                    <a:pt x="973" y="143"/>
                  </a:cubicBezTo>
                  <a:cubicBezTo>
                    <a:pt x="0" y="690"/>
                    <a:pt x="334" y="2179"/>
                    <a:pt x="669" y="3152"/>
                  </a:cubicBezTo>
                  <a:cubicBezTo>
                    <a:pt x="912" y="3000"/>
                    <a:pt x="1277" y="2817"/>
                    <a:pt x="1702" y="2635"/>
                  </a:cubicBezTo>
                  <a:cubicBezTo>
                    <a:pt x="2219" y="2362"/>
                    <a:pt x="2888" y="2088"/>
                    <a:pt x="3556" y="1875"/>
                  </a:cubicBezTo>
                  <a:cubicBezTo>
                    <a:pt x="3283" y="1267"/>
                    <a:pt x="2827" y="538"/>
                    <a:pt x="2189" y="203"/>
                  </a:cubicBezTo>
                  <a:cubicBezTo>
                    <a:pt x="2005" y="70"/>
                    <a:pt x="1793" y="0"/>
                    <a:pt x="1564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1473638" y="1233108"/>
              <a:ext cx="146433" cy="327174"/>
            </a:xfrm>
            <a:custGeom>
              <a:rect b="b" l="l" r="r" t="t"/>
              <a:pathLst>
                <a:path extrusionOk="0" h="10595" w="4742">
                  <a:moveTo>
                    <a:pt x="1588" y="1"/>
                  </a:moveTo>
                  <a:cubicBezTo>
                    <a:pt x="1394" y="1"/>
                    <a:pt x="1186" y="54"/>
                    <a:pt x="973" y="168"/>
                  </a:cubicBezTo>
                  <a:cubicBezTo>
                    <a:pt x="0" y="685"/>
                    <a:pt x="334" y="2175"/>
                    <a:pt x="669" y="3147"/>
                  </a:cubicBezTo>
                  <a:cubicBezTo>
                    <a:pt x="851" y="3694"/>
                    <a:pt x="1094" y="4059"/>
                    <a:pt x="1094" y="4059"/>
                  </a:cubicBezTo>
                  <a:lnTo>
                    <a:pt x="2401" y="4302"/>
                  </a:lnTo>
                  <a:lnTo>
                    <a:pt x="1307" y="4363"/>
                  </a:lnTo>
                  <a:cubicBezTo>
                    <a:pt x="1429" y="4606"/>
                    <a:pt x="2037" y="6339"/>
                    <a:pt x="2037" y="6339"/>
                  </a:cubicBezTo>
                  <a:lnTo>
                    <a:pt x="3252" y="6400"/>
                  </a:lnTo>
                  <a:lnTo>
                    <a:pt x="2219" y="6612"/>
                  </a:lnTo>
                  <a:cubicBezTo>
                    <a:pt x="2796" y="8314"/>
                    <a:pt x="3526" y="10381"/>
                    <a:pt x="3526" y="10381"/>
                  </a:cubicBezTo>
                  <a:lnTo>
                    <a:pt x="4742" y="10594"/>
                  </a:lnTo>
                  <a:cubicBezTo>
                    <a:pt x="4286" y="8831"/>
                    <a:pt x="3739" y="7068"/>
                    <a:pt x="3040" y="5397"/>
                  </a:cubicBezTo>
                  <a:cubicBezTo>
                    <a:pt x="2766" y="4728"/>
                    <a:pt x="2067" y="3603"/>
                    <a:pt x="1672" y="2631"/>
                  </a:cubicBezTo>
                  <a:cubicBezTo>
                    <a:pt x="1429" y="2053"/>
                    <a:pt x="1277" y="1475"/>
                    <a:pt x="1398" y="1080"/>
                  </a:cubicBezTo>
                  <a:cubicBezTo>
                    <a:pt x="1520" y="624"/>
                    <a:pt x="1854" y="381"/>
                    <a:pt x="2189" y="199"/>
                  </a:cubicBezTo>
                  <a:cubicBezTo>
                    <a:pt x="2011" y="70"/>
                    <a:pt x="1808" y="1"/>
                    <a:pt x="1588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1588138" y="1562098"/>
              <a:ext cx="116418" cy="157364"/>
            </a:xfrm>
            <a:custGeom>
              <a:rect b="b" l="l" r="r" t="t"/>
              <a:pathLst>
                <a:path extrusionOk="0" h="5096" w="3770">
                  <a:moveTo>
                    <a:pt x="1034" y="1"/>
                  </a:moveTo>
                  <a:lnTo>
                    <a:pt x="0" y="62"/>
                  </a:lnTo>
                  <a:cubicBezTo>
                    <a:pt x="754" y="2496"/>
                    <a:pt x="2226" y="5096"/>
                    <a:pt x="3020" y="5096"/>
                  </a:cubicBezTo>
                  <a:cubicBezTo>
                    <a:pt x="3058" y="5096"/>
                    <a:pt x="3096" y="5090"/>
                    <a:pt x="3131" y="5077"/>
                  </a:cubicBezTo>
                  <a:cubicBezTo>
                    <a:pt x="3769" y="4864"/>
                    <a:pt x="3648" y="3375"/>
                    <a:pt x="3435" y="2220"/>
                  </a:cubicBezTo>
                  <a:cubicBezTo>
                    <a:pt x="3192" y="2159"/>
                    <a:pt x="2979" y="2129"/>
                    <a:pt x="2736" y="2037"/>
                  </a:cubicBezTo>
                  <a:cubicBezTo>
                    <a:pt x="2280" y="1916"/>
                    <a:pt x="1824" y="1855"/>
                    <a:pt x="1520" y="1521"/>
                  </a:cubicBezTo>
                  <a:cubicBezTo>
                    <a:pt x="1338" y="1278"/>
                    <a:pt x="1247" y="974"/>
                    <a:pt x="1186" y="670"/>
                  </a:cubicBezTo>
                  <a:cubicBezTo>
                    <a:pt x="1155" y="457"/>
                    <a:pt x="1064" y="214"/>
                    <a:pt x="1034" y="1"/>
                  </a:cubicBez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1437015" y="1641952"/>
              <a:ext cx="745289" cy="1035252"/>
            </a:xfrm>
            <a:custGeom>
              <a:rect b="b" l="l" r="r" t="t"/>
              <a:pathLst>
                <a:path extrusionOk="0" h="33525" w="24135">
                  <a:moveTo>
                    <a:pt x="8533" y="0"/>
                  </a:moveTo>
                  <a:cubicBezTo>
                    <a:pt x="5503" y="0"/>
                    <a:pt x="2192" y="1611"/>
                    <a:pt x="1308" y="5987"/>
                  </a:cubicBezTo>
                  <a:cubicBezTo>
                    <a:pt x="1" y="12643"/>
                    <a:pt x="3344" y="15196"/>
                    <a:pt x="8724" y="21823"/>
                  </a:cubicBezTo>
                  <a:cubicBezTo>
                    <a:pt x="14165" y="28479"/>
                    <a:pt x="13162" y="33525"/>
                    <a:pt x="13162" y="33525"/>
                  </a:cubicBezTo>
                  <a:cubicBezTo>
                    <a:pt x="17357" y="28966"/>
                    <a:pt x="24135" y="28206"/>
                    <a:pt x="24135" y="28206"/>
                  </a:cubicBezTo>
                  <a:cubicBezTo>
                    <a:pt x="24135" y="28206"/>
                    <a:pt x="23983" y="27537"/>
                    <a:pt x="23527" y="26352"/>
                  </a:cubicBezTo>
                  <a:cubicBezTo>
                    <a:pt x="23253" y="25592"/>
                    <a:pt x="22919" y="24649"/>
                    <a:pt x="22402" y="23586"/>
                  </a:cubicBezTo>
                  <a:cubicBezTo>
                    <a:pt x="22068" y="22826"/>
                    <a:pt x="21703" y="21975"/>
                    <a:pt x="21186" y="21093"/>
                  </a:cubicBezTo>
                  <a:cubicBezTo>
                    <a:pt x="19028" y="17081"/>
                    <a:pt x="16080" y="15136"/>
                    <a:pt x="14195" y="14163"/>
                  </a:cubicBezTo>
                  <a:cubicBezTo>
                    <a:pt x="12341" y="13160"/>
                    <a:pt x="10396" y="11275"/>
                    <a:pt x="11612" y="9938"/>
                  </a:cubicBezTo>
                  <a:cubicBezTo>
                    <a:pt x="12888" y="8601"/>
                    <a:pt x="15016" y="9695"/>
                    <a:pt x="15958" y="8297"/>
                  </a:cubicBezTo>
                  <a:cubicBezTo>
                    <a:pt x="17053" y="6594"/>
                    <a:pt x="16050" y="3008"/>
                    <a:pt x="12402" y="971"/>
                  </a:cubicBezTo>
                  <a:cubicBezTo>
                    <a:pt x="12372" y="941"/>
                    <a:pt x="12341" y="941"/>
                    <a:pt x="12311" y="880"/>
                  </a:cubicBezTo>
                  <a:cubicBezTo>
                    <a:pt x="11885" y="667"/>
                    <a:pt x="11399" y="485"/>
                    <a:pt x="10882" y="333"/>
                  </a:cubicBezTo>
                  <a:cubicBezTo>
                    <a:pt x="10156" y="119"/>
                    <a:pt x="9355" y="0"/>
                    <a:pt x="8533" y="0"/>
                  </a:cubicBezTo>
                  <a:close/>
                </a:path>
              </a:pathLst>
            </a:custGeom>
            <a:solidFill>
              <a:srgbClr val="FCB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1741114" y="1672862"/>
              <a:ext cx="389551" cy="698351"/>
            </a:xfrm>
            <a:custGeom>
              <a:rect b="b" l="l" r="r" t="t"/>
              <a:pathLst>
                <a:path extrusionOk="0" h="22615" w="12615">
                  <a:moveTo>
                    <a:pt x="2554" y="1"/>
                  </a:moveTo>
                  <a:cubicBezTo>
                    <a:pt x="3071" y="882"/>
                    <a:pt x="4195" y="1794"/>
                    <a:pt x="4591" y="2615"/>
                  </a:cubicBezTo>
                  <a:cubicBezTo>
                    <a:pt x="5046" y="3527"/>
                    <a:pt x="5229" y="4742"/>
                    <a:pt x="4530" y="5472"/>
                  </a:cubicBezTo>
                  <a:cubicBezTo>
                    <a:pt x="4195" y="5867"/>
                    <a:pt x="3709" y="6019"/>
                    <a:pt x="3314" y="6353"/>
                  </a:cubicBezTo>
                  <a:cubicBezTo>
                    <a:pt x="2980" y="6688"/>
                    <a:pt x="2828" y="7387"/>
                    <a:pt x="3253" y="7660"/>
                  </a:cubicBezTo>
                  <a:cubicBezTo>
                    <a:pt x="1946" y="7934"/>
                    <a:pt x="426" y="8511"/>
                    <a:pt x="214" y="9818"/>
                  </a:cubicBezTo>
                  <a:cubicBezTo>
                    <a:pt x="1" y="10943"/>
                    <a:pt x="973" y="11976"/>
                    <a:pt x="1916" y="12706"/>
                  </a:cubicBezTo>
                  <a:cubicBezTo>
                    <a:pt x="3739" y="14104"/>
                    <a:pt x="5776" y="15290"/>
                    <a:pt x="7509" y="16809"/>
                  </a:cubicBezTo>
                  <a:cubicBezTo>
                    <a:pt x="9454" y="18512"/>
                    <a:pt x="10974" y="20609"/>
                    <a:pt x="12615" y="22615"/>
                  </a:cubicBezTo>
                  <a:cubicBezTo>
                    <a:pt x="12250" y="21855"/>
                    <a:pt x="11855" y="21034"/>
                    <a:pt x="11338" y="20153"/>
                  </a:cubicBezTo>
                  <a:cubicBezTo>
                    <a:pt x="9180" y="16110"/>
                    <a:pt x="6202" y="14195"/>
                    <a:pt x="4347" y="13192"/>
                  </a:cubicBezTo>
                  <a:cubicBezTo>
                    <a:pt x="2493" y="12220"/>
                    <a:pt x="548" y="10305"/>
                    <a:pt x="1764" y="8967"/>
                  </a:cubicBezTo>
                  <a:cubicBezTo>
                    <a:pt x="3010" y="7660"/>
                    <a:pt x="5138" y="8755"/>
                    <a:pt x="6110" y="7326"/>
                  </a:cubicBezTo>
                  <a:cubicBezTo>
                    <a:pt x="7205" y="5624"/>
                    <a:pt x="6202" y="2068"/>
                    <a:pt x="2554" y="1"/>
                  </a:cubicBezTo>
                  <a:close/>
                </a:path>
              </a:pathLst>
            </a:custGeom>
            <a:solidFill>
              <a:srgbClr val="FFFFD2">
                <a:alpha val="31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1437015" y="1641952"/>
              <a:ext cx="745289" cy="1035252"/>
            </a:xfrm>
            <a:custGeom>
              <a:rect b="b" l="l" r="r" t="t"/>
              <a:pathLst>
                <a:path extrusionOk="0" h="33525" w="24135">
                  <a:moveTo>
                    <a:pt x="8533" y="0"/>
                  </a:moveTo>
                  <a:cubicBezTo>
                    <a:pt x="5503" y="0"/>
                    <a:pt x="2192" y="1611"/>
                    <a:pt x="1308" y="5987"/>
                  </a:cubicBezTo>
                  <a:cubicBezTo>
                    <a:pt x="1" y="12643"/>
                    <a:pt x="3344" y="15196"/>
                    <a:pt x="8724" y="21823"/>
                  </a:cubicBezTo>
                  <a:cubicBezTo>
                    <a:pt x="14165" y="28479"/>
                    <a:pt x="13162" y="33525"/>
                    <a:pt x="13162" y="33525"/>
                  </a:cubicBezTo>
                  <a:cubicBezTo>
                    <a:pt x="17357" y="28966"/>
                    <a:pt x="24135" y="28206"/>
                    <a:pt x="24135" y="28206"/>
                  </a:cubicBezTo>
                  <a:cubicBezTo>
                    <a:pt x="24135" y="28206"/>
                    <a:pt x="23983" y="27537"/>
                    <a:pt x="23557" y="26352"/>
                  </a:cubicBezTo>
                  <a:cubicBezTo>
                    <a:pt x="23123" y="26273"/>
                    <a:pt x="22679" y="26233"/>
                    <a:pt x="22234" y="26233"/>
                  </a:cubicBezTo>
                  <a:cubicBezTo>
                    <a:pt x="20963" y="26233"/>
                    <a:pt x="19683" y="26558"/>
                    <a:pt x="18603" y="27233"/>
                  </a:cubicBezTo>
                  <a:cubicBezTo>
                    <a:pt x="18268" y="27446"/>
                    <a:pt x="17934" y="27689"/>
                    <a:pt x="17539" y="27750"/>
                  </a:cubicBezTo>
                  <a:cubicBezTo>
                    <a:pt x="17509" y="27752"/>
                    <a:pt x="17478" y="27754"/>
                    <a:pt x="17446" y="27754"/>
                  </a:cubicBezTo>
                  <a:cubicBezTo>
                    <a:pt x="17096" y="27754"/>
                    <a:pt x="16678" y="27598"/>
                    <a:pt x="16566" y="27263"/>
                  </a:cubicBezTo>
                  <a:cubicBezTo>
                    <a:pt x="16536" y="27111"/>
                    <a:pt x="16566" y="26929"/>
                    <a:pt x="16566" y="26777"/>
                  </a:cubicBezTo>
                  <a:cubicBezTo>
                    <a:pt x="16749" y="24072"/>
                    <a:pt x="14256" y="21458"/>
                    <a:pt x="12524" y="19330"/>
                  </a:cubicBezTo>
                  <a:cubicBezTo>
                    <a:pt x="10821" y="17202"/>
                    <a:pt x="8785" y="15318"/>
                    <a:pt x="7296" y="13038"/>
                  </a:cubicBezTo>
                  <a:cubicBezTo>
                    <a:pt x="5624" y="10515"/>
                    <a:pt x="4712" y="7263"/>
                    <a:pt x="5685" y="4376"/>
                  </a:cubicBezTo>
                  <a:cubicBezTo>
                    <a:pt x="6292" y="2552"/>
                    <a:pt x="8998" y="971"/>
                    <a:pt x="10821" y="363"/>
                  </a:cubicBezTo>
                  <a:cubicBezTo>
                    <a:pt x="10852" y="333"/>
                    <a:pt x="10852" y="333"/>
                    <a:pt x="10882" y="333"/>
                  </a:cubicBezTo>
                  <a:cubicBezTo>
                    <a:pt x="10156" y="119"/>
                    <a:pt x="9355" y="0"/>
                    <a:pt x="8533" y="0"/>
                  </a:cubicBezTo>
                  <a:close/>
                </a:path>
              </a:pathLst>
            </a:custGeom>
            <a:solidFill>
              <a:srgbClr val="660000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1478856" y="2725973"/>
              <a:ext cx="724105" cy="988685"/>
            </a:xfrm>
            <a:custGeom>
              <a:rect b="b" l="l" r="r" t="t"/>
              <a:pathLst>
                <a:path extrusionOk="0" h="32017" w="23449">
                  <a:moveTo>
                    <a:pt x="23448" y="0"/>
                  </a:moveTo>
                  <a:cubicBezTo>
                    <a:pt x="23448" y="1"/>
                    <a:pt x="15181" y="3861"/>
                    <a:pt x="11716" y="9940"/>
                  </a:cubicBezTo>
                  <a:cubicBezTo>
                    <a:pt x="8298" y="15936"/>
                    <a:pt x="1" y="32016"/>
                    <a:pt x="4938" y="32016"/>
                  </a:cubicBezTo>
                  <a:cubicBezTo>
                    <a:pt x="5006" y="32016"/>
                    <a:pt x="5077" y="32013"/>
                    <a:pt x="5150" y="32007"/>
                  </a:cubicBezTo>
                  <a:cubicBezTo>
                    <a:pt x="10530" y="31551"/>
                    <a:pt x="13509" y="22736"/>
                    <a:pt x="16853" y="18846"/>
                  </a:cubicBezTo>
                  <a:cubicBezTo>
                    <a:pt x="20196" y="14925"/>
                    <a:pt x="23418" y="5046"/>
                    <a:pt x="23448" y="0"/>
                  </a:cubicBezTo>
                  <a:close/>
                </a:path>
              </a:pathLst>
            </a:custGeom>
            <a:solidFill>
              <a:srgbClr val="CA7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1485835" y="3031957"/>
              <a:ext cx="577271" cy="1635281"/>
            </a:xfrm>
            <a:custGeom>
              <a:rect b="b" l="l" r="r" t="t"/>
              <a:pathLst>
                <a:path extrusionOk="0" h="52956" w="18694">
                  <a:moveTo>
                    <a:pt x="16657" y="0"/>
                  </a:moveTo>
                  <a:lnTo>
                    <a:pt x="16657" y="0"/>
                  </a:lnTo>
                  <a:cubicBezTo>
                    <a:pt x="16657" y="1"/>
                    <a:pt x="11064" y="9241"/>
                    <a:pt x="9636" y="14712"/>
                  </a:cubicBezTo>
                  <a:cubicBezTo>
                    <a:pt x="9575" y="14925"/>
                    <a:pt x="9514" y="15198"/>
                    <a:pt x="9484" y="15411"/>
                  </a:cubicBezTo>
                  <a:cubicBezTo>
                    <a:pt x="9058" y="17387"/>
                    <a:pt x="8785" y="19362"/>
                    <a:pt x="8572" y="21338"/>
                  </a:cubicBezTo>
                  <a:cubicBezTo>
                    <a:pt x="8146" y="24651"/>
                    <a:pt x="7873" y="27843"/>
                    <a:pt x="7265" y="30426"/>
                  </a:cubicBezTo>
                  <a:cubicBezTo>
                    <a:pt x="7082" y="31277"/>
                    <a:pt x="6900" y="31977"/>
                    <a:pt x="6748" y="32706"/>
                  </a:cubicBezTo>
                  <a:cubicBezTo>
                    <a:pt x="6079" y="35594"/>
                    <a:pt x="5593" y="37904"/>
                    <a:pt x="4468" y="41521"/>
                  </a:cubicBezTo>
                  <a:lnTo>
                    <a:pt x="4347" y="41855"/>
                  </a:lnTo>
                  <a:cubicBezTo>
                    <a:pt x="2857" y="46111"/>
                    <a:pt x="0" y="47448"/>
                    <a:pt x="1186" y="48755"/>
                  </a:cubicBezTo>
                  <a:cubicBezTo>
                    <a:pt x="1558" y="49165"/>
                    <a:pt x="1984" y="49306"/>
                    <a:pt x="2393" y="49306"/>
                  </a:cubicBezTo>
                  <a:cubicBezTo>
                    <a:pt x="3288" y="49306"/>
                    <a:pt x="4103" y="48633"/>
                    <a:pt x="4104" y="48633"/>
                  </a:cubicBezTo>
                  <a:lnTo>
                    <a:pt x="4104" y="48633"/>
                  </a:lnTo>
                  <a:cubicBezTo>
                    <a:pt x="4104" y="48633"/>
                    <a:pt x="3617" y="51521"/>
                    <a:pt x="5380" y="52038"/>
                  </a:cubicBezTo>
                  <a:cubicBezTo>
                    <a:pt x="5549" y="52089"/>
                    <a:pt x="5713" y="52112"/>
                    <a:pt x="5869" y="52112"/>
                  </a:cubicBezTo>
                  <a:cubicBezTo>
                    <a:pt x="7289" y="52112"/>
                    <a:pt x="8177" y="50214"/>
                    <a:pt x="8177" y="50214"/>
                  </a:cubicBezTo>
                  <a:cubicBezTo>
                    <a:pt x="8177" y="50214"/>
                    <a:pt x="8262" y="52776"/>
                    <a:pt x="9507" y="52776"/>
                  </a:cubicBezTo>
                  <a:cubicBezTo>
                    <a:pt x="9549" y="52776"/>
                    <a:pt x="9591" y="52773"/>
                    <a:pt x="9636" y="52767"/>
                  </a:cubicBezTo>
                  <a:cubicBezTo>
                    <a:pt x="11003" y="52585"/>
                    <a:pt x="10943" y="50366"/>
                    <a:pt x="10943" y="50366"/>
                  </a:cubicBezTo>
                  <a:lnTo>
                    <a:pt x="10943" y="50366"/>
                  </a:lnTo>
                  <a:cubicBezTo>
                    <a:pt x="10943" y="50366"/>
                    <a:pt x="11605" y="52956"/>
                    <a:pt x="13012" y="52956"/>
                  </a:cubicBezTo>
                  <a:cubicBezTo>
                    <a:pt x="13051" y="52956"/>
                    <a:pt x="13091" y="52954"/>
                    <a:pt x="13131" y="52950"/>
                  </a:cubicBezTo>
                  <a:cubicBezTo>
                    <a:pt x="14590" y="52767"/>
                    <a:pt x="15107" y="50153"/>
                    <a:pt x="15107" y="50153"/>
                  </a:cubicBezTo>
                  <a:cubicBezTo>
                    <a:pt x="15107" y="50153"/>
                    <a:pt x="15338" y="52365"/>
                    <a:pt x="16842" y="52365"/>
                  </a:cubicBezTo>
                  <a:cubicBezTo>
                    <a:pt x="16973" y="52365"/>
                    <a:pt x="17114" y="52348"/>
                    <a:pt x="17265" y="52311"/>
                  </a:cubicBezTo>
                  <a:cubicBezTo>
                    <a:pt x="18177" y="52098"/>
                    <a:pt x="18542" y="51095"/>
                    <a:pt x="18633" y="49910"/>
                  </a:cubicBezTo>
                  <a:cubicBezTo>
                    <a:pt x="18694" y="48755"/>
                    <a:pt x="18420" y="47387"/>
                    <a:pt x="18146" y="46414"/>
                  </a:cubicBezTo>
                  <a:cubicBezTo>
                    <a:pt x="17842" y="45472"/>
                    <a:pt x="17690" y="44044"/>
                    <a:pt x="17690" y="42281"/>
                  </a:cubicBezTo>
                  <a:cubicBezTo>
                    <a:pt x="17690" y="40396"/>
                    <a:pt x="17782" y="38177"/>
                    <a:pt x="17934" y="35867"/>
                  </a:cubicBezTo>
                  <a:cubicBezTo>
                    <a:pt x="18055" y="34256"/>
                    <a:pt x="17873" y="33010"/>
                    <a:pt x="17599" y="31612"/>
                  </a:cubicBezTo>
                  <a:cubicBezTo>
                    <a:pt x="17113" y="29089"/>
                    <a:pt x="16262" y="26171"/>
                    <a:pt x="16019" y="20335"/>
                  </a:cubicBezTo>
                  <a:lnTo>
                    <a:pt x="16019" y="20031"/>
                  </a:lnTo>
                  <a:cubicBezTo>
                    <a:pt x="15928" y="17630"/>
                    <a:pt x="15928" y="15077"/>
                    <a:pt x="15958" y="12645"/>
                  </a:cubicBezTo>
                  <a:cubicBezTo>
                    <a:pt x="16019" y="11156"/>
                    <a:pt x="16079" y="9727"/>
                    <a:pt x="16110" y="8390"/>
                  </a:cubicBezTo>
                  <a:cubicBezTo>
                    <a:pt x="16323" y="3618"/>
                    <a:pt x="16657" y="1"/>
                    <a:pt x="16657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619110" y="4003393"/>
              <a:ext cx="425218" cy="350457"/>
            </a:xfrm>
            <a:custGeom>
              <a:rect b="b" l="l" r="r" t="t"/>
              <a:pathLst>
                <a:path extrusionOk="0" h="11349" w="13770">
                  <a:moveTo>
                    <a:pt x="13314" y="1"/>
                  </a:moveTo>
                  <a:cubicBezTo>
                    <a:pt x="12833" y="425"/>
                    <a:pt x="12510" y="1138"/>
                    <a:pt x="11930" y="1138"/>
                  </a:cubicBezTo>
                  <a:cubicBezTo>
                    <a:pt x="11886" y="1138"/>
                    <a:pt x="11841" y="1134"/>
                    <a:pt x="11794" y="1125"/>
                  </a:cubicBezTo>
                  <a:cubicBezTo>
                    <a:pt x="11376" y="1070"/>
                    <a:pt x="11060" y="503"/>
                    <a:pt x="10635" y="503"/>
                  </a:cubicBezTo>
                  <a:cubicBezTo>
                    <a:pt x="10597" y="503"/>
                    <a:pt x="10558" y="507"/>
                    <a:pt x="10517" y="518"/>
                  </a:cubicBezTo>
                  <a:cubicBezTo>
                    <a:pt x="10122" y="639"/>
                    <a:pt x="10061" y="1156"/>
                    <a:pt x="9970" y="1551"/>
                  </a:cubicBezTo>
                  <a:cubicBezTo>
                    <a:pt x="9921" y="1848"/>
                    <a:pt x="9650" y="2224"/>
                    <a:pt x="9371" y="2224"/>
                  </a:cubicBezTo>
                  <a:cubicBezTo>
                    <a:pt x="9307" y="2224"/>
                    <a:pt x="9242" y="2204"/>
                    <a:pt x="9180" y="2159"/>
                  </a:cubicBezTo>
                  <a:cubicBezTo>
                    <a:pt x="8845" y="1885"/>
                    <a:pt x="9058" y="1247"/>
                    <a:pt x="8724" y="1065"/>
                  </a:cubicBezTo>
                  <a:cubicBezTo>
                    <a:pt x="8673" y="1044"/>
                    <a:pt x="8623" y="1035"/>
                    <a:pt x="8573" y="1035"/>
                  </a:cubicBezTo>
                  <a:cubicBezTo>
                    <a:pt x="8324" y="1035"/>
                    <a:pt x="8096" y="1267"/>
                    <a:pt x="7994" y="1521"/>
                  </a:cubicBezTo>
                  <a:cubicBezTo>
                    <a:pt x="7842" y="1825"/>
                    <a:pt x="7751" y="2159"/>
                    <a:pt x="7447" y="2220"/>
                  </a:cubicBezTo>
                  <a:cubicBezTo>
                    <a:pt x="7408" y="2229"/>
                    <a:pt x="7370" y="2233"/>
                    <a:pt x="7332" y="2233"/>
                  </a:cubicBezTo>
                  <a:cubicBezTo>
                    <a:pt x="6994" y="2233"/>
                    <a:pt x="6742" y="1883"/>
                    <a:pt x="6687" y="1581"/>
                  </a:cubicBezTo>
                  <a:cubicBezTo>
                    <a:pt x="6566" y="1247"/>
                    <a:pt x="6535" y="822"/>
                    <a:pt x="6262" y="609"/>
                  </a:cubicBezTo>
                  <a:cubicBezTo>
                    <a:pt x="6121" y="501"/>
                    <a:pt x="5961" y="454"/>
                    <a:pt x="5797" y="454"/>
                  </a:cubicBezTo>
                  <a:cubicBezTo>
                    <a:pt x="5500" y="454"/>
                    <a:pt x="5190" y="606"/>
                    <a:pt x="4955" y="822"/>
                  </a:cubicBezTo>
                  <a:cubicBezTo>
                    <a:pt x="4620" y="1217"/>
                    <a:pt x="4469" y="1673"/>
                    <a:pt x="4195" y="2098"/>
                  </a:cubicBezTo>
                  <a:cubicBezTo>
                    <a:pt x="4134" y="2159"/>
                    <a:pt x="4104" y="2281"/>
                    <a:pt x="3982" y="2311"/>
                  </a:cubicBezTo>
                  <a:cubicBezTo>
                    <a:pt x="3942" y="2338"/>
                    <a:pt x="3898" y="2350"/>
                    <a:pt x="3852" y="2350"/>
                  </a:cubicBezTo>
                  <a:cubicBezTo>
                    <a:pt x="3689" y="2350"/>
                    <a:pt x="3506" y="2197"/>
                    <a:pt x="3435" y="2007"/>
                  </a:cubicBezTo>
                  <a:cubicBezTo>
                    <a:pt x="3344" y="1794"/>
                    <a:pt x="3283" y="1521"/>
                    <a:pt x="3131" y="1369"/>
                  </a:cubicBezTo>
                  <a:cubicBezTo>
                    <a:pt x="3015" y="1253"/>
                    <a:pt x="2851" y="1211"/>
                    <a:pt x="2676" y="1211"/>
                  </a:cubicBezTo>
                  <a:cubicBezTo>
                    <a:pt x="2576" y="1211"/>
                    <a:pt x="2471" y="1225"/>
                    <a:pt x="2371" y="1247"/>
                  </a:cubicBezTo>
                  <a:cubicBezTo>
                    <a:pt x="1733" y="4135"/>
                    <a:pt x="1247" y="6445"/>
                    <a:pt x="92" y="10062"/>
                  </a:cubicBezTo>
                  <a:lnTo>
                    <a:pt x="0" y="10396"/>
                  </a:lnTo>
                  <a:cubicBezTo>
                    <a:pt x="608" y="10092"/>
                    <a:pt x="1064" y="9211"/>
                    <a:pt x="1824" y="9211"/>
                  </a:cubicBezTo>
                  <a:cubicBezTo>
                    <a:pt x="2628" y="9211"/>
                    <a:pt x="2907" y="10580"/>
                    <a:pt x="3688" y="10580"/>
                  </a:cubicBezTo>
                  <a:cubicBezTo>
                    <a:pt x="3705" y="10580"/>
                    <a:pt x="3722" y="10580"/>
                    <a:pt x="3739" y="10579"/>
                  </a:cubicBezTo>
                  <a:cubicBezTo>
                    <a:pt x="3982" y="10548"/>
                    <a:pt x="4165" y="10427"/>
                    <a:pt x="4347" y="10275"/>
                  </a:cubicBezTo>
                  <a:cubicBezTo>
                    <a:pt x="4864" y="9910"/>
                    <a:pt x="5228" y="9423"/>
                    <a:pt x="5806" y="9150"/>
                  </a:cubicBezTo>
                  <a:cubicBezTo>
                    <a:pt x="5991" y="9072"/>
                    <a:pt x="6198" y="9032"/>
                    <a:pt x="6401" y="9032"/>
                  </a:cubicBezTo>
                  <a:cubicBezTo>
                    <a:pt x="6831" y="9032"/>
                    <a:pt x="7242" y="9213"/>
                    <a:pt x="7387" y="9606"/>
                  </a:cubicBezTo>
                  <a:cubicBezTo>
                    <a:pt x="7447" y="9727"/>
                    <a:pt x="7478" y="9910"/>
                    <a:pt x="7599" y="10031"/>
                  </a:cubicBezTo>
                  <a:cubicBezTo>
                    <a:pt x="7650" y="10073"/>
                    <a:pt x="7712" y="10092"/>
                    <a:pt x="7779" y="10092"/>
                  </a:cubicBezTo>
                  <a:cubicBezTo>
                    <a:pt x="7953" y="10092"/>
                    <a:pt x="8158" y="9964"/>
                    <a:pt x="8268" y="9788"/>
                  </a:cubicBezTo>
                  <a:cubicBezTo>
                    <a:pt x="8420" y="9606"/>
                    <a:pt x="8572" y="9332"/>
                    <a:pt x="8845" y="9271"/>
                  </a:cubicBezTo>
                  <a:cubicBezTo>
                    <a:pt x="8885" y="9262"/>
                    <a:pt x="8923" y="9257"/>
                    <a:pt x="8959" y="9257"/>
                  </a:cubicBezTo>
                  <a:cubicBezTo>
                    <a:pt x="9375" y="9257"/>
                    <a:pt x="9610" y="9860"/>
                    <a:pt x="9666" y="10335"/>
                  </a:cubicBezTo>
                  <a:cubicBezTo>
                    <a:pt x="9745" y="10785"/>
                    <a:pt x="10031" y="11349"/>
                    <a:pt x="10404" y="11349"/>
                  </a:cubicBezTo>
                  <a:cubicBezTo>
                    <a:pt x="10460" y="11349"/>
                    <a:pt x="10518" y="11336"/>
                    <a:pt x="10578" y="11308"/>
                  </a:cubicBezTo>
                  <a:cubicBezTo>
                    <a:pt x="10973" y="11156"/>
                    <a:pt x="11095" y="10548"/>
                    <a:pt x="11460" y="10548"/>
                  </a:cubicBezTo>
                  <a:cubicBezTo>
                    <a:pt x="11885" y="10548"/>
                    <a:pt x="12037" y="11308"/>
                    <a:pt x="12493" y="11308"/>
                  </a:cubicBezTo>
                  <a:cubicBezTo>
                    <a:pt x="12827" y="11278"/>
                    <a:pt x="12979" y="10822"/>
                    <a:pt x="13314" y="10791"/>
                  </a:cubicBezTo>
                  <a:cubicBezTo>
                    <a:pt x="13314" y="8876"/>
                    <a:pt x="13435" y="6688"/>
                    <a:pt x="13678" y="4256"/>
                  </a:cubicBezTo>
                  <a:cubicBezTo>
                    <a:pt x="13770" y="2706"/>
                    <a:pt x="13587" y="1399"/>
                    <a:pt x="13314" y="1"/>
                  </a:cubicBezTo>
                  <a:close/>
                </a:path>
              </a:pathLst>
            </a:custGeom>
            <a:solidFill>
              <a:srgbClr val="DFDD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1748618" y="3421717"/>
              <a:ext cx="229994" cy="270107"/>
            </a:xfrm>
            <a:custGeom>
              <a:rect b="b" l="l" r="r" t="t"/>
              <a:pathLst>
                <a:path extrusionOk="0" h="8747" w="7448">
                  <a:moveTo>
                    <a:pt x="7292" y="0"/>
                  </a:moveTo>
                  <a:cubicBezTo>
                    <a:pt x="7235" y="0"/>
                    <a:pt x="7174" y="8"/>
                    <a:pt x="7114" y="23"/>
                  </a:cubicBezTo>
                  <a:cubicBezTo>
                    <a:pt x="6840" y="145"/>
                    <a:pt x="6840" y="509"/>
                    <a:pt x="6810" y="813"/>
                  </a:cubicBezTo>
                  <a:cubicBezTo>
                    <a:pt x="6783" y="1079"/>
                    <a:pt x="6594" y="1413"/>
                    <a:pt x="6385" y="1413"/>
                  </a:cubicBezTo>
                  <a:cubicBezTo>
                    <a:pt x="6355" y="1413"/>
                    <a:pt x="6324" y="1406"/>
                    <a:pt x="6293" y="1391"/>
                  </a:cubicBezTo>
                  <a:cubicBezTo>
                    <a:pt x="6171" y="1360"/>
                    <a:pt x="6080" y="1208"/>
                    <a:pt x="6019" y="1087"/>
                  </a:cubicBezTo>
                  <a:cubicBezTo>
                    <a:pt x="5829" y="849"/>
                    <a:pt x="5546" y="723"/>
                    <a:pt x="5242" y="723"/>
                  </a:cubicBezTo>
                  <a:cubicBezTo>
                    <a:pt x="5158" y="723"/>
                    <a:pt x="5072" y="733"/>
                    <a:pt x="4986" y="752"/>
                  </a:cubicBezTo>
                  <a:cubicBezTo>
                    <a:pt x="4682" y="813"/>
                    <a:pt x="4469" y="965"/>
                    <a:pt x="4317" y="1239"/>
                  </a:cubicBezTo>
                  <a:cubicBezTo>
                    <a:pt x="4165" y="1543"/>
                    <a:pt x="4074" y="1968"/>
                    <a:pt x="3740" y="2029"/>
                  </a:cubicBezTo>
                  <a:cubicBezTo>
                    <a:pt x="3701" y="2039"/>
                    <a:pt x="3664" y="2044"/>
                    <a:pt x="3629" y="2044"/>
                  </a:cubicBezTo>
                  <a:cubicBezTo>
                    <a:pt x="3256" y="2044"/>
                    <a:pt x="3098" y="1492"/>
                    <a:pt x="2737" y="1269"/>
                  </a:cubicBezTo>
                  <a:cubicBezTo>
                    <a:pt x="2645" y="1205"/>
                    <a:pt x="2546" y="1178"/>
                    <a:pt x="2445" y="1178"/>
                  </a:cubicBezTo>
                  <a:cubicBezTo>
                    <a:pt x="2112" y="1178"/>
                    <a:pt x="1754" y="1476"/>
                    <a:pt x="1521" y="1756"/>
                  </a:cubicBezTo>
                  <a:cubicBezTo>
                    <a:pt x="1430" y="1877"/>
                    <a:pt x="1308" y="2029"/>
                    <a:pt x="1156" y="2059"/>
                  </a:cubicBezTo>
                  <a:lnTo>
                    <a:pt x="1065" y="2059"/>
                  </a:lnTo>
                  <a:cubicBezTo>
                    <a:pt x="1034" y="2303"/>
                    <a:pt x="974" y="2576"/>
                    <a:pt x="913" y="2789"/>
                  </a:cubicBezTo>
                  <a:cubicBezTo>
                    <a:pt x="518" y="4765"/>
                    <a:pt x="244" y="6740"/>
                    <a:pt x="1" y="8716"/>
                  </a:cubicBezTo>
                  <a:cubicBezTo>
                    <a:pt x="609" y="8503"/>
                    <a:pt x="974" y="7500"/>
                    <a:pt x="1278" y="6984"/>
                  </a:cubicBezTo>
                  <a:cubicBezTo>
                    <a:pt x="1394" y="6774"/>
                    <a:pt x="1617" y="6547"/>
                    <a:pt x="1810" y="6547"/>
                  </a:cubicBezTo>
                  <a:cubicBezTo>
                    <a:pt x="1870" y="6547"/>
                    <a:pt x="1927" y="6569"/>
                    <a:pt x="1977" y="6619"/>
                  </a:cubicBezTo>
                  <a:cubicBezTo>
                    <a:pt x="2220" y="6862"/>
                    <a:pt x="2037" y="7440"/>
                    <a:pt x="2372" y="7440"/>
                  </a:cubicBezTo>
                  <a:cubicBezTo>
                    <a:pt x="2433" y="7440"/>
                    <a:pt x="2524" y="7348"/>
                    <a:pt x="2585" y="7288"/>
                  </a:cubicBezTo>
                  <a:cubicBezTo>
                    <a:pt x="2889" y="6892"/>
                    <a:pt x="3253" y="6528"/>
                    <a:pt x="3557" y="6132"/>
                  </a:cubicBezTo>
                  <a:cubicBezTo>
                    <a:pt x="3557" y="6102"/>
                    <a:pt x="3588" y="6102"/>
                    <a:pt x="3588" y="6072"/>
                  </a:cubicBezTo>
                  <a:cubicBezTo>
                    <a:pt x="4074" y="6345"/>
                    <a:pt x="4165" y="6984"/>
                    <a:pt x="4226" y="7531"/>
                  </a:cubicBezTo>
                  <a:cubicBezTo>
                    <a:pt x="4317" y="8108"/>
                    <a:pt x="4621" y="8747"/>
                    <a:pt x="5168" y="8747"/>
                  </a:cubicBezTo>
                  <a:cubicBezTo>
                    <a:pt x="5442" y="7895"/>
                    <a:pt x="5746" y="6984"/>
                    <a:pt x="6019" y="6102"/>
                  </a:cubicBezTo>
                  <a:cubicBezTo>
                    <a:pt x="6506" y="6224"/>
                    <a:pt x="6384" y="6984"/>
                    <a:pt x="6779" y="7288"/>
                  </a:cubicBezTo>
                  <a:cubicBezTo>
                    <a:pt x="6880" y="7388"/>
                    <a:pt x="6998" y="7433"/>
                    <a:pt x="7120" y="7433"/>
                  </a:cubicBezTo>
                  <a:cubicBezTo>
                    <a:pt x="7220" y="7433"/>
                    <a:pt x="7322" y="7403"/>
                    <a:pt x="7418" y="7348"/>
                  </a:cubicBezTo>
                  <a:cubicBezTo>
                    <a:pt x="7357" y="4977"/>
                    <a:pt x="7357" y="2424"/>
                    <a:pt x="7448" y="23"/>
                  </a:cubicBezTo>
                  <a:cubicBezTo>
                    <a:pt x="7402" y="8"/>
                    <a:pt x="7349" y="0"/>
                    <a:pt x="7292" y="0"/>
                  </a:cubicBezTo>
                  <a:close/>
                </a:path>
              </a:pathLst>
            </a:custGeom>
            <a:solidFill>
              <a:srgbClr val="DFDD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1485835" y="3031957"/>
              <a:ext cx="575387" cy="1635281"/>
            </a:xfrm>
            <a:custGeom>
              <a:rect b="b" l="l" r="r" t="t"/>
              <a:pathLst>
                <a:path extrusionOk="0" h="52956" w="18633">
                  <a:moveTo>
                    <a:pt x="16657" y="0"/>
                  </a:moveTo>
                  <a:lnTo>
                    <a:pt x="16657" y="0"/>
                  </a:lnTo>
                  <a:cubicBezTo>
                    <a:pt x="16657" y="1"/>
                    <a:pt x="11064" y="9241"/>
                    <a:pt x="9636" y="14712"/>
                  </a:cubicBezTo>
                  <a:cubicBezTo>
                    <a:pt x="9575" y="14925"/>
                    <a:pt x="9514" y="15198"/>
                    <a:pt x="9484" y="15411"/>
                  </a:cubicBezTo>
                  <a:cubicBezTo>
                    <a:pt x="9058" y="17387"/>
                    <a:pt x="8785" y="19362"/>
                    <a:pt x="8572" y="21338"/>
                  </a:cubicBezTo>
                  <a:cubicBezTo>
                    <a:pt x="8146" y="24651"/>
                    <a:pt x="7873" y="27843"/>
                    <a:pt x="7265" y="30426"/>
                  </a:cubicBezTo>
                  <a:cubicBezTo>
                    <a:pt x="7082" y="31277"/>
                    <a:pt x="6900" y="31977"/>
                    <a:pt x="6748" y="32706"/>
                  </a:cubicBezTo>
                  <a:cubicBezTo>
                    <a:pt x="6079" y="35594"/>
                    <a:pt x="5593" y="37904"/>
                    <a:pt x="4468" y="41521"/>
                  </a:cubicBezTo>
                  <a:lnTo>
                    <a:pt x="4347" y="41855"/>
                  </a:lnTo>
                  <a:cubicBezTo>
                    <a:pt x="2857" y="46111"/>
                    <a:pt x="0" y="47448"/>
                    <a:pt x="1186" y="48755"/>
                  </a:cubicBezTo>
                  <a:cubicBezTo>
                    <a:pt x="1558" y="49165"/>
                    <a:pt x="1984" y="49306"/>
                    <a:pt x="2393" y="49306"/>
                  </a:cubicBezTo>
                  <a:cubicBezTo>
                    <a:pt x="3288" y="49306"/>
                    <a:pt x="4103" y="48633"/>
                    <a:pt x="4104" y="48633"/>
                  </a:cubicBezTo>
                  <a:lnTo>
                    <a:pt x="4104" y="48633"/>
                  </a:lnTo>
                  <a:cubicBezTo>
                    <a:pt x="4104" y="48633"/>
                    <a:pt x="3617" y="51521"/>
                    <a:pt x="5380" y="52038"/>
                  </a:cubicBezTo>
                  <a:cubicBezTo>
                    <a:pt x="5549" y="52089"/>
                    <a:pt x="5713" y="52112"/>
                    <a:pt x="5869" y="52112"/>
                  </a:cubicBezTo>
                  <a:cubicBezTo>
                    <a:pt x="7289" y="52112"/>
                    <a:pt x="8177" y="50214"/>
                    <a:pt x="8177" y="50214"/>
                  </a:cubicBezTo>
                  <a:cubicBezTo>
                    <a:pt x="8177" y="50214"/>
                    <a:pt x="8262" y="52776"/>
                    <a:pt x="9507" y="52776"/>
                  </a:cubicBezTo>
                  <a:cubicBezTo>
                    <a:pt x="9549" y="52776"/>
                    <a:pt x="9591" y="52773"/>
                    <a:pt x="9636" y="52767"/>
                  </a:cubicBezTo>
                  <a:cubicBezTo>
                    <a:pt x="11003" y="52585"/>
                    <a:pt x="10943" y="50366"/>
                    <a:pt x="10943" y="50366"/>
                  </a:cubicBezTo>
                  <a:lnTo>
                    <a:pt x="10943" y="50366"/>
                  </a:lnTo>
                  <a:cubicBezTo>
                    <a:pt x="10943" y="50366"/>
                    <a:pt x="11605" y="52956"/>
                    <a:pt x="13012" y="52956"/>
                  </a:cubicBezTo>
                  <a:cubicBezTo>
                    <a:pt x="13051" y="52956"/>
                    <a:pt x="13091" y="52954"/>
                    <a:pt x="13131" y="52950"/>
                  </a:cubicBezTo>
                  <a:cubicBezTo>
                    <a:pt x="14590" y="52767"/>
                    <a:pt x="15107" y="50153"/>
                    <a:pt x="15107" y="50153"/>
                  </a:cubicBezTo>
                  <a:cubicBezTo>
                    <a:pt x="15107" y="50153"/>
                    <a:pt x="15338" y="52365"/>
                    <a:pt x="16842" y="52365"/>
                  </a:cubicBezTo>
                  <a:cubicBezTo>
                    <a:pt x="16973" y="52365"/>
                    <a:pt x="17114" y="52348"/>
                    <a:pt x="17265" y="52311"/>
                  </a:cubicBezTo>
                  <a:cubicBezTo>
                    <a:pt x="18177" y="52098"/>
                    <a:pt x="18542" y="51095"/>
                    <a:pt x="18633" y="49910"/>
                  </a:cubicBezTo>
                  <a:lnTo>
                    <a:pt x="18633" y="49910"/>
                  </a:lnTo>
                  <a:cubicBezTo>
                    <a:pt x="18271" y="50249"/>
                    <a:pt x="17892" y="50538"/>
                    <a:pt x="17521" y="50538"/>
                  </a:cubicBezTo>
                  <a:cubicBezTo>
                    <a:pt x="17394" y="50538"/>
                    <a:pt x="17268" y="50504"/>
                    <a:pt x="17143" y="50427"/>
                  </a:cubicBezTo>
                  <a:cubicBezTo>
                    <a:pt x="16430" y="50027"/>
                    <a:pt x="16198" y="48769"/>
                    <a:pt x="15468" y="48769"/>
                  </a:cubicBezTo>
                  <a:cubicBezTo>
                    <a:pt x="15421" y="48769"/>
                    <a:pt x="15371" y="48774"/>
                    <a:pt x="15320" y="48785"/>
                  </a:cubicBezTo>
                  <a:cubicBezTo>
                    <a:pt x="14792" y="48917"/>
                    <a:pt x="14447" y="49760"/>
                    <a:pt x="14007" y="49760"/>
                  </a:cubicBezTo>
                  <a:cubicBezTo>
                    <a:pt x="13940" y="49760"/>
                    <a:pt x="13872" y="49741"/>
                    <a:pt x="13800" y="49697"/>
                  </a:cubicBezTo>
                  <a:cubicBezTo>
                    <a:pt x="13526" y="49545"/>
                    <a:pt x="13526" y="49211"/>
                    <a:pt x="13374" y="48937"/>
                  </a:cubicBezTo>
                  <a:cubicBezTo>
                    <a:pt x="13144" y="48491"/>
                    <a:pt x="12631" y="48442"/>
                    <a:pt x="12079" y="48442"/>
                  </a:cubicBezTo>
                  <a:cubicBezTo>
                    <a:pt x="11924" y="48442"/>
                    <a:pt x="11766" y="48446"/>
                    <a:pt x="11610" y="48446"/>
                  </a:cubicBezTo>
                  <a:cubicBezTo>
                    <a:pt x="11074" y="48446"/>
                    <a:pt x="10566" y="48400"/>
                    <a:pt x="10304" y="47995"/>
                  </a:cubicBezTo>
                  <a:cubicBezTo>
                    <a:pt x="10122" y="47721"/>
                    <a:pt x="10122" y="47326"/>
                    <a:pt x="10152" y="46992"/>
                  </a:cubicBezTo>
                  <a:cubicBezTo>
                    <a:pt x="10791" y="37721"/>
                    <a:pt x="11459" y="28420"/>
                    <a:pt x="12098" y="19119"/>
                  </a:cubicBezTo>
                  <a:cubicBezTo>
                    <a:pt x="12128" y="18998"/>
                    <a:pt x="12128" y="18906"/>
                    <a:pt x="12128" y="18815"/>
                  </a:cubicBezTo>
                  <a:cubicBezTo>
                    <a:pt x="12219" y="17751"/>
                    <a:pt x="12280" y="16718"/>
                    <a:pt x="12554" y="15715"/>
                  </a:cubicBezTo>
                  <a:cubicBezTo>
                    <a:pt x="12766" y="14925"/>
                    <a:pt x="13131" y="14134"/>
                    <a:pt x="13496" y="13374"/>
                  </a:cubicBezTo>
                  <a:cubicBezTo>
                    <a:pt x="14256" y="11915"/>
                    <a:pt x="15168" y="10548"/>
                    <a:pt x="15867" y="9089"/>
                  </a:cubicBezTo>
                  <a:cubicBezTo>
                    <a:pt x="15958" y="8846"/>
                    <a:pt x="16049" y="8633"/>
                    <a:pt x="16110" y="8390"/>
                  </a:cubicBezTo>
                  <a:cubicBezTo>
                    <a:pt x="16323" y="3618"/>
                    <a:pt x="16657" y="1"/>
                    <a:pt x="16657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1409810" y="3057587"/>
              <a:ext cx="582181" cy="1020985"/>
            </a:xfrm>
            <a:custGeom>
              <a:rect b="b" l="l" r="r" t="t"/>
              <a:pathLst>
                <a:path extrusionOk="0" h="33063" w="18853">
                  <a:moveTo>
                    <a:pt x="17724" y="0"/>
                  </a:moveTo>
                  <a:cubicBezTo>
                    <a:pt x="16120" y="0"/>
                    <a:pt x="13057" y="481"/>
                    <a:pt x="10608" y="903"/>
                  </a:cubicBezTo>
                  <a:cubicBezTo>
                    <a:pt x="8572" y="1268"/>
                    <a:pt x="6991" y="1602"/>
                    <a:pt x="6991" y="1602"/>
                  </a:cubicBezTo>
                  <a:cubicBezTo>
                    <a:pt x="6991" y="1602"/>
                    <a:pt x="4681" y="7012"/>
                    <a:pt x="2948" y="15614"/>
                  </a:cubicBezTo>
                  <a:cubicBezTo>
                    <a:pt x="2645" y="17104"/>
                    <a:pt x="2371" y="18624"/>
                    <a:pt x="2097" y="20083"/>
                  </a:cubicBezTo>
                  <a:cubicBezTo>
                    <a:pt x="790" y="27013"/>
                    <a:pt x="0" y="32970"/>
                    <a:pt x="1641" y="33061"/>
                  </a:cubicBezTo>
                  <a:cubicBezTo>
                    <a:pt x="1659" y="33062"/>
                    <a:pt x="1677" y="33063"/>
                    <a:pt x="1695" y="33063"/>
                  </a:cubicBezTo>
                  <a:cubicBezTo>
                    <a:pt x="2461" y="33063"/>
                    <a:pt x="3086" y="32427"/>
                    <a:pt x="3769" y="31299"/>
                  </a:cubicBezTo>
                  <a:cubicBezTo>
                    <a:pt x="4772" y="29596"/>
                    <a:pt x="5958" y="26770"/>
                    <a:pt x="7933" y="23396"/>
                  </a:cubicBezTo>
                  <a:cubicBezTo>
                    <a:pt x="8329" y="22757"/>
                    <a:pt x="8724" y="21967"/>
                    <a:pt x="9240" y="21055"/>
                  </a:cubicBezTo>
                  <a:cubicBezTo>
                    <a:pt x="9727" y="20083"/>
                    <a:pt x="10243" y="19080"/>
                    <a:pt x="10821" y="17924"/>
                  </a:cubicBezTo>
                  <a:cubicBezTo>
                    <a:pt x="11429" y="16739"/>
                    <a:pt x="12037" y="15493"/>
                    <a:pt x="12645" y="14216"/>
                  </a:cubicBezTo>
                  <a:cubicBezTo>
                    <a:pt x="12888" y="13700"/>
                    <a:pt x="13161" y="13183"/>
                    <a:pt x="13374" y="12696"/>
                  </a:cubicBezTo>
                  <a:cubicBezTo>
                    <a:pt x="14043" y="11237"/>
                    <a:pt x="14742" y="9809"/>
                    <a:pt x="15350" y="8441"/>
                  </a:cubicBezTo>
                  <a:cubicBezTo>
                    <a:pt x="16809" y="5219"/>
                    <a:pt x="18025" y="2423"/>
                    <a:pt x="18541" y="1085"/>
                  </a:cubicBezTo>
                  <a:cubicBezTo>
                    <a:pt x="18693" y="721"/>
                    <a:pt x="18785" y="447"/>
                    <a:pt x="18815" y="325"/>
                  </a:cubicBezTo>
                  <a:cubicBezTo>
                    <a:pt x="18852" y="93"/>
                    <a:pt x="18429" y="0"/>
                    <a:pt x="17724" y="0"/>
                  </a:cubicBezTo>
                  <a:close/>
                </a:path>
              </a:pathLst>
            </a:custGeom>
            <a:solidFill>
              <a:srgbClr val="F2E6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1622846" y="2486998"/>
              <a:ext cx="602623" cy="629056"/>
            </a:xfrm>
            <a:custGeom>
              <a:rect b="b" l="l" r="r" t="t"/>
              <a:pathLst>
                <a:path extrusionOk="0" h="20371" w="19515">
                  <a:moveTo>
                    <a:pt x="16558" y="0"/>
                  </a:moveTo>
                  <a:cubicBezTo>
                    <a:pt x="16269" y="0"/>
                    <a:pt x="15958" y="30"/>
                    <a:pt x="15624" y="80"/>
                  </a:cubicBezTo>
                  <a:cubicBezTo>
                    <a:pt x="13527" y="445"/>
                    <a:pt x="7904" y="3119"/>
                    <a:pt x="4256" y="9198"/>
                  </a:cubicBezTo>
                  <a:cubicBezTo>
                    <a:pt x="4104" y="9442"/>
                    <a:pt x="4013" y="9715"/>
                    <a:pt x="3861" y="9928"/>
                  </a:cubicBezTo>
                  <a:cubicBezTo>
                    <a:pt x="3314" y="10870"/>
                    <a:pt x="2858" y="11752"/>
                    <a:pt x="2493" y="12603"/>
                  </a:cubicBezTo>
                  <a:cubicBezTo>
                    <a:pt x="1612" y="14426"/>
                    <a:pt x="1065" y="15885"/>
                    <a:pt x="700" y="17041"/>
                  </a:cubicBezTo>
                  <a:cubicBezTo>
                    <a:pt x="426" y="17861"/>
                    <a:pt x="274" y="18530"/>
                    <a:pt x="153" y="19016"/>
                  </a:cubicBezTo>
                  <a:cubicBezTo>
                    <a:pt x="62" y="19685"/>
                    <a:pt x="1" y="20050"/>
                    <a:pt x="1" y="20050"/>
                  </a:cubicBezTo>
                  <a:cubicBezTo>
                    <a:pt x="668" y="20224"/>
                    <a:pt x="1161" y="20316"/>
                    <a:pt x="1692" y="20316"/>
                  </a:cubicBezTo>
                  <a:cubicBezTo>
                    <a:pt x="2177" y="20316"/>
                    <a:pt x="2694" y="20240"/>
                    <a:pt x="3405" y="20080"/>
                  </a:cubicBezTo>
                  <a:cubicBezTo>
                    <a:pt x="3496" y="20080"/>
                    <a:pt x="3618" y="20050"/>
                    <a:pt x="3770" y="19989"/>
                  </a:cubicBezTo>
                  <a:cubicBezTo>
                    <a:pt x="4020" y="19934"/>
                    <a:pt x="4239" y="19911"/>
                    <a:pt x="4436" y="19911"/>
                  </a:cubicBezTo>
                  <a:cubicBezTo>
                    <a:pt x="5321" y="19911"/>
                    <a:pt x="5744" y="20371"/>
                    <a:pt x="6502" y="20371"/>
                  </a:cubicBezTo>
                  <a:cubicBezTo>
                    <a:pt x="6780" y="20371"/>
                    <a:pt x="7102" y="20309"/>
                    <a:pt x="7509" y="20141"/>
                  </a:cubicBezTo>
                  <a:cubicBezTo>
                    <a:pt x="7997" y="19947"/>
                    <a:pt x="8447" y="19896"/>
                    <a:pt x="8872" y="19896"/>
                  </a:cubicBezTo>
                  <a:cubicBezTo>
                    <a:pt x="9346" y="19896"/>
                    <a:pt x="9791" y="19960"/>
                    <a:pt x="10227" y="19960"/>
                  </a:cubicBezTo>
                  <a:cubicBezTo>
                    <a:pt x="10690" y="19960"/>
                    <a:pt x="11143" y="19888"/>
                    <a:pt x="11612" y="19594"/>
                  </a:cubicBezTo>
                  <a:cubicBezTo>
                    <a:pt x="11703" y="19503"/>
                    <a:pt x="11794" y="19442"/>
                    <a:pt x="11916" y="19351"/>
                  </a:cubicBezTo>
                  <a:cubicBezTo>
                    <a:pt x="12281" y="19047"/>
                    <a:pt x="12980" y="18165"/>
                    <a:pt x="13801" y="16949"/>
                  </a:cubicBezTo>
                  <a:cubicBezTo>
                    <a:pt x="14378" y="16129"/>
                    <a:pt x="15016" y="15126"/>
                    <a:pt x="15624" y="14123"/>
                  </a:cubicBezTo>
                  <a:cubicBezTo>
                    <a:pt x="16627" y="12481"/>
                    <a:pt x="17570" y="10657"/>
                    <a:pt x="18299" y="8986"/>
                  </a:cubicBezTo>
                  <a:cubicBezTo>
                    <a:pt x="19059" y="7223"/>
                    <a:pt x="19515" y="5642"/>
                    <a:pt x="19485" y="4457"/>
                  </a:cubicBezTo>
                  <a:cubicBezTo>
                    <a:pt x="19485" y="4396"/>
                    <a:pt x="19485" y="4335"/>
                    <a:pt x="19424" y="4244"/>
                  </a:cubicBezTo>
                  <a:cubicBezTo>
                    <a:pt x="19272" y="2481"/>
                    <a:pt x="18937" y="1387"/>
                    <a:pt x="18390" y="779"/>
                  </a:cubicBezTo>
                  <a:cubicBezTo>
                    <a:pt x="17927" y="206"/>
                    <a:pt x="17320" y="0"/>
                    <a:pt x="16558" y="0"/>
                  </a:cubicBezTo>
                  <a:close/>
                </a:path>
              </a:pathLst>
            </a:custGeom>
            <a:solidFill>
              <a:srgbClr val="F69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1729850" y="1752837"/>
              <a:ext cx="114548" cy="105623"/>
            </a:xfrm>
            <a:custGeom>
              <a:rect b="b" l="l" r="r" t="t"/>
              <a:pathLst>
                <a:path extrusionOk="0" h="4907" w="5321">
                  <a:moveTo>
                    <a:pt x="2634" y="0"/>
                  </a:moveTo>
                  <a:cubicBezTo>
                    <a:pt x="1485" y="0"/>
                    <a:pt x="433" y="829"/>
                    <a:pt x="244" y="2017"/>
                  </a:cubicBezTo>
                  <a:cubicBezTo>
                    <a:pt x="1" y="3354"/>
                    <a:pt x="882" y="4631"/>
                    <a:pt x="2220" y="4874"/>
                  </a:cubicBezTo>
                  <a:cubicBezTo>
                    <a:pt x="2354" y="4896"/>
                    <a:pt x="2489" y="4906"/>
                    <a:pt x="2622" y="4906"/>
                  </a:cubicBezTo>
                  <a:cubicBezTo>
                    <a:pt x="3784" y="4906"/>
                    <a:pt x="4856" y="4098"/>
                    <a:pt x="5047" y="2898"/>
                  </a:cubicBezTo>
                  <a:cubicBezTo>
                    <a:pt x="5320" y="1561"/>
                    <a:pt x="4439" y="284"/>
                    <a:pt x="3071" y="41"/>
                  </a:cubicBezTo>
                  <a:cubicBezTo>
                    <a:pt x="2925" y="14"/>
                    <a:pt x="2778" y="0"/>
                    <a:pt x="2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1750150" y="1772146"/>
              <a:ext cx="71342" cy="67158"/>
            </a:xfrm>
            <a:custGeom>
              <a:rect b="b" l="l" r="r" t="t"/>
              <a:pathLst>
                <a:path extrusionOk="0" h="3120" w="3314">
                  <a:moveTo>
                    <a:pt x="1680" y="1"/>
                  </a:moveTo>
                  <a:cubicBezTo>
                    <a:pt x="955" y="1"/>
                    <a:pt x="288" y="540"/>
                    <a:pt x="152" y="1272"/>
                  </a:cubicBezTo>
                  <a:cubicBezTo>
                    <a:pt x="0" y="2153"/>
                    <a:pt x="578" y="2943"/>
                    <a:pt x="1429" y="3095"/>
                  </a:cubicBezTo>
                  <a:cubicBezTo>
                    <a:pt x="1521" y="3112"/>
                    <a:pt x="1612" y="3120"/>
                    <a:pt x="1703" y="3120"/>
                  </a:cubicBezTo>
                  <a:cubicBezTo>
                    <a:pt x="2449" y="3120"/>
                    <a:pt x="3117" y="2581"/>
                    <a:pt x="3252" y="1849"/>
                  </a:cubicBezTo>
                  <a:cubicBezTo>
                    <a:pt x="3313" y="1484"/>
                    <a:pt x="3252" y="1150"/>
                    <a:pt x="3100" y="876"/>
                  </a:cubicBezTo>
                  <a:cubicBezTo>
                    <a:pt x="2948" y="968"/>
                    <a:pt x="2827" y="1120"/>
                    <a:pt x="2675" y="1241"/>
                  </a:cubicBezTo>
                  <a:cubicBezTo>
                    <a:pt x="2553" y="1393"/>
                    <a:pt x="2401" y="1545"/>
                    <a:pt x="2219" y="1575"/>
                  </a:cubicBezTo>
                  <a:cubicBezTo>
                    <a:pt x="2177" y="1596"/>
                    <a:pt x="2131" y="1606"/>
                    <a:pt x="2084" y="1606"/>
                  </a:cubicBezTo>
                  <a:cubicBezTo>
                    <a:pt x="1926" y="1606"/>
                    <a:pt x="1763" y="1496"/>
                    <a:pt x="1763" y="1332"/>
                  </a:cubicBezTo>
                  <a:cubicBezTo>
                    <a:pt x="1763" y="1272"/>
                    <a:pt x="1763" y="1180"/>
                    <a:pt x="1793" y="1120"/>
                  </a:cubicBezTo>
                  <a:cubicBezTo>
                    <a:pt x="1945" y="846"/>
                    <a:pt x="2189" y="390"/>
                    <a:pt x="2493" y="208"/>
                  </a:cubicBezTo>
                  <a:cubicBezTo>
                    <a:pt x="2341" y="147"/>
                    <a:pt x="2128" y="56"/>
                    <a:pt x="1945" y="25"/>
                  </a:cubicBezTo>
                  <a:cubicBezTo>
                    <a:pt x="1857" y="9"/>
                    <a:pt x="1768" y="1"/>
                    <a:pt x="1680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812507" y="1800075"/>
              <a:ext cx="673327" cy="361855"/>
            </a:xfrm>
            <a:custGeom>
              <a:rect b="b" l="l" r="r" t="t"/>
              <a:pathLst>
                <a:path extrusionOk="0" h="8122" w="14439">
                  <a:moveTo>
                    <a:pt x="2596" y="1"/>
                  </a:moveTo>
                  <a:cubicBezTo>
                    <a:pt x="1763" y="1"/>
                    <a:pt x="0" y="1419"/>
                    <a:pt x="0" y="1758"/>
                  </a:cubicBezTo>
                  <a:lnTo>
                    <a:pt x="0" y="1849"/>
                  </a:lnTo>
                  <a:cubicBezTo>
                    <a:pt x="31" y="2245"/>
                    <a:pt x="456" y="3096"/>
                    <a:pt x="942" y="3248"/>
                  </a:cubicBezTo>
                  <a:cubicBezTo>
                    <a:pt x="1429" y="3400"/>
                    <a:pt x="5076" y="4068"/>
                    <a:pt x="7599" y="5041"/>
                  </a:cubicBezTo>
                  <a:cubicBezTo>
                    <a:pt x="9514" y="5801"/>
                    <a:pt x="12098" y="7412"/>
                    <a:pt x="13314" y="7959"/>
                  </a:cubicBezTo>
                  <a:cubicBezTo>
                    <a:pt x="13549" y="8077"/>
                    <a:pt x="13767" y="8121"/>
                    <a:pt x="13895" y="8121"/>
                  </a:cubicBezTo>
                  <a:cubicBezTo>
                    <a:pt x="13932" y="8121"/>
                    <a:pt x="13962" y="8118"/>
                    <a:pt x="13982" y="8111"/>
                  </a:cubicBezTo>
                  <a:cubicBezTo>
                    <a:pt x="14438" y="7868"/>
                    <a:pt x="8146" y="1637"/>
                    <a:pt x="2766" y="26"/>
                  </a:cubicBezTo>
                  <a:cubicBezTo>
                    <a:pt x="2715" y="9"/>
                    <a:pt x="2658" y="1"/>
                    <a:pt x="2596" y="1"/>
                  </a:cubicBezTo>
                  <a:close/>
                </a:path>
              </a:pathLst>
            </a:custGeom>
            <a:solidFill>
              <a:srgbClr val="A3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1809663" y="1800075"/>
              <a:ext cx="676171" cy="361855"/>
            </a:xfrm>
            <a:custGeom>
              <a:rect b="b" l="l" r="r" t="t"/>
              <a:pathLst>
                <a:path extrusionOk="0" h="8122" w="14500">
                  <a:moveTo>
                    <a:pt x="2626" y="1"/>
                  </a:moveTo>
                  <a:cubicBezTo>
                    <a:pt x="1790" y="1"/>
                    <a:pt x="0" y="1419"/>
                    <a:pt x="0" y="1758"/>
                  </a:cubicBezTo>
                  <a:lnTo>
                    <a:pt x="0" y="1849"/>
                  </a:lnTo>
                  <a:cubicBezTo>
                    <a:pt x="1034" y="2032"/>
                    <a:pt x="4985" y="2792"/>
                    <a:pt x="8025" y="4372"/>
                  </a:cubicBezTo>
                  <a:cubicBezTo>
                    <a:pt x="10457" y="5679"/>
                    <a:pt x="12280" y="7199"/>
                    <a:pt x="13375" y="7959"/>
                  </a:cubicBezTo>
                  <a:cubicBezTo>
                    <a:pt x="13610" y="8077"/>
                    <a:pt x="13828" y="8121"/>
                    <a:pt x="13956" y="8121"/>
                  </a:cubicBezTo>
                  <a:cubicBezTo>
                    <a:pt x="13993" y="8121"/>
                    <a:pt x="14023" y="8118"/>
                    <a:pt x="14043" y="8111"/>
                  </a:cubicBezTo>
                  <a:cubicBezTo>
                    <a:pt x="14499" y="7868"/>
                    <a:pt x="8207" y="1637"/>
                    <a:pt x="2797" y="26"/>
                  </a:cubicBezTo>
                  <a:cubicBezTo>
                    <a:pt x="2746" y="9"/>
                    <a:pt x="2689" y="1"/>
                    <a:pt x="2626" y="1"/>
                  </a:cubicBezTo>
                  <a:close/>
                </a:path>
              </a:pathLst>
            </a:custGeom>
            <a:solidFill>
              <a:srgbClr val="B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1700755" y="2623670"/>
              <a:ext cx="524713" cy="253463"/>
            </a:xfrm>
            <a:custGeom>
              <a:rect b="b" l="l" r="r" t="t"/>
              <a:pathLst>
                <a:path extrusionOk="0" h="8208" w="16992">
                  <a:moveTo>
                    <a:pt x="16962" y="0"/>
                  </a:moveTo>
                  <a:lnTo>
                    <a:pt x="16962" y="0"/>
                  </a:lnTo>
                  <a:cubicBezTo>
                    <a:pt x="16262" y="31"/>
                    <a:pt x="15503" y="517"/>
                    <a:pt x="14925" y="669"/>
                  </a:cubicBezTo>
                  <a:cubicBezTo>
                    <a:pt x="14256" y="882"/>
                    <a:pt x="13436" y="669"/>
                    <a:pt x="12828" y="1064"/>
                  </a:cubicBezTo>
                  <a:cubicBezTo>
                    <a:pt x="12615" y="1216"/>
                    <a:pt x="12433" y="1459"/>
                    <a:pt x="12159" y="1581"/>
                  </a:cubicBezTo>
                  <a:cubicBezTo>
                    <a:pt x="11994" y="1660"/>
                    <a:pt x="11815" y="1688"/>
                    <a:pt x="11629" y="1688"/>
                  </a:cubicBezTo>
                  <a:cubicBezTo>
                    <a:pt x="11199" y="1688"/>
                    <a:pt x="10733" y="1541"/>
                    <a:pt x="10322" y="1541"/>
                  </a:cubicBezTo>
                  <a:cubicBezTo>
                    <a:pt x="10091" y="1541"/>
                    <a:pt x="9877" y="1587"/>
                    <a:pt x="9697" y="1733"/>
                  </a:cubicBezTo>
                  <a:cubicBezTo>
                    <a:pt x="9484" y="1885"/>
                    <a:pt x="9423" y="2128"/>
                    <a:pt x="9241" y="2280"/>
                  </a:cubicBezTo>
                  <a:cubicBezTo>
                    <a:pt x="9040" y="2447"/>
                    <a:pt x="8807" y="2502"/>
                    <a:pt x="8558" y="2502"/>
                  </a:cubicBezTo>
                  <a:cubicBezTo>
                    <a:pt x="8091" y="2502"/>
                    <a:pt x="7568" y="2311"/>
                    <a:pt x="7090" y="2311"/>
                  </a:cubicBezTo>
                  <a:cubicBezTo>
                    <a:pt x="6895" y="2311"/>
                    <a:pt x="6708" y="2343"/>
                    <a:pt x="6536" y="2432"/>
                  </a:cubicBezTo>
                  <a:cubicBezTo>
                    <a:pt x="6262" y="2554"/>
                    <a:pt x="6050" y="2797"/>
                    <a:pt x="5776" y="2888"/>
                  </a:cubicBezTo>
                  <a:cubicBezTo>
                    <a:pt x="5675" y="2919"/>
                    <a:pt x="5571" y="2928"/>
                    <a:pt x="5467" y="2928"/>
                  </a:cubicBezTo>
                  <a:cubicBezTo>
                    <a:pt x="5319" y="2928"/>
                    <a:pt x="5169" y="2910"/>
                    <a:pt x="5024" y="2910"/>
                  </a:cubicBezTo>
                  <a:cubicBezTo>
                    <a:pt x="4874" y="2910"/>
                    <a:pt x="4728" y="2929"/>
                    <a:pt x="4591" y="3010"/>
                  </a:cubicBezTo>
                  <a:cubicBezTo>
                    <a:pt x="4256" y="3192"/>
                    <a:pt x="4135" y="3769"/>
                    <a:pt x="3770" y="3921"/>
                  </a:cubicBezTo>
                  <a:cubicBezTo>
                    <a:pt x="3680" y="3944"/>
                    <a:pt x="3590" y="3950"/>
                    <a:pt x="3499" y="3950"/>
                  </a:cubicBezTo>
                  <a:cubicBezTo>
                    <a:pt x="3399" y="3950"/>
                    <a:pt x="3297" y="3943"/>
                    <a:pt x="3192" y="3943"/>
                  </a:cubicBezTo>
                  <a:cubicBezTo>
                    <a:pt x="3132" y="3943"/>
                    <a:pt x="3072" y="3945"/>
                    <a:pt x="3010" y="3952"/>
                  </a:cubicBezTo>
                  <a:cubicBezTo>
                    <a:pt x="2828" y="3982"/>
                    <a:pt x="2706" y="4104"/>
                    <a:pt x="2554" y="4225"/>
                  </a:cubicBezTo>
                  <a:cubicBezTo>
                    <a:pt x="2280" y="4408"/>
                    <a:pt x="2068" y="4590"/>
                    <a:pt x="1794" y="4772"/>
                  </a:cubicBezTo>
                  <a:cubicBezTo>
                    <a:pt x="1642" y="5016"/>
                    <a:pt x="1521" y="5228"/>
                    <a:pt x="1369" y="5502"/>
                  </a:cubicBezTo>
                  <a:cubicBezTo>
                    <a:pt x="852" y="6444"/>
                    <a:pt x="396" y="7326"/>
                    <a:pt x="1" y="8177"/>
                  </a:cubicBezTo>
                  <a:cubicBezTo>
                    <a:pt x="31" y="8207"/>
                    <a:pt x="122" y="8207"/>
                    <a:pt x="183" y="8207"/>
                  </a:cubicBezTo>
                  <a:cubicBezTo>
                    <a:pt x="639" y="8207"/>
                    <a:pt x="1095" y="7964"/>
                    <a:pt x="1399" y="7630"/>
                  </a:cubicBezTo>
                  <a:cubicBezTo>
                    <a:pt x="1612" y="7417"/>
                    <a:pt x="1794" y="7143"/>
                    <a:pt x="2068" y="6991"/>
                  </a:cubicBezTo>
                  <a:cubicBezTo>
                    <a:pt x="2247" y="6902"/>
                    <a:pt x="2444" y="6878"/>
                    <a:pt x="2646" y="6878"/>
                  </a:cubicBezTo>
                  <a:cubicBezTo>
                    <a:pt x="2867" y="6878"/>
                    <a:pt x="3095" y="6906"/>
                    <a:pt x="3316" y="6906"/>
                  </a:cubicBezTo>
                  <a:cubicBezTo>
                    <a:pt x="3440" y="6906"/>
                    <a:pt x="3562" y="6897"/>
                    <a:pt x="3679" y="6870"/>
                  </a:cubicBezTo>
                  <a:cubicBezTo>
                    <a:pt x="4408" y="6687"/>
                    <a:pt x="4864" y="5806"/>
                    <a:pt x="5624" y="5806"/>
                  </a:cubicBezTo>
                  <a:cubicBezTo>
                    <a:pt x="5867" y="5806"/>
                    <a:pt x="6050" y="5897"/>
                    <a:pt x="6232" y="5927"/>
                  </a:cubicBezTo>
                  <a:cubicBezTo>
                    <a:pt x="6325" y="5943"/>
                    <a:pt x="6418" y="5951"/>
                    <a:pt x="6510" y="5951"/>
                  </a:cubicBezTo>
                  <a:cubicBezTo>
                    <a:pt x="6961" y="5951"/>
                    <a:pt x="7393" y="5769"/>
                    <a:pt x="7721" y="5441"/>
                  </a:cubicBezTo>
                  <a:cubicBezTo>
                    <a:pt x="7843" y="5320"/>
                    <a:pt x="7934" y="5168"/>
                    <a:pt x="8086" y="5046"/>
                  </a:cubicBezTo>
                  <a:cubicBezTo>
                    <a:pt x="8231" y="4952"/>
                    <a:pt x="8384" y="4916"/>
                    <a:pt x="8541" y="4916"/>
                  </a:cubicBezTo>
                  <a:cubicBezTo>
                    <a:pt x="9030" y="4916"/>
                    <a:pt x="9563" y="5261"/>
                    <a:pt x="10044" y="5261"/>
                  </a:cubicBezTo>
                  <a:cubicBezTo>
                    <a:pt x="10154" y="5261"/>
                    <a:pt x="10262" y="5243"/>
                    <a:pt x="10366" y="5198"/>
                  </a:cubicBezTo>
                  <a:cubicBezTo>
                    <a:pt x="10791" y="5046"/>
                    <a:pt x="11034" y="4499"/>
                    <a:pt x="11490" y="4468"/>
                  </a:cubicBezTo>
                  <a:cubicBezTo>
                    <a:pt x="11503" y="4468"/>
                    <a:pt x="11516" y="4467"/>
                    <a:pt x="11529" y="4467"/>
                  </a:cubicBezTo>
                  <a:cubicBezTo>
                    <a:pt x="11896" y="4467"/>
                    <a:pt x="12239" y="4865"/>
                    <a:pt x="12607" y="4865"/>
                  </a:cubicBezTo>
                  <a:cubicBezTo>
                    <a:pt x="12620" y="4865"/>
                    <a:pt x="12633" y="4865"/>
                    <a:pt x="12645" y="4864"/>
                  </a:cubicBezTo>
                  <a:cubicBezTo>
                    <a:pt x="13010" y="4864"/>
                    <a:pt x="13253" y="4529"/>
                    <a:pt x="13618" y="4408"/>
                  </a:cubicBezTo>
                  <a:cubicBezTo>
                    <a:pt x="13717" y="4370"/>
                    <a:pt x="13819" y="4355"/>
                    <a:pt x="13925" y="4355"/>
                  </a:cubicBezTo>
                  <a:cubicBezTo>
                    <a:pt x="14241" y="4355"/>
                    <a:pt x="14583" y="4491"/>
                    <a:pt x="14925" y="4560"/>
                  </a:cubicBezTo>
                  <a:cubicBezTo>
                    <a:pt x="15062" y="4575"/>
                    <a:pt x="15206" y="4582"/>
                    <a:pt x="15351" y="4582"/>
                  </a:cubicBezTo>
                  <a:cubicBezTo>
                    <a:pt x="15495" y="4582"/>
                    <a:pt x="15639" y="4575"/>
                    <a:pt x="15776" y="4560"/>
                  </a:cubicBezTo>
                  <a:cubicBezTo>
                    <a:pt x="16536" y="2797"/>
                    <a:pt x="16992" y="1216"/>
                    <a:pt x="16962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1626614" y="2915357"/>
              <a:ext cx="478733" cy="159928"/>
            </a:xfrm>
            <a:custGeom>
              <a:rect b="b" l="l" r="r" t="t"/>
              <a:pathLst>
                <a:path extrusionOk="0" h="5179" w="15503">
                  <a:moveTo>
                    <a:pt x="7963" y="0"/>
                  </a:moveTo>
                  <a:cubicBezTo>
                    <a:pt x="7424" y="0"/>
                    <a:pt x="7206" y="746"/>
                    <a:pt x="6688" y="919"/>
                  </a:cubicBezTo>
                  <a:cubicBezTo>
                    <a:pt x="6619" y="938"/>
                    <a:pt x="6549" y="946"/>
                    <a:pt x="6477" y="946"/>
                  </a:cubicBezTo>
                  <a:cubicBezTo>
                    <a:pt x="6071" y="946"/>
                    <a:pt x="5619" y="687"/>
                    <a:pt x="5207" y="687"/>
                  </a:cubicBezTo>
                  <a:cubicBezTo>
                    <a:pt x="5110" y="687"/>
                    <a:pt x="5016" y="701"/>
                    <a:pt x="4925" y="737"/>
                  </a:cubicBezTo>
                  <a:cubicBezTo>
                    <a:pt x="4347" y="919"/>
                    <a:pt x="4317" y="1710"/>
                    <a:pt x="3739" y="1953"/>
                  </a:cubicBezTo>
                  <a:cubicBezTo>
                    <a:pt x="3626" y="1993"/>
                    <a:pt x="3509" y="2006"/>
                    <a:pt x="3390" y="2006"/>
                  </a:cubicBezTo>
                  <a:cubicBezTo>
                    <a:pt x="3197" y="2006"/>
                    <a:pt x="3000" y="1972"/>
                    <a:pt x="2812" y="1972"/>
                  </a:cubicBezTo>
                  <a:cubicBezTo>
                    <a:pt x="2680" y="1972"/>
                    <a:pt x="2552" y="1989"/>
                    <a:pt x="2432" y="2044"/>
                  </a:cubicBezTo>
                  <a:cubicBezTo>
                    <a:pt x="1976" y="2287"/>
                    <a:pt x="1915" y="2925"/>
                    <a:pt x="1460" y="3108"/>
                  </a:cubicBezTo>
                  <a:cubicBezTo>
                    <a:pt x="1308" y="3199"/>
                    <a:pt x="1125" y="3199"/>
                    <a:pt x="912" y="3199"/>
                  </a:cubicBezTo>
                  <a:lnTo>
                    <a:pt x="548" y="3199"/>
                  </a:lnTo>
                  <a:cubicBezTo>
                    <a:pt x="274" y="4020"/>
                    <a:pt x="122" y="4688"/>
                    <a:pt x="1" y="5175"/>
                  </a:cubicBezTo>
                  <a:cubicBezTo>
                    <a:pt x="40" y="5177"/>
                    <a:pt x="79" y="5178"/>
                    <a:pt x="118" y="5178"/>
                  </a:cubicBezTo>
                  <a:cubicBezTo>
                    <a:pt x="539" y="5178"/>
                    <a:pt x="977" y="5035"/>
                    <a:pt x="1338" y="4840"/>
                  </a:cubicBezTo>
                  <a:cubicBezTo>
                    <a:pt x="1672" y="4628"/>
                    <a:pt x="1976" y="4324"/>
                    <a:pt x="2402" y="4263"/>
                  </a:cubicBezTo>
                  <a:cubicBezTo>
                    <a:pt x="2489" y="4245"/>
                    <a:pt x="2578" y="4237"/>
                    <a:pt x="2667" y="4237"/>
                  </a:cubicBezTo>
                  <a:cubicBezTo>
                    <a:pt x="3179" y="4237"/>
                    <a:pt x="3721" y="4489"/>
                    <a:pt x="4226" y="4489"/>
                  </a:cubicBezTo>
                  <a:cubicBezTo>
                    <a:pt x="4371" y="4489"/>
                    <a:pt x="4514" y="4469"/>
                    <a:pt x="4651" y="4415"/>
                  </a:cubicBezTo>
                  <a:cubicBezTo>
                    <a:pt x="5137" y="4232"/>
                    <a:pt x="5441" y="3624"/>
                    <a:pt x="6019" y="3564"/>
                  </a:cubicBezTo>
                  <a:cubicBezTo>
                    <a:pt x="6059" y="3558"/>
                    <a:pt x="6099" y="3556"/>
                    <a:pt x="6138" y="3556"/>
                  </a:cubicBezTo>
                  <a:cubicBezTo>
                    <a:pt x="6535" y="3556"/>
                    <a:pt x="6847" y="3820"/>
                    <a:pt x="7235" y="3959"/>
                  </a:cubicBezTo>
                  <a:cubicBezTo>
                    <a:pt x="7432" y="4035"/>
                    <a:pt x="7660" y="4073"/>
                    <a:pt x="7888" y="4073"/>
                  </a:cubicBezTo>
                  <a:cubicBezTo>
                    <a:pt x="8116" y="4073"/>
                    <a:pt x="8344" y="4035"/>
                    <a:pt x="8542" y="3959"/>
                  </a:cubicBezTo>
                  <a:cubicBezTo>
                    <a:pt x="8998" y="3807"/>
                    <a:pt x="9393" y="3472"/>
                    <a:pt x="9879" y="3412"/>
                  </a:cubicBezTo>
                  <a:cubicBezTo>
                    <a:pt x="9914" y="3409"/>
                    <a:pt x="9949" y="3407"/>
                    <a:pt x="9984" y="3407"/>
                  </a:cubicBezTo>
                  <a:cubicBezTo>
                    <a:pt x="10569" y="3407"/>
                    <a:pt x="11151" y="3791"/>
                    <a:pt x="11683" y="3791"/>
                  </a:cubicBezTo>
                  <a:cubicBezTo>
                    <a:pt x="11783" y="3791"/>
                    <a:pt x="11881" y="3778"/>
                    <a:pt x="11976" y="3746"/>
                  </a:cubicBezTo>
                  <a:cubicBezTo>
                    <a:pt x="12432" y="3594"/>
                    <a:pt x="12676" y="3138"/>
                    <a:pt x="13101" y="3017"/>
                  </a:cubicBezTo>
                  <a:cubicBezTo>
                    <a:pt x="13158" y="3008"/>
                    <a:pt x="13213" y="3005"/>
                    <a:pt x="13266" y="3005"/>
                  </a:cubicBezTo>
                  <a:cubicBezTo>
                    <a:pt x="13412" y="3005"/>
                    <a:pt x="13545" y="3033"/>
                    <a:pt x="13679" y="3077"/>
                  </a:cubicBezTo>
                  <a:cubicBezTo>
                    <a:pt x="14256" y="2257"/>
                    <a:pt x="14894" y="1254"/>
                    <a:pt x="15502" y="251"/>
                  </a:cubicBezTo>
                  <a:cubicBezTo>
                    <a:pt x="15368" y="156"/>
                    <a:pt x="15203" y="116"/>
                    <a:pt x="15024" y="116"/>
                  </a:cubicBezTo>
                  <a:cubicBezTo>
                    <a:pt x="14800" y="116"/>
                    <a:pt x="14554" y="179"/>
                    <a:pt x="14317" y="281"/>
                  </a:cubicBezTo>
                  <a:cubicBezTo>
                    <a:pt x="13952" y="463"/>
                    <a:pt x="13557" y="737"/>
                    <a:pt x="13162" y="798"/>
                  </a:cubicBezTo>
                  <a:cubicBezTo>
                    <a:pt x="13080" y="811"/>
                    <a:pt x="12999" y="817"/>
                    <a:pt x="12918" y="817"/>
                  </a:cubicBezTo>
                  <a:cubicBezTo>
                    <a:pt x="12459" y="817"/>
                    <a:pt x="12016" y="618"/>
                    <a:pt x="11551" y="463"/>
                  </a:cubicBezTo>
                  <a:cubicBezTo>
                    <a:pt x="11262" y="361"/>
                    <a:pt x="10944" y="278"/>
                    <a:pt x="10640" y="278"/>
                  </a:cubicBezTo>
                  <a:cubicBezTo>
                    <a:pt x="10401" y="278"/>
                    <a:pt x="10171" y="330"/>
                    <a:pt x="9970" y="463"/>
                  </a:cubicBezTo>
                  <a:cubicBezTo>
                    <a:pt x="9788" y="585"/>
                    <a:pt x="9636" y="767"/>
                    <a:pt x="9393" y="798"/>
                  </a:cubicBezTo>
                  <a:cubicBezTo>
                    <a:pt x="9366" y="802"/>
                    <a:pt x="9339" y="805"/>
                    <a:pt x="9313" y="805"/>
                  </a:cubicBezTo>
                  <a:cubicBezTo>
                    <a:pt x="8847" y="805"/>
                    <a:pt x="8574" y="65"/>
                    <a:pt x="8055" y="7"/>
                  </a:cubicBezTo>
                  <a:cubicBezTo>
                    <a:pt x="8024" y="3"/>
                    <a:pt x="7993" y="0"/>
                    <a:pt x="7963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1409810" y="3677707"/>
              <a:ext cx="285362" cy="400853"/>
            </a:xfrm>
            <a:custGeom>
              <a:rect b="b" l="l" r="r" t="t"/>
              <a:pathLst>
                <a:path extrusionOk="0" h="12981" w="9241">
                  <a:moveTo>
                    <a:pt x="2097" y="1"/>
                  </a:moveTo>
                  <a:lnTo>
                    <a:pt x="2097" y="1"/>
                  </a:lnTo>
                  <a:cubicBezTo>
                    <a:pt x="790" y="6931"/>
                    <a:pt x="0" y="12888"/>
                    <a:pt x="1641" y="12979"/>
                  </a:cubicBezTo>
                  <a:cubicBezTo>
                    <a:pt x="1656" y="12980"/>
                    <a:pt x="1670" y="12980"/>
                    <a:pt x="1685" y="12980"/>
                  </a:cubicBezTo>
                  <a:cubicBezTo>
                    <a:pt x="3632" y="12980"/>
                    <a:pt x="4675" y="8896"/>
                    <a:pt x="7933" y="3314"/>
                  </a:cubicBezTo>
                  <a:cubicBezTo>
                    <a:pt x="8329" y="2675"/>
                    <a:pt x="8754" y="1885"/>
                    <a:pt x="9240" y="973"/>
                  </a:cubicBezTo>
                  <a:lnTo>
                    <a:pt x="9240" y="973"/>
                  </a:lnTo>
                  <a:cubicBezTo>
                    <a:pt x="8299" y="2200"/>
                    <a:pt x="5829" y="5330"/>
                    <a:pt x="4097" y="5330"/>
                  </a:cubicBezTo>
                  <a:cubicBezTo>
                    <a:pt x="3984" y="5330"/>
                    <a:pt x="3875" y="5317"/>
                    <a:pt x="3769" y="5289"/>
                  </a:cubicBezTo>
                  <a:cubicBezTo>
                    <a:pt x="2006" y="4833"/>
                    <a:pt x="1945" y="2493"/>
                    <a:pt x="2097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1563713" y="3318240"/>
              <a:ext cx="320102" cy="135316"/>
            </a:xfrm>
            <a:custGeom>
              <a:rect b="b" l="l" r="r" t="t"/>
              <a:pathLst>
                <a:path extrusionOk="0" h="4382" w="10366">
                  <a:moveTo>
                    <a:pt x="10366" y="0"/>
                  </a:moveTo>
                  <a:cubicBezTo>
                    <a:pt x="9940" y="61"/>
                    <a:pt x="9545" y="152"/>
                    <a:pt x="9332" y="152"/>
                  </a:cubicBezTo>
                  <a:cubicBezTo>
                    <a:pt x="9143" y="152"/>
                    <a:pt x="8956" y="150"/>
                    <a:pt x="8773" y="150"/>
                  </a:cubicBezTo>
                  <a:cubicBezTo>
                    <a:pt x="8221" y="150"/>
                    <a:pt x="7691" y="167"/>
                    <a:pt x="7144" y="304"/>
                  </a:cubicBezTo>
                  <a:cubicBezTo>
                    <a:pt x="6749" y="426"/>
                    <a:pt x="6384" y="608"/>
                    <a:pt x="5989" y="608"/>
                  </a:cubicBezTo>
                  <a:cubicBezTo>
                    <a:pt x="5320" y="608"/>
                    <a:pt x="4695" y="129"/>
                    <a:pt x="4058" y="129"/>
                  </a:cubicBezTo>
                  <a:cubicBezTo>
                    <a:pt x="3942" y="129"/>
                    <a:pt x="3826" y="145"/>
                    <a:pt x="3709" y="182"/>
                  </a:cubicBezTo>
                  <a:cubicBezTo>
                    <a:pt x="3041" y="365"/>
                    <a:pt x="2767" y="1155"/>
                    <a:pt x="2281" y="1672"/>
                  </a:cubicBezTo>
                  <a:cubicBezTo>
                    <a:pt x="1703" y="2189"/>
                    <a:pt x="913" y="2310"/>
                    <a:pt x="275" y="2736"/>
                  </a:cubicBezTo>
                  <a:cubicBezTo>
                    <a:pt x="183" y="2766"/>
                    <a:pt x="123" y="2857"/>
                    <a:pt x="62" y="2918"/>
                  </a:cubicBezTo>
                  <a:cubicBezTo>
                    <a:pt x="1" y="3100"/>
                    <a:pt x="183" y="3283"/>
                    <a:pt x="366" y="3374"/>
                  </a:cubicBezTo>
                  <a:cubicBezTo>
                    <a:pt x="599" y="3476"/>
                    <a:pt x="846" y="3508"/>
                    <a:pt x="1101" y="3508"/>
                  </a:cubicBezTo>
                  <a:cubicBezTo>
                    <a:pt x="1496" y="3508"/>
                    <a:pt x="1910" y="3433"/>
                    <a:pt x="2322" y="3433"/>
                  </a:cubicBezTo>
                  <a:cubicBezTo>
                    <a:pt x="2512" y="3433"/>
                    <a:pt x="2702" y="3449"/>
                    <a:pt x="2889" y="3496"/>
                  </a:cubicBezTo>
                  <a:cubicBezTo>
                    <a:pt x="3527" y="3648"/>
                    <a:pt x="4013" y="4164"/>
                    <a:pt x="4682" y="4316"/>
                  </a:cubicBezTo>
                  <a:cubicBezTo>
                    <a:pt x="4828" y="4371"/>
                    <a:pt x="4996" y="4382"/>
                    <a:pt x="5172" y="4382"/>
                  </a:cubicBezTo>
                  <a:cubicBezTo>
                    <a:pt x="5290" y="4382"/>
                    <a:pt x="5411" y="4377"/>
                    <a:pt x="5533" y="4377"/>
                  </a:cubicBezTo>
                  <a:lnTo>
                    <a:pt x="8269" y="4255"/>
                  </a:lnTo>
                  <a:lnTo>
                    <a:pt x="8390" y="4255"/>
                  </a:lnTo>
                  <a:cubicBezTo>
                    <a:pt x="9059" y="2796"/>
                    <a:pt x="9758" y="1368"/>
                    <a:pt x="10366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535582" y="3496569"/>
              <a:ext cx="263777" cy="131425"/>
            </a:xfrm>
            <a:custGeom>
              <a:rect b="b" l="l" r="r" t="t"/>
              <a:pathLst>
                <a:path extrusionOk="0" h="4256" w="8542">
                  <a:moveTo>
                    <a:pt x="8541" y="0"/>
                  </a:moveTo>
                  <a:lnTo>
                    <a:pt x="8541" y="0"/>
                  </a:lnTo>
                  <a:cubicBezTo>
                    <a:pt x="8116" y="31"/>
                    <a:pt x="7721" y="183"/>
                    <a:pt x="7447" y="243"/>
                  </a:cubicBezTo>
                  <a:cubicBezTo>
                    <a:pt x="7174" y="365"/>
                    <a:pt x="6961" y="547"/>
                    <a:pt x="6687" y="699"/>
                  </a:cubicBezTo>
                  <a:cubicBezTo>
                    <a:pt x="5623" y="1368"/>
                    <a:pt x="4286" y="1398"/>
                    <a:pt x="3070" y="1581"/>
                  </a:cubicBezTo>
                  <a:cubicBezTo>
                    <a:pt x="1854" y="1824"/>
                    <a:pt x="486" y="2310"/>
                    <a:pt x="0" y="3435"/>
                  </a:cubicBezTo>
                  <a:cubicBezTo>
                    <a:pt x="730" y="3678"/>
                    <a:pt x="1398" y="3891"/>
                    <a:pt x="2097" y="4134"/>
                  </a:cubicBezTo>
                  <a:cubicBezTo>
                    <a:pt x="2310" y="4195"/>
                    <a:pt x="2553" y="4256"/>
                    <a:pt x="2766" y="4256"/>
                  </a:cubicBezTo>
                  <a:cubicBezTo>
                    <a:pt x="3252" y="4195"/>
                    <a:pt x="3648" y="3800"/>
                    <a:pt x="4104" y="3678"/>
                  </a:cubicBezTo>
                  <a:cubicBezTo>
                    <a:pt x="4219" y="3649"/>
                    <a:pt x="4338" y="3639"/>
                    <a:pt x="4458" y="3639"/>
                  </a:cubicBezTo>
                  <a:cubicBezTo>
                    <a:pt x="4716" y="3639"/>
                    <a:pt x="4979" y="3688"/>
                    <a:pt x="5228" y="3708"/>
                  </a:cubicBezTo>
                  <a:cubicBezTo>
                    <a:pt x="5487" y="3754"/>
                    <a:pt x="5737" y="3777"/>
                    <a:pt x="5984" y="3777"/>
                  </a:cubicBezTo>
                  <a:cubicBezTo>
                    <a:pt x="6231" y="3777"/>
                    <a:pt x="6474" y="3754"/>
                    <a:pt x="6718" y="3708"/>
                  </a:cubicBezTo>
                  <a:cubicBezTo>
                    <a:pt x="7325" y="2523"/>
                    <a:pt x="7933" y="1277"/>
                    <a:pt x="8541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9572" y="3742462"/>
              <a:ext cx="31" cy="1915"/>
            </a:xfrm>
            <a:custGeom>
              <a:rect b="b" l="l" r="r" t="t"/>
              <a:pathLst>
                <a:path extrusionOk="0" fill="none" h="62" w="1">
                  <a:moveTo>
                    <a:pt x="1" y="1"/>
                  </a:moveTo>
                  <a:lnTo>
                    <a:pt x="1" y="62"/>
                  </a:lnTo>
                  <a:close/>
                </a:path>
              </a:pathLst>
            </a:custGeom>
            <a:noFill/>
            <a:ln cap="flat" cmpd="sng" w="4550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309360" y="3699292"/>
              <a:ext cx="180247" cy="334214"/>
            </a:xfrm>
            <a:custGeom>
              <a:rect b="b" l="l" r="r" t="t"/>
              <a:pathLst>
                <a:path extrusionOk="0" h="10823" w="5837">
                  <a:moveTo>
                    <a:pt x="973" y="1"/>
                  </a:moveTo>
                  <a:lnTo>
                    <a:pt x="973" y="1"/>
                  </a:lnTo>
                  <a:cubicBezTo>
                    <a:pt x="1" y="6171"/>
                    <a:pt x="31" y="10335"/>
                    <a:pt x="609" y="10730"/>
                  </a:cubicBezTo>
                  <a:cubicBezTo>
                    <a:pt x="692" y="10788"/>
                    <a:pt x="791" y="10822"/>
                    <a:pt x="905" y="10822"/>
                  </a:cubicBezTo>
                  <a:cubicBezTo>
                    <a:pt x="1749" y="10822"/>
                    <a:pt x="3428" y="8982"/>
                    <a:pt x="5837" y="1460"/>
                  </a:cubicBezTo>
                  <a:lnTo>
                    <a:pt x="5837" y="1460"/>
                  </a:lnTo>
                  <a:cubicBezTo>
                    <a:pt x="5655" y="1914"/>
                    <a:pt x="4268" y="5594"/>
                    <a:pt x="2635" y="5594"/>
                  </a:cubicBezTo>
                  <a:cubicBezTo>
                    <a:pt x="2628" y="5594"/>
                    <a:pt x="2621" y="5594"/>
                    <a:pt x="2615" y="5593"/>
                  </a:cubicBezTo>
                  <a:cubicBezTo>
                    <a:pt x="973" y="5502"/>
                    <a:pt x="639" y="2767"/>
                    <a:pt x="973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1419198" y="3263800"/>
              <a:ext cx="87298" cy="109315"/>
            </a:xfrm>
            <a:custGeom>
              <a:rect b="b" l="l" r="r" t="t"/>
              <a:pathLst>
                <a:path extrusionOk="0" h="3540" w="2827">
                  <a:moveTo>
                    <a:pt x="882" y="0"/>
                  </a:moveTo>
                  <a:cubicBezTo>
                    <a:pt x="608" y="912"/>
                    <a:pt x="304" y="1915"/>
                    <a:pt x="0" y="2979"/>
                  </a:cubicBezTo>
                  <a:lnTo>
                    <a:pt x="912" y="3313"/>
                  </a:lnTo>
                  <a:cubicBezTo>
                    <a:pt x="1229" y="3427"/>
                    <a:pt x="1563" y="3540"/>
                    <a:pt x="1889" y="3540"/>
                  </a:cubicBezTo>
                  <a:cubicBezTo>
                    <a:pt x="2000" y="3540"/>
                    <a:pt x="2111" y="3527"/>
                    <a:pt x="2219" y="3496"/>
                  </a:cubicBezTo>
                  <a:cubicBezTo>
                    <a:pt x="2280" y="3496"/>
                    <a:pt x="2371" y="3465"/>
                    <a:pt x="2401" y="3435"/>
                  </a:cubicBezTo>
                  <a:cubicBezTo>
                    <a:pt x="2462" y="3344"/>
                    <a:pt x="2523" y="3252"/>
                    <a:pt x="2553" y="3131"/>
                  </a:cubicBezTo>
                  <a:cubicBezTo>
                    <a:pt x="2675" y="2736"/>
                    <a:pt x="2827" y="2341"/>
                    <a:pt x="2614" y="1945"/>
                  </a:cubicBezTo>
                  <a:cubicBezTo>
                    <a:pt x="2493" y="1702"/>
                    <a:pt x="2249" y="1611"/>
                    <a:pt x="2097" y="1368"/>
                  </a:cubicBezTo>
                  <a:cubicBezTo>
                    <a:pt x="2006" y="1246"/>
                    <a:pt x="1976" y="1125"/>
                    <a:pt x="1885" y="1003"/>
                  </a:cubicBezTo>
                  <a:cubicBezTo>
                    <a:pt x="1702" y="669"/>
                    <a:pt x="1337" y="426"/>
                    <a:pt x="1034" y="152"/>
                  </a:cubicBezTo>
                  <a:cubicBezTo>
                    <a:pt x="973" y="122"/>
                    <a:pt x="912" y="91"/>
                    <a:pt x="882" y="0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1361917" y="3490918"/>
              <a:ext cx="102367" cy="116788"/>
            </a:xfrm>
            <a:custGeom>
              <a:rect b="b" l="l" r="r" t="t"/>
              <a:pathLst>
                <a:path extrusionOk="0" h="3782" w="3315">
                  <a:moveTo>
                    <a:pt x="670" y="1"/>
                  </a:moveTo>
                  <a:cubicBezTo>
                    <a:pt x="426" y="1065"/>
                    <a:pt x="183" y="2037"/>
                    <a:pt x="1" y="3040"/>
                  </a:cubicBezTo>
                  <a:cubicBezTo>
                    <a:pt x="882" y="3284"/>
                    <a:pt x="1703" y="3527"/>
                    <a:pt x="2585" y="3740"/>
                  </a:cubicBezTo>
                  <a:cubicBezTo>
                    <a:pt x="2668" y="3756"/>
                    <a:pt x="2760" y="3782"/>
                    <a:pt x="2851" y="3782"/>
                  </a:cubicBezTo>
                  <a:cubicBezTo>
                    <a:pt x="2927" y="3782"/>
                    <a:pt x="3002" y="3764"/>
                    <a:pt x="3071" y="3709"/>
                  </a:cubicBezTo>
                  <a:cubicBezTo>
                    <a:pt x="3314" y="3527"/>
                    <a:pt x="3192" y="3192"/>
                    <a:pt x="3253" y="2919"/>
                  </a:cubicBezTo>
                  <a:cubicBezTo>
                    <a:pt x="2949" y="2888"/>
                    <a:pt x="2706" y="2524"/>
                    <a:pt x="2585" y="2220"/>
                  </a:cubicBezTo>
                  <a:cubicBezTo>
                    <a:pt x="2463" y="1916"/>
                    <a:pt x="2433" y="1581"/>
                    <a:pt x="2250" y="1277"/>
                  </a:cubicBezTo>
                  <a:cubicBezTo>
                    <a:pt x="1946" y="822"/>
                    <a:pt x="1399" y="548"/>
                    <a:pt x="943" y="244"/>
                  </a:cubicBezTo>
                  <a:cubicBezTo>
                    <a:pt x="882" y="183"/>
                    <a:pt x="761" y="92"/>
                    <a:pt x="670" y="1"/>
                  </a:cubicBezTo>
                  <a:close/>
                </a:path>
              </a:pathLst>
            </a:custGeom>
            <a:solidFill>
              <a:srgbClr val="1A1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1409810" y="2488603"/>
              <a:ext cx="782839" cy="1590907"/>
            </a:xfrm>
            <a:custGeom>
              <a:rect b="b" l="l" r="r" t="t"/>
              <a:pathLst>
                <a:path extrusionOk="0" h="51519" w="25351">
                  <a:moveTo>
                    <a:pt x="23608" y="0"/>
                  </a:moveTo>
                  <a:cubicBezTo>
                    <a:pt x="23296" y="0"/>
                    <a:pt x="22964" y="43"/>
                    <a:pt x="22615" y="119"/>
                  </a:cubicBezTo>
                  <a:cubicBezTo>
                    <a:pt x="20517" y="453"/>
                    <a:pt x="14894" y="3159"/>
                    <a:pt x="11247" y="9238"/>
                  </a:cubicBezTo>
                  <a:cubicBezTo>
                    <a:pt x="11095" y="9450"/>
                    <a:pt x="10973" y="9724"/>
                    <a:pt x="10821" y="9967"/>
                  </a:cubicBezTo>
                  <a:cubicBezTo>
                    <a:pt x="10304" y="10909"/>
                    <a:pt x="9848" y="11791"/>
                    <a:pt x="9453" y="12612"/>
                  </a:cubicBezTo>
                  <a:cubicBezTo>
                    <a:pt x="8602" y="14435"/>
                    <a:pt x="8055" y="15925"/>
                    <a:pt x="7690" y="17049"/>
                  </a:cubicBezTo>
                  <a:cubicBezTo>
                    <a:pt x="7417" y="17900"/>
                    <a:pt x="7265" y="18539"/>
                    <a:pt x="7143" y="19025"/>
                  </a:cubicBezTo>
                  <a:cubicBezTo>
                    <a:pt x="7022" y="19724"/>
                    <a:pt x="6991" y="20058"/>
                    <a:pt x="6991" y="20058"/>
                  </a:cubicBezTo>
                  <a:cubicBezTo>
                    <a:pt x="6991" y="20058"/>
                    <a:pt x="4681" y="25499"/>
                    <a:pt x="2979" y="34071"/>
                  </a:cubicBezTo>
                  <a:cubicBezTo>
                    <a:pt x="2675" y="35560"/>
                    <a:pt x="2371" y="37080"/>
                    <a:pt x="2097" y="38569"/>
                  </a:cubicBezTo>
                  <a:cubicBezTo>
                    <a:pt x="790" y="45469"/>
                    <a:pt x="0" y="51457"/>
                    <a:pt x="1641" y="51518"/>
                  </a:cubicBezTo>
                  <a:cubicBezTo>
                    <a:pt x="1659" y="51519"/>
                    <a:pt x="1677" y="51519"/>
                    <a:pt x="1695" y="51519"/>
                  </a:cubicBezTo>
                  <a:cubicBezTo>
                    <a:pt x="2461" y="51519"/>
                    <a:pt x="3086" y="50884"/>
                    <a:pt x="3769" y="49755"/>
                  </a:cubicBezTo>
                  <a:cubicBezTo>
                    <a:pt x="2766" y="46472"/>
                    <a:pt x="3617" y="42855"/>
                    <a:pt x="4499" y="39512"/>
                  </a:cubicBezTo>
                  <a:cubicBezTo>
                    <a:pt x="5654" y="34983"/>
                    <a:pt x="6991" y="30515"/>
                    <a:pt x="8359" y="26016"/>
                  </a:cubicBezTo>
                  <a:cubicBezTo>
                    <a:pt x="8967" y="24040"/>
                    <a:pt x="9605" y="22034"/>
                    <a:pt x="10335" y="20058"/>
                  </a:cubicBezTo>
                  <a:cubicBezTo>
                    <a:pt x="10426" y="19846"/>
                    <a:pt x="10517" y="19572"/>
                    <a:pt x="10608" y="19329"/>
                  </a:cubicBezTo>
                  <a:cubicBezTo>
                    <a:pt x="13009" y="12885"/>
                    <a:pt x="16231" y="6776"/>
                    <a:pt x="21672" y="2703"/>
                  </a:cubicBezTo>
                  <a:cubicBezTo>
                    <a:pt x="22523" y="2003"/>
                    <a:pt x="23952" y="1152"/>
                    <a:pt x="25350" y="757"/>
                  </a:cubicBezTo>
                  <a:cubicBezTo>
                    <a:pt x="24889" y="213"/>
                    <a:pt x="24299" y="0"/>
                    <a:pt x="23608" y="0"/>
                  </a:cubicBezTo>
                  <a:close/>
                </a:path>
              </a:pathLst>
            </a:custGeom>
            <a:solidFill>
              <a:srgbClr val="B45F0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728189" y="921133"/>
            <a:ext cx="538800" cy="538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82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0" name="Google Shape;1640;p29"/>
          <p:cNvSpPr/>
          <p:nvPr/>
        </p:nvSpPr>
        <p:spPr>
          <a:xfrm>
            <a:off x="2551464" y="1890337"/>
            <a:ext cx="538800" cy="538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82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29"/>
          <p:cNvSpPr/>
          <p:nvPr/>
        </p:nvSpPr>
        <p:spPr>
          <a:xfrm>
            <a:off x="725364" y="3222630"/>
            <a:ext cx="538800" cy="538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82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647" name="Google Shape;1647;p30"/>
          <p:cNvGrpSpPr/>
          <p:nvPr/>
        </p:nvGrpSpPr>
        <p:grpSpPr>
          <a:xfrm>
            <a:off x="2200632" y="1289124"/>
            <a:ext cx="4742736" cy="2526628"/>
            <a:chOff x="233350" y="949250"/>
            <a:chExt cx="7137300" cy="3802300"/>
          </a:xfrm>
        </p:grpSpPr>
        <p:sp>
          <p:nvSpPr>
            <p:cNvPr id="1648" name="Google Shape;1648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30"/>
          <p:cNvSpPr/>
          <p:nvPr/>
        </p:nvSpPr>
        <p:spPr>
          <a:xfrm>
            <a:off x="2590801" y="1289123"/>
            <a:ext cx="573300" cy="525600"/>
          </a:xfrm>
          <a:prstGeom prst="wedgeRoundRectCallout">
            <a:avLst>
              <a:gd fmla="val 38056" name="adj1"/>
              <a:gd fmla="val 114294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0"/>
          <p:cNvSpPr/>
          <p:nvPr/>
        </p:nvSpPr>
        <p:spPr>
          <a:xfrm>
            <a:off x="5715351" y="1988376"/>
            <a:ext cx="573300" cy="525600"/>
          </a:xfrm>
          <a:prstGeom prst="wedgeRoundRectCallout">
            <a:avLst>
              <a:gd fmla="val -1880" name="adj1"/>
              <a:gd fmla="val 106297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0"/>
          <p:cNvSpPr/>
          <p:nvPr/>
        </p:nvSpPr>
        <p:spPr>
          <a:xfrm>
            <a:off x="2661451" y="3698086"/>
            <a:ext cx="573300" cy="525600"/>
          </a:xfrm>
          <a:prstGeom prst="wedgeRoundRectCallout">
            <a:avLst>
              <a:gd fmla="val 103831" name="adj1"/>
              <a:gd fmla="val -117929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0"/>
          <p:cNvSpPr/>
          <p:nvPr/>
        </p:nvSpPr>
        <p:spPr>
          <a:xfrm>
            <a:off x="5445173" y="3431386"/>
            <a:ext cx="573300" cy="525600"/>
          </a:xfrm>
          <a:prstGeom prst="wedgeRoundRectCallout">
            <a:avLst>
              <a:gd fmla="val 88444" name="adj1"/>
              <a:gd fmla="val -83074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3" name="Google Shape;1703;p30"/>
          <p:cNvGrpSpPr/>
          <p:nvPr/>
        </p:nvGrpSpPr>
        <p:grpSpPr>
          <a:xfrm>
            <a:off x="457275" y="1084870"/>
            <a:ext cx="1947925" cy="1435109"/>
            <a:chOff x="457275" y="1161070"/>
            <a:chExt cx="1947925" cy="1435109"/>
          </a:xfrm>
        </p:grpSpPr>
        <p:sp>
          <p:nvSpPr>
            <p:cNvPr id="1704" name="Google Shape;1704;p30"/>
            <p:cNvSpPr txBox="1"/>
            <p:nvPr/>
          </p:nvSpPr>
          <p:spPr>
            <a:xfrm>
              <a:off x="457275" y="1161070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65%</a:t>
              </a:r>
              <a:endParaRPr sz="3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5" name="Google Shape;1705;p30"/>
            <p:cNvSpPr txBox="1"/>
            <p:nvPr/>
          </p:nvSpPr>
          <p:spPr>
            <a:xfrm>
              <a:off x="464500" y="1989880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30"/>
            <p:cNvSpPr txBox="1"/>
            <p:nvPr/>
          </p:nvSpPr>
          <p:spPr>
            <a:xfrm>
              <a:off x="464524" y="1711023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7" name="Google Shape;1707;p30"/>
          <p:cNvGrpSpPr/>
          <p:nvPr/>
        </p:nvGrpSpPr>
        <p:grpSpPr>
          <a:xfrm>
            <a:off x="6745850" y="1084870"/>
            <a:ext cx="1940875" cy="1435109"/>
            <a:chOff x="6745850" y="1161070"/>
            <a:chExt cx="1940875" cy="1435109"/>
          </a:xfrm>
        </p:grpSpPr>
        <p:sp>
          <p:nvSpPr>
            <p:cNvPr id="1708" name="Google Shape;1708;p30"/>
            <p:cNvSpPr txBox="1"/>
            <p:nvPr/>
          </p:nvSpPr>
          <p:spPr>
            <a:xfrm>
              <a:off x="7377825" y="1161070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3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9" name="Google Shape;1709;p30"/>
            <p:cNvSpPr txBox="1"/>
            <p:nvPr/>
          </p:nvSpPr>
          <p:spPr>
            <a:xfrm>
              <a:off x="6745850" y="1989880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is also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0" name="Google Shape;1710;p30"/>
            <p:cNvSpPr txBox="1"/>
            <p:nvPr/>
          </p:nvSpPr>
          <p:spPr>
            <a:xfrm>
              <a:off x="7601625" y="1711023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1" name="Google Shape;1711;p30"/>
          <p:cNvGrpSpPr/>
          <p:nvPr/>
        </p:nvGrpSpPr>
        <p:grpSpPr>
          <a:xfrm>
            <a:off x="457275" y="3027855"/>
            <a:ext cx="1947925" cy="1433343"/>
            <a:chOff x="457275" y="3104055"/>
            <a:chExt cx="1947925" cy="1433343"/>
          </a:xfrm>
        </p:grpSpPr>
        <p:sp>
          <p:nvSpPr>
            <p:cNvPr id="1712" name="Google Shape;1712;p30"/>
            <p:cNvSpPr txBox="1"/>
            <p:nvPr/>
          </p:nvSpPr>
          <p:spPr>
            <a:xfrm>
              <a:off x="457275" y="310405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55%</a:t>
              </a:r>
              <a:endParaRPr sz="31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3" name="Google Shape;1713;p30"/>
            <p:cNvSpPr txBox="1"/>
            <p:nvPr/>
          </p:nvSpPr>
          <p:spPr>
            <a:xfrm>
              <a:off x="464500" y="3931098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4" name="Google Shape;1714;p30"/>
            <p:cNvSpPr txBox="1"/>
            <p:nvPr/>
          </p:nvSpPr>
          <p:spPr>
            <a:xfrm>
              <a:off x="464524" y="3652241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5" name="Google Shape;1715;p30"/>
          <p:cNvGrpSpPr/>
          <p:nvPr/>
        </p:nvGrpSpPr>
        <p:grpSpPr>
          <a:xfrm>
            <a:off x="6745762" y="3027855"/>
            <a:ext cx="1940875" cy="1433343"/>
            <a:chOff x="6745762" y="3104055"/>
            <a:chExt cx="1940875" cy="1433343"/>
          </a:xfrm>
        </p:grpSpPr>
        <p:sp>
          <p:nvSpPr>
            <p:cNvPr id="1716" name="Google Shape;1716;p30"/>
            <p:cNvSpPr txBox="1"/>
            <p:nvPr/>
          </p:nvSpPr>
          <p:spPr>
            <a:xfrm>
              <a:off x="7377737" y="310405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3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3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7" name="Google Shape;1717;p30"/>
            <p:cNvSpPr txBox="1"/>
            <p:nvPr/>
          </p:nvSpPr>
          <p:spPr>
            <a:xfrm>
              <a:off x="6745762" y="3931098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where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8" name="Google Shape;1718;p30"/>
            <p:cNvSpPr txBox="1"/>
            <p:nvPr/>
          </p:nvSpPr>
          <p:spPr>
            <a:xfrm>
              <a:off x="7601538" y="3652241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9" name="Google Shape;1719;p30"/>
          <p:cNvGrpSpPr/>
          <p:nvPr/>
        </p:nvGrpSpPr>
        <p:grpSpPr>
          <a:xfrm>
            <a:off x="2774138" y="3777988"/>
            <a:ext cx="347927" cy="365766"/>
            <a:chOff x="2803200" y="4752925"/>
            <a:chExt cx="347927" cy="365766"/>
          </a:xfrm>
        </p:grpSpPr>
        <p:sp>
          <p:nvSpPr>
            <p:cNvPr id="1720" name="Google Shape;1720;p30"/>
            <p:cNvSpPr/>
            <p:nvPr/>
          </p:nvSpPr>
          <p:spPr>
            <a:xfrm>
              <a:off x="2803200" y="4752925"/>
              <a:ext cx="347927" cy="365766"/>
            </a:xfrm>
            <a:custGeom>
              <a:rect b="b" l="l" r="r" t="t"/>
              <a:pathLst>
                <a:path extrusionOk="0" h="19135" w="18032">
                  <a:moveTo>
                    <a:pt x="15998" y="8052"/>
                  </a:moveTo>
                  <a:lnTo>
                    <a:pt x="15998" y="8052"/>
                  </a:lnTo>
                  <a:cubicBezTo>
                    <a:pt x="17251" y="9141"/>
                    <a:pt x="17292" y="10476"/>
                    <a:pt x="15957" y="11092"/>
                  </a:cubicBezTo>
                  <a:cubicBezTo>
                    <a:pt x="15485" y="10188"/>
                    <a:pt x="15485" y="10188"/>
                    <a:pt x="14211" y="9654"/>
                  </a:cubicBezTo>
                  <a:cubicBezTo>
                    <a:pt x="14478" y="8771"/>
                    <a:pt x="15259" y="8442"/>
                    <a:pt x="15998" y="8052"/>
                  </a:cubicBezTo>
                  <a:close/>
                  <a:moveTo>
                    <a:pt x="14047" y="10209"/>
                  </a:moveTo>
                  <a:cubicBezTo>
                    <a:pt x="14540" y="10352"/>
                    <a:pt x="14971" y="10414"/>
                    <a:pt x="15238" y="10907"/>
                  </a:cubicBezTo>
                  <a:cubicBezTo>
                    <a:pt x="14995" y="11048"/>
                    <a:pt x="14759" y="11101"/>
                    <a:pt x="14512" y="11101"/>
                  </a:cubicBezTo>
                  <a:cubicBezTo>
                    <a:pt x="14363" y="11101"/>
                    <a:pt x="14209" y="11081"/>
                    <a:pt x="14047" y="11051"/>
                  </a:cubicBezTo>
                  <a:lnTo>
                    <a:pt x="14047" y="10209"/>
                  </a:lnTo>
                  <a:close/>
                  <a:moveTo>
                    <a:pt x="6929" y="1"/>
                  </a:moveTo>
                  <a:cubicBezTo>
                    <a:pt x="6919" y="1"/>
                    <a:pt x="6910" y="1"/>
                    <a:pt x="6900" y="2"/>
                  </a:cubicBezTo>
                  <a:cubicBezTo>
                    <a:pt x="6736" y="23"/>
                    <a:pt x="6531" y="105"/>
                    <a:pt x="6449" y="228"/>
                  </a:cubicBezTo>
                  <a:cubicBezTo>
                    <a:pt x="6284" y="516"/>
                    <a:pt x="6182" y="844"/>
                    <a:pt x="6141" y="1152"/>
                  </a:cubicBezTo>
                  <a:cubicBezTo>
                    <a:pt x="6120" y="1481"/>
                    <a:pt x="6141" y="1830"/>
                    <a:pt x="6141" y="2158"/>
                  </a:cubicBezTo>
                  <a:cubicBezTo>
                    <a:pt x="5648" y="1645"/>
                    <a:pt x="5299" y="1049"/>
                    <a:pt x="5011" y="413"/>
                  </a:cubicBezTo>
                  <a:cubicBezTo>
                    <a:pt x="4950" y="310"/>
                    <a:pt x="4826" y="146"/>
                    <a:pt x="4724" y="146"/>
                  </a:cubicBezTo>
                  <a:cubicBezTo>
                    <a:pt x="4621" y="146"/>
                    <a:pt x="4477" y="290"/>
                    <a:pt x="4416" y="392"/>
                  </a:cubicBezTo>
                  <a:cubicBezTo>
                    <a:pt x="4128" y="967"/>
                    <a:pt x="4005" y="1625"/>
                    <a:pt x="4108" y="2282"/>
                  </a:cubicBezTo>
                  <a:cubicBezTo>
                    <a:pt x="4231" y="3000"/>
                    <a:pt x="4600" y="3596"/>
                    <a:pt x="5093" y="4150"/>
                  </a:cubicBezTo>
                  <a:cubicBezTo>
                    <a:pt x="4169" y="3904"/>
                    <a:pt x="3553" y="3185"/>
                    <a:pt x="2834" y="2590"/>
                  </a:cubicBezTo>
                  <a:cubicBezTo>
                    <a:pt x="2383" y="3000"/>
                    <a:pt x="2424" y="3473"/>
                    <a:pt x="2424" y="3904"/>
                  </a:cubicBezTo>
                  <a:cubicBezTo>
                    <a:pt x="2362" y="4869"/>
                    <a:pt x="2937" y="5547"/>
                    <a:pt x="3676" y="6081"/>
                  </a:cubicBezTo>
                  <a:cubicBezTo>
                    <a:pt x="3652" y="6085"/>
                    <a:pt x="3628" y="6087"/>
                    <a:pt x="3605" y="6087"/>
                  </a:cubicBezTo>
                  <a:cubicBezTo>
                    <a:pt x="3512" y="6087"/>
                    <a:pt x="3430" y="6060"/>
                    <a:pt x="3348" y="6060"/>
                  </a:cubicBezTo>
                  <a:cubicBezTo>
                    <a:pt x="3319" y="6059"/>
                    <a:pt x="3292" y="6058"/>
                    <a:pt x="3266" y="6058"/>
                  </a:cubicBezTo>
                  <a:cubicBezTo>
                    <a:pt x="2924" y="6058"/>
                    <a:pt x="2844" y="6187"/>
                    <a:pt x="2978" y="6512"/>
                  </a:cubicBezTo>
                  <a:cubicBezTo>
                    <a:pt x="3101" y="6800"/>
                    <a:pt x="3286" y="7087"/>
                    <a:pt x="3492" y="7334"/>
                  </a:cubicBezTo>
                  <a:cubicBezTo>
                    <a:pt x="3923" y="7888"/>
                    <a:pt x="4539" y="8155"/>
                    <a:pt x="5299" y="8340"/>
                  </a:cubicBezTo>
                  <a:cubicBezTo>
                    <a:pt x="4724" y="9346"/>
                    <a:pt x="4683" y="10414"/>
                    <a:pt x="4744" y="11482"/>
                  </a:cubicBezTo>
                  <a:cubicBezTo>
                    <a:pt x="4703" y="11523"/>
                    <a:pt x="4703" y="11543"/>
                    <a:pt x="4683" y="11543"/>
                  </a:cubicBezTo>
                  <a:cubicBezTo>
                    <a:pt x="4580" y="11584"/>
                    <a:pt x="4498" y="11626"/>
                    <a:pt x="4395" y="11646"/>
                  </a:cubicBezTo>
                  <a:cubicBezTo>
                    <a:pt x="2342" y="12324"/>
                    <a:pt x="986" y="13700"/>
                    <a:pt x="165" y="15651"/>
                  </a:cubicBezTo>
                  <a:cubicBezTo>
                    <a:pt x="83" y="15815"/>
                    <a:pt x="0" y="15938"/>
                    <a:pt x="0" y="16061"/>
                  </a:cubicBezTo>
                  <a:cubicBezTo>
                    <a:pt x="0" y="16164"/>
                    <a:pt x="83" y="16328"/>
                    <a:pt x="185" y="16410"/>
                  </a:cubicBezTo>
                  <a:cubicBezTo>
                    <a:pt x="187" y="16413"/>
                    <a:pt x="192" y="16414"/>
                    <a:pt x="198" y="16414"/>
                  </a:cubicBezTo>
                  <a:cubicBezTo>
                    <a:pt x="248" y="16414"/>
                    <a:pt x="418" y="16340"/>
                    <a:pt x="473" y="16267"/>
                  </a:cubicBezTo>
                  <a:cubicBezTo>
                    <a:pt x="575" y="16123"/>
                    <a:pt x="616" y="15938"/>
                    <a:pt x="699" y="15753"/>
                  </a:cubicBezTo>
                  <a:cubicBezTo>
                    <a:pt x="1500" y="13987"/>
                    <a:pt x="2773" y="12735"/>
                    <a:pt x="4642" y="12139"/>
                  </a:cubicBezTo>
                  <a:cubicBezTo>
                    <a:pt x="4880" y="12069"/>
                    <a:pt x="5113" y="12034"/>
                    <a:pt x="5344" y="12034"/>
                  </a:cubicBezTo>
                  <a:cubicBezTo>
                    <a:pt x="5591" y="12034"/>
                    <a:pt x="5835" y="12075"/>
                    <a:pt x="6079" y="12160"/>
                  </a:cubicBezTo>
                  <a:cubicBezTo>
                    <a:pt x="7578" y="12755"/>
                    <a:pt x="8482" y="14460"/>
                    <a:pt x="8133" y="16020"/>
                  </a:cubicBezTo>
                  <a:cubicBezTo>
                    <a:pt x="7989" y="16739"/>
                    <a:pt x="7681" y="17376"/>
                    <a:pt x="7270" y="17971"/>
                  </a:cubicBezTo>
                  <a:cubicBezTo>
                    <a:pt x="7167" y="18115"/>
                    <a:pt x="7106" y="18279"/>
                    <a:pt x="7291" y="18402"/>
                  </a:cubicBezTo>
                  <a:cubicBezTo>
                    <a:pt x="7345" y="18439"/>
                    <a:pt x="7394" y="18454"/>
                    <a:pt x="7438" y="18454"/>
                  </a:cubicBezTo>
                  <a:cubicBezTo>
                    <a:pt x="7546" y="18454"/>
                    <a:pt x="7629" y="18366"/>
                    <a:pt x="7701" y="18279"/>
                  </a:cubicBezTo>
                  <a:cubicBezTo>
                    <a:pt x="8112" y="17684"/>
                    <a:pt x="8441" y="17068"/>
                    <a:pt x="8626" y="16349"/>
                  </a:cubicBezTo>
                  <a:cubicBezTo>
                    <a:pt x="8913" y="15199"/>
                    <a:pt x="8728" y="14110"/>
                    <a:pt x="8030" y="13145"/>
                  </a:cubicBezTo>
                  <a:cubicBezTo>
                    <a:pt x="7373" y="12221"/>
                    <a:pt x="6490" y="11605"/>
                    <a:pt x="5319" y="11482"/>
                  </a:cubicBezTo>
                  <a:cubicBezTo>
                    <a:pt x="5155" y="10373"/>
                    <a:pt x="5340" y="9367"/>
                    <a:pt x="5874" y="8442"/>
                  </a:cubicBezTo>
                  <a:cubicBezTo>
                    <a:pt x="6284" y="8401"/>
                    <a:pt x="6654" y="8360"/>
                    <a:pt x="7003" y="8299"/>
                  </a:cubicBezTo>
                  <a:cubicBezTo>
                    <a:pt x="7250" y="8237"/>
                    <a:pt x="7476" y="8196"/>
                    <a:pt x="7701" y="8093"/>
                  </a:cubicBezTo>
                  <a:cubicBezTo>
                    <a:pt x="7804" y="8032"/>
                    <a:pt x="7825" y="7847"/>
                    <a:pt x="7907" y="7744"/>
                  </a:cubicBezTo>
                  <a:cubicBezTo>
                    <a:pt x="7784" y="7703"/>
                    <a:pt x="7681" y="7621"/>
                    <a:pt x="7558" y="7601"/>
                  </a:cubicBezTo>
                  <a:cubicBezTo>
                    <a:pt x="7538" y="7598"/>
                    <a:pt x="7519" y="7596"/>
                    <a:pt x="7501" y="7596"/>
                  </a:cubicBezTo>
                  <a:cubicBezTo>
                    <a:pt x="7385" y="7596"/>
                    <a:pt x="7294" y="7647"/>
                    <a:pt x="7188" y="7683"/>
                  </a:cubicBezTo>
                  <a:cubicBezTo>
                    <a:pt x="6695" y="7724"/>
                    <a:pt x="6243" y="7826"/>
                    <a:pt x="5771" y="7826"/>
                  </a:cubicBezTo>
                  <a:cubicBezTo>
                    <a:pt x="5114" y="7826"/>
                    <a:pt x="4518" y="7621"/>
                    <a:pt x="4025" y="7169"/>
                  </a:cubicBezTo>
                  <a:cubicBezTo>
                    <a:pt x="3964" y="7067"/>
                    <a:pt x="3882" y="6964"/>
                    <a:pt x="3779" y="6779"/>
                  </a:cubicBezTo>
                  <a:lnTo>
                    <a:pt x="3779" y="6779"/>
                  </a:lnTo>
                  <a:cubicBezTo>
                    <a:pt x="4313" y="6820"/>
                    <a:pt x="4785" y="6902"/>
                    <a:pt x="5217" y="6902"/>
                  </a:cubicBezTo>
                  <a:cubicBezTo>
                    <a:pt x="5935" y="6902"/>
                    <a:pt x="6675" y="6882"/>
                    <a:pt x="7414" y="6882"/>
                  </a:cubicBezTo>
                  <a:cubicBezTo>
                    <a:pt x="7804" y="6882"/>
                    <a:pt x="8030" y="6759"/>
                    <a:pt x="7989" y="6574"/>
                  </a:cubicBezTo>
                  <a:cubicBezTo>
                    <a:pt x="7907" y="6266"/>
                    <a:pt x="7619" y="6348"/>
                    <a:pt x="7414" y="6307"/>
                  </a:cubicBezTo>
                  <a:cubicBezTo>
                    <a:pt x="6654" y="6245"/>
                    <a:pt x="5874" y="6163"/>
                    <a:pt x="5114" y="6040"/>
                  </a:cubicBezTo>
                  <a:cubicBezTo>
                    <a:pt x="4518" y="5937"/>
                    <a:pt x="3984" y="5691"/>
                    <a:pt x="3512" y="5280"/>
                  </a:cubicBezTo>
                  <a:cubicBezTo>
                    <a:pt x="2999" y="4849"/>
                    <a:pt x="2814" y="4294"/>
                    <a:pt x="2896" y="3617"/>
                  </a:cubicBezTo>
                  <a:cubicBezTo>
                    <a:pt x="2958" y="3596"/>
                    <a:pt x="2999" y="3596"/>
                    <a:pt x="2999" y="3596"/>
                  </a:cubicBezTo>
                  <a:cubicBezTo>
                    <a:pt x="3101" y="3637"/>
                    <a:pt x="3183" y="3719"/>
                    <a:pt x="3266" y="3781"/>
                  </a:cubicBezTo>
                  <a:cubicBezTo>
                    <a:pt x="4128" y="4458"/>
                    <a:pt x="5114" y="4972"/>
                    <a:pt x="6223" y="5239"/>
                  </a:cubicBezTo>
                  <a:cubicBezTo>
                    <a:pt x="6777" y="5362"/>
                    <a:pt x="7352" y="5465"/>
                    <a:pt x="7907" y="5547"/>
                  </a:cubicBezTo>
                  <a:cubicBezTo>
                    <a:pt x="7916" y="5548"/>
                    <a:pt x="7925" y="5549"/>
                    <a:pt x="7935" y="5549"/>
                  </a:cubicBezTo>
                  <a:cubicBezTo>
                    <a:pt x="8054" y="5549"/>
                    <a:pt x="8204" y="5438"/>
                    <a:pt x="8317" y="5362"/>
                  </a:cubicBezTo>
                  <a:cubicBezTo>
                    <a:pt x="8235" y="5239"/>
                    <a:pt x="8174" y="5075"/>
                    <a:pt x="8030" y="5033"/>
                  </a:cubicBezTo>
                  <a:cubicBezTo>
                    <a:pt x="7825" y="4931"/>
                    <a:pt x="7599" y="4910"/>
                    <a:pt x="7393" y="4828"/>
                  </a:cubicBezTo>
                  <a:cubicBezTo>
                    <a:pt x="6634" y="4541"/>
                    <a:pt x="5915" y="4212"/>
                    <a:pt x="5340" y="3617"/>
                  </a:cubicBezTo>
                  <a:cubicBezTo>
                    <a:pt x="4703" y="2959"/>
                    <a:pt x="4477" y="2179"/>
                    <a:pt x="4703" y="1255"/>
                  </a:cubicBezTo>
                  <a:lnTo>
                    <a:pt x="4703" y="1255"/>
                  </a:lnTo>
                  <a:cubicBezTo>
                    <a:pt x="4785" y="1316"/>
                    <a:pt x="4826" y="1316"/>
                    <a:pt x="4867" y="1337"/>
                  </a:cubicBezTo>
                  <a:cubicBezTo>
                    <a:pt x="5545" y="2672"/>
                    <a:pt x="6798" y="3391"/>
                    <a:pt x="7907" y="4315"/>
                  </a:cubicBezTo>
                  <a:cubicBezTo>
                    <a:pt x="7927" y="4356"/>
                    <a:pt x="7989" y="4397"/>
                    <a:pt x="8009" y="4397"/>
                  </a:cubicBezTo>
                  <a:cubicBezTo>
                    <a:pt x="8051" y="4397"/>
                    <a:pt x="8105" y="4400"/>
                    <a:pt x="8156" y="4400"/>
                  </a:cubicBezTo>
                  <a:cubicBezTo>
                    <a:pt x="8234" y="4400"/>
                    <a:pt x="8305" y="4393"/>
                    <a:pt x="8317" y="4356"/>
                  </a:cubicBezTo>
                  <a:cubicBezTo>
                    <a:pt x="8338" y="4253"/>
                    <a:pt x="8338" y="4089"/>
                    <a:pt x="8297" y="4007"/>
                  </a:cubicBezTo>
                  <a:cubicBezTo>
                    <a:pt x="8174" y="3842"/>
                    <a:pt x="7989" y="3719"/>
                    <a:pt x="7825" y="3596"/>
                  </a:cubicBezTo>
                  <a:cubicBezTo>
                    <a:pt x="7270" y="3083"/>
                    <a:pt x="6839" y="2508"/>
                    <a:pt x="6675" y="1748"/>
                  </a:cubicBezTo>
                  <a:cubicBezTo>
                    <a:pt x="6634" y="1522"/>
                    <a:pt x="6572" y="1255"/>
                    <a:pt x="6777" y="1008"/>
                  </a:cubicBezTo>
                  <a:cubicBezTo>
                    <a:pt x="7085" y="1748"/>
                    <a:pt x="7517" y="2302"/>
                    <a:pt x="8133" y="2754"/>
                  </a:cubicBezTo>
                  <a:cubicBezTo>
                    <a:pt x="9139" y="3452"/>
                    <a:pt x="10248" y="3801"/>
                    <a:pt x="11480" y="3842"/>
                  </a:cubicBezTo>
                  <a:cubicBezTo>
                    <a:pt x="11634" y="3842"/>
                    <a:pt x="11793" y="3837"/>
                    <a:pt x="11955" y="3837"/>
                  </a:cubicBezTo>
                  <a:cubicBezTo>
                    <a:pt x="12117" y="3837"/>
                    <a:pt x="12281" y="3842"/>
                    <a:pt x="12445" y="3863"/>
                  </a:cubicBezTo>
                  <a:cubicBezTo>
                    <a:pt x="13164" y="3966"/>
                    <a:pt x="13821" y="4294"/>
                    <a:pt x="14273" y="4890"/>
                  </a:cubicBezTo>
                  <a:cubicBezTo>
                    <a:pt x="14355" y="4992"/>
                    <a:pt x="14540" y="5033"/>
                    <a:pt x="14663" y="5095"/>
                  </a:cubicBezTo>
                  <a:cubicBezTo>
                    <a:pt x="14745" y="4972"/>
                    <a:pt x="14848" y="4849"/>
                    <a:pt x="14868" y="4684"/>
                  </a:cubicBezTo>
                  <a:cubicBezTo>
                    <a:pt x="14889" y="4541"/>
                    <a:pt x="14868" y="4356"/>
                    <a:pt x="14868" y="4068"/>
                  </a:cubicBezTo>
                  <a:lnTo>
                    <a:pt x="14868" y="4068"/>
                  </a:lnTo>
                  <a:cubicBezTo>
                    <a:pt x="14992" y="4233"/>
                    <a:pt x="15074" y="4315"/>
                    <a:pt x="15094" y="4376"/>
                  </a:cubicBezTo>
                  <a:cubicBezTo>
                    <a:pt x="15218" y="4725"/>
                    <a:pt x="15361" y="5054"/>
                    <a:pt x="15464" y="5403"/>
                  </a:cubicBezTo>
                  <a:cubicBezTo>
                    <a:pt x="15505" y="5588"/>
                    <a:pt x="15505" y="5793"/>
                    <a:pt x="15731" y="5834"/>
                  </a:cubicBezTo>
                  <a:cubicBezTo>
                    <a:pt x="15753" y="5838"/>
                    <a:pt x="15773" y="5839"/>
                    <a:pt x="15792" y="5839"/>
                  </a:cubicBezTo>
                  <a:cubicBezTo>
                    <a:pt x="16011" y="5839"/>
                    <a:pt x="16085" y="5635"/>
                    <a:pt x="16142" y="5465"/>
                  </a:cubicBezTo>
                  <a:cubicBezTo>
                    <a:pt x="16203" y="5280"/>
                    <a:pt x="16244" y="5116"/>
                    <a:pt x="16327" y="4869"/>
                  </a:cubicBezTo>
                  <a:cubicBezTo>
                    <a:pt x="16388" y="4951"/>
                    <a:pt x="16429" y="4972"/>
                    <a:pt x="16429" y="5013"/>
                  </a:cubicBezTo>
                  <a:cubicBezTo>
                    <a:pt x="16593" y="6101"/>
                    <a:pt x="16203" y="7436"/>
                    <a:pt x="15012" y="7929"/>
                  </a:cubicBezTo>
                  <a:cubicBezTo>
                    <a:pt x="14129" y="8319"/>
                    <a:pt x="13513" y="9079"/>
                    <a:pt x="13472" y="10085"/>
                  </a:cubicBezTo>
                  <a:cubicBezTo>
                    <a:pt x="13451" y="11153"/>
                    <a:pt x="13349" y="12283"/>
                    <a:pt x="13657" y="13371"/>
                  </a:cubicBezTo>
                  <a:cubicBezTo>
                    <a:pt x="13842" y="14008"/>
                    <a:pt x="13924" y="14644"/>
                    <a:pt x="13780" y="15322"/>
                  </a:cubicBezTo>
                  <a:cubicBezTo>
                    <a:pt x="13534" y="16554"/>
                    <a:pt x="12835" y="17540"/>
                    <a:pt x="11932" y="18382"/>
                  </a:cubicBezTo>
                  <a:cubicBezTo>
                    <a:pt x="11809" y="18505"/>
                    <a:pt x="11665" y="18608"/>
                    <a:pt x="11562" y="18752"/>
                  </a:cubicBezTo>
                  <a:cubicBezTo>
                    <a:pt x="11521" y="18834"/>
                    <a:pt x="11562" y="19019"/>
                    <a:pt x="11603" y="19101"/>
                  </a:cubicBezTo>
                  <a:cubicBezTo>
                    <a:pt x="11639" y="19125"/>
                    <a:pt x="11704" y="19135"/>
                    <a:pt x="11767" y="19135"/>
                  </a:cubicBezTo>
                  <a:cubicBezTo>
                    <a:pt x="11812" y="19135"/>
                    <a:pt x="11857" y="19130"/>
                    <a:pt x="11891" y="19121"/>
                  </a:cubicBezTo>
                  <a:cubicBezTo>
                    <a:pt x="11993" y="19080"/>
                    <a:pt x="12096" y="18998"/>
                    <a:pt x="12178" y="18895"/>
                  </a:cubicBezTo>
                  <a:cubicBezTo>
                    <a:pt x="12692" y="18300"/>
                    <a:pt x="13226" y="17725"/>
                    <a:pt x="13657" y="17088"/>
                  </a:cubicBezTo>
                  <a:cubicBezTo>
                    <a:pt x="14252" y="16246"/>
                    <a:pt x="14478" y="15240"/>
                    <a:pt x="14355" y="14213"/>
                  </a:cubicBezTo>
                  <a:cubicBezTo>
                    <a:pt x="14273" y="13618"/>
                    <a:pt x="14150" y="13063"/>
                    <a:pt x="14047" y="12468"/>
                  </a:cubicBezTo>
                  <a:cubicBezTo>
                    <a:pt x="13985" y="12221"/>
                    <a:pt x="14026" y="11934"/>
                    <a:pt x="13985" y="11646"/>
                  </a:cubicBezTo>
                  <a:cubicBezTo>
                    <a:pt x="14273" y="11626"/>
                    <a:pt x="14458" y="11626"/>
                    <a:pt x="14643" y="11605"/>
                  </a:cubicBezTo>
                  <a:cubicBezTo>
                    <a:pt x="14785" y="11583"/>
                    <a:pt x="14945" y="11514"/>
                    <a:pt x="15098" y="11514"/>
                  </a:cubicBezTo>
                  <a:cubicBezTo>
                    <a:pt x="15231" y="11514"/>
                    <a:pt x="15359" y="11567"/>
                    <a:pt x="15464" y="11749"/>
                  </a:cubicBezTo>
                  <a:cubicBezTo>
                    <a:pt x="15474" y="11780"/>
                    <a:pt x="15531" y="11795"/>
                    <a:pt x="15597" y="11795"/>
                  </a:cubicBezTo>
                  <a:cubicBezTo>
                    <a:pt x="15664" y="11795"/>
                    <a:pt x="15741" y="11780"/>
                    <a:pt x="15793" y="11749"/>
                  </a:cubicBezTo>
                  <a:cubicBezTo>
                    <a:pt x="17353" y="11051"/>
                    <a:pt x="18031" y="9716"/>
                    <a:pt x="16943" y="8258"/>
                  </a:cubicBezTo>
                  <a:cubicBezTo>
                    <a:pt x="16799" y="8032"/>
                    <a:pt x="16614" y="7826"/>
                    <a:pt x="16491" y="7662"/>
                  </a:cubicBezTo>
                  <a:cubicBezTo>
                    <a:pt x="16655" y="7025"/>
                    <a:pt x="16902" y="6471"/>
                    <a:pt x="17004" y="5896"/>
                  </a:cubicBezTo>
                  <a:cubicBezTo>
                    <a:pt x="17127" y="5177"/>
                    <a:pt x="16922" y="4520"/>
                    <a:pt x="16635" y="3863"/>
                  </a:cubicBezTo>
                  <a:cubicBezTo>
                    <a:pt x="16593" y="3740"/>
                    <a:pt x="16388" y="3617"/>
                    <a:pt x="16224" y="3596"/>
                  </a:cubicBezTo>
                  <a:cubicBezTo>
                    <a:pt x="16018" y="3596"/>
                    <a:pt x="15936" y="3781"/>
                    <a:pt x="15895" y="3966"/>
                  </a:cubicBezTo>
                  <a:cubicBezTo>
                    <a:pt x="15875" y="4109"/>
                    <a:pt x="15813" y="4253"/>
                    <a:pt x="15772" y="4458"/>
                  </a:cubicBezTo>
                  <a:cubicBezTo>
                    <a:pt x="15669" y="4274"/>
                    <a:pt x="15608" y="4171"/>
                    <a:pt x="15526" y="4068"/>
                  </a:cubicBezTo>
                  <a:cubicBezTo>
                    <a:pt x="15259" y="3678"/>
                    <a:pt x="14951" y="3288"/>
                    <a:pt x="14458" y="3103"/>
                  </a:cubicBezTo>
                  <a:cubicBezTo>
                    <a:pt x="14417" y="3089"/>
                    <a:pt x="14369" y="3083"/>
                    <a:pt x="14319" y="3083"/>
                  </a:cubicBezTo>
                  <a:cubicBezTo>
                    <a:pt x="14218" y="3083"/>
                    <a:pt x="14109" y="3110"/>
                    <a:pt x="14026" y="3165"/>
                  </a:cubicBezTo>
                  <a:cubicBezTo>
                    <a:pt x="13842" y="3267"/>
                    <a:pt x="13862" y="3432"/>
                    <a:pt x="13965" y="3596"/>
                  </a:cubicBezTo>
                  <a:cubicBezTo>
                    <a:pt x="14026" y="3699"/>
                    <a:pt x="14047" y="3781"/>
                    <a:pt x="14109" y="3883"/>
                  </a:cubicBezTo>
                  <a:cubicBezTo>
                    <a:pt x="13287" y="3493"/>
                    <a:pt x="12466" y="3391"/>
                    <a:pt x="11644" y="3308"/>
                  </a:cubicBezTo>
                  <a:cubicBezTo>
                    <a:pt x="10700" y="3308"/>
                    <a:pt x="9837" y="3083"/>
                    <a:pt x="9036" y="2651"/>
                  </a:cubicBezTo>
                  <a:cubicBezTo>
                    <a:pt x="8112" y="2138"/>
                    <a:pt x="7393" y="1460"/>
                    <a:pt x="7250" y="351"/>
                  </a:cubicBezTo>
                  <a:cubicBezTo>
                    <a:pt x="7210" y="195"/>
                    <a:pt x="7115" y="1"/>
                    <a:pt x="6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2977537" y="4904479"/>
              <a:ext cx="57075" cy="55357"/>
            </a:xfrm>
            <a:custGeom>
              <a:rect b="b" l="l" r="r" t="t"/>
              <a:pathLst>
                <a:path extrusionOk="0" h="2896" w="2958">
                  <a:moveTo>
                    <a:pt x="1500" y="533"/>
                  </a:moveTo>
                  <a:cubicBezTo>
                    <a:pt x="1514" y="533"/>
                    <a:pt x="1527" y="533"/>
                    <a:pt x="1540" y="534"/>
                  </a:cubicBezTo>
                  <a:cubicBezTo>
                    <a:pt x="2054" y="575"/>
                    <a:pt x="2403" y="945"/>
                    <a:pt x="2403" y="1458"/>
                  </a:cubicBezTo>
                  <a:cubicBezTo>
                    <a:pt x="2403" y="1951"/>
                    <a:pt x="1992" y="2362"/>
                    <a:pt x="1520" y="2382"/>
                  </a:cubicBezTo>
                  <a:cubicBezTo>
                    <a:pt x="1007" y="2382"/>
                    <a:pt x="596" y="1951"/>
                    <a:pt x="596" y="1438"/>
                  </a:cubicBezTo>
                  <a:cubicBezTo>
                    <a:pt x="596" y="917"/>
                    <a:pt x="986" y="533"/>
                    <a:pt x="1500" y="533"/>
                  </a:cubicBezTo>
                  <a:close/>
                  <a:moveTo>
                    <a:pt x="1499" y="0"/>
                  </a:moveTo>
                  <a:cubicBezTo>
                    <a:pt x="678" y="0"/>
                    <a:pt x="0" y="678"/>
                    <a:pt x="21" y="1499"/>
                  </a:cubicBezTo>
                  <a:cubicBezTo>
                    <a:pt x="62" y="2280"/>
                    <a:pt x="719" y="2896"/>
                    <a:pt x="1520" y="2896"/>
                  </a:cubicBezTo>
                  <a:cubicBezTo>
                    <a:pt x="2321" y="2875"/>
                    <a:pt x="2957" y="2239"/>
                    <a:pt x="2937" y="1438"/>
                  </a:cubicBezTo>
                  <a:cubicBezTo>
                    <a:pt x="2937" y="637"/>
                    <a:pt x="2300" y="0"/>
                    <a:pt x="1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3032215" y="4876993"/>
              <a:ext cx="39246" cy="38154"/>
            </a:xfrm>
            <a:custGeom>
              <a:rect b="b" l="l" r="r" t="t"/>
              <a:pathLst>
                <a:path extrusionOk="0" h="1996" w="2034">
                  <a:moveTo>
                    <a:pt x="1016" y="513"/>
                  </a:moveTo>
                  <a:cubicBezTo>
                    <a:pt x="1027" y="513"/>
                    <a:pt x="1037" y="513"/>
                    <a:pt x="1048" y="514"/>
                  </a:cubicBezTo>
                  <a:cubicBezTo>
                    <a:pt x="1315" y="534"/>
                    <a:pt x="1520" y="801"/>
                    <a:pt x="1479" y="1027"/>
                  </a:cubicBezTo>
                  <a:cubicBezTo>
                    <a:pt x="1479" y="1271"/>
                    <a:pt x="1290" y="1464"/>
                    <a:pt x="1070" y="1464"/>
                  </a:cubicBezTo>
                  <a:cubicBezTo>
                    <a:pt x="1049" y="1464"/>
                    <a:pt x="1028" y="1462"/>
                    <a:pt x="1006" y="1459"/>
                  </a:cubicBezTo>
                  <a:cubicBezTo>
                    <a:pt x="740" y="1459"/>
                    <a:pt x="534" y="1253"/>
                    <a:pt x="534" y="1007"/>
                  </a:cubicBezTo>
                  <a:cubicBezTo>
                    <a:pt x="534" y="731"/>
                    <a:pt x="779" y="513"/>
                    <a:pt x="1016" y="513"/>
                  </a:cubicBezTo>
                  <a:close/>
                  <a:moveTo>
                    <a:pt x="1006" y="1"/>
                  </a:moveTo>
                  <a:cubicBezTo>
                    <a:pt x="431" y="21"/>
                    <a:pt x="0" y="473"/>
                    <a:pt x="21" y="1048"/>
                  </a:cubicBezTo>
                  <a:cubicBezTo>
                    <a:pt x="40" y="1596"/>
                    <a:pt x="452" y="1995"/>
                    <a:pt x="989" y="1995"/>
                  </a:cubicBezTo>
                  <a:cubicBezTo>
                    <a:pt x="1015" y="1995"/>
                    <a:pt x="1042" y="1994"/>
                    <a:pt x="1068" y="1993"/>
                  </a:cubicBezTo>
                  <a:cubicBezTo>
                    <a:pt x="1643" y="1972"/>
                    <a:pt x="2033" y="1561"/>
                    <a:pt x="2033" y="1007"/>
                  </a:cubicBezTo>
                  <a:cubicBezTo>
                    <a:pt x="2033" y="432"/>
                    <a:pt x="1561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3014774" y="5026540"/>
              <a:ext cx="45189" cy="71777"/>
            </a:xfrm>
            <a:custGeom>
              <a:rect b="b" l="l" r="r" t="t"/>
              <a:pathLst>
                <a:path extrusionOk="0" h="3755" w="2342">
                  <a:moveTo>
                    <a:pt x="2136" y="1"/>
                  </a:moveTo>
                  <a:cubicBezTo>
                    <a:pt x="2034" y="83"/>
                    <a:pt x="1910" y="145"/>
                    <a:pt x="1828" y="247"/>
                  </a:cubicBezTo>
                  <a:cubicBezTo>
                    <a:pt x="1808" y="288"/>
                    <a:pt x="1828" y="391"/>
                    <a:pt x="1808" y="473"/>
                  </a:cubicBezTo>
                  <a:cubicBezTo>
                    <a:pt x="1644" y="1192"/>
                    <a:pt x="1356" y="1829"/>
                    <a:pt x="925" y="2424"/>
                  </a:cubicBezTo>
                  <a:cubicBezTo>
                    <a:pt x="719" y="2670"/>
                    <a:pt x="493" y="2958"/>
                    <a:pt x="268" y="3225"/>
                  </a:cubicBezTo>
                  <a:cubicBezTo>
                    <a:pt x="165" y="3348"/>
                    <a:pt x="1" y="3492"/>
                    <a:pt x="206" y="3677"/>
                  </a:cubicBezTo>
                  <a:cubicBezTo>
                    <a:pt x="268" y="3733"/>
                    <a:pt x="323" y="3755"/>
                    <a:pt x="373" y="3755"/>
                  </a:cubicBezTo>
                  <a:cubicBezTo>
                    <a:pt x="488" y="3755"/>
                    <a:pt x="578" y="3639"/>
                    <a:pt x="678" y="3554"/>
                  </a:cubicBezTo>
                  <a:cubicBezTo>
                    <a:pt x="925" y="3245"/>
                    <a:pt x="1212" y="2937"/>
                    <a:pt x="1438" y="2609"/>
                  </a:cubicBezTo>
                  <a:cubicBezTo>
                    <a:pt x="1910" y="1952"/>
                    <a:pt x="2219" y="1233"/>
                    <a:pt x="2321" y="494"/>
                  </a:cubicBezTo>
                  <a:cubicBezTo>
                    <a:pt x="2321" y="391"/>
                    <a:pt x="2342" y="309"/>
                    <a:pt x="2321" y="288"/>
                  </a:cubicBezTo>
                  <a:cubicBezTo>
                    <a:pt x="2260" y="186"/>
                    <a:pt x="2177" y="103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3048846" y="5006126"/>
              <a:ext cx="10728" cy="13763"/>
            </a:xfrm>
            <a:custGeom>
              <a:rect b="b" l="l" r="r" t="t"/>
              <a:pathLst>
                <a:path extrusionOk="0" h="720" w="556">
                  <a:moveTo>
                    <a:pt x="165" y="1"/>
                  </a:moveTo>
                  <a:cubicBezTo>
                    <a:pt x="103" y="124"/>
                    <a:pt x="1" y="288"/>
                    <a:pt x="21" y="391"/>
                  </a:cubicBezTo>
                  <a:cubicBezTo>
                    <a:pt x="62" y="514"/>
                    <a:pt x="206" y="617"/>
                    <a:pt x="309" y="720"/>
                  </a:cubicBezTo>
                  <a:cubicBezTo>
                    <a:pt x="391" y="617"/>
                    <a:pt x="514" y="494"/>
                    <a:pt x="514" y="350"/>
                  </a:cubicBezTo>
                  <a:cubicBezTo>
                    <a:pt x="555" y="247"/>
                    <a:pt x="411" y="124"/>
                    <a:pt x="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5" name="Google Shape;1725;p30"/>
          <p:cNvGrpSpPr/>
          <p:nvPr/>
        </p:nvGrpSpPr>
        <p:grpSpPr>
          <a:xfrm>
            <a:off x="2666118" y="1369046"/>
            <a:ext cx="422653" cy="365766"/>
            <a:chOff x="1236825" y="3312800"/>
            <a:chExt cx="479525" cy="408175"/>
          </a:xfrm>
        </p:grpSpPr>
        <p:sp>
          <p:nvSpPr>
            <p:cNvPr id="1726" name="Google Shape;1726;p30"/>
            <p:cNvSpPr/>
            <p:nvPr/>
          </p:nvSpPr>
          <p:spPr>
            <a:xfrm>
              <a:off x="1236825" y="3312800"/>
              <a:ext cx="479525" cy="408175"/>
            </a:xfrm>
            <a:custGeom>
              <a:rect b="b" l="l" r="r" t="t"/>
              <a:pathLst>
                <a:path extrusionOk="0" h="16327" w="19181">
                  <a:moveTo>
                    <a:pt x="14868" y="3844"/>
                  </a:moveTo>
                  <a:cubicBezTo>
                    <a:pt x="15505" y="4234"/>
                    <a:pt x="16326" y="4254"/>
                    <a:pt x="17127" y="4357"/>
                  </a:cubicBezTo>
                  <a:cubicBezTo>
                    <a:pt x="17415" y="4398"/>
                    <a:pt x="17661" y="4521"/>
                    <a:pt x="17949" y="4604"/>
                  </a:cubicBezTo>
                  <a:lnTo>
                    <a:pt x="17949" y="4727"/>
                  </a:lnTo>
                  <a:cubicBezTo>
                    <a:pt x="17824" y="4742"/>
                    <a:pt x="17711" y="4782"/>
                    <a:pt x="17592" y="4782"/>
                  </a:cubicBezTo>
                  <a:cubicBezTo>
                    <a:pt x="17554" y="4782"/>
                    <a:pt x="17516" y="4778"/>
                    <a:pt x="17476" y="4768"/>
                  </a:cubicBezTo>
                  <a:cubicBezTo>
                    <a:pt x="17028" y="4711"/>
                    <a:pt x="16576" y="4680"/>
                    <a:pt x="16123" y="4680"/>
                  </a:cubicBezTo>
                  <a:cubicBezTo>
                    <a:pt x="15600" y="4680"/>
                    <a:pt x="15077" y="4721"/>
                    <a:pt x="14560" y="4809"/>
                  </a:cubicBezTo>
                  <a:cubicBezTo>
                    <a:pt x="14457" y="4645"/>
                    <a:pt x="14375" y="4521"/>
                    <a:pt x="14190" y="4296"/>
                  </a:cubicBezTo>
                  <a:cubicBezTo>
                    <a:pt x="14396" y="4152"/>
                    <a:pt x="14601" y="4029"/>
                    <a:pt x="14868" y="3844"/>
                  </a:cubicBezTo>
                  <a:close/>
                  <a:moveTo>
                    <a:pt x="10649" y="616"/>
                  </a:moveTo>
                  <a:cubicBezTo>
                    <a:pt x="11116" y="616"/>
                    <a:pt x="11599" y="687"/>
                    <a:pt x="12096" y="825"/>
                  </a:cubicBezTo>
                  <a:cubicBezTo>
                    <a:pt x="13143" y="1112"/>
                    <a:pt x="13862" y="1790"/>
                    <a:pt x="14293" y="2796"/>
                  </a:cubicBezTo>
                  <a:cubicBezTo>
                    <a:pt x="14498" y="3289"/>
                    <a:pt x="14498" y="3289"/>
                    <a:pt x="14129" y="3700"/>
                  </a:cubicBezTo>
                  <a:cubicBezTo>
                    <a:pt x="13882" y="3926"/>
                    <a:pt x="13718" y="4193"/>
                    <a:pt x="13431" y="4521"/>
                  </a:cubicBezTo>
                  <a:cubicBezTo>
                    <a:pt x="12219" y="4665"/>
                    <a:pt x="10987" y="5240"/>
                    <a:pt x="9755" y="5774"/>
                  </a:cubicBezTo>
                  <a:cubicBezTo>
                    <a:pt x="9276" y="5967"/>
                    <a:pt x="8806" y="6054"/>
                    <a:pt x="8345" y="6054"/>
                  </a:cubicBezTo>
                  <a:cubicBezTo>
                    <a:pt x="7381" y="6054"/>
                    <a:pt x="6454" y="5673"/>
                    <a:pt x="5565" y="5076"/>
                  </a:cubicBezTo>
                  <a:cubicBezTo>
                    <a:pt x="6120" y="3926"/>
                    <a:pt x="6674" y="2817"/>
                    <a:pt x="7557" y="1954"/>
                  </a:cubicBezTo>
                  <a:cubicBezTo>
                    <a:pt x="8474" y="1038"/>
                    <a:pt x="9514" y="616"/>
                    <a:pt x="10649" y="616"/>
                  </a:cubicBezTo>
                  <a:close/>
                  <a:moveTo>
                    <a:pt x="13183" y="5124"/>
                  </a:moveTo>
                  <a:cubicBezTo>
                    <a:pt x="13257" y="5124"/>
                    <a:pt x="13333" y="5129"/>
                    <a:pt x="13410" y="5138"/>
                  </a:cubicBezTo>
                  <a:cubicBezTo>
                    <a:pt x="12856" y="5548"/>
                    <a:pt x="12322" y="5959"/>
                    <a:pt x="12034" y="6555"/>
                  </a:cubicBezTo>
                  <a:cubicBezTo>
                    <a:pt x="11767" y="7130"/>
                    <a:pt x="11582" y="7746"/>
                    <a:pt x="11315" y="8464"/>
                  </a:cubicBezTo>
                  <a:cubicBezTo>
                    <a:pt x="8933" y="8464"/>
                    <a:pt x="6695" y="7725"/>
                    <a:pt x="4847" y="5856"/>
                  </a:cubicBezTo>
                  <a:cubicBezTo>
                    <a:pt x="5031" y="5692"/>
                    <a:pt x="5134" y="5630"/>
                    <a:pt x="5216" y="5528"/>
                  </a:cubicBezTo>
                  <a:cubicBezTo>
                    <a:pt x="5627" y="5733"/>
                    <a:pt x="6017" y="5959"/>
                    <a:pt x="6428" y="6144"/>
                  </a:cubicBezTo>
                  <a:cubicBezTo>
                    <a:pt x="7053" y="6406"/>
                    <a:pt x="7682" y="6539"/>
                    <a:pt x="8315" y="6539"/>
                  </a:cubicBezTo>
                  <a:cubicBezTo>
                    <a:pt x="8971" y="6539"/>
                    <a:pt x="9630" y="6396"/>
                    <a:pt x="10289" y="6103"/>
                  </a:cubicBezTo>
                  <a:cubicBezTo>
                    <a:pt x="11151" y="5733"/>
                    <a:pt x="12014" y="5466"/>
                    <a:pt x="12897" y="5158"/>
                  </a:cubicBezTo>
                  <a:cubicBezTo>
                    <a:pt x="12981" y="5134"/>
                    <a:pt x="13079" y="5124"/>
                    <a:pt x="13183" y="5124"/>
                  </a:cubicBezTo>
                  <a:close/>
                  <a:moveTo>
                    <a:pt x="10709" y="1"/>
                  </a:moveTo>
                  <a:cubicBezTo>
                    <a:pt x="10645" y="1"/>
                    <a:pt x="10580" y="2"/>
                    <a:pt x="10514" y="3"/>
                  </a:cubicBezTo>
                  <a:cubicBezTo>
                    <a:pt x="9036" y="24"/>
                    <a:pt x="7845" y="702"/>
                    <a:pt x="6880" y="1790"/>
                  </a:cubicBezTo>
                  <a:cubicBezTo>
                    <a:pt x="6181" y="2591"/>
                    <a:pt x="5668" y="3474"/>
                    <a:pt x="5257" y="4419"/>
                  </a:cubicBezTo>
                  <a:cubicBezTo>
                    <a:pt x="4908" y="5158"/>
                    <a:pt x="4333" y="5528"/>
                    <a:pt x="3532" y="5630"/>
                  </a:cubicBezTo>
                  <a:cubicBezTo>
                    <a:pt x="2793" y="5692"/>
                    <a:pt x="2054" y="5856"/>
                    <a:pt x="1314" y="6000"/>
                  </a:cubicBezTo>
                  <a:cubicBezTo>
                    <a:pt x="924" y="6103"/>
                    <a:pt x="534" y="6267"/>
                    <a:pt x="144" y="6411"/>
                  </a:cubicBezTo>
                  <a:cubicBezTo>
                    <a:pt x="82" y="6452"/>
                    <a:pt x="41" y="6616"/>
                    <a:pt x="0" y="6760"/>
                  </a:cubicBezTo>
                  <a:cubicBezTo>
                    <a:pt x="103" y="6801"/>
                    <a:pt x="205" y="6863"/>
                    <a:pt x="308" y="6883"/>
                  </a:cubicBezTo>
                  <a:cubicBezTo>
                    <a:pt x="349" y="6883"/>
                    <a:pt x="411" y="6883"/>
                    <a:pt x="431" y="6863"/>
                  </a:cubicBezTo>
                  <a:cubicBezTo>
                    <a:pt x="1561" y="6411"/>
                    <a:pt x="2752" y="6267"/>
                    <a:pt x="3943" y="6082"/>
                  </a:cubicBezTo>
                  <a:cubicBezTo>
                    <a:pt x="4017" y="6073"/>
                    <a:pt x="4082" y="6068"/>
                    <a:pt x="4142" y="6068"/>
                  </a:cubicBezTo>
                  <a:cubicBezTo>
                    <a:pt x="4347" y="6068"/>
                    <a:pt x="4482" y="6128"/>
                    <a:pt x="4641" y="6288"/>
                  </a:cubicBezTo>
                  <a:cubicBezTo>
                    <a:pt x="5935" y="7622"/>
                    <a:pt x="7516" y="8403"/>
                    <a:pt x="9323" y="8731"/>
                  </a:cubicBezTo>
                  <a:cubicBezTo>
                    <a:pt x="10022" y="8855"/>
                    <a:pt x="10740" y="8916"/>
                    <a:pt x="11459" y="9019"/>
                  </a:cubicBezTo>
                  <a:cubicBezTo>
                    <a:pt x="11500" y="9676"/>
                    <a:pt x="11541" y="10292"/>
                    <a:pt x="11398" y="10908"/>
                  </a:cubicBezTo>
                  <a:cubicBezTo>
                    <a:pt x="11083" y="10951"/>
                    <a:pt x="10775" y="10971"/>
                    <a:pt x="10472" y="10971"/>
                  </a:cubicBezTo>
                  <a:cubicBezTo>
                    <a:pt x="9170" y="10971"/>
                    <a:pt x="7963" y="10603"/>
                    <a:pt x="6797" y="10087"/>
                  </a:cubicBezTo>
                  <a:cubicBezTo>
                    <a:pt x="6222" y="9840"/>
                    <a:pt x="5709" y="9553"/>
                    <a:pt x="5730" y="8813"/>
                  </a:cubicBezTo>
                  <a:cubicBezTo>
                    <a:pt x="5730" y="8752"/>
                    <a:pt x="5709" y="8670"/>
                    <a:pt x="5668" y="8629"/>
                  </a:cubicBezTo>
                  <a:cubicBezTo>
                    <a:pt x="5319" y="7417"/>
                    <a:pt x="4456" y="6780"/>
                    <a:pt x="3183" y="6760"/>
                  </a:cubicBezTo>
                  <a:cubicBezTo>
                    <a:pt x="3123" y="6757"/>
                    <a:pt x="3062" y="6756"/>
                    <a:pt x="3002" y="6756"/>
                  </a:cubicBezTo>
                  <a:cubicBezTo>
                    <a:pt x="2188" y="6756"/>
                    <a:pt x="1425" y="7008"/>
                    <a:pt x="698" y="7314"/>
                  </a:cubicBezTo>
                  <a:cubicBezTo>
                    <a:pt x="555" y="7376"/>
                    <a:pt x="411" y="7417"/>
                    <a:pt x="308" y="7520"/>
                  </a:cubicBezTo>
                  <a:cubicBezTo>
                    <a:pt x="226" y="7602"/>
                    <a:pt x="205" y="7746"/>
                    <a:pt x="205" y="7889"/>
                  </a:cubicBezTo>
                  <a:cubicBezTo>
                    <a:pt x="205" y="7926"/>
                    <a:pt x="369" y="7995"/>
                    <a:pt x="477" y="7995"/>
                  </a:cubicBezTo>
                  <a:cubicBezTo>
                    <a:pt x="490" y="7995"/>
                    <a:pt x="502" y="7994"/>
                    <a:pt x="513" y="7992"/>
                  </a:cubicBezTo>
                  <a:cubicBezTo>
                    <a:pt x="637" y="7951"/>
                    <a:pt x="780" y="7889"/>
                    <a:pt x="904" y="7828"/>
                  </a:cubicBezTo>
                  <a:cubicBezTo>
                    <a:pt x="1458" y="7684"/>
                    <a:pt x="2013" y="7417"/>
                    <a:pt x="2588" y="7335"/>
                  </a:cubicBezTo>
                  <a:cubicBezTo>
                    <a:pt x="2772" y="7308"/>
                    <a:pt x="2949" y="7295"/>
                    <a:pt x="3118" y="7295"/>
                  </a:cubicBezTo>
                  <a:cubicBezTo>
                    <a:pt x="4240" y="7295"/>
                    <a:pt x="4987" y="7895"/>
                    <a:pt x="5237" y="9163"/>
                  </a:cubicBezTo>
                  <a:cubicBezTo>
                    <a:pt x="5504" y="10477"/>
                    <a:pt x="5298" y="11709"/>
                    <a:pt x="4600" y="12839"/>
                  </a:cubicBezTo>
                  <a:cubicBezTo>
                    <a:pt x="4518" y="12982"/>
                    <a:pt x="4415" y="13126"/>
                    <a:pt x="4374" y="13270"/>
                  </a:cubicBezTo>
                  <a:cubicBezTo>
                    <a:pt x="4333" y="13352"/>
                    <a:pt x="4395" y="13475"/>
                    <a:pt x="4477" y="13537"/>
                  </a:cubicBezTo>
                  <a:cubicBezTo>
                    <a:pt x="4499" y="13544"/>
                    <a:pt x="4533" y="13549"/>
                    <a:pt x="4570" y="13549"/>
                  </a:cubicBezTo>
                  <a:cubicBezTo>
                    <a:pt x="4633" y="13549"/>
                    <a:pt x="4705" y="13535"/>
                    <a:pt x="4744" y="13496"/>
                  </a:cubicBezTo>
                  <a:cubicBezTo>
                    <a:pt x="4847" y="13434"/>
                    <a:pt x="4908" y="13331"/>
                    <a:pt x="4990" y="13229"/>
                  </a:cubicBezTo>
                  <a:cubicBezTo>
                    <a:pt x="5442" y="12530"/>
                    <a:pt x="5730" y="11812"/>
                    <a:pt x="5832" y="10990"/>
                  </a:cubicBezTo>
                  <a:cubicBezTo>
                    <a:pt x="5853" y="10785"/>
                    <a:pt x="5873" y="10580"/>
                    <a:pt x="5935" y="10313"/>
                  </a:cubicBezTo>
                  <a:cubicBezTo>
                    <a:pt x="7436" y="11063"/>
                    <a:pt x="8906" y="11580"/>
                    <a:pt x="10561" y="11580"/>
                  </a:cubicBezTo>
                  <a:cubicBezTo>
                    <a:pt x="10808" y="11580"/>
                    <a:pt x="11059" y="11569"/>
                    <a:pt x="11315" y="11545"/>
                  </a:cubicBezTo>
                  <a:lnTo>
                    <a:pt x="11315" y="11545"/>
                  </a:lnTo>
                  <a:cubicBezTo>
                    <a:pt x="11254" y="11812"/>
                    <a:pt x="11213" y="12017"/>
                    <a:pt x="11192" y="12099"/>
                  </a:cubicBezTo>
                  <a:cubicBezTo>
                    <a:pt x="10699" y="13742"/>
                    <a:pt x="9652" y="14831"/>
                    <a:pt x="8091" y="15447"/>
                  </a:cubicBezTo>
                  <a:cubicBezTo>
                    <a:pt x="7742" y="15590"/>
                    <a:pt x="7414" y="15693"/>
                    <a:pt x="7085" y="15796"/>
                  </a:cubicBezTo>
                  <a:cubicBezTo>
                    <a:pt x="6921" y="15837"/>
                    <a:pt x="6777" y="15919"/>
                    <a:pt x="6818" y="16124"/>
                  </a:cubicBezTo>
                  <a:cubicBezTo>
                    <a:pt x="6863" y="16276"/>
                    <a:pt x="6953" y="16327"/>
                    <a:pt x="7071" y="16327"/>
                  </a:cubicBezTo>
                  <a:cubicBezTo>
                    <a:pt x="7114" y="16327"/>
                    <a:pt x="7159" y="16320"/>
                    <a:pt x="7208" y="16309"/>
                  </a:cubicBezTo>
                  <a:cubicBezTo>
                    <a:pt x="8933" y="15837"/>
                    <a:pt x="10371" y="14974"/>
                    <a:pt x="11233" y="13331"/>
                  </a:cubicBezTo>
                  <a:cubicBezTo>
                    <a:pt x="11911" y="12099"/>
                    <a:pt x="12034" y="10785"/>
                    <a:pt x="12014" y="9388"/>
                  </a:cubicBezTo>
                  <a:cubicBezTo>
                    <a:pt x="12014" y="8855"/>
                    <a:pt x="12014" y="8300"/>
                    <a:pt x="12116" y="7746"/>
                  </a:cubicBezTo>
                  <a:cubicBezTo>
                    <a:pt x="12424" y="6411"/>
                    <a:pt x="13266" y="5548"/>
                    <a:pt x="14622" y="5281"/>
                  </a:cubicBezTo>
                  <a:cubicBezTo>
                    <a:pt x="15133" y="5187"/>
                    <a:pt x="15661" y="5146"/>
                    <a:pt x="16190" y="5146"/>
                  </a:cubicBezTo>
                  <a:cubicBezTo>
                    <a:pt x="16469" y="5146"/>
                    <a:pt x="16748" y="5157"/>
                    <a:pt x="17024" y="5179"/>
                  </a:cubicBezTo>
                  <a:cubicBezTo>
                    <a:pt x="17251" y="5203"/>
                    <a:pt x="17478" y="5214"/>
                    <a:pt x="17704" y="5214"/>
                  </a:cubicBezTo>
                  <a:cubicBezTo>
                    <a:pt x="18050" y="5214"/>
                    <a:pt x="18393" y="5187"/>
                    <a:pt x="18729" y="5138"/>
                  </a:cubicBezTo>
                  <a:cubicBezTo>
                    <a:pt x="18893" y="5117"/>
                    <a:pt x="19099" y="5014"/>
                    <a:pt x="19119" y="4912"/>
                  </a:cubicBezTo>
                  <a:cubicBezTo>
                    <a:pt x="19181" y="4809"/>
                    <a:pt x="19016" y="4624"/>
                    <a:pt x="18914" y="4521"/>
                  </a:cubicBezTo>
                  <a:cubicBezTo>
                    <a:pt x="18277" y="3946"/>
                    <a:pt x="17517" y="3741"/>
                    <a:pt x="16655" y="3679"/>
                  </a:cubicBezTo>
                  <a:cubicBezTo>
                    <a:pt x="16244" y="3618"/>
                    <a:pt x="15833" y="3515"/>
                    <a:pt x="15464" y="3412"/>
                  </a:cubicBezTo>
                  <a:cubicBezTo>
                    <a:pt x="15217" y="3371"/>
                    <a:pt x="15073" y="3187"/>
                    <a:pt x="14991" y="2961"/>
                  </a:cubicBezTo>
                  <a:cubicBezTo>
                    <a:pt x="14315" y="931"/>
                    <a:pt x="12713" y="1"/>
                    <a:pt x="10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1421125" y="3631175"/>
              <a:ext cx="72425" cy="61125"/>
            </a:xfrm>
            <a:custGeom>
              <a:rect b="b" l="l" r="r" t="t"/>
              <a:pathLst>
                <a:path extrusionOk="0" h="2445" w="2897">
                  <a:moveTo>
                    <a:pt x="2506" y="1"/>
                  </a:moveTo>
                  <a:cubicBezTo>
                    <a:pt x="2383" y="145"/>
                    <a:pt x="2259" y="309"/>
                    <a:pt x="2136" y="432"/>
                  </a:cubicBezTo>
                  <a:cubicBezTo>
                    <a:pt x="1684" y="1028"/>
                    <a:pt x="1130" y="1459"/>
                    <a:pt x="493" y="1787"/>
                  </a:cubicBezTo>
                  <a:cubicBezTo>
                    <a:pt x="350" y="1849"/>
                    <a:pt x="226" y="1890"/>
                    <a:pt x="144" y="1972"/>
                  </a:cubicBezTo>
                  <a:cubicBezTo>
                    <a:pt x="83" y="2075"/>
                    <a:pt x="42" y="2198"/>
                    <a:pt x="0" y="2342"/>
                  </a:cubicBezTo>
                  <a:cubicBezTo>
                    <a:pt x="124" y="2363"/>
                    <a:pt x="247" y="2404"/>
                    <a:pt x="391" y="2445"/>
                  </a:cubicBezTo>
                  <a:cubicBezTo>
                    <a:pt x="411" y="2445"/>
                    <a:pt x="452" y="2404"/>
                    <a:pt x="493" y="2383"/>
                  </a:cubicBezTo>
                  <a:cubicBezTo>
                    <a:pt x="1356" y="1952"/>
                    <a:pt x="2136" y="1377"/>
                    <a:pt x="2691" y="555"/>
                  </a:cubicBezTo>
                  <a:cubicBezTo>
                    <a:pt x="2876" y="329"/>
                    <a:pt x="2896" y="124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1488925" y="3610025"/>
              <a:ext cx="16800" cy="17275"/>
            </a:xfrm>
            <a:custGeom>
              <a:rect b="b" l="l" r="r" t="t"/>
              <a:pathLst>
                <a:path extrusionOk="0" h="691" w="672">
                  <a:moveTo>
                    <a:pt x="351" y="1"/>
                  </a:moveTo>
                  <a:cubicBezTo>
                    <a:pt x="177" y="1"/>
                    <a:pt x="1" y="252"/>
                    <a:pt x="20" y="539"/>
                  </a:cubicBezTo>
                  <a:cubicBezTo>
                    <a:pt x="81" y="580"/>
                    <a:pt x="164" y="683"/>
                    <a:pt x="266" y="683"/>
                  </a:cubicBezTo>
                  <a:cubicBezTo>
                    <a:pt x="279" y="688"/>
                    <a:pt x="293" y="691"/>
                    <a:pt x="307" y="691"/>
                  </a:cubicBezTo>
                  <a:cubicBezTo>
                    <a:pt x="455" y="691"/>
                    <a:pt x="671" y="418"/>
                    <a:pt x="615" y="231"/>
                  </a:cubicBezTo>
                  <a:cubicBezTo>
                    <a:pt x="595" y="128"/>
                    <a:pt x="492" y="25"/>
                    <a:pt x="389" y="5"/>
                  </a:cubicBezTo>
                  <a:cubicBezTo>
                    <a:pt x="377" y="2"/>
                    <a:pt x="364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1496075" y="3364225"/>
              <a:ext cx="45200" cy="44175"/>
            </a:xfrm>
            <a:custGeom>
              <a:rect b="b" l="l" r="r" t="t"/>
              <a:pathLst>
                <a:path extrusionOk="0" h="1767" w="1808">
                  <a:moveTo>
                    <a:pt x="902" y="552"/>
                  </a:moveTo>
                  <a:cubicBezTo>
                    <a:pt x="916" y="552"/>
                    <a:pt x="931" y="553"/>
                    <a:pt x="945" y="555"/>
                  </a:cubicBezTo>
                  <a:cubicBezTo>
                    <a:pt x="1089" y="596"/>
                    <a:pt x="1192" y="739"/>
                    <a:pt x="1397" y="904"/>
                  </a:cubicBezTo>
                  <a:cubicBezTo>
                    <a:pt x="1151" y="1047"/>
                    <a:pt x="1048" y="1171"/>
                    <a:pt x="925" y="1171"/>
                  </a:cubicBezTo>
                  <a:cubicBezTo>
                    <a:pt x="898" y="1177"/>
                    <a:pt x="872" y="1180"/>
                    <a:pt x="848" y="1180"/>
                  </a:cubicBezTo>
                  <a:cubicBezTo>
                    <a:pt x="707" y="1180"/>
                    <a:pt x="617" y="1079"/>
                    <a:pt x="617" y="904"/>
                  </a:cubicBezTo>
                  <a:cubicBezTo>
                    <a:pt x="617" y="675"/>
                    <a:pt x="723" y="552"/>
                    <a:pt x="902" y="552"/>
                  </a:cubicBezTo>
                  <a:close/>
                  <a:moveTo>
                    <a:pt x="904" y="0"/>
                  </a:moveTo>
                  <a:cubicBezTo>
                    <a:pt x="473" y="0"/>
                    <a:pt x="21" y="411"/>
                    <a:pt x="21" y="863"/>
                  </a:cubicBezTo>
                  <a:cubicBezTo>
                    <a:pt x="1" y="1335"/>
                    <a:pt x="411" y="1746"/>
                    <a:pt x="884" y="1766"/>
                  </a:cubicBezTo>
                  <a:cubicBezTo>
                    <a:pt x="1336" y="1766"/>
                    <a:pt x="1746" y="1417"/>
                    <a:pt x="1767" y="924"/>
                  </a:cubicBezTo>
                  <a:cubicBezTo>
                    <a:pt x="1808" y="431"/>
                    <a:pt x="1356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0"/>
          <p:cNvGrpSpPr/>
          <p:nvPr/>
        </p:nvGrpSpPr>
        <p:grpSpPr>
          <a:xfrm flipH="1">
            <a:off x="5804200" y="2068288"/>
            <a:ext cx="395603" cy="365778"/>
            <a:chOff x="6261400" y="2144488"/>
            <a:chExt cx="395603" cy="365778"/>
          </a:xfrm>
        </p:grpSpPr>
        <p:sp>
          <p:nvSpPr>
            <p:cNvPr id="1731" name="Google Shape;1731;p30"/>
            <p:cNvSpPr/>
            <p:nvPr/>
          </p:nvSpPr>
          <p:spPr>
            <a:xfrm>
              <a:off x="6261400" y="2144488"/>
              <a:ext cx="395603" cy="365778"/>
            </a:xfrm>
            <a:custGeom>
              <a:rect b="b" l="l" r="r" t="t"/>
              <a:pathLst>
                <a:path extrusionOk="0" h="17893" w="19428">
                  <a:moveTo>
                    <a:pt x="8767" y="1705"/>
                  </a:moveTo>
                  <a:cubicBezTo>
                    <a:pt x="9018" y="1705"/>
                    <a:pt x="9271" y="1728"/>
                    <a:pt x="9529" y="1768"/>
                  </a:cubicBezTo>
                  <a:cubicBezTo>
                    <a:pt x="8992" y="2181"/>
                    <a:pt x="8446" y="2474"/>
                    <a:pt x="7829" y="2474"/>
                  </a:cubicBezTo>
                  <a:cubicBezTo>
                    <a:pt x="7525" y="2474"/>
                    <a:pt x="7205" y="2403"/>
                    <a:pt x="6859" y="2240"/>
                  </a:cubicBezTo>
                  <a:cubicBezTo>
                    <a:pt x="7496" y="1856"/>
                    <a:pt x="8121" y="1705"/>
                    <a:pt x="8767" y="1705"/>
                  </a:cubicBezTo>
                  <a:close/>
                  <a:moveTo>
                    <a:pt x="9940" y="2425"/>
                  </a:moveTo>
                  <a:lnTo>
                    <a:pt x="9940" y="2425"/>
                  </a:lnTo>
                  <a:cubicBezTo>
                    <a:pt x="10268" y="2487"/>
                    <a:pt x="10597" y="2507"/>
                    <a:pt x="10905" y="2548"/>
                  </a:cubicBezTo>
                  <a:cubicBezTo>
                    <a:pt x="11418" y="2651"/>
                    <a:pt x="11398" y="2651"/>
                    <a:pt x="11500" y="3267"/>
                  </a:cubicBezTo>
                  <a:cubicBezTo>
                    <a:pt x="11336" y="3308"/>
                    <a:pt x="11192" y="3329"/>
                    <a:pt x="11007" y="3329"/>
                  </a:cubicBezTo>
                  <a:cubicBezTo>
                    <a:pt x="10556" y="3349"/>
                    <a:pt x="10063" y="3370"/>
                    <a:pt x="9590" y="3411"/>
                  </a:cubicBezTo>
                  <a:cubicBezTo>
                    <a:pt x="9520" y="3411"/>
                    <a:pt x="9446" y="3416"/>
                    <a:pt x="9373" y="3416"/>
                  </a:cubicBezTo>
                  <a:cubicBezTo>
                    <a:pt x="9191" y="3416"/>
                    <a:pt x="9015" y="3385"/>
                    <a:pt x="8913" y="3165"/>
                  </a:cubicBezTo>
                  <a:cubicBezTo>
                    <a:pt x="8831" y="2980"/>
                    <a:pt x="8974" y="2754"/>
                    <a:pt x="9303" y="2507"/>
                  </a:cubicBezTo>
                  <a:cubicBezTo>
                    <a:pt x="9365" y="2692"/>
                    <a:pt x="9385" y="2898"/>
                    <a:pt x="9467" y="3062"/>
                  </a:cubicBezTo>
                  <a:cubicBezTo>
                    <a:pt x="9488" y="3123"/>
                    <a:pt x="9632" y="3144"/>
                    <a:pt x="9693" y="3144"/>
                  </a:cubicBezTo>
                  <a:cubicBezTo>
                    <a:pt x="9960" y="3123"/>
                    <a:pt x="10001" y="2939"/>
                    <a:pt x="9940" y="2425"/>
                  </a:cubicBezTo>
                  <a:close/>
                  <a:moveTo>
                    <a:pt x="12116" y="2836"/>
                  </a:moveTo>
                  <a:cubicBezTo>
                    <a:pt x="13164" y="3247"/>
                    <a:pt x="14149" y="3616"/>
                    <a:pt x="15135" y="3965"/>
                  </a:cubicBezTo>
                  <a:cubicBezTo>
                    <a:pt x="15135" y="3986"/>
                    <a:pt x="15115" y="4048"/>
                    <a:pt x="15115" y="4068"/>
                  </a:cubicBezTo>
                  <a:cubicBezTo>
                    <a:pt x="14108" y="3863"/>
                    <a:pt x="13143" y="3657"/>
                    <a:pt x="12116" y="3452"/>
                  </a:cubicBezTo>
                  <a:lnTo>
                    <a:pt x="12116" y="2836"/>
                  </a:lnTo>
                  <a:close/>
                  <a:moveTo>
                    <a:pt x="11890" y="3965"/>
                  </a:moveTo>
                  <a:lnTo>
                    <a:pt x="14971" y="4582"/>
                  </a:lnTo>
                  <a:cubicBezTo>
                    <a:pt x="14930" y="4643"/>
                    <a:pt x="14930" y="4664"/>
                    <a:pt x="14930" y="4705"/>
                  </a:cubicBezTo>
                  <a:cubicBezTo>
                    <a:pt x="14252" y="4664"/>
                    <a:pt x="13554" y="4582"/>
                    <a:pt x="12856" y="4479"/>
                  </a:cubicBezTo>
                  <a:cubicBezTo>
                    <a:pt x="12568" y="4458"/>
                    <a:pt x="12281" y="4397"/>
                    <a:pt x="12014" y="4335"/>
                  </a:cubicBezTo>
                  <a:cubicBezTo>
                    <a:pt x="11932" y="4294"/>
                    <a:pt x="11890" y="4150"/>
                    <a:pt x="11808" y="4068"/>
                  </a:cubicBezTo>
                  <a:cubicBezTo>
                    <a:pt x="11829" y="4048"/>
                    <a:pt x="11849" y="3986"/>
                    <a:pt x="11890" y="3965"/>
                  </a:cubicBezTo>
                  <a:close/>
                  <a:moveTo>
                    <a:pt x="1598" y="0"/>
                  </a:moveTo>
                  <a:cubicBezTo>
                    <a:pt x="1503" y="0"/>
                    <a:pt x="1422" y="39"/>
                    <a:pt x="1376" y="166"/>
                  </a:cubicBezTo>
                  <a:cubicBezTo>
                    <a:pt x="1253" y="495"/>
                    <a:pt x="1602" y="556"/>
                    <a:pt x="1807" y="598"/>
                  </a:cubicBezTo>
                  <a:cubicBezTo>
                    <a:pt x="2608" y="782"/>
                    <a:pt x="3409" y="988"/>
                    <a:pt x="4210" y="1152"/>
                  </a:cubicBezTo>
                  <a:cubicBezTo>
                    <a:pt x="5011" y="1296"/>
                    <a:pt x="5812" y="1398"/>
                    <a:pt x="6613" y="1522"/>
                  </a:cubicBezTo>
                  <a:cubicBezTo>
                    <a:pt x="6517" y="1534"/>
                    <a:pt x="6422" y="1539"/>
                    <a:pt x="6326" y="1539"/>
                  </a:cubicBezTo>
                  <a:cubicBezTo>
                    <a:pt x="6114" y="1539"/>
                    <a:pt x="5901" y="1515"/>
                    <a:pt x="5689" y="1501"/>
                  </a:cubicBezTo>
                  <a:cubicBezTo>
                    <a:pt x="4436" y="1378"/>
                    <a:pt x="3183" y="1214"/>
                    <a:pt x="1931" y="1070"/>
                  </a:cubicBezTo>
                  <a:cubicBezTo>
                    <a:pt x="1831" y="1056"/>
                    <a:pt x="1732" y="1032"/>
                    <a:pt x="1640" y="1032"/>
                  </a:cubicBezTo>
                  <a:cubicBezTo>
                    <a:pt x="1598" y="1032"/>
                    <a:pt x="1558" y="1037"/>
                    <a:pt x="1520" y="1049"/>
                  </a:cubicBezTo>
                  <a:cubicBezTo>
                    <a:pt x="1438" y="1070"/>
                    <a:pt x="1335" y="1173"/>
                    <a:pt x="1335" y="1255"/>
                  </a:cubicBezTo>
                  <a:cubicBezTo>
                    <a:pt x="1335" y="1316"/>
                    <a:pt x="1376" y="1439"/>
                    <a:pt x="1458" y="1481"/>
                  </a:cubicBezTo>
                  <a:cubicBezTo>
                    <a:pt x="1581" y="1542"/>
                    <a:pt x="1746" y="1583"/>
                    <a:pt x="1869" y="1604"/>
                  </a:cubicBezTo>
                  <a:cubicBezTo>
                    <a:pt x="2506" y="1706"/>
                    <a:pt x="3183" y="1809"/>
                    <a:pt x="3820" y="1891"/>
                  </a:cubicBezTo>
                  <a:cubicBezTo>
                    <a:pt x="4539" y="1994"/>
                    <a:pt x="5237" y="2035"/>
                    <a:pt x="5956" y="2117"/>
                  </a:cubicBezTo>
                  <a:cubicBezTo>
                    <a:pt x="5672" y="2291"/>
                    <a:pt x="5388" y="2331"/>
                    <a:pt x="5094" y="2331"/>
                  </a:cubicBezTo>
                  <a:cubicBezTo>
                    <a:pt x="5006" y="2331"/>
                    <a:pt x="4917" y="2327"/>
                    <a:pt x="4826" y="2323"/>
                  </a:cubicBezTo>
                  <a:cubicBezTo>
                    <a:pt x="3984" y="2240"/>
                    <a:pt x="3101" y="2158"/>
                    <a:pt x="2259" y="2056"/>
                  </a:cubicBezTo>
                  <a:cubicBezTo>
                    <a:pt x="2171" y="2048"/>
                    <a:pt x="2070" y="2027"/>
                    <a:pt x="1977" y="2027"/>
                  </a:cubicBezTo>
                  <a:cubicBezTo>
                    <a:pt x="1833" y="2027"/>
                    <a:pt x="1709" y="2077"/>
                    <a:pt x="1684" y="2302"/>
                  </a:cubicBezTo>
                  <a:cubicBezTo>
                    <a:pt x="1664" y="2610"/>
                    <a:pt x="1992" y="2569"/>
                    <a:pt x="2198" y="2610"/>
                  </a:cubicBezTo>
                  <a:cubicBezTo>
                    <a:pt x="3204" y="2713"/>
                    <a:pt x="4231" y="2815"/>
                    <a:pt x="5340" y="2918"/>
                  </a:cubicBezTo>
                  <a:cubicBezTo>
                    <a:pt x="5257" y="3062"/>
                    <a:pt x="5175" y="3226"/>
                    <a:pt x="5011" y="3329"/>
                  </a:cubicBezTo>
                  <a:cubicBezTo>
                    <a:pt x="4621" y="4150"/>
                    <a:pt x="4415" y="4992"/>
                    <a:pt x="4498" y="5896"/>
                  </a:cubicBezTo>
                  <a:cubicBezTo>
                    <a:pt x="4662" y="7662"/>
                    <a:pt x="5730" y="8791"/>
                    <a:pt x="7537" y="9202"/>
                  </a:cubicBezTo>
                  <a:cubicBezTo>
                    <a:pt x="9118" y="9572"/>
                    <a:pt x="9899" y="10763"/>
                    <a:pt x="9632" y="12365"/>
                  </a:cubicBezTo>
                  <a:cubicBezTo>
                    <a:pt x="9468" y="13196"/>
                    <a:pt x="8870" y="13684"/>
                    <a:pt x="8199" y="13684"/>
                  </a:cubicBezTo>
                  <a:cubicBezTo>
                    <a:pt x="7858" y="13684"/>
                    <a:pt x="7499" y="13558"/>
                    <a:pt x="7167" y="13289"/>
                  </a:cubicBezTo>
                  <a:cubicBezTo>
                    <a:pt x="6654" y="12878"/>
                    <a:pt x="6140" y="12488"/>
                    <a:pt x="5545" y="12180"/>
                  </a:cubicBezTo>
                  <a:cubicBezTo>
                    <a:pt x="4865" y="11830"/>
                    <a:pt x="4200" y="11674"/>
                    <a:pt x="3567" y="11674"/>
                  </a:cubicBezTo>
                  <a:cubicBezTo>
                    <a:pt x="2269" y="11674"/>
                    <a:pt x="1103" y="12329"/>
                    <a:pt x="206" y="13309"/>
                  </a:cubicBezTo>
                  <a:cubicBezTo>
                    <a:pt x="123" y="13391"/>
                    <a:pt x="41" y="13474"/>
                    <a:pt x="21" y="13576"/>
                  </a:cubicBezTo>
                  <a:cubicBezTo>
                    <a:pt x="0" y="13679"/>
                    <a:pt x="21" y="13802"/>
                    <a:pt x="82" y="13843"/>
                  </a:cubicBezTo>
                  <a:cubicBezTo>
                    <a:pt x="127" y="13888"/>
                    <a:pt x="224" y="13921"/>
                    <a:pt x="291" y="13921"/>
                  </a:cubicBezTo>
                  <a:cubicBezTo>
                    <a:pt x="317" y="13921"/>
                    <a:pt x="338" y="13916"/>
                    <a:pt x="349" y="13905"/>
                  </a:cubicBezTo>
                  <a:cubicBezTo>
                    <a:pt x="514" y="13823"/>
                    <a:pt x="637" y="13679"/>
                    <a:pt x="760" y="13535"/>
                  </a:cubicBezTo>
                  <a:cubicBezTo>
                    <a:pt x="1622" y="12685"/>
                    <a:pt x="2575" y="12254"/>
                    <a:pt x="3570" y="12254"/>
                  </a:cubicBezTo>
                  <a:cubicBezTo>
                    <a:pt x="4281" y="12254"/>
                    <a:pt x="5014" y="12474"/>
                    <a:pt x="5750" y="12919"/>
                  </a:cubicBezTo>
                  <a:cubicBezTo>
                    <a:pt x="6140" y="13186"/>
                    <a:pt x="6510" y="13474"/>
                    <a:pt x="6880" y="13782"/>
                  </a:cubicBezTo>
                  <a:cubicBezTo>
                    <a:pt x="7315" y="14154"/>
                    <a:pt x="7763" y="14308"/>
                    <a:pt x="8181" y="14308"/>
                  </a:cubicBezTo>
                  <a:cubicBezTo>
                    <a:pt x="8986" y="14308"/>
                    <a:pt x="9683" y="13739"/>
                    <a:pt x="9981" y="13063"/>
                  </a:cubicBezTo>
                  <a:cubicBezTo>
                    <a:pt x="10782" y="11317"/>
                    <a:pt x="9755" y="9202"/>
                    <a:pt x="7907" y="8771"/>
                  </a:cubicBezTo>
                  <a:cubicBezTo>
                    <a:pt x="7496" y="8668"/>
                    <a:pt x="7065" y="8566"/>
                    <a:pt x="6674" y="8381"/>
                  </a:cubicBezTo>
                  <a:cubicBezTo>
                    <a:pt x="5750" y="7970"/>
                    <a:pt x="5237" y="7210"/>
                    <a:pt x="5073" y="6204"/>
                  </a:cubicBezTo>
                  <a:cubicBezTo>
                    <a:pt x="4949" y="5300"/>
                    <a:pt x="5073" y="4438"/>
                    <a:pt x="5483" y="3637"/>
                  </a:cubicBezTo>
                  <a:cubicBezTo>
                    <a:pt x="5668" y="3308"/>
                    <a:pt x="5935" y="3021"/>
                    <a:pt x="6079" y="2795"/>
                  </a:cubicBezTo>
                  <a:cubicBezTo>
                    <a:pt x="6880" y="2898"/>
                    <a:pt x="7537" y="3000"/>
                    <a:pt x="8215" y="3103"/>
                  </a:cubicBezTo>
                  <a:cubicBezTo>
                    <a:pt x="8420" y="3793"/>
                    <a:pt x="8591" y="3992"/>
                    <a:pt x="9251" y="3992"/>
                  </a:cubicBezTo>
                  <a:cubicBezTo>
                    <a:pt x="9318" y="3992"/>
                    <a:pt x="9390" y="3990"/>
                    <a:pt x="9467" y="3986"/>
                  </a:cubicBezTo>
                  <a:cubicBezTo>
                    <a:pt x="9940" y="3986"/>
                    <a:pt x="10371" y="3965"/>
                    <a:pt x="10823" y="3965"/>
                  </a:cubicBezTo>
                  <a:cubicBezTo>
                    <a:pt x="10925" y="3965"/>
                    <a:pt x="11028" y="4027"/>
                    <a:pt x="11131" y="4068"/>
                  </a:cubicBezTo>
                  <a:cubicBezTo>
                    <a:pt x="11131" y="4130"/>
                    <a:pt x="11110" y="4171"/>
                    <a:pt x="11110" y="4232"/>
                  </a:cubicBezTo>
                  <a:lnTo>
                    <a:pt x="9857" y="4232"/>
                  </a:lnTo>
                  <a:cubicBezTo>
                    <a:pt x="9139" y="4232"/>
                    <a:pt x="8399" y="4294"/>
                    <a:pt x="7701" y="4582"/>
                  </a:cubicBezTo>
                  <a:cubicBezTo>
                    <a:pt x="7229" y="4766"/>
                    <a:pt x="6859" y="5013"/>
                    <a:pt x="6613" y="5465"/>
                  </a:cubicBezTo>
                  <a:cubicBezTo>
                    <a:pt x="6284" y="6122"/>
                    <a:pt x="6592" y="6861"/>
                    <a:pt x="7332" y="7046"/>
                  </a:cubicBezTo>
                  <a:cubicBezTo>
                    <a:pt x="7598" y="7128"/>
                    <a:pt x="7886" y="7169"/>
                    <a:pt x="8132" y="7169"/>
                  </a:cubicBezTo>
                  <a:cubicBezTo>
                    <a:pt x="9775" y="7251"/>
                    <a:pt x="10884" y="8073"/>
                    <a:pt x="11521" y="9592"/>
                  </a:cubicBezTo>
                  <a:cubicBezTo>
                    <a:pt x="11993" y="10701"/>
                    <a:pt x="12301" y="11851"/>
                    <a:pt x="12322" y="13063"/>
                  </a:cubicBezTo>
                  <a:cubicBezTo>
                    <a:pt x="12363" y="14706"/>
                    <a:pt x="11849" y="16164"/>
                    <a:pt x="10597" y="17293"/>
                  </a:cubicBezTo>
                  <a:cubicBezTo>
                    <a:pt x="10515" y="17375"/>
                    <a:pt x="10432" y="17396"/>
                    <a:pt x="10412" y="17478"/>
                  </a:cubicBezTo>
                  <a:cubicBezTo>
                    <a:pt x="10371" y="17581"/>
                    <a:pt x="10371" y="17704"/>
                    <a:pt x="10330" y="17807"/>
                  </a:cubicBezTo>
                  <a:cubicBezTo>
                    <a:pt x="10458" y="17825"/>
                    <a:pt x="10586" y="17892"/>
                    <a:pt x="10685" y="17892"/>
                  </a:cubicBezTo>
                  <a:cubicBezTo>
                    <a:pt x="10697" y="17892"/>
                    <a:pt x="10709" y="17891"/>
                    <a:pt x="10720" y="17889"/>
                  </a:cubicBezTo>
                  <a:cubicBezTo>
                    <a:pt x="10864" y="17848"/>
                    <a:pt x="10946" y="17725"/>
                    <a:pt x="11069" y="17622"/>
                  </a:cubicBezTo>
                  <a:cubicBezTo>
                    <a:pt x="11808" y="16924"/>
                    <a:pt x="12342" y="16102"/>
                    <a:pt x="12609" y="15137"/>
                  </a:cubicBezTo>
                  <a:cubicBezTo>
                    <a:pt x="13246" y="12693"/>
                    <a:pt x="12732" y="10414"/>
                    <a:pt x="11418" y="8299"/>
                  </a:cubicBezTo>
                  <a:cubicBezTo>
                    <a:pt x="10905" y="7477"/>
                    <a:pt x="10083" y="7005"/>
                    <a:pt x="9118" y="6820"/>
                  </a:cubicBezTo>
                  <a:cubicBezTo>
                    <a:pt x="8605" y="6717"/>
                    <a:pt x="8112" y="6697"/>
                    <a:pt x="7598" y="6594"/>
                  </a:cubicBezTo>
                  <a:cubicBezTo>
                    <a:pt x="7065" y="6491"/>
                    <a:pt x="6900" y="6040"/>
                    <a:pt x="7208" y="5608"/>
                  </a:cubicBezTo>
                  <a:cubicBezTo>
                    <a:pt x="7434" y="5280"/>
                    <a:pt x="7804" y="5095"/>
                    <a:pt x="8173" y="4992"/>
                  </a:cubicBezTo>
                  <a:cubicBezTo>
                    <a:pt x="8832" y="4808"/>
                    <a:pt x="9506" y="4700"/>
                    <a:pt x="10177" y="4700"/>
                  </a:cubicBezTo>
                  <a:cubicBezTo>
                    <a:pt x="10552" y="4700"/>
                    <a:pt x="10926" y="4734"/>
                    <a:pt x="11295" y="4807"/>
                  </a:cubicBezTo>
                  <a:cubicBezTo>
                    <a:pt x="13759" y="5280"/>
                    <a:pt x="16244" y="5423"/>
                    <a:pt x="18770" y="5465"/>
                  </a:cubicBezTo>
                  <a:cubicBezTo>
                    <a:pt x="18914" y="5465"/>
                    <a:pt x="19078" y="5465"/>
                    <a:pt x="19201" y="5423"/>
                  </a:cubicBezTo>
                  <a:cubicBezTo>
                    <a:pt x="19283" y="5423"/>
                    <a:pt x="19386" y="5321"/>
                    <a:pt x="19407" y="5259"/>
                  </a:cubicBezTo>
                  <a:cubicBezTo>
                    <a:pt x="19427" y="5177"/>
                    <a:pt x="19366" y="5054"/>
                    <a:pt x="19304" y="4992"/>
                  </a:cubicBezTo>
                  <a:cubicBezTo>
                    <a:pt x="19160" y="4890"/>
                    <a:pt x="19016" y="4848"/>
                    <a:pt x="18852" y="4787"/>
                  </a:cubicBezTo>
                  <a:cubicBezTo>
                    <a:pt x="16675" y="3986"/>
                    <a:pt x="14499" y="3206"/>
                    <a:pt x="12342" y="2384"/>
                  </a:cubicBezTo>
                  <a:cubicBezTo>
                    <a:pt x="12014" y="2281"/>
                    <a:pt x="11706" y="2117"/>
                    <a:pt x="11398" y="1932"/>
                  </a:cubicBezTo>
                  <a:cubicBezTo>
                    <a:pt x="10782" y="1604"/>
                    <a:pt x="10165" y="1316"/>
                    <a:pt x="9447" y="1255"/>
                  </a:cubicBezTo>
                  <a:cubicBezTo>
                    <a:pt x="8358" y="1152"/>
                    <a:pt x="7311" y="1049"/>
                    <a:pt x="6264" y="906"/>
                  </a:cubicBezTo>
                  <a:cubicBezTo>
                    <a:pt x="4785" y="741"/>
                    <a:pt x="3348" y="495"/>
                    <a:pt x="1972" y="84"/>
                  </a:cubicBezTo>
                  <a:cubicBezTo>
                    <a:pt x="1857" y="61"/>
                    <a:pt x="1717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6483441" y="2355669"/>
              <a:ext cx="18000" cy="88598"/>
            </a:xfrm>
            <a:custGeom>
              <a:rect b="b" l="l" r="r" t="t"/>
              <a:pathLst>
                <a:path extrusionOk="0" h="4334" w="884">
                  <a:moveTo>
                    <a:pt x="227" y="1"/>
                  </a:moveTo>
                  <a:cubicBezTo>
                    <a:pt x="1" y="1"/>
                    <a:pt x="1" y="185"/>
                    <a:pt x="21" y="350"/>
                  </a:cubicBezTo>
                  <a:cubicBezTo>
                    <a:pt x="21" y="411"/>
                    <a:pt x="62" y="432"/>
                    <a:pt x="62" y="493"/>
                  </a:cubicBezTo>
                  <a:cubicBezTo>
                    <a:pt x="329" y="1643"/>
                    <a:pt x="411" y="2794"/>
                    <a:pt x="103" y="3964"/>
                  </a:cubicBezTo>
                  <a:cubicBezTo>
                    <a:pt x="62" y="4128"/>
                    <a:pt x="103" y="4334"/>
                    <a:pt x="288" y="4334"/>
                  </a:cubicBezTo>
                  <a:cubicBezTo>
                    <a:pt x="411" y="4334"/>
                    <a:pt x="596" y="4190"/>
                    <a:pt x="617" y="4087"/>
                  </a:cubicBezTo>
                  <a:cubicBezTo>
                    <a:pt x="720" y="3512"/>
                    <a:pt x="802" y="2917"/>
                    <a:pt x="884" y="2342"/>
                  </a:cubicBezTo>
                  <a:cubicBezTo>
                    <a:pt x="884" y="2342"/>
                    <a:pt x="843" y="2342"/>
                    <a:pt x="822" y="2280"/>
                  </a:cubicBezTo>
                  <a:cubicBezTo>
                    <a:pt x="802" y="1952"/>
                    <a:pt x="802" y="1643"/>
                    <a:pt x="740" y="1315"/>
                  </a:cubicBezTo>
                  <a:cubicBezTo>
                    <a:pt x="699" y="945"/>
                    <a:pt x="617" y="596"/>
                    <a:pt x="514" y="227"/>
                  </a:cubicBezTo>
                  <a:cubicBezTo>
                    <a:pt x="494" y="124"/>
                    <a:pt x="329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6478432" y="2334675"/>
              <a:ext cx="13399" cy="14739"/>
            </a:xfrm>
            <a:custGeom>
              <a:rect b="b" l="l" r="r" t="t"/>
              <a:pathLst>
                <a:path extrusionOk="0" h="721" w="658">
                  <a:moveTo>
                    <a:pt x="206" y="1"/>
                  </a:moveTo>
                  <a:cubicBezTo>
                    <a:pt x="124" y="103"/>
                    <a:pt x="0" y="206"/>
                    <a:pt x="0" y="309"/>
                  </a:cubicBezTo>
                  <a:cubicBezTo>
                    <a:pt x="0" y="505"/>
                    <a:pt x="57" y="721"/>
                    <a:pt x="296" y="721"/>
                  </a:cubicBezTo>
                  <a:cubicBezTo>
                    <a:pt x="307" y="721"/>
                    <a:pt x="318" y="720"/>
                    <a:pt x="329" y="720"/>
                  </a:cubicBezTo>
                  <a:cubicBezTo>
                    <a:pt x="432" y="699"/>
                    <a:pt x="514" y="576"/>
                    <a:pt x="657" y="412"/>
                  </a:cubicBezTo>
                  <a:cubicBezTo>
                    <a:pt x="452" y="268"/>
                    <a:pt x="329" y="124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30"/>
          <p:cNvGrpSpPr/>
          <p:nvPr/>
        </p:nvGrpSpPr>
        <p:grpSpPr>
          <a:xfrm flipH="1">
            <a:off x="5545444" y="3511304"/>
            <a:ext cx="372779" cy="365758"/>
            <a:chOff x="4333913" y="4403350"/>
            <a:chExt cx="483125" cy="474825"/>
          </a:xfrm>
        </p:grpSpPr>
        <p:sp>
          <p:nvSpPr>
            <p:cNvPr id="1735" name="Google Shape;1735;p30"/>
            <p:cNvSpPr/>
            <p:nvPr/>
          </p:nvSpPr>
          <p:spPr>
            <a:xfrm>
              <a:off x="4333913" y="4403350"/>
              <a:ext cx="483125" cy="474825"/>
            </a:xfrm>
            <a:custGeom>
              <a:rect b="b" l="l" r="r" t="t"/>
              <a:pathLst>
                <a:path extrusionOk="0" h="18993" w="19325">
                  <a:moveTo>
                    <a:pt x="13681" y="5074"/>
                  </a:moveTo>
                  <a:cubicBezTo>
                    <a:pt x="13945" y="5074"/>
                    <a:pt x="13983" y="5250"/>
                    <a:pt x="14335" y="5824"/>
                  </a:cubicBezTo>
                  <a:cubicBezTo>
                    <a:pt x="15669" y="7898"/>
                    <a:pt x="16861" y="10033"/>
                    <a:pt x="17826" y="12313"/>
                  </a:cubicBezTo>
                  <a:cubicBezTo>
                    <a:pt x="17928" y="12539"/>
                    <a:pt x="18031" y="12806"/>
                    <a:pt x="18093" y="13052"/>
                  </a:cubicBezTo>
                  <a:cubicBezTo>
                    <a:pt x="16327" y="10608"/>
                    <a:pt x="14725" y="8041"/>
                    <a:pt x="12486" y="5926"/>
                  </a:cubicBezTo>
                  <a:cubicBezTo>
                    <a:pt x="12589" y="5659"/>
                    <a:pt x="12692" y="5454"/>
                    <a:pt x="12774" y="5249"/>
                  </a:cubicBezTo>
                  <a:cubicBezTo>
                    <a:pt x="12835" y="5228"/>
                    <a:pt x="12856" y="5207"/>
                    <a:pt x="12897" y="5207"/>
                  </a:cubicBezTo>
                  <a:cubicBezTo>
                    <a:pt x="13302" y="5132"/>
                    <a:pt x="13529" y="5074"/>
                    <a:pt x="13681" y="5074"/>
                  </a:cubicBezTo>
                  <a:close/>
                  <a:moveTo>
                    <a:pt x="10723" y="1"/>
                  </a:moveTo>
                  <a:cubicBezTo>
                    <a:pt x="10339" y="1"/>
                    <a:pt x="9944" y="65"/>
                    <a:pt x="9550" y="197"/>
                  </a:cubicBezTo>
                  <a:cubicBezTo>
                    <a:pt x="8235" y="628"/>
                    <a:pt x="7496" y="1573"/>
                    <a:pt x="7209" y="2887"/>
                  </a:cubicBezTo>
                  <a:cubicBezTo>
                    <a:pt x="7106" y="3421"/>
                    <a:pt x="7085" y="3996"/>
                    <a:pt x="6983" y="4530"/>
                  </a:cubicBezTo>
                  <a:cubicBezTo>
                    <a:pt x="6901" y="5002"/>
                    <a:pt x="6818" y="5064"/>
                    <a:pt x="6367" y="5146"/>
                  </a:cubicBezTo>
                  <a:cubicBezTo>
                    <a:pt x="6161" y="5166"/>
                    <a:pt x="5915" y="5207"/>
                    <a:pt x="5689" y="5207"/>
                  </a:cubicBezTo>
                  <a:cubicBezTo>
                    <a:pt x="5073" y="5228"/>
                    <a:pt x="4457" y="5228"/>
                    <a:pt x="3841" y="5249"/>
                  </a:cubicBezTo>
                  <a:cubicBezTo>
                    <a:pt x="2937" y="5310"/>
                    <a:pt x="2054" y="5433"/>
                    <a:pt x="1233" y="5844"/>
                  </a:cubicBezTo>
                  <a:cubicBezTo>
                    <a:pt x="740" y="6070"/>
                    <a:pt x="350" y="6399"/>
                    <a:pt x="62" y="6850"/>
                  </a:cubicBezTo>
                  <a:cubicBezTo>
                    <a:pt x="0" y="6953"/>
                    <a:pt x="62" y="7097"/>
                    <a:pt x="62" y="7220"/>
                  </a:cubicBezTo>
                  <a:cubicBezTo>
                    <a:pt x="206" y="7220"/>
                    <a:pt x="329" y="7199"/>
                    <a:pt x="452" y="7179"/>
                  </a:cubicBezTo>
                  <a:cubicBezTo>
                    <a:pt x="514" y="7179"/>
                    <a:pt x="534" y="7097"/>
                    <a:pt x="575" y="7056"/>
                  </a:cubicBezTo>
                  <a:cubicBezTo>
                    <a:pt x="966" y="6563"/>
                    <a:pt x="1479" y="6255"/>
                    <a:pt x="2075" y="6132"/>
                  </a:cubicBezTo>
                  <a:cubicBezTo>
                    <a:pt x="2793" y="5967"/>
                    <a:pt x="3533" y="5865"/>
                    <a:pt x="4251" y="5782"/>
                  </a:cubicBezTo>
                  <a:cubicBezTo>
                    <a:pt x="4479" y="5767"/>
                    <a:pt x="4707" y="5763"/>
                    <a:pt x="4934" y="5763"/>
                  </a:cubicBezTo>
                  <a:cubicBezTo>
                    <a:pt x="5183" y="5763"/>
                    <a:pt x="5432" y="5768"/>
                    <a:pt x="5681" y="5768"/>
                  </a:cubicBezTo>
                  <a:cubicBezTo>
                    <a:pt x="5821" y="5768"/>
                    <a:pt x="5960" y="5767"/>
                    <a:pt x="6100" y="5762"/>
                  </a:cubicBezTo>
                  <a:cubicBezTo>
                    <a:pt x="7085" y="5741"/>
                    <a:pt x="7434" y="5392"/>
                    <a:pt x="7558" y="4448"/>
                  </a:cubicBezTo>
                  <a:cubicBezTo>
                    <a:pt x="7599" y="4304"/>
                    <a:pt x="7599" y="4119"/>
                    <a:pt x="7619" y="3955"/>
                  </a:cubicBezTo>
                  <a:cubicBezTo>
                    <a:pt x="7743" y="3421"/>
                    <a:pt x="7804" y="2866"/>
                    <a:pt x="8009" y="2353"/>
                  </a:cubicBezTo>
                  <a:cubicBezTo>
                    <a:pt x="8465" y="1195"/>
                    <a:pt x="9588" y="548"/>
                    <a:pt x="10721" y="548"/>
                  </a:cubicBezTo>
                  <a:cubicBezTo>
                    <a:pt x="11376" y="548"/>
                    <a:pt x="12034" y="764"/>
                    <a:pt x="12568" y="1223"/>
                  </a:cubicBezTo>
                  <a:cubicBezTo>
                    <a:pt x="13554" y="2065"/>
                    <a:pt x="13801" y="3174"/>
                    <a:pt x="13760" y="4448"/>
                  </a:cubicBezTo>
                  <a:cubicBezTo>
                    <a:pt x="13472" y="4509"/>
                    <a:pt x="13205" y="4591"/>
                    <a:pt x="12979" y="4591"/>
                  </a:cubicBezTo>
                  <a:cubicBezTo>
                    <a:pt x="12548" y="4591"/>
                    <a:pt x="12322" y="4776"/>
                    <a:pt x="12178" y="5187"/>
                  </a:cubicBezTo>
                  <a:cubicBezTo>
                    <a:pt x="12117" y="5413"/>
                    <a:pt x="11973" y="5680"/>
                    <a:pt x="11809" y="5782"/>
                  </a:cubicBezTo>
                  <a:cubicBezTo>
                    <a:pt x="11234" y="6132"/>
                    <a:pt x="10987" y="6666"/>
                    <a:pt x="10926" y="7241"/>
                  </a:cubicBezTo>
                  <a:cubicBezTo>
                    <a:pt x="10843" y="8041"/>
                    <a:pt x="10843" y="8842"/>
                    <a:pt x="10823" y="9643"/>
                  </a:cubicBezTo>
                  <a:cubicBezTo>
                    <a:pt x="10782" y="10691"/>
                    <a:pt x="10802" y="11738"/>
                    <a:pt x="10638" y="12765"/>
                  </a:cubicBezTo>
                  <a:cubicBezTo>
                    <a:pt x="10371" y="14675"/>
                    <a:pt x="9468" y="16297"/>
                    <a:pt x="7763" y="17283"/>
                  </a:cubicBezTo>
                  <a:cubicBezTo>
                    <a:pt x="7126" y="17673"/>
                    <a:pt x="6387" y="17899"/>
                    <a:pt x="5689" y="18186"/>
                  </a:cubicBezTo>
                  <a:cubicBezTo>
                    <a:pt x="5319" y="18309"/>
                    <a:pt x="4970" y="18371"/>
                    <a:pt x="4621" y="18474"/>
                  </a:cubicBezTo>
                  <a:cubicBezTo>
                    <a:pt x="4518" y="18515"/>
                    <a:pt x="4457" y="18679"/>
                    <a:pt x="4375" y="18782"/>
                  </a:cubicBezTo>
                  <a:cubicBezTo>
                    <a:pt x="4518" y="18864"/>
                    <a:pt x="4580" y="18967"/>
                    <a:pt x="4703" y="18987"/>
                  </a:cubicBezTo>
                  <a:cubicBezTo>
                    <a:pt x="4726" y="18991"/>
                    <a:pt x="4748" y="18993"/>
                    <a:pt x="4769" y="18993"/>
                  </a:cubicBezTo>
                  <a:cubicBezTo>
                    <a:pt x="4864" y="18993"/>
                    <a:pt x="4948" y="18959"/>
                    <a:pt x="5032" y="18926"/>
                  </a:cubicBezTo>
                  <a:cubicBezTo>
                    <a:pt x="5771" y="18700"/>
                    <a:pt x="6510" y="18515"/>
                    <a:pt x="7229" y="18207"/>
                  </a:cubicBezTo>
                  <a:cubicBezTo>
                    <a:pt x="9139" y="17385"/>
                    <a:pt x="10330" y="15927"/>
                    <a:pt x="10926" y="13956"/>
                  </a:cubicBezTo>
                  <a:cubicBezTo>
                    <a:pt x="11357" y="12436"/>
                    <a:pt x="11418" y="10896"/>
                    <a:pt x="11357" y="9335"/>
                  </a:cubicBezTo>
                  <a:cubicBezTo>
                    <a:pt x="11336" y="8699"/>
                    <a:pt x="11357" y="8041"/>
                    <a:pt x="11439" y="7425"/>
                  </a:cubicBezTo>
                  <a:cubicBezTo>
                    <a:pt x="11501" y="7015"/>
                    <a:pt x="11603" y="6583"/>
                    <a:pt x="12076" y="6337"/>
                  </a:cubicBezTo>
                  <a:cubicBezTo>
                    <a:pt x="12877" y="6953"/>
                    <a:pt x="13493" y="7692"/>
                    <a:pt x="14109" y="8432"/>
                  </a:cubicBezTo>
                  <a:cubicBezTo>
                    <a:pt x="15711" y="10465"/>
                    <a:pt x="17107" y="12600"/>
                    <a:pt x="18503" y="14757"/>
                  </a:cubicBezTo>
                  <a:cubicBezTo>
                    <a:pt x="18606" y="14921"/>
                    <a:pt x="18709" y="15106"/>
                    <a:pt x="18832" y="15270"/>
                  </a:cubicBezTo>
                  <a:cubicBezTo>
                    <a:pt x="18914" y="15373"/>
                    <a:pt x="19099" y="15414"/>
                    <a:pt x="19222" y="15475"/>
                  </a:cubicBezTo>
                  <a:cubicBezTo>
                    <a:pt x="19243" y="15332"/>
                    <a:pt x="19325" y="15209"/>
                    <a:pt x="19325" y="15085"/>
                  </a:cubicBezTo>
                  <a:cubicBezTo>
                    <a:pt x="19325" y="14900"/>
                    <a:pt x="19263" y="14757"/>
                    <a:pt x="19222" y="14592"/>
                  </a:cubicBezTo>
                  <a:cubicBezTo>
                    <a:pt x="19017" y="13956"/>
                    <a:pt x="18832" y="13340"/>
                    <a:pt x="18606" y="12724"/>
                  </a:cubicBezTo>
                  <a:cubicBezTo>
                    <a:pt x="17559" y="10033"/>
                    <a:pt x="16142" y="7528"/>
                    <a:pt x="14581" y="5125"/>
                  </a:cubicBezTo>
                  <a:cubicBezTo>
                    <a:pt x="14335" y="4797"/>
                    <a:pt x="14211" y="4448"/>
                    <a:pt x="14232" y="4037"/>
                  </a:cubicBezTo>
                  <a:cubicBezTo>
                    <a:pt x="14273" y="3215"/>
                    <a:pt x="14068" y="2435"/>
                    <a:pt x="13616" y="1716"/>
                  </a:cubicBezTo>
                  <a:cubicBezTo>
                    <a:pt x="12966" y="602"/>
                    <a:pt x="11896" y="1"/>
                    <a:pt x="10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4527463" y="4668425"/>
              <a:ext cx="59075" cy="129525"/>
            </a:xfrm>
            <a:custGeom>
              <a:rect b="b" l="l" r="r" t="t"/>
              <a:pathLst>
                <a:path extrusionOk="0" h="5181" w="2363">
                  <a:moveTo>
                    <a:pt x="2019" y="1"/>
                  </a:moveTo>
                  <a:cubicBezTo>
                    <a:pt x="1825" y="1"/>
                    <a:pt x="1804" y="205"/>
                    <a:pt x="1767" y="375"/>
                  </a:cubicBezTo>
                  <a:lnTo>
                    <a:pt x="1767" y="498"/>
                  </a:lnTo>
                  <a:cubicBezTo>
                    <a:pt x="1623" y="2059"/>
                    <a:pt x="1130" y="3476"/>
                    <a:pt x="83" y="4688"/>
                  </a:cubicBezTo>
                  <a:cubicBezTo>
                    <a:pt x="62" y="4729"/>
                    <a:pt x="1" y="4770"/>
                    <a:pt x="1" y="4790"/>
                  </a:cubicBezTo>
                  <a:lnTo>
                    <a:pt x="1" y="5181"/>
                  </a:lnTo>
                  <a:cubicBezTo>
                    <a:pt x="124" y="5139"/>
                    <a:pt x="288" y="5181"/>
                    <a:pt x="391" y="5119"/>
                  </a:cubicBezTo>
                  <a:cubicBezTo>
                    <a:pt x="534" y="5016"/>
                    <a:pt x="678" y="4872"/>
                    <a:pt x="781" y="4708"/>
                  </a:cubicBezTo>
                  <a:cubicBezTo>
                    <a:pt x="1767" y="3455"/>
                    <a:pt x="2218" y="1997"/>
                    <a:pt x="2362" y="272"/>
                  </a:cubicBezTo>
                  <a:cubicBezTo>
                    <a:pt x="2342" y="211"/>
                    <a:pt x="2259" y="5"/>
                    <a:pt x="2075" y="5"/>
                  </a:cubicBezTo>
                  <a:cubicBezTo>
                    <a:pt x="2055" y="2"/>
                    <a:pt x="2036" y="1"/>
                    <a:pt x="2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4624488" y="4479500"/>
              <a:ext cx="29300" cy="29400"/>
            </a:xfrm>
            <a:custGeom>
              <a:rect b="b" l="l" r="r" t="t"/>
              <a:pathLst>
                <a:path extrusionOk="0" h="1176" w="1172">
                  <a:moveTo>
                    <a:pt x="609" y="1"/>
                  </a:moveTo>
                  <a:cubicBezTo>
                    <a:pt x="585" y="1"/>
                    <a:pt x="560" y="2"/>
                    <a:pt x="535" y="5"/>
                  </a:cubicBezTo>
                  <a:cubicBezTo>
                    <a:pt x="206" y="26"/>
                    <a:pt x="1" y="252"/>
                    <a:pt x="1" y="621"/>
                  </a:cubicBezTo>
                  <a:cubicBezTo>
                    <a:pt x="21" y="950"/>
                    <a:pt x="247" y="1176"/>
                    <a:pt x="555" y="1176"/>
                  </a:cubicBezTo>
                  <a:cubicBezTo>
                    <a:pt x="925" y="1176"/>
                    <a:pt x="1171" y="929"/>
                    <a:pt x="1171" y="560"/>
                  </a:cubicBezTo>
                  <a:cubicBezTo>
                    <a:pt x="1171" y="254"/>
                    <a:pt x="940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4573163" y="4635700"/>
              <a:ext cx="15425" cy="18650"/>
            </a:xfrm>
            <a:custGeom>
              <a:rect b="b" l="l" r="r" t="t"/>
              <a:pathLst>
                <a:path extrusionOk="0" h="746" w="617">
                  <a:moveTo>
                    <a:pt x="390" y="0"/>
                  </a:moveTo>
                  <a:cubicBezTo>
                    <a:pt x="288" y="0"/>
                    <a:pt x="185" y="164"/>
                    <a:pt x="0" y="288"/>
                  </a:cubicBezTo>
                  <a:cubicBezTo>
                    <a:pt x="144" y="493"/>
                    <a:pt x="206" y="698"/>
                    <a:pt x="329" y="739"/>
                  </a:cubicBezTo>
                  <a:cubicBezTo>
                    <a:pt x="347" y="743"/>
                    <a:pt x="364" y="745"/>
                    <a:pt x="380" y="745"/>
                  </a:cubicBezTo>
                  <a:cubicBezTo>
                    <a:pt x="532" y="745"/>
                    <a:pt x="616" y="580"/>
                    <a:pt x="616" y="431"/>
                  </a:cubicBezTo>
                  <a:cubicBezTo>
                    <a:pt x="616" y="247"/>
                    <a:pt x="616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1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1744" name="Google Shape;1744;p31"/>
          <p:cNvSpPr txBox="1"/>
          <p:nvPr/>
        </p:nvSpPr>
        <p:spPr>
          <a:xfrm flipH="1">
            <a:off x="7534200" y="1255025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5" name="Google Shape;1745;p31"/>
          <p:cNvSpPr txBox="1"/>
          <p:nvPr/>
        </p:nvSpPr>
        <p:spPr>
          <a:xfrm flipH="1">
            <a:off x="6691800" y="1601877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1"/>
          <p:cNvSpPr txBox="1"/>
          <p:nvPr/>
        </p:nvSpPr>
        <p:spPr>
          <a:xfrm>
            <a:off x="486900" y="1601877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1"/>
          <p:cNvSpPr txBox="1"/>
          <p:nvPr/>
        </p:nvSpPr>
        <p:spPr>
          <a:xfrm>
            <a:off x="486900" y="1255025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2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8" name="Google Shape;1748;p31"/>
          <p:cNvSpPr txBox="1"/>
          <p:nvPr/>
        </p:nvSpPr>
        <p:spPr>
          <a:xfrm>
            <a:off x="486900" y="2429981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2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9" name="Google Shape;1749;p31"/>
          <p:cNvSpPr txBox="1"/>
          <p:nvPr/>
        </p:nvSpPr>
        <p:spPr>
          <a:xfrm>
            <a:off x="486900" y="2776832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31"/>
          <p:cNvSpPr txBox="1"/>
          <p:nvPr/>
        </p:nvSpPr>
        <p:spPr>
          <a:xfrm flipH="1">
            <a:off x="7534200" y="2429981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1" name="Google Shape;1751;p31"/>
          <p:cNvSpPr txBox="1"/>
          <p:nvPr/>
        </p:nvSpPr>
        <p:spPr>
          <a:xfrm flipH="1">
            <a:off x="6691800" y="2776830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31"/>
          <p:cNvSpPr txBox="1"/>
          <p:nvPr/>
        </p:nvSpPr>
        <p:spPr>
          <a:xfrm>
            <a:off x="486900" y="3616325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3" name="Google Shape;1753;p31"/>
          <p:cNvSpPr txBox="1"/>
          <p:nvPr/>
        </p:nvSpPr>
        <p:spPr>
          <a:xfrm>
            <a:off x="486900" y="3963175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31"/>
          <p:cNvSpPr txBox="1"/>
          <p:nvPr/>
        </p:nvSpPr>
        <p:spPr>
          <a:xfrm flipH="1">
            <a:off x="7534200" y="3616325"/>
            <a:ext cx="1122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5" name="Google Shape;1755;p31"/>
          <p:cNvSpPr txBox="1"/>
          <p:nvPr/>
        </p:nvSpPr>
        <p:spPr>
          <a:xfrm flipH="1">
            <a:off x="6691800" y="3963172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6" name="Google Shape;1756;p31"/>
          <p:cNvGrpSpPr/>
          <p:nvPr/>
        </p:nvGrpSpPr>
        <p:grpSpPr>
          <a:xfrm>
            <a:off x="2973550" y="1364500"/>
            <a:ext cx="3112901" cy="2839227"/>
            <a:chOff x="458950" y="1364500"/>
            <a:chExt cx="3112901" cy="2839227"/>
          </a:xfrm>
        </p:grpSpPr>
        <p:sp>
          <p:nvSpPr>
            <p:cNvPr id="1757" name="Google Shape;1757;p31"/>
            <p:cNvSpPr/>
            <p:nvPr/>
          </p:nvSpPr>
          <p:spPr>
            <a:xfrm>
              <a:off x="880585" y="3674791"/>
              <a:ext cx="860586" cy="51901"/>
            </a:xfrm>
            <a:custGeom>
              <a:rect b="b" l="l" r="r" t="t"/>
              <a:pathLst>
                <a:path extrusionOk="0" h="1010" w="16747">
                  <a:moveTo>
                    <a:pt x="7638" y="0"/>
                  </a:moveTo>
                  <a:cubicBezTo>
                    <a:pt x="6457" y="0"/>
                    <a:pt x="5292" y="65"/>
                    <a:pt x="4104" y="175"/>
                  </a:cubicBezTo>
                  <a:cubicBezTo>
                    <a:pt x="2736" y="309"/>
                    <a:pt x="1335" y="542"/>
                    <a:pt x="1" y="843"/>
                  </a:cubicBezTo>
                  <a:cubicBezTo>
                    <a:pt x="1402" y="709"/>
                    <a:pt x="2770" y="642"/>
                    <a:pt x="4204" y="609"/>
                  </a:cubicBezTo>
                  <a:cubicBezTo>
                    <a:pt x="5572" y="542"/>
                    <a:pt x="7006" y="542"/>
                    <a:pt x="8374" y="542"/>
                  </a:cubicBezTo>
                  <a:cubicBezTo>
                    <a:pt x="9741" y="542"/>
                    <a:pt x="11176" y="576"/>
                    <a:pt x="12543" y="676"/>
                  </a:cubicBezTo>
                  <a:cubicBezTo>
                    <a:pt x="13944" y="742"/>
                    <a:pt x="15345" y="876"/>
                    <a:pt x="16746" y="1009"/>
                  </a:cubicBezTo>
                  <a:cubicBezTo>
                    <a:pt x="15412" y="642"/>
                    <a:pt x="14044" y="409"/>
                    <a:pt x="12610" y="242"/>
                  </a:cubicBezTo>
                  <a:cubicBezTo>
                    <a:pt x="11209" y="75"/>
                    <a:pt x="9775" y="9"/>
                    <a:pt x="8374" y="9"/>
                  </a:cubicBezTo>
                  <a:cubicBezTo>
                    <a:pt x="8127" y="3"/>
                    <a:pt x="7882" y="0"/>
                    <a:pt x="7638" y="0"/>
                  </a:cubicBezTo>
                  <a:close/>
                </a:path>
              </a:pathLst>
            </a:custGeom>
            <a:solidFill>
              <a:srgbClr val="3D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2565596" y="3730085"/>
              <a:ext cx="887976" cy="411408"/>
            </a:xfrm>
            <a:custGeom>
              <a:rect b="b" l="l" r="r" t="t"/>
              <a:pathLst>
                <a:path extrusionOk="0" h="8006" w="17280">
                  <a:moveTo>
                    <a:pt x="1" y="0"/>
                  </a:moveTo>
                  <a:lnTo>
                    <a:pt x="1" y="0"/>
                  </a:lnTo>
                  <a:cubicBezTo>
                    <a:pt x="1602" y="567"/>
                    <a:pt x="3137" y="1101"/>
                    <a:pt x="4638" y="1635"/>
                  </a:cubicBezTo>
                  <a:cubicBezTo>
                    <a:pt x="6139" y="2235"/>
                    <a:pt x="7640" y="2835"/>
                    <a:pt x="9074" y="3503"/>
                  </a:cubicBezTo>
                  <a:cubicBezTo>
                    <a:pt x="10508" y="4170"/>
                    <a:pt x="11909" y="4904"/>
                    <a:pt x="13277" y="5637"/>
                  </a:cubicBezTo>
                  <a:cubicBezTo>
                    <a:pt x="14611" y="6405"/>
                    <a:pt x="15946" y="7239"/>
                    <a:pt x="17280" y="8006"/>
                  </a:cubicBezTo>
                  <a:cubicBezTo>
                    <a:pt x="16279" y="7005"/>
                    <a:pt x="15078" y="6104"/>
                    <a:pt x="13777" y="5270"/>
                  </a:cubicBezTo>
                  <a:cubicBezTo>
                    <a:pt x="12477" y="4437"/>
                    <a:pt x="11076" y="3669"/>
                    <a:pt x="9608" y="2969"/>
                  </a:cubicBezTo>
                  <a:cubicBezTo>
                    <a:pt x="8140" y="2302"/>
                    <a:pt x="6606" y="1668"/>
                    <a:pt x="4971" y="1168"/>
                  </a:cubicBezTo>
                  <a:cubicBezTo>
                    <a:pt x="3403" y="667"/>
                    <a:pt x="1736" y="2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30942" y="3699612"/>
              <a:ext cx="145735" cy="41624"/>
            </a:xfrm>
            <a:custGeom>
              <a:rect b="b" l="l" r="r" t="t"/>
              <a:pathLst>
                <a:path extrusionOk="0" h="810" w="2836">
                  <a:moveTo>
                    <a:pt x="1730" y="1"/>
                  </a:moveTo>
                  <a:cubicBezTo>
                    <a:pt x="1618" y="1"/>
                    <a:pt x="1501" y="9"/>
                    <a:pt x="1368" y="26"/>
                  </a:cubicBezTo>
                  <a:cubicBezTo>
                    <a:pt x="1101" y="59"/>
                    <a:pt x="901" y="93"/>
                    <a:pt x="667" y="193"/>
                  </a:cubicBezTo>
                  <a:cubicBezTo>
                    <a:pt x="467" y="259"/>
                    <a:pt x="200" y="393"/>
                    <a:pt x="0" y="560"/>
                  </a:cubicBezTo>
                  <a:cubicBezTo>
                    <a:pt x="234" y="693"/>
                    <a:pt x="500" y="726"/>
                    <a:pt x="734" y="760"/>
                  </a:cubicBezTo>
                  <a:cubicBezTo>
                    <a:pt x="867" y="793"/>
                    <a:pt x="984" y="810"/>
                    <a:pt x="1101" y="810"/>
                  </a:cubicBezTo>
                  <a:cubicBezTo>
                    <a:pt x="1218" y="810"/>
                    <a:pt x="1334" y="793"/>
                    <a:pt x="1468" y="760"/>
                  </a:cubicBezTo>
                  <a:cubicBezTo>
                    <a:pt x="1701" y="726"/>
                    <a:pt x="1901" y="693"/>
                    <a:pt x="2168" y="593"/>
                  </a:cubicBezTo>
                  <a:cubicBezTo>
                    <a:pt x="2368" y="526"/>
                    <a:pt x="2635" y="393"/>
                    <a:pt x="2835" y="226"/>
                  </a:cubicBezTo>
                  <a:cubicBezTo>
                    <a:pt x="2569" y="93"/>
                    <a:pt x="2335" y="59"/>
                    <a:pt x="2068" y="26"/>
                  </a:cubicBezTo>
                  <a:cubicBezTo>
                    <a:pt x="1951" y="9"/>
                    <a:pt x="1843" y="1"/>
                    <a:pt x="1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458950" y="3577150"/>
              <a:ext cx="3112901" cy="626577"/>
            </a:xfrm>
            <a:custGeom>
              <a:rect b="b" l="l" r="r" t="t"/>
              <a:pathLst>
                <a:path extrusionOk="0" h="14955" w="60577">
                  <a:moveTo>
                    <a:pt x="25638" y="1"/>
                  </a:moveTo>
                  <a:cubicBezTo>
                    <a:pt x="21479" y="1"/>
                    <a:pt x="17259" y="249"/>
                    <a:pt x="13576" y="577"/>
                  </a:cubicBezTo>
                  <a:cubicBezTo>
                    <a:pt x="7038" y="1111"/>
                    <a:pt x="2135" y="1912"/>
                    <a:pt x="2135" y="1912"/>
                  </a:cubicBezTo>
                  <a:cubicBezTo>
                    <a:pt x="667" y="2145"/>
                    <a:pt x="0" y="3413"/>
                    <a:pt x="0" y="4747"/>
                  </a:cubicBezTo>
                  <a:cubicBezTo>
                    <a:pt x="0" y="4747"/>
                    <a:pt x="4670" y="3913"/>
                    <a:pt x="11742" y="3713"/>
                  </a:cubicBezTo>
                  <a:cubicBezTo>
                    <a:pt x="12943" y="3660"/>
                    <a:pt x="14207" y="3633"/>
                    <a:pt x="15530" y="3633"/>
                  </a:cubicBezTo>
                  <a:cubicBezTo>
                    <a:pt x="17514" y="3633"/>
                    <a:pt x="19627" y="3693"/>
                    <a:pt x="21849" y="3813"/>
                  </a:cubicBezTo>
                  <a:lnTo>
                    <a:pt x="21949" y="3813"/>
                  </a:lnTo>
                  <a:cubicBezTo>
                    <a:pt x="25351" y="4046"/>
                    <a:pt x="29021" y="4413"/>
                    <a:pt x="32790" y="5081"/>
                  </a:cubicBezTo>
                  <a:cubicBezTo>
                    <a:pt x="41396" y="6615"/>
                    <a:pt x="50403" y="9550"/>
                    <a:pt x="58175" y="14954"/>
                  </a:cubicBezTo>
                  <a:cubicBezTo>
                    <a:pt x="60577" y="12386"/>
                    <a:pt x="59109" y="9984"/>
                    <a:pt x="59109" y="9984"/>
                  </a:cubicBezTo>
                  <a:cubicBezTo>
                    <a:pt x="59109" y="9984"/>
                    <a:pt x="51137" y="4213"/>
                    <a:pt x="39795" y="1445"/>
                  </a:cubicBezTo>
                  <a:cubicBezTo>
                    <a:pt x="38761" y="1211"/>
                    <a:pt x="37660" y="978"/>
                    <a:pt x="36593" y="777"/>
                  </a:cubicBezTo>
                  <a:cubicBezTo>
                    <a:pt x="33315" y="215"/>
                    <a:pt x="29503" y="1"/>
                    <a:pt x="25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069179" y="2043949"/>
              <a:ext cx="1105653" cy="1445171"/>
            </a:xfrm>
            <a:custGeom>
              <a:rect b="b" l="l" r="r" t="t"/>
              <a:pathLst>
                <a:path extrusionOk="0" h="28123" w="21516">
                  <a:moveTo>
                    <a:pt x="11832" y="1"/>
                  </a:moveTo>
                  <a:cubicBezTo>
                    <a:pt x="11738" y="1"/>
                    <a:pt x="11642" y="8"/>
                    <a:pt x="11542" y="22"/>
                  </a:cubicBezTo>
                  <a:cubicBezTo>
                    <a:pt x="11275" y="55"/>
                    <a:pt x="11008" y="89"/>
                    <a:pt x="10708" y="222"/>
                  </a:cubicBezTo>
                  <a:cubicBezTo>
                    <a:pt x="10608" y="255"/>
                    <a:pt x="10508" y="289"/>
                    <a:pt x="10374" y="355"/>
                  </a:cubicBezTo>
                  <a:cubicBezTo>
                    <a:pt x="8206" y="1289"/>
                    <a:pt x="5237" y="4358"/>
                    <a:pt x="3002" y="11130"/>
                  </a:cubicBezTo>
                  <a:cubicBezTo>
                    <a:pt x="2902" y="11297"/>
                    <a:pt x="2869" y="11430"/>
                    <a:pt x="2836" y="11597"/>
                  </a:cubicBezTo>
                  <a:cubicBezTo>
                    <a:pt x="367" y="19302"/>
                    <a:pt x="0" y="27909"/>
                    <a:pt x="1368" y="28109"/>
                  </a:cubicBezTo>
                  <a:cubicBezTo>
                    <a:pt x="1417" y="28118"/>
                    <a:pt x="1471" y="28122"/>
                    <a:pt x="1530" y="28122"/>
                  </a:cubicBezTo>
                  <a:cubicBezTo>
                    <a:pt x="1671" y="28122"/>
                    <a:pt x="1836" y="28099"/>
                    <a:pt x="2002" y="28075"/>
                  </a:cubicBezTo>
                  <a:cubicBezTo>
                    <a:pt x="2035" y="28075"/>
                    <a:pt x="2068" y="28042"/>
                    <a:pt x="2102" y="28042"/>
                  </a:cubicBezTo>
                  <a:cubicBezTo>
                    <a:pt x="3002" y="27742"/>
                    <a:pt x="4003" y="26908"/>
                    <a:pt x="4904" y="25974"/>
                  </a:cubicBezTo>
                  <a:cubicBezTo>
                    <a:pt x="5171" y="25707"/>
                    <a:pt x="5371" y="25440"/>
                    <a:pt x="5604" y="25207"/>
                  </a:cubicBezTo>
                  <a:cubicBezTo>
                    <a:pt x="5704" y="25140"/>
                    <a:pt x="5771" y="25073"/>
                    <a:pt x="5838" y="24973"/>
                  </a:cubicBezTo>
                  <a:cubicBezTo>
                    <a:pt x="6071" y="24640"/>
                    <a:pt x="6371" y="24373"/>
                    <a:pt x="6572" y="24072"/>
                  </a:cubicBezTo>
                  <a:cubicBezTo>
                    <a:pt x="6838" y="23772"/>
                    <a:pt x="7039" y="23472"/>
                    <a:pt x="7205" y="23272"/>
                  </a:cubicBezTo>
                  <a:cubicBezTo>
                    <a:pt x="7205" y="23272"/>
                    <a:pt x="7239" y="23272"/>
                    <a:pt x="7239" y="23239"/>
                  </a:cubicBezTo>
                  <a:cubicBezTo>
                    <a:pt x="7439" y="22938"/>
                    <a:pt x="7572" y="22772"/>
                    <a:pt x="7572" y="22772"/>
                  </a:cubicBezTo>
                  <a:cubicBezTo>
                    <a:pt x="7966" y="23061"/>
                    <a:pt x="8365" y="23186"/>
                    <a:pt x="8757" y="23186"/>
                  </a:cubicBezTo>
                  <a:cubicBezTo>
                    <a:pt x="9494" y="23186"/>
                    <a:pt x="10210" y="22747"/>
                    <a:pt x="10841" y="22138"/>
                  </a:cubicBezTo>
                  <a:cubicBezTo>
                    <a:pt x="11508" y="21537"/>
                    <a:pt x="12042" y="20737"/>
                    <a:pt x="12442" y="20070"/>
                  </a:cubicBezTo>
                  <a:cubicBezTo>
                    <a:pt x="12509" y="20070"/>
                    <a:pt x="12509" y="20036"/>
                    <a:pt x="12509" y="20036"/>
                  </a:cubicBezTo>
                  <a:cubicBezTo>
                    <a:pt x="12909" y="19369"/>
                    <a:pt x="13176" y="18802"/>
                    <a:pt x="13176" y="18802"/>
                  </a:cubicBezTo>
                  <a:cubicBezTo>
                    <a:pt x="13610" y="19069"/>
                    <a:pt x="14077" y="19236"/>
                    <a:pt x="14511" y="19236"/>
                  </a:cubicBezTo>
                  <a:cubicBezTo>
                    <a:pt x="14549" y="19237"/>
                    <a:pt x="14588" y="19238"/>
                    <a:pt x="14627" y="19238"/>
                  </a:cubicBezTo>
                  <a:cubicBezTo>
                    <a:pt x="15352" y="19238"/>
                    <a:pt x="16045" y="18944"/>
                    <a:pt x="16679" y="18468"/>
                  </a:cubicBezTo>
                  <a:cubicBezTo>
                    <a:pt x="17146" y="18101"/>
                    <a:pt x="17679" y="17568"/>
                    <a:pt x="18113" y="16967"/>
                  </a:cubicBezTo>
                  <a:cubicBezTo>
                    <a:pt x="18413" y="16600"/>
                    <a:pt x="18714" y="16200"/>
                    <a:pt x="18947" y="15766"/>
                  </a:cubicBezTo>
                  <a:cubicBezTo>
                    <a:pt x="19614" y="14666"/>
                    <a:pt x="20181" y="13532"/>
                    <a:pt x="20582" y="12531"/>
                  </a:cubicBezTo>
                  <a:cubicBezTo>
                    <a:pt x="20848" y="11897"/>
                    <a:pt x="21049" y="11297"/>
                    <a:pt x="21215" y="10896"/>
                  </a:cubicBezTo>
                  <a:cubicBezTo>
                    <a:pt x="21415" y="10396"/>
                    <a:pt x="21516" y="10062"/>
                    <a:pt x="21516" y="10062"/>
                  </a:cubicBezTo>
                  <a:lnTo>
                    <a:pt x="21516" y="9962"/>
                  </a:lnTo>
                  <a:cubicBezTo>
                    <a:pt x="21516" y="9629"/>
                    <a:pt x="21516" y="9395"/>
                    <a:pt x="21415" y="9028"/>
                  </a:cubicBezTo>
                  <a:lnTo>
                    <a:pt x="21415" y="8962"/>
                  </a:lnTo>
                  <a:cubicBezTo>
                    <a:pt x="21382" y="8528"/>
                    <a:pt x="21282" y="8094"/>
                    <a:pt x="21182" y="7727"/>
                  </a:cubicBezTo>
                  <a:cubicBezTo>
                    <a:pt x="21182" y="7627"/>
                    <a:pt x="21182" y="7594"/>
                    <a:pt x="21115" y="7527"/>
                  </a:cubicBezTo>
                  <a:cubicBezTo>
                    <a:pt x="20682" y="6093"/>
                    <a:pt x="19781" y="4892"/>
                    <a:pt x="18747" y="3925"/>
                  </a:cubicBezTo>
                  <a:cubicBezTo>
                    <a:pt x="18180" y="3391"/>
                    <a:pt x="17546" y="2891"/>
                    <a:pt x="16912" y="2457"/>
                  </a:cubicBezTo>
                  <a:cubicBezTo>
                    <a:pt x="16712" y="2357"/>
                    <a:pt x="16545" y="2223"/>
                    <a:pt x="16345" y="2090"/>
                  </a:cubicBezTo>
                  <a:cubicBezTo>
                    <a:pt x="16112" y="1957"/>
                    <a:pt x="15945" y="1890"/>
                    <a:pt x="15745" y="1756"/>
                  </a:cubicBezTo>
                  <a:cubicBezTo>
                    <a:pt x="15244" y="1456"/>
                    <a:pt x="14744" y="1223"/>
                    <a:pt x="14277" y="1023"/>
                  </a:cubicBezTo>
                  <a:cubicBezTo>
                    <a:pt x="14210" y="923"/>
                    <a:pt x="14077" y="889"/>
                    <a:pt x="14010" y="856"/>
                  </a:cubicBezTo>
                  <a:cubicBezTo>
                    <a:pt x="13877" y="789"/>
                    <a:pt x="13743" y="722"/>
                    <a:pt x="13610" y="689"/>
                  </a:cubicBezTo>
                  <a:cubicBezTo>
                    <a:pt x="13243" y="522"/>
                    <a:pt x="12909" y="355"/>
                    <a:pt x="12709" y="222"/>
                  </a:cubicBezTo>
                  <a:cubicBezTo>
                    <a:pt x="12473" y="91"/>
                    <a:pt x="12175" y="1"/>
                    <a:pt x="11832" y="1"/>
                  </a:cubicBezTo>
                  <a:close/>
                </a:path>
              </a:pathLst>
            </a:custGeom>
            <a:solidFill>
              <a:srgbClr val="5546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069179" y="2058749"/>
              <a:ext cx="545119" cy="1431399"/>
            </a:xfrm>
            <a:custGeom>
              <a:rect b="b" l="l" r="r" t="t"/>
              <a:pathLst>
                <a:path extrusionOk="0" h="27855" w="10608">
                  <a:moveTo>
                    <a:pt x="10608" y="1"/>
                  </a:moveTo>
                  <a:lnTo>
                    <a:pt x="10608" y="1"/>
                  </a:lnTo>
                  <a:cubicBezTo>
                    <a:pt x="10599" y="9"/>
                    <a:pt x="10589" y="17"/>
                    <a:pt x="10580" y="25"/>
                  </a:cubicBezTo>
                  <a:lnTo>
                    <a:pt x="10580" y="25"/>
                  </a:lnTo>
                  <a:cubicBezTo>
                    <a:pt x="10590" y="18"/>
                    <a:pt x="10599" y="9"/>
                    <a:pt x="10608" y="1"/>
                  </a:cubicBezTo>
                  <a:close/>
                  <a:moveTo>
                    <a:pt x="10580" y="25"/>
                  </a:moveTo>
                  <a:lnTo>
                    <a:pt x="10580" y="25"/>
                  </a:lnTo>
                  <a:cubicBezTo>
                    <a:pt x="10516" y="76"/>
                    <a:pt x="10432" y="101"/>
                    <a:pt x="10374" y="101"/>
                  </a:cubicBezTo>
                  <a:cubicBezTo>
                    <a:pt x="8206" y="1068"/>
                    <a:pt x="5237" y="4104"/>
                    <a:pt x="3002" y="10909"/>
                  </a:cubicBezTo>
                  <a:cubicBezTo>
                    <a:pt x="2936" y="11075"/>
                    <a:pt x="2902" y="11175"/>
                    <a:pt x="2836" y="11342"/>
                  </a:cubicBezTo>
                  <a:cubicBezTo>
                    <a:pt x="367" y="19114"/>
                    <a:pt x="0" y="27654"/>
                    <a:pt x="1368" y="27854"/>
                  </a:cubicBezTo>
                  <a:lnTo>
                    <a:pt x="1735" y="27854"/>
                  </a:lnTo>
                  <a:cubicBezTo>
                    <a:pt x="735" y="17859"/>
                    <a:pt x="2731" y="6964"/>
                    <a:pt x="10580" y="25"/>
                  </a:cubicBezTo>
                  <a:close/>
                </a:path>
              </a:pathLst>
            </a:custGeom>
            <a:solidFill>
              <a:srgbClr val="807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33213" y="3291233"/>
              <a:ext cx="426773" cy="343217"/>
            </a:xfrm>
            <a:custGeom>
              <a:rect b="b" l="l" r="r" t="t"/>
              <a:pathLst>
                <a:path extrusionOk="0" h="6679" w="8305">
                  <a:moveTo>
                    <a:pt x="3801" y="1"/>
                  </a:moveTo>
                  <a:lnTo>
                    <a:pt x="2534" y="668"/>
                  </a:lnTo>
                  <a:cubicBezTo>
                    <a:pt x="2467" y="868"/>
                    <a:pt x="3635" y="5004"/>
                    <a:pt x="3635" y="5004"/>
                  </a:cubicBezTo>
                  <a:lnTo>
                    <a:pt x="1733" y="5271"/>
                  </a:lnTo>
                  <a:cubicBezTo>
                    <a:pt x="1733" y="5271"/>
                    <a:pt x="1251" y="5137"/>
                    <a:pt x="804" y="5137"/>
                  </a:cubicBezTo>
                  <a:cubicBezTo>
                    <a:pt x="387" y="5137"/>
                    <a:pt x="1" y="5254"/>
                    <a:pt x="65" y="5705"/>
                  </a:cubicBezTo>
                  <a:cubicBezTo>
                    <a:pt x="148" y="6327"/>
                    <a:pt x="270" y="6679"/>
                    <a:pt x="656" y="6679"/>
                  </a:cubicBezTo>
                  <a:cubicBezTo>
                    <a:pt x="890" y="6679"/>
                    <a:pt x="1221" y="6549"/>
                    <a:pt x="1700" y="6272"/>
                  </a:cubicBezTo>
                  <a:cubicBezTo>
                    <a:pt x="2235" y="5939"/>
                    <a:pt x="3500" y="5845"/>
                    <a:pt x="4759" y="5845"/>
                  </a:cubicBezTo>
                  <a:cubicBezTo>
                    <a:pt x="6403" y="5845"/>
                    <a:pt x="8038" y="6005"/>
                    <a:pt x="8038" y="6005"/>
                  </a:cubicBezTo>
                  <a:cubicBezTo>
                    <a:pt x="8038" y="6005"/>
                    <a:pt x="8305" y="4804"/>
                    <a:pt x="7104" y="4604"/>
                  </a:cubicBezTo>
                  <a:cubicBezTo>
                    <a:pt x="6849" y="4554"/>
                    <a:pt x="6587" y="4535"/>
                    <a:pt x="6332" y="4535"/>
                  </a:cubicBezTo>
                  <a:cubicBezTo>
                    <a:pt x="5384" y="4535"/>
                    <a:pt x="4535" y="4804"/>
                    <a:pt x="4535" y="4804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CE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129149" y="1964504"/>
              <a:ext cx="1167370" cy="1323331"/>
            </a:xfrm>
            <a:custGeom>
              <a:rect b="b" l="l" r="r" t="t"/>
              <a:pathLst>
                <a:path extrusionOk="0" h="25752" w="22717">
                  <a:moveTo>
                    <a:pt x="11609" y="0"/>
                  </a:moveTo>
                  <a:cubicBezTo>
                    <a:pt x="11576" y="0"/>
                    <a:pt x="11509" y="0"/>
                    <a:pt x="11375" y="67"/>
                  </a:cubicBezTo>
                  <a:cubicBezTo>
                    <a:pt x="11209" y="67"/>
                    <a:pt x="10942" y="134"/>
                    <a:pt x="10708" y="167"/>
                  </a:cubicBezTo>
                  <a:cubicBezTo>
                    <a:pt x="10608" y="234"/>
                    <a:pt x="10508" y="234"/>
                    <a:pt x="10408" y="267"/>
                  </a:cubicBezTo>
                  <a:cubicBezTo>
                    <a:pt x="8540" y="767"/>
                    <a:pt x="4938" y="1935"/>
                    <a:pt x="3670" y="4337"/>
                  </a:cubicBezTo>
                  <a:cubicBezTo>
                    <a:pt x="3716" y="5079"/>
                    <a:pt x="4505" y="5192"/>
                    <a:pt x="4993" y="5192"/>
                  </a:cubicBezTo>
                  <a:cubicBezTo>
                    <a:pt x="5206" y="5192"/>
                    <a:pt x="5361" y="5170"/>
                    <a:pt x="5371" y="5170"/>
                  </a:cubicBezTo>
                  <a:cubicBezTo>
                    <a:pt x="5271" y="5271"/>
                    <a:pt x="668" y="9640"/>
                    <a:pt x="1168" y="10241"/>
                  </a:cubicBezTo>
                  <a:cubicBezTo>
                    <a:pt x="1313" y="10410"/>
                    <a:pt x="1476" y="10457"/>
                    <a:pt x="1657" y="10457"/>
                  </a:cubicBezTo>
                  <a:cubicBezTo>
                    <a:pt x="1725" y="10457"/>
                    <a:pt x="1795" y="10450"/>
                    <a:pt x="1869" y="10441"/>
                  </a:cubicBezTo>
                  <a:cubicBezTo>
                    <a:pt x="2169" y="10341"/>
                    <a:pt x="2402" y="10141"/>
                    <a:pt x="2502" y="10107"/>
                  </a:cubicBezTo>
                  <a:lnTo>
                    <a:pt x="2502" y="10107"/>
                  </a:lnTo>
                  <a:cubicBezTo>
                    <a:pt x="2369" y="10307"/>
                    <a:pt x="868" y="12175"/>
                    <a:pt x="1502" y="12609"/>
                  </a:cubicBezTo>
                  <a:cubicBezTo>
                    <a:pt x="1568" y="12642"/>
                    <a:pt x="1702" y="12676"/>
                    <a:pt x="1769" y="12676"/>
                  </a:cubicBezTo>
                  <a:cubicBezTo>
                    <a:pt x="1793" y="12679"/>
                    <a:pt x="1818" y="12680"/>
                    <a:pt x="1842" y="12680"/>
                  </a:cubicBezTo>
                  <a:cubicBezTo>
                    <a:pt x="2370" y="12680"/>
                    <a:pt x="2737" y="12007"/>
                    <a:pt x="2769" y="11975"/>
                  </a:cubicBezTo>
                  <a:lnTo>
                    <a:pt x="2769" y="11975"/>
                  </a:lnTo>
                  <a:cubicBezTo>
                    <a:pt x="2703" y="12142"/>
                    <a:pt x="1" y="18280"/>
                    <a:pt x="1935" y="23417"/>
                  </a:cubicBezTo>
                  <a:cubicBezTo>
                    <a:pt x="2236" y="24251"/>
                    <a:pt x="2703" y="25018"/>
                    <a:pt x="3236" y="25752"/>
                  </a:cubicBezTo>
                  <a:cubicBezTo>
                    <a:pt x="3336" y="25685"/>
                    <a:pt x="3403" y="25618"/>
                    <a:pt x="3503" y="25585"/>
                  </a:cubicBezTo>
                  <a:cubicBezTo>
                    <a:pt x="3537" y="25518"/>
                    <a:pt x="3570" y="25518"/>
                    <a:pt x="3603" y="25485"/>
                  </a:cubicBezTo>
                  <a:cubicBezTo>
                    <a:pt x="3737" y="25452"/>
                    <a:pt x="3837" y="25352"/>
                    <a:pt x="3937" y="25285"/>
                  </a:cubicBezTo>
                  <a:cubicBezTo>
                    <a:pt x="4404" y="24951"/>
                    <a:pt x="4871" y="24618"/>
                    <a:pt x="5371" y="24251"/>
                  </a:cubicBezTo>
                  <a:cubicBezTo>
                    <a:pt x="5771" y="23951"/>
                    <a:pt x="6205" y="23584"/>
                    <a:pt x="6605" y="23250"/>
                  </a:cubicBezTo>
                  <a:cubicBezTo>
                    <a:pt x="7439" y="22516"/>
                    <a:pt x="8340" y="21749"/>
                    <a:pt x="9241" y="20915"/>
                  </a:cubicBezTo>
                  <a:cubicBezTo>
                    <a:pt x="10008" y="20248"/>
                    <a:pt x="10708" y="19514"/>
                    <a:pt x="11442" y="18814"/>
                  </a:cubicBezTo>
                  <a:cubicBezTo>
                    <a:pt x="11876" y="18413"/>
                    <a:pt x="12276" y="18013"/>
                    <a:pt x="12676" y="17613"/>
                  </a:cubicBezTo>
                  <a:cubicBezTo>
                    <a:pt x="14911" y="15344"/>
                    <a:pt x="17046" y="12943"/>
                    <a:pt x="18781" y="10741"/>
                  </a:cubicBezTo>
                  <a:cubicBezTo>
                    <a:pt x="19181" y="10274"/>
                    <a:pt x="19515" y="9807"/>
                    <a:pt x="19848" y="9340"/>
                  </a:cubicBezTo>
                  <a:cubicBezTo>
                    <a:pt x="19882" y="9307"/>
                    <a:pt x="19948" y="9240"/>
                    <a:pt x="20015" y="9140"/>
                  </a:cubicBezTo>
                  <a:cubicBezTo>
                    <a:pt x="20715" y="8239"/>
                    <a:pt x="21249" y="7339"/>
                    <a:pt x="21716" y="6571"/>
                  </a:cubicBezTo>
                  <a:lnTo>
                    <a:pt x="21716" y="6505"/>
                  </a:lnTo>
                  <a:cubicBezTo>
                    <a:pt x="21916" y="6104"/>
                    <a:pt x="22083" y="5738"/>
                    <a:pt x="22250" y="5404"/>
                  </a:cubicBezTo>
                  <a:cubicBezTo>
                    <a:pt x="22383" y="5170"/>
                    <a:pt x="22450" y="5004"/>
                    <a:pt x="22517" y="4804"/>
                  </a:cubicBezTo>
                  <a:lnTo>
                    <a:pt x="22517" y="4770"/>
                  </a:lnTo>
                  <a:cubicBezTo>
                    <a:pt x="22617" y="4337"/>
                    <a:pt x="22717" y="3970"/>
                    <a:pt x="22617" y="3603"/>
                  </a:cubicBezTo>
                  <a:cubicBezTo>
                    <a:pt x="22583" y="3603"/>
                    <a:pt x="22550" y="3569"/>
                    <a:pt x="22450" y="3503"/>
                  </a:cubicBezTo>
                  <a:cubicBezTo>
                    <a:pt x="22116" y="3302"/>
                    <a:pt x="21283" y="2835"/>
                    <a:pt x="20182" y="2302"/>
                  </a:cubicBezTo>
                  <a:cubicBezTo>
                    <a:pt x="19948" y="2235"/>
                    <a:pt x="19715" y="2102"/>
                    <a:pt x="19415" y="1968"/>
                  </a:cubicBezTo>
                  <a:cubicBezTo>
                    <a:pt x="18547" y="1601"/>
                    <a:pt x="17580" y="1234"/>
                    <a:pt x="16546" y="901"/>
                  </a:cubicBezTo>
                  <a:cubicBezTo>
                    <a:pt x="15011" y="434"/>
                    <a:pt x="13344" y="67"/>
                    <a:pt x="11609" y="0"/>
                  </a:cubicBezTo>
                  <a:close/>
                </a:path>
              </a:pathLst>
            </a:custGeom>
            <a:solidFill>
              <a:srgbClr val="050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300579" y="1473596"/>
              <a:ext cx="1529035" cy="2047586"/>
            </a:xfrm>
            <a:custGeom>
              <a:rect b="b" l="l" r="r" t="t"/>
              <a:pathLst>
                <a:path extrusionOk="0" h="39846" w="29755">
                  <a:moveTo>
                    <a:pt x="18535" y="0"/>
                  </a:moveTo>
                  <a:cubicBezTo>
                    <a:pt x="15614" y="0"/>
                    <a:pt x="12975" y="629"/>
                    <a:pt x="12109" y="1547"/>
                  </a:cubicBezTo>
                  <a:cubicBezTo>
                    <a:pt x="11842" y="1881"/>
                    <a:pt x="11575" y="2215"/>
                    <a:pt x="11342" y="2515"/>
                  </a:cubicBezTo>
                  <a:cubicBezTo>
                    <a:pt x="11175" y="2682"/>
                    <a:pt x="11042" y="2882"/>
                    <a:pt x="10908" y="3048"/>
                  </a:cubicBezTo>
                  <a:cubicBezTo>
                    <a:pt x="10008" y="4349"/>
                    <a:pt x="9407" y="5717"/>
                    <a:pt x="8573" y="8319"/>
                  </a:cubicBezTo>
                  <a:lnTo>
                    <a:pt x="8573" y="8352"/>
                  </a:lnTo>
                  <a:lnTo>
                    <a:pt x="8573" y="8452"/>
                  </a:lnTo>
                  <a:cubicBezTo>
                    <a:pt x="8506" y="8686"/>
                    <a:pt x="8406" y="9053"/>
                    <a:pt x="8340" y="9353"/>
                  </a:cubicBezTo>
                  <a:cubicBezTo>
                    <a:pt x="8340" y="9386"/>
                    <a:pt x="8273" y="9453"/>
                    <a:pt x="8273" y="9486"/>
                  </a:cubicBezTo>
                  <a:cubicBezTo>
                    <a:pt x="8240" y="9520"/>
                    <a:pt x="8240" y="9520"/>
                    <a:pt x="8240" y="9553"/>
                  </a:cubicBezTo>
                  <a:cubicBezTo>
                    <a:pt x="8173" y="9820"/>
                    <a:pt x="8106" y="10020"/>
                    <a:pt x="8106" y="10020"/>
                  </a:cubicBezTo>
                  <a:cubicBezTo>
                    <a:pt x="8073" y="10053"/>
                    <a:pt x="7906" y="10220"/>
                    <a:pt x="7606" y="10487"/>
                  </a:cubicBezTo>
                  <a:lnTo>
                    <a:pt x="7072" y="11021"/>
                  </a:lnTo>
                  <a:lnTo>
                    <a:pt x="7005" y="11088"/>
                  </a:lnTo>
                  <a:cubicBezTo>
                    <a:pt x="6839" y="11288"/>
                    <a:pt x="6672" y="11488"/>
                    <a:pt x="6438" y="11688"/>
                  </a:cubicBezTo>
                  <a:cubicBezTo>
                    <a:pt x="4270" y="14090"/>
                    <a:pt x="734" y="19193"/>
                    <a:pt x="100" y="26799"/>
                  </a:cubicBezTo>
                  <a:cubicBezTo>
                    <a:pt x="34" y="27699"/>
                    <a:pt x="0" y="28633"/>
                    <a:pt x="34" y="29634"/>
                  </a:cubicBezTo>
                  <a:cubicBezTo>
                    <a:pt x="34" y="29901"/>
                    <a:pt x="67" y="30168"/>
                    <a:pt x="67" y="30468"/>
                  </a:cubicBezTo>
                  <a:cubicBezTo>
                    <a:pt x="67" y="30568"/>
                    <a:pt x="100" y="30735"/>
                    <a:pt x="100" y="30902"/>
                  </a:cubicBezTo>
                  <a:lnTo>
                    <a:pt x="100" y="30968"/>
                  </a:lnTo>
                  <a:cubicBezTo>
                    <a:pt x="167" y="31969"/>
                    <a:pt x="267" y="32970"/>
                    <a:pt x="434" y="34004"/>
                  </a:cubicBezTo>
                  <a:cubicBezTo>
                    <a:pt x="501" y="34304"/>
                    <a:pt x="534" y="34538"/>
                    <a:pt x="567" y="34838"/>
                  </a:cubicBezTo>
                  <a:lnTo>
                    <a:pt x="834" y="36072"/>
                  </a:lnTo>
                  <a:cubicBezTo>
                    <a:pt x="901" y="36206"/>
                    <a:pt x="1001" y="36306"/>
                    <a:pt x="1068" y="36372"/>
                  </a:cubicBezTo>
                  <a:lnTo>
                    <a:pt x="1168" y="36472"/>
                  </a:lnTo>
                  <a:lnTo>
                    <a:pt x="1401" y="36706"/>
                  </a:lnTo>
                  <a:cubicBezTo>
                    <a:pt x="1902" y="37206"/>
                    <a:pt x="2502" y="37673"/>
                    <a:pt x="3169" y="38074"/>
                  </a:cubicBezTo>
                  <a:cubicBezTo>
                    <a:pt x="3369" y="38207"/>
                    <a:pt x="3570" y="38340"/>
                    <a:pt x="3836" y="38474"/>
                  </a:cubicBezTo>
                  <a:cubicBezTo>
                    <a:pt x="4003" y="38574"/>
                    <a:pt x="4203" y="38674"/>
                    <a:pt x="4404" y="38741"/>
                  </a:cubicBezTo>
                  <a:cubicBezTo>
                    <a:pt x="4871" y="38974"/>
                    <a:pt x="5371" y="39174"/>
                    <a:pt x="5838" y="39308"/>
                  </a:cubicBezTo>
                  <a:cubicBezTo>
                    <a:pt x="6071" y="39374"/>
                    <a:pt x="6338" y="39475"/>
                    <a:pt x="6572" y="39508"/>
                  </a:cubicBezTo>
                  <a:cubicBezTo>
                    <a:pt x="7372" y="39708"/>
                    <a:pt x="8206" y="39808"/>
                    <a:pt x="9007" y="39841"/>
                  </a:cubicBezTo>
                  <a:cubicBezTo>
                    <a:pt x="9118" y="39844"/>
                    <a:pt x="9228" y="39845"/>
                    <a:pt x="9339" y="39845"/>
                  </a:cubicBezTo>
                  <a:cubicBezTo>
                    <a:pt x="10758" y="39845"/>
                    <a:pt x="12148" y="39648"/>
                    <a:pt x="13510" y="39308"/>
                  </a:cubicBezTo>
                  <a:cubicBezTo>
                    <a:pt x="13910" y="39208"/>
                    <a:pt x="14344" y="39041"/>
                    <a:pt x="14744" y="38907"/>
                  </a:cubicBezTo>
                  <a:cubicBezTo>
                    <a:pt x="15111" y="38774"/>
                    <a:pt x="15445" y="38674"/>
                    <a:pt x="15845" y="38507"/>
                  </a:cubicBezTo>
                  <a:cubicBezTo>
                    <a:pt x="20181" y="36706"/>
                    <a:pt x="23784" y="33537"/>
                    <a:pt x="25452" y="30735"/>
                  </a:cubicBezTo>
                  <a:cubicBezTo>
                    <a:pt x="25952" y="29934"/>
                    <a:pt x="26286" y="29167"/>
                    <a:pt x="26386" y="28467"/>
                  </a:cubicBezTo>
                  <a:cubicBezTo>
                    <a:pt x="26386" y="28467"/>
                    <a:pt x="26501" y="28857"/>
                    <a:pt x="26920" y="28857"/>
                  </a:cubicBezTo>
                  <a:cubicBezTo>
                    <a:pt x="27007" y="28857"/>
                    <a:pt x="27106" y="28840"/>
                    <a:pt x="27220" y="28800"/>
                  </a:cubicBezTo>
                  <a:cubicBezTo>
                    <a:pt x="27887" y="28567"/>
                    <a:pt x="28254" y="24030"/>
                    <a:pt x="27954" y="22796"/>
                  </a:cubicBezTo>
                  <a:lnTo>
                    <a:pt x="27954" y="22796"/>
                  </a:lnTo>
                  <a:cubicBezTo>
                    <a:pt x="28019" y="22894"/>
                    <a:pt x="28344" y="23964"/>
                    <a:pt x="28864" y="23964"/>
                  </a:cubicBezTo>
                  <a:cubicBezTo>
                    <a:pt x="28872" y="23964"/>
                    <a:pt x="28880" y="23964"/>
                    <a:pt x="28888" y="23963"/>
                  </a:cubicBezTo>
                  <a:cubicBezTo>
                    <a:pt x="29421" y="23897"/>
                    <a:pt x="29755" y="16958"/>
                    <a:pt x="26619" y="14256"/>
                  </a:cubicBezTo>
                  <a:cubicBezTo>
                    <a:pt x="26419" y="14090"/>
                    <a:pt x="26219" y="13923"/>
                    <a:pt x="26019" y="13823"/>
                  </a:cubicBezTo>
                  <a:cubicBezTo>
                    <a:pt x="26019" y="13823"/>
                    <a:pt x="26119" y="13689"/>
                    <a:pt x="26286" y="13489"/>
                  </a:cubicBezTo>
                  <a:cubicBezTo>
                    <a:pt x="26753" y="12956"/>
                    <a:pt x="27620" y="11821"/>
                    <a:pt x="28287" y="10487"/>
                  </a:cubicBezTo>
                  <a:cubicBezTo>
                    <a:pt x="28454" y="10154"/>
                    <a:pt x="28587" y="9820"/>
                    <a:pt x="28721" y="9486"/>
                  </a:cubicBezTo>
                  <a:lnTo>
                    <a:pt x="28854" y="9086"/>
                  </a:lnTo>
                  <a:cubicBezTo>
                    <a:pt x="28888" y="8919"/>
                    <a:pt x="28921" y="8819"/>
                    <a:pt x="28954" y="8652"/>
                  </a:cubicBezTo>
                  <a:cubicBezTo>
                    <a:pt x="29021" y="8486"/>
                    <a:pt x="29021" y="8352"/>
                    <a:pt x="29054" y="8185"/>
                  </a:cubicBezTo>
                  <a:cubicBezTo>
                    <a:pt x="29054" y="8052"/>
                    <a:pt x="29088" y="7885"/>
                    <a:pt x="29088" y="7752"/>
                  </a:cubicBezTo>
                  <a:lnTo>
                    <a:pt x="29088" y="7718"/>
                  </a:lnTo>
                  <a:lnTo>
                    <a:pt x="29088" y="7485"/>
                  </a:lnTo>
                  <a:cubicBezTo>
                    <a:pt x="29088" y="7151"/>
                    <a:pt x="29088" y="6851"/>
                    <a:pt x="29054" y="6518"/>
                  </a:cubicBezTo>
                  <a:cubicBezTo>
                    <a:pt x="29054" y="6351"/>
                    <a:pt x="29054" y="6184"/>
                    <a:pt x="29021" y="6017"/>
                  </a:cubicBezTo>
                  <a:lnTo>
                    <a:pt x="29021" y="5984"/>
                  </a:lnTo>
                  <a:cubicBezTo>
                    <a:pt x="28954" y="5784"/>
                    <a:pt x="28954" y="5617"/>
                    <a:pt x="28921" y="5450"/>
                  </a:cubicBezTo>
                  <a:lnTo>
                    <a:pt x="28921" y="5350"/>
                  </a:lnTo>
                  <a:cubicBezTo>
                    <a:pt x="28921" y="5317"/>
                    <a:pt x="28888" y="5283"/>
                    <a:pt x="28888" y="5217"/>
                  </a:cubicBezTo>
                  <a:cubicBezTo>
                    <a:pt x="28287" y="2982"/>
                    <a:pt x="26353" y="1547"/>
                    <a:pt x="23917" y="780"/>
                  </a:cubicBezTo>
                  <a:cubicBezTo>
                    <a:pt x="23450" y="647"/>
                    <a:pt x="22950" y="480"/>
                    <a:pt x="22450" y="380"/>
                  </a:cubicBezTo>
                  <a:lnTo>
                    <a:pt x="20949" y="146"/>
                  </a:lnTo>
                  <a:cubicBezTo>
                    <a:pt x="20143" y="47"/>
                    <a:pt x="19329" y="0"/>
                    <a:pt x="18535" y="0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922116" y="3361532"/>
              <a:ext cx="413875" cy="371275"/>
            </a:xfrm>
            <a:custGeom>
              <a:rect b="b" l="l" r="r" t="t"/>
              <a:pathLst>
                <a:path extrusionOk="0" h="7225" w="8054">
                  <a:moveTo>
                    <a:pt x="2616" y="0"/>
                  </a:moveTo>
                  <a:lnTo>
                    <a:pt x="1515" y="968"/>
                  </a:lnTo>
                  <a:cubicBezTo>
                    <a:pt x="1515" y="1168"/>
                    <a:pt x="3583" y="4937"/>
                    <a:pt x="3583" y="4937"/>
                  </a:cubicBezTo>
                  <a:lnTo>
                    <a:pt x="1782" y="5571"/>
                  </a:lnTo>
                  <a:cubicBezTo>
                    <a:pt x="1782" y="5571"/>
                    <a:pt x="1725" y="5568"/>
                    <a:pt x="1632" y="5568"/>
                  </a:cubicBezTo>
                  <a:cubicBezTo>
                    <a:pt x="1201" y="5568"/>
                    <a:pt x="0" y="5636"/>
                    <a:pt x="248" y="6405"/>
                  </a:cubicBezTo>
                  <a:cubicBezTo>
                    <a:pt x="434" y="6908"/>
                    <a:pt x="620" y="7224"/>
                    <a:pt x="929" y="7224"/>
                  </a:cubicBezTo>
                  <a:cubicBezTo>
                    <a:pt x="1173" y="7224"/>
                    <a:pt x="1493" y="7028"/>
                    <a:pt x="1949" y="6572"/>
                  </a:cubicBezTo>
                  <a:cubicBezTo>
                    <a:pt x="2983" y="5571"/>
                    <a:pt x="8053" y="4937"/>
                    <a:pt x="8053" y="4937"/>
                  </a:cubicBezTo>
                  <a:cubicBezTo>
                    <a:pt x="8053" y="4937"/>
                    <a:pt x="8053" y="3764"/>
                    <a:pt x="6984" y="3764"/>
                  </a:cubicBezTo>
                  <a:cubicBezTo>
                    <a:pt x="6942" y="3764"/>
                    <a:pt x="6898" y="3766"/>
                    <a:pt x="6852" y="3770"/>
                  </a:cubicBezTo>
                  <a:cubicBezTo>
                    <a:pt x="5651" y="3836"/>
                    <a:pt x="4350" y="4503"/>
                    <a:pt x="4350" y="4503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rgbClr val="CE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240558" y="3015024"/>
              <a:ext cx="1371378" cy="504368"/>
            </a:xfrm>
            <a:custGeom>
              <a:rect b="b" l="l" r="r" t="t"/>
              <a:pathLst>
                <a:path extrusionOk="0" h="9815" w="26687">
                  <a:moveTo>
                    <a:pt x="3875" y="1"/>
                  </a:moveTo>
                  <a:cubicBezTo>
                    <a:pt x="2370" y="1"/>
                    <a:pt x="1128" y="430"/>
                    <a:pt x="1" y="1339"/>
                  </a:cubicBezTo>
                  <a:cubicBezTo>
                    <a:pt x="234" y="3007"/>
                    <a:pt x="868" y="4708"/>
                    <a:pt x="2069" y="6109"/>
                  </a:cubicBezTo>
                  <a:cubicBezTo>
                    <a:pt x="2936" y="7177"/>
                    <a:pt x="4104" y="8044"/>
                    <a:pt x="5672" y="8745"/>
                  </a:cubicBezTo>
                  <a:cubicBezTo>
                    <a:pt x="7319" y="9490"/>
                    <a:pt x="9038" y="9814"/>
                    <a:pt x="10757" y="9814"/>
                  </a:cubicBezTo>
                  <a:cubicBezTo>
                    <a:pt x="17497" y="9814"/>
                    <a:pt x="24241" y="4832"/>
                    <a:pt x="26687" y="739"/>
                  </a:cubicBezTo>
                  <a:lnTo>
                    <a:pt x="26687" y="739"/>
                  </a:lnTo>
                  <a:cubicBezTo>
                    <a:pt x="25044" y="1912"/>
                    <a:pt x="21868" y="3728"/>
                    <a:pt x="17923" y="3728"/>
                  </a:cubicBezTo>
                  <a:cubicBezTo>
                    <a:pt x="16258" y="3728"/>
                    <a:pt x="14457" y="3405"/>
                    <a:pt x="12577" y="2574"/>
                  </a:cubicBezTo>
                  <a:cubicBezTo>
                    <a:pt x="8818" y="912"/>
                    <a:pt x="6068" y="1"/>
                    <a:pt x="3875" y="1"/>
                  </a:cubicBezTo>
                  <a:close/>
                </a:path>
              </a:pathLst>
            </a:custGeom>
            <a:solidFill>
              <a:srgbClr val="4D2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867953" y="3146936"/>
              <a:ext cx="346300" cy="290699"/>
            </a:xfrm>
            <a:custGeom>
              <a:rect b="b" l="l" r="r" t="t"/>
              <a:pathLst>
                <a:path extrusionOk="0" h="5657" w="6739">
                  <a:moveTo>
                    <a:pt x="4168" y="1"/>
                  </a:moveTo>
                  <a:cubicBezTo>
                    <a:pt x="2961" y="1"/>
                    <a:pt x="1632" y="719"/>
                    <a:pt x="868" y="2075"/>
                  </a:cubicBezTo>
                  <a:cubicBezTo>
                    <a:pt x="868" y="2075"/>
                    <a:pt x="1" y="3943"/>
                    <a:pt x="534" y="4143"/>
                  </a:cubicBezTo>
                  <a:cubicBezTo>
                    <a:pt x="592" y="4166"/>
                    <a:pt x="646" y="4176"/>
                    <a:pt x="696" y="4176"/>
                  </a:cubicBezTo>
                  <a:cubicBezTo>
                    <a:pt x="1078" y="4176"/>
                    <a:pt x="1235" y="3577"/>
                    <a:pt x="1235" y="3576"/>
                  </a:cubicBezTo>
                  <a:lnTo>
                    <a:pt x="1235" y="3576"/>
                  </a:lnTo>
                  <a:cubicBezTo>
                    <a:pt x="1234" y="3577"/>
                    <a:pt x="768" y="5444"/>
                    <a:pt x="1402" y="5477"/>
                  </a:cubicBezTo>
                  <a:cubicBezTo>
                    <a:pt x="1421" y="5480"/>
                    <a:pt x="1441" y="5482"/>
                    <a:pt x="1460" y="5482"/>
                  </a:cubicBezTo>
                  <a:cubicBezTo>
                    <a:pt x="2072" y="5482"/>
                    <a:pt x="2636" y="4010"/>
                    <a:pt x="2636" y="4009"/>
                  </a:cubicBezTo>
                  <a:lnTo>
                    <a:pt x="2636" y="4009"/>
                  </a:lnTo>
                  <a:cubicBezTo>
                    <a:pt x="2636" y="4010"/>
                    <a:pt x="2580" y="5656"/>
                    <a:pt x="3209" y="5656"/>
                  </a:cubicBezTo>
                  <a:cubicBezTo>
                    <a:pt x="3267" y="5656"/>
                    <a:pt x="3332" y="5642"/>
                    <a:pt x="3403" y="5611"/>
                  </a:cubicBezTo>
                  <a:cubicBezTo>
                    <a:pt x="4237" y="5244"/>
                    <a:pt x="4404" y="4310"/>
                    <a:pt x="4404" y="4310"/>
                  </a:cubicBezTo>
                  <a:cubicBezTo>
                    <a:pt x="4404" y="4310"/>
                    <a:pt x="4568" y="4676"/>
                    <a:pt x="4993" y="4676"/>
                  </a:cubicBezTo>
                  <a:cubicBezTo>
                    <a:pt x="5141" y="4676"/>
                    <a:pt x="5322" y="4631"/>
                    <a:pt x="5538" y="4510"/>
                  </a:cubicBezTo>
                  <a:cubicBezTo>
                    <a:pt x="6094" y="4176"/>
                    <a:pt x="5923" y="3145"/>
                    <a:pt x="5748" y="2496"/>
                  </a:cubicBezTo>
                  <a:lnTo>
                    <a:pt x="5748" y="2496"/>
                  </a:lnTo>
                  <a:cubicBezTo>
                    <a:pt x="5808" y="2589"/>
                    <a:pt x="5886" y="2656"/>
                    <a:pt x="5988" y="2656"/>
                  </a:cubicBezTo>
                  <a:cubicBezTo>
                    <a:pt x="6014" y="2656"/>
                    <a:pt x="6042" y="2652"/>
                    <a:pt x="6072" y="2642"/>
                  </a:cubicBezTo>
                  <a:cubicBezTo>
                    <a:pt x="6505" y="2508"/>
                    <a:pt x="6739" y="1007"/>
                    <a:pt x="5371" y="273"/>
                  </a:cubicBezTo>
                  <a:cubicBezTo>
                    <a:pt x="5005" y="91"/>
                    <a:pt x="4594" y="1"/>
                    <a:pt x="4168" y="1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134288" y="1946621"/>
              <a:ext cx="1129703" cy="1554832"/>
            </a:xfrm>
            <a:custGeom>
              <a:rect b="b" l="l" r="r" t="t"/>
              <a:pathLst>
                <a:path extrusionOk="0" h="30257" w="21984">
                  <a:moveTo>
                    <a:pt x="13658" y="1"/>
                  </a:moveTo>
                  <a:cubicBezTo>
                    <a:pt x="12594" y="1"/>
                    <a:pt x="11628" y="236"/>
                    <a:pt x="10909" y="748"/>
                  </a:cubicBezTo>
                  <a:cubicBezTo>
                    <a:pt x="1135" y="10022"/>
                    <a:pt x="1" y="21697"/>
                    <a:pt x="3136" y="27167"/>
                  </a:cubicBezTo>
                  <a:cubicBezTo>
                    <a:pt x="4241" y="29100"/>
                    <a:pt x="5894" y="30256"/>
                    <a:pt x="7869" y="30256"/>
                  </a:cubicBezTo>
                  <a:cubicBezTo>
                    <a:pt x="8280" y="30256"/>
                    <a:pt x="8704" y="30206"/>
                    <a:pt x="9141" y="30103"/>
                  </a:cubicBezTo>
                  <a:cubicBezTo>
                    <a:pt x="14278" y="28835"/>
                    <a:pt x="21616" y="14258"/>
                    <a:pt x="21583" y="7086"/>
                  </a:cubicBezTo>
                  <a:cubicBezTo>
                    <a:pt x="21983" y="4151"/>
                    <a:pt x="19815" y="1916"/>
                    <a:pt x="17280" y="782"/>
                  </a:cubicBezTo>
                  <a:cubicBezTo>
                    <a:pt x="16082" y="278"/>
                    <a:pt x="14812" y="1"/>
                    <a:pt x="13658" y="1"/>
                  </a:cubicBezTo>
                  <a:close/>
                </a:path>
              </a:pathLst>
            </a:custGeom>
            <a:solidFill>
              <a:srgbClr val="0C2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132592" y="1946364"/>
              <a:ext cx="887976" cy="1396353"/>
            </a:xfrm>
            <a:custGeom>
              <a:rect b="b" l="l" r="r" t="t"/>
              <a:pathLst>
                <a:path extrusionOk="0" h="27173" w="17280">
                  <a:moveTo>
                    <a:pt x="13609" y="1"/>
                  </a:moveTo>
                  <a:cubicBezTo>
                    <a:pt x="12550" y="1"/>
                    <a:pt x="11588" y="229"/>
                    <a:pt x="10875" y="720"/>
                  </a:cubicBezTo>
                  <a:cubicBezTo>
                    <a:pt x="1135" y="10027"/>
                    <a:pt x="0" y="21702"/>
                    <a:pt x="3136" y="27172"/>
                  </a:cubicBezTo>
                  <a:cubicBezTo>
                    <a:pt x="1602" y="22669"/>
                    <a:pt x="1602" y="6091"/>
                    <a:pt x="17279" y="787"/>
                  </a:cubicBezTo>
                  <a:cubicBezTo>
                    <a:pt x="16071" y="279"/>
                    <a:pt x="14780" y="1"/>
                    <a:pt x="13609" y="1"/>
                  </a:cubicBezTo>
                  <a:close/>
                </a:path>
              </a:pathLst>
            </a:custGeom>
            <a:solidFill>
              <a:srgbClr val="8C7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986250" y="3109525"/>
              <a:ext cx="480679" cy="917124"/>
            </a:xfrm>
            <a:custGeom>
              <a:rect b="b" l="l" r="r" t="t"/>
              <a:pathLst>
                <a:path extrusionOk="0" h="14759" w="9354">
                  <a:moveTo>
                    <a:pt x="5350" y="1"/>
                  </a:moveTo>
                  <a:cubicBezTo>
                    <a:pt x="5350" y="1"/>
                    <a:pt x="5617" y="3170"/>
                    <a:pt x="714" y="11476"/>
                  </a:cubicBezTo>
                  <a:cubicBezTo>
                    <a:pt x="1" y="13210"/>
                    <a:pt x="710" y="14758"/>
                    <a:pt x="1948" y="14758"/>
                  </a:cubicBezTo>
                  <a:cubicBezTo>
                    <a:pt x="2448" y="14758"/>
                    <a:pt x="3035" y="14506"/>
                    <a:pt x="3649" y="13911"/>
                  </a:cubicBezTo>
                  <a:cubicBezTo>
                    <a:pt x="3649" y="13911"/>
                    <a:pt x="6785" y="10675"/>
                    <a:pt x="9353" y="2503"/>
                  </a:cubicBezTo>
                  <a:lnTo>
                    <a:pt x="5350" y="1"/>
                  </a:lnTo>
                  <a:close/>
                </a:path>
              </a:pathLst>
            </a:custGeom>
            <a:solidFill>
              <a:srgbClr val="0C2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146990" y="3273264"/>
              <a:ext cx="388490" cy="759040"/>
            </a:xfrm>
            <a:custGeom>
              <a:rect b="b" l="l" r="r" t="t"/>
              <a:pathLst>
                <a:path extrusionOk="0" h="12215" w="7560">
                  <a:moveTo>
                    <a:pt x="5224" y="1"/>
                  </a:moveTo>
                  <a:cubicBezTo>
                    <a:pt x="5224" y="1"/>
                    <a:pt x="4524" y="1869"/>
                    <a:pt x="321" y="10742"/>
                  </a:cubicBezTo>
                  <a:cubicBezTo>
                    <a:pt x="0" y="11687"/>
                    <a:pt x="619" y="12214"/>
                    <a:pt x="1542" y="12214"/>
                  </a:cubicBezTo>
                  <a:cubicBezTo>
                    <a:pt x="2443" y="12214"/>
                    <a:pt x="3634" y="11712"/>
                    <a:pt x="4524" y="10609"/>
                  </a:cubicBezTo>
                  <a:cubicBezTo>
                    <a:pt x="6025" y="8741"/>
                    <a:pt x="6025" y="9074"/>
                    <a:pt x="7559" y="668"/>
                  </a:cubicBezTo>
                  <a:lnTo>
                    <a:pt x="5224" y="1"/>
                  </a:ln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2272582" y="2064453"/>
              <a:ext cx="404522" cy="195581"/>
            </a:xfrm>
            <a:custGeom>
              <a:rect b="b" l="l" r="r" t="t"/>
              <a:pathLst>
                <a:path extrusionOk="0" h="3806" w="7872">
                  <a:moveTo>
                    <a:pt x="1965" y="0"/>
                  </a:moveTo>
                  <a:cubicBezTo>
                    <a:pt x="807" y="0"/>
                    <a:pt x="0" y="768"/>
                    <a:pt x="299" y="3159"/>
                  </a:cubicBezTo>
                  <a:cubicBezTo>
                    <a:pt x="299" y="3159"/>
                    <a:pt x="310" y="3159"/>
                    <a:pt x="330" y="3159"/>
                  </a:cubicBezTo>
                  <a:cubicBezTo>
                    <a:pt x="538" y="3159"/>
                    <a:pt x="1770" y="3131"/>
                    <a:pt x="2501" y="2492"/>
                  </a:cubicBezTo>
                  <a:cubicBezTo>
                    <a:pt x="2501" y="2492"/>
                    <a:pt x="3946" y="3806"/>
                    <a:pt x="5650" y="3806"/>
                  </a:cubicBezTo>
                  <a:cubicBezTo>
                    <a:pt x="6374" y="3806"/>
                    <a:pt x="7145" y="3568"/>
                    <a:pt x="7871" y="2892"/>
                  </a:cubicBezTo>
                  <a:cubicBezTo>
                    <a:pt x="7671" y="2725"/>
                    <a:pt x="7471" y="2558"/>
                    <a:pt x="7237" y="2458"/>
                  </a:cubicBezTo>
                  <a:cubicBezTo>
                    <a:pt x="7237" y="2458"/>
                    <a:pt x="4038" y="0"/>
                    <a:pt x="1965" y="0"/>
                  </a:cubicBezTo>
                  <a:close/>
                </a:path>
              </a:pathLst>
            </a:custGeom>
            <a:solidFill>
              <a:srgbClr val="8C7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416468" y="1814862"/>
              <a:ext cx="406321" cy="376619"/>
            </a:xfrm>
            <a:custGeom>
              <a:rect b="b" l="l" r="r" t="t"/>
              <a:pathLst>
                <a:path extrusionOk="0" h="7329" w="7907">
                  <a:moveTo>
                    <a:pt x="6029" y="1"/>
                  </a:moveTo>
                  <a:cubicBezTo>
                    <a:pt x="4436" y="1"/>
                    <a:pt x="2536" y="2045"/>
                    <a:pt x="2536" y="2045"/>
                  </a:cubicBezTo>
                  <a:cubicBezTo>
                    <a:pt x="2536" y="2045"/>
                    <a:pt x="2169" y="2545"/>
                    <a:pt x="1735" y="3212"/>
                  </a:cubicBezTo>
                  <a:cubicBezTo>
                    <a:pt x="968" y="4380"/>
                    <a:pt x="1" y="6081"/>
                    <a:pt x="501" y="6648"/>
                  </a:cubicBezTo>
                  <a:cubicBezTo>
                    <a:pt x="1073" y="7244"/>
                    <a:pt x="2853" y="7329"/>
                    <a:pt x="3824" y="7329"/>
                  </a:cubicBezTo>
                  <a:cubicBezTo>
                    <a:pt x="4212" y="7329"/>
                    <a:pt x="4471" y="7315"/>
                    <a:pt x="4471" y="7315"/>
                  </a:cubicBezTo>
                  <a:cubicBezTo>
                    <a:pt x="4471" y="7315"/>
                    <a:pt x="6572" y="5647"/>
                    <a:pt x="7473" y="3713"/>
                  </a:cubicBezTo>
                  <a:cubicBezTo>
                    <a:pt x="7473" y="3679"/>
                    <a:pt x="7506" y="3679"/>
                    <a:pt x="7506" y="3646"/>
                  </a:cubicBezTo>
                  <a:lnTo>
                    <a:pt x="7506" y="3579"/>
                  </a:lnTo>
                  <a:cubicBezTo>
                    <a:pt x="7573" y="3479"/>
                    <a:pt x="7640" y="3312"/>
                    <a:pt x="7706" y="3079"/>
                  </a:cubicBezTo>
                  <a:lnTo>
                    <a:pt x="7706" y="3079"/>
                  </a:lnTo>
                  <a:cubicBezTo>
                    <a:pt x="7695" y="3101"/>
                    <a:pt x="7688" y="3109"/>
                    <a:pt x="7684" y="3109"/>
                  </a:cubicBezTo>
                  <a:cubicBezTo>
                    <a:pt x="7677" y="3109"/>
                    <a:pt x="7684" y="3079"/>
                    <a:pt x="7706" y="3079"/>
                  </a:cubicBezTo>
                  <a:cubicBezTo>
                    <a:pt x="7907" y="2378"/>
                    <a:pt x="7907" y="1645"/>
                    <a:pt x="7540" y="1011"/>
                  </a:cubicBezTo>
                  <a:cubicBezTo>
                    <a:pt x="7148" y="272"/>
                    <a:pt x="6609" y="1"/>
                    <a:pt x="6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443910" y="1814862"/>
              <a:ext cx="378880" cy="341675"/>
            </a:xfrm>
            <a:custGeom>
              <a:rect b="b" l="l" r="r" t="t"/>
              <a:pathLst>
                <a:path extrusionOk="0" h="6649" w="7373">
                  <a:moveTo>
                    <a:pt x="5543" y="1"/>
                  </a:moveTo>
                  <a:cubicBezTo>
                    <a:pt x="3954" y="1"/>
                    <a:pt x="2035" y="2045"/>
                    <a:pt x="2035" y="2045"/>
                  </a:cubicBezTo>
                  <a:cubicBezTo>
                    <a:pt x="2035" y="2045"/>
                    <a:pt x="1668" y="2545"/>
                    <a:pt x="1268" y="3212"/>
                  </a:cubicBezTo>
                  <a:cubicBezTo>
                    <a:pt x="801" y="4180"/>
                    <a:pt x="368" y="5314"/>
                    <a:pt x="1" y="6648"/>
                  </a:cubicBezTo>
                  <a:cubicBezTo>
                    <a:pt x="1" y="6648"/>
                    <a:pt x="1835" y="6181"/>
                    <a:pt x="3303" y="4313"/>
                  </a:cubicBezTo>
                  <a:lnTo>
                    <a:pt x="3303" y="4313"/>
                  </a:lnTo>
                  <a:cubicBezTo>
                    <a:pt x="3270" y="4378"/>
                    <a:pt x="3110" y="5048"/>
                    <a:pt x="3787" y="5048"/>
                  </a:cubicBezTo>
                  <a:cubicBezTo>
                    <a:pt x="3803" y="5048"/>
                    <a:pt x="3820" y="5048"/>
                    <a:pt x="3837" y="5047"/>
                  </a:cubicBezTo>
                  <a:cubicBezTo>
                    <a:pt x="4637" y="5014"/>
                    <a:pt x="4771" y="3479"/>
                    <a:pt x="4771" y="3479"/>
                  </a:cubicBezTo>
                  <a:cubicBezTo>
                    <a:pt x="4771" y="3479"/>
                    <a:pt x="5694" y="3959"/>
                    <a:pt x="6362" y="3959"/>
                  </a:cubicBezTo>
                  <a:cubicBezTo>
                    <a:pt x="6609" y="3959"/>
                    <a:pt x="6822" y="3893"/>
                    <a:pt x="6939" y="3713"/>
                  </a:cubicBezTo>
                  <a:cubicBezTo>
                    <a:pt x="6939" y="3679"/>
                    <a:pt x="6972" y="3679"/>
                    <a:pt x="6972" y="3646"/>
                  </a:cubicBezTo>
                  <a:lnTo>
                    <a:pt x="6972" y="3579"/>
                  </a:lnTo>
                  <a:cubicBezTo>
                    <a:pt x="7039" y="3479"/>
                    <a:pt x="7106" y="3312"/>
                    <a:pt x="7172" y="3079"/>
                  </a:cubicBezTo>
                  <a:lnTo>
                    <a:pt x="7172" y="3079"/>
                  </a:lnTo>
                  <a:cubicBezTo>
                    <a:pt x="7161" y="3101"/>
                    <a:pt x="7154" y="3109"/>
                    <a:pt x="7150" y="3109"/>
                  </a:cubicBezTo>
                  <a:cubicBezTo>
                    <a:pt x="7143" y="3109"/>
                    <a:pt x="7150" y="3079"/>
                    <a:pt x="7172" y="3079"/>
                  </a:cubicBezTo>
                  <a:cubicBezTo>
                    <a:pt x="7373" y="2378"/>
                    <a:pt x="7373" y="1645"/>
                    <a:pt x="7039" y="1011"/>
                  </a:cubicBezTo>
                  <a:cubicBezTo>
                    <a:pt x="6656" y="272"/>
                    <a:pt x="6121" y="1"/>
                    <a:pt x="554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1305718" y="2161216"/>
              <a:ext cx="1280525" cy="1396096"/>
            </a:xfrm>
            <a:custGeom>
              <a:rect b="b" l="l" r="r" t="t"/>
              <a:pathLst>
                <a:path extrusionOk="0" h="27168" w="24919">
                  <a:moveTo>
                    <a:pt x="14188" y="0"/>
                  </a:moveTo>
                  <a:cubicBezTo>
                    <a:pt x="13387" y="0"/>
                    <a:pt x="12548" y="144"/>
                    <a:pt x="11675" y="475"/>
                  </a:cubicBezTo>
                  <a:cubicBezTo>
                    <a:pt x="11675" y="475"/>
                    <a:pt x="1602" y="8014"/>
                    <a:pt x="5571" y="12117"/>
                  </a:cubicBezTo>
                  <a:cubicBezTo>
                    <a:pt x="5571" y="12117"/>
                    <a:pt x="568" y="17120"/>
                    <a:pt x="3269" y="19289"/>
                  </a:cubicBezTo>
                  <a:cubicBezTo>
                    <a:pt x="3269" y="19289"/>
                    <a:pt x="0" y="25460"/>
                    <a:pt x="568" y="26527"/>
                  </a:cubicBezTo>
                  <a:cubicBezTo>
                    <a:pt x="750" y="26911"/>
                    <a:pt x="1318" y="27167"/>
                    <a:pt x="2245" y="27167"/>
                  </a:cubicBezTo>
                  <a:cubicBezTo>
                    <a:pt x="4543" y="27167"/>
                    <a:pt x="9046" y="25590"/>
                    <a:pt x="15345" y="20456"/>
                  </a:cubicBezTo>
                  <a:cubicBezTo>
                    <a:pt x="24184" y="13218"/>
                    <a:pt x="24918" y="7747"/>
                    <a:pt x="23517" y="6313"/>
                  </a:cubicBezTo>
                  <a:cubicBezTo>
                    <a:pt x="22375" y="5113"/>
                    <a:pt x="18958" y="0"/>
                    <a:pt x="14188" y="0"/>
                  </a:cubicBezTo>
                  <a:close/>
                </a:path>
              </a:pathLst>
            </a:custGeom>
            <a:solidFill>
              <a:srgbClr val="5546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1305718" y="2461578"/>
              <a:ext cx="1282221" cy="1095736"/>
            </a:xfrm>
            <a:custGeom>
              <a:rect b="b" l="l" r="r" t="t"/>
              <a:pathLst>
                <a:path extrusionOk="0" h="21323" w="24952">
                  <a:moveTo>
                    <a:pt x="23150" y="1"/>
                  </a:moveTo>
                  <a:lnTo>
                    <a:pt x="23150" y="1"/>
                  </a:lnTo>
                  <a:cubicBezTo>
                    <a:pt x="23284" y="1135"/>
                    <a:pt x="23317" y="2669"/>
                    <a:pt x="22850" y="3837"/>
                  </a:cubicBezTo>
                  <a:cubicBezTo>
                    <a:pt x="20091" y="10980"/>
                    <a:pt x="7666" y="20717"/>
                    <a:pt x="2514" y="20717"/>
                  </a:cubicBezTo>
                  <a:cubicBezTo>
                    <a:pt x="2061" y="20717"/>
                    <a:pt x="1664" y="20641"/>
                    <a:pt x="1335" y="20482"/>
                  </a:cubicBezTo>
                  <a:cubicBezTo>
                    <a:pt x="1602" y="18280"/>
                    <a:pt x="2436" y="14311"/>
                    <a:pt x="9174" y="9040"/>
                  </a:cubicBezTo>
                  <a:lnTo>
                    <a:pt x="9174" y="9040"/>
                  </a:lnTo>
                  <a:cubicBezTo>
                    <a:pt x="7072" y="10141"/>
                    <a:pt x="5271" y="11542"/>
                    <a:pt x="3470" y="12977"/>
                  </a:cubicBezTo>
                  <a:cubicBezTo>
                    <a:pt x="1468" y="10475"/>
                    <a:pt x="6772" y="5972"/>
                    <a:pt x="9174" y="3336"/>
                  </a:cubicBezTo>
                  <a:lnTo>
                    <a:pt x="9174" y="3336"/>
                  </a:lnTo>
                  <a:cubicBezTo>
                    <a:pt x="7913" y="4650"/>
                    <a:pt x="6675" y="5662"/>
                    <a:pt x="5665" y="5662"/>
                  </a:cubicBezTo>
                  <a:cubicBezTo>
                    <a:pt x="5419" y="5662"/>
                    <a:pt x="5187" y="5602"/>
                    <a:pt x="4971" y="5471"/>
                  </a:cubicBezTo>
                  <a:lnTo>
                    <a:pt x="4971" y="5471"/>
                  </a:lnTo>
                  <a:cubicBezTo>
                    <a:pt x="5104" y="5771"/>
                    <a:pt x="5304" y="6005"/>
                    <a:pt x="5571" y="6272"/>
                  </a:cubicBezTo>
                  <a:cubicBezTo>
                    <a:pt x="5571" y="6272"/>
                    <a:pt x="568" y="11275"/>
                    <a:pt x="3269" y="13444"/>
                  </a:cubicBezTo>
                  <a:cubicBezTo>
                    <a:pt x="3269" y="13444"/>
                    <a:pt x="0" y="19615"/>
                    <a:pt x="568" y="20682"/>
                  </a:cubicBezTo>
                  <a:cubicBezTo>
                    <a:pt x="759" y="21066"/>
                    <a:pt x="1331" y="21322"/>
                    <a:pt x="2260" y="21322"/>
                  </a:cubicBezTo>
                  <a:cubicBezTo>
                    <a:pt x="4560" y="21322"/>
                    <a:pt x="9046" y="19745"/>
                    <a:pt x="15345" y="14611"/>
                  </a:cubicBezTo>
                  <a:cubicBezTo>
                    <a:pt x="24251" y="7439"/>
                    <a:pt x="24952" y="1902"/>
                    <a:pt x="23584" y="468"/>
                  </a:cubicBezTo>
                  <a:cubicBezTo>
                    <a:pt x="23451" y="334"/>
                    <a:pt x="23317" y="167"/>
                    <a:pt x="23150" y="1"/>
                  </a:cubicBezTo>
                  <a:close/>
                </a:path>
              </a:pathLst>
            </a:custGeom>
            <a:solidFill>
              <a:srgbClr val="8C7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482287" y="2216458"/>
              <a:ext cx="1229086" cy="728007"/>
            </a:xfrm>
            <a:custGeom>
              <a:rect b="b" l="l" r="r" t="t"/>
              <a:pathLst>
                <a:path extrusionOk="0" h="14167" w="23918">
                  <a:moveTo>
                    <a:pt x="6838" y="1"/>
                  </a:moveTo>
                  <a:cubicBezTo>
                    <a:pt x="6838" y="1"/>
                    <a:pt x="4070" y="1535"/>
                    <a:pt x="5171" y="4037"/>
                  </a:cubicBezTo>
                  <a:cubicBezTo>
                    <a:pt x="5171" y="4037"/>
                    <a:pt x="0" y="9374"/>
                    <a:pt x="2736" y="12876"/>
                  </a:cubicBezTo>
                  <a:cubicBezTo>
                    <a:pt x="3446" y="13775"/>
                    <a:pt x="4757" y="14166"/>
                    <a:pt x="6369" y="14166"/>
                  </a:cubicBezTo>
                  <a:cubicBezTo>
                    <a:pt x="11044" y="14166"/>
                    <a:pt x="18251" y="10876"/>
                    <a:pt x="20682" y="7106"/>
                  </a:cubicBezTo>
                  <a:cubicBezTo>
                    <a:pt x="23917" y="2069"/>
                    <a:pt x="6838" y="1"/>
                    <a:pt x="6838" y="1"/>
                  </a:cubicBezTo>
                  <a:close/>
                </a:path>
              </a:pathLst>
            </a:custGeom>
            <a:solidFill>
              <a:srgbClr val="8C7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592463" y="2215738"/>
              <a:ext cx="294399" cy="189260"/>
            </a:xfrm>
            <a:custGeom>
              <a:rect b="b" l="l" r="r" t="t"/>
              <a:pathLst>
                <a:path extrusionOk="0" h="3683" w="5729">
                  <a:moveTo>
                    <a:pt x="4994" y="1"/>
                  </a:moveTo>
                  <a:cubicBezTo>
                    <a:pt x="3597" y="1"/>
                    <a:pt x="670" y="135"/>
                    <a:pt x="391" y="1249"/>
                  </a:cubicBezTo>
                  <a:cubicBezTo>
                    <a:pt x="276" y="1710"/>
                    <a:pt x="625" y="1868"/>
                    <a:pt x="1159" y="1868"/>
                  </a:cubicBezTo>
                  <a:cubicBezTo>
                    <a:pt x="1985" y="1868"/>
                    <a:pt x="3254" y="1488"/>
                    <a:pt x="3919" y="1268"/>
                  </a:cubicBezTo>
                  <a:lnTo>
                    <a:pt x="3919" y="1268"/>
                  </a:lnTo>
                  <a:cubicBezTo>
                    <a:pt x="2803" y="1668"/>
                    <a:pt x="1" y="2765"/>
                    <a:pt x="592" y="3517"/>
                  </a:cubicBezTo>
                  <a:cubicBezTo>
                    <a:pt x="686" y="3632"/>
                    <a:pt x="832" y="3682"/>
                    <a:pt x="1015" y="3682"/>
                  </a:cubicBezTo>
                  <a:cubicBezTo>
                    <a:pt x="2328" y="3682"/>
                    <a:pt x="5562" y="1115"/>
                    <a:pt x="5562" y="1115"/>
                  </a:cubicBezTo>
                  <a:lnTo>
                    <a:pt x="5729" y="15"/>
                  </a:lnTo>
                  <a:cubicBezTo>
                    <a:pt x="5729" y="15"/>
                    <a:pt x="5439" y="1"/>
                    <a:pt x="4994" y="1"/>
                  </a:cubicBezTo>
                  <a:close/>
                </a:path>
              </a:pathLst>
            </a:custGeom>
            <a:solidFill>
              <a:srgbClr val="5546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609112" y="2111370"/>
              <a:ext cx="1019990" cy="768346"/>
            </a:xfrm>
            <a:custGeom>
              <a:rect b="b" l="l" r="r" t="t"/>
              <a:pathLst>
                <a:path extrusionOk="0" h="14952" w="19849">
                  <a:moveTo>
                    <a:pt x="8738" y="1"/>
                  </a:moveTo>
                  <a:cubicBezTo>
                    <a:pt x="8326" y="1"/>
                    <a:pt x="7894" y="46"/>
                    <a:pt x="7439" y="144"/>
                  </a:cubicBezTo>
                  <a:cubicBezTo>
                    <a:pt x="5371" y="645"/>
                    <a:pt x="1702" y="3613"/>
                    <a:pt x="3837" y="5982"/>
                  </a:cubicBezTo>
                  <a:cubicBezTo>
                    <a:pt x="3837" y="5982"/>
                    <a:pt x="1" y="9584"/>
                    <a:pt x="868" y="12820"/>
                  </a:cubicBezTo>
                  <a:cubicBezTo>
                    <a:pt x="901" y="12987"/>
                    <a:pt x="935" y="13120"/>
                    <a:pt x="1001" y="13254"/>
                  </a:cubicBezTo>
                  <a:cubicBezTo>
                    <a:pt x="1461" y="14447"/>
                    <a:pt x="2906" y="14951"/>
                    <a:pt x="4799" y="14951"/>
                  </a:cubicBezTo>
                  <a:cubicBezTo>
                    <a:pt x="9782" y="14951"/>
                    <a:pt x="17870" y="11461"/>
                    <a:pt x="19248" y="7883"/>
                  </a:cubicBezTo>
                  <a:cubicBezTo>
                    <a:pt x="19848" y="6415"/>
                    <a:pt x="18581" y="4914"/>
                    <a:pt x="17080" y="4581"/>
                  </a:cubicBezTo>
                  <a:cubicBezTo>
                    <a:pt x="15478" y="4281"/>
                    <a:pt x="14111" y="2479"/>
                    <a:pt x="12309" y="1245"/>
                  </a:cubicBezTo>
                  <a:cubicBezTo>
                    <a:pt x="11304" y="523"/>
                    <a:pt x="10139" y="1"/>
                    <a:pt x="8738" y="1"/>
                  </a:cubicBezTo>
                  <a:close/>
                </a:path>
              </a:pathLst>
            </a:custGeom>
            <a:solidFill>
              <a:srgbClr val="050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1653666" y="2177043"/>
              <a:ext cx="992550" cy="702673"/>
            </a:xfrm>
            <a:custGeom>
              <a:rect b="b" l="l" r="r" t="t"/>
              <a:pathLst>
                <a:path extrusionOk="0" h="13674" w="19315">
                  <a:moveTo>
                    <a:pt x="11476" y="0"/>
                  </a:moveTo>
                  <a:cubicBezTo>
                    <a:pt x="12477" y="1568"/>
                    <a:pt x="12710" y="2902"/>
                    <a:pt x="15078" y="3736"/>
                  </a:cubicBezTo>
                  <a:cubicBezTo>
                    <a:pt x="16880" y="4370"/>
                    <a:pt x="17380" y="4637"/>
                    <a:pt x="17747" y="5304"/>
                  </a:cubicBezTo>
                  <a:cubicBezTo>
                    <a:pt x="19315" y="7973"/>
                    <a:pt x="9341" y="12276"/>
                    <a:pt x="5538" y="12876"/>
                  </a:cubicBezTo>
                  <a:cubicBezTo>
                    <a:pt x="4838" y="12995"/>
                    <a:pt x="4222" y="13045"/>
                    <a:pt x="3681" y="13045"/>
                  </a:cubicBezTo>
                  <a:cubicBezTo>
                    <a:pt x="717" y="13045"/>
                    <a:pt x="1" y="11542"/>
                    <a:pt x="1" y="11542"/>
                  </a:cubicBezTo>
                  <a:lnTo>
                    <a:pt x="1" y="11542"/>
                  </a:lnTo>
                  <a:cubicBezTo>
                    <a:pt x="34" y="11709"/>
                    <a:pt x="68" y="11842"/>
                    <a:pt x="134" y="11976"/>
                  </a:cubicBezTo>
                  <a:cubicBezTo>
                    <a:pt x="594" y="13169"/>
                    <a:pt x="2039" y="13673"/>
                    <a:pt x="3932" y="13673"/>
                  </a:cubicBezTo>
                  <a:cubicBezTo>
                    <a:pt x="8915" y="13673"/>
                    <a:pt x="17003" y="10183"/>
                    <a:pt x="18381" y="6605"/>
                  </a:cubicBezTo>
                  <a:cubicBezTo>
                    <a:pt x="18981" y="5137"/>
                    <a:pt x="17714" y="3636"/>
                    <a:pt x="16213" y="3336"/>
                  </a:cubicBezTo>
                  <a:cubicBezTo>
                    <a:pt x="14645" y="3036"/>
                    <a:pt x="13244" y="1235"/>
                    <a:pt x="11476" y="0"/>
                  </a:cubicBezTo>
                  <a:close/>
                </a:path>
              </a:pathLst>
            </a:custGeom>
            <a:solidFill>
              <a:srgbClr val="000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1588557" y="1993435"/>
              <a:ext cx="699435" cy="219630"/>
            </a:xfrm>
            <a:custGeom>
              <a:rect b="b" l="l" r="r" t="t"/>
              <a:pathLst>
                <a:path extrusionOk="0" h="4274" w="13611">
                  <a:moveTo>
                    <a:pt x="2890" y="0"/>
                  </a:moveTo>
                  <a:cubicBezTo>
                    <a:pt x="2783" y="0"/>
                    <a:pt x="2676" y="2"/>
                    <a:pt x="2569" y="4"/>
                  </a:cubicBezTo>
                  <a:cubicBezTo>
                    <a:pt x="2569" y="4"/>
                    <a:pt x="1435" y="538"/>
                    <a:pt x="0" y="1238"/>
                  </a:cubicBezTo>
                  <a:cubicBezTo>
                    <a:pt x="419" y="1641"/>
                    <a:pt x="1390" y="1749"/>
                    <a:pt x="2325" y="1749"/>
                  </a:cubicBezTo>
                  <a:cubicBezTo>
                    <a:pt x="3403" y="1749"/>
                    <a:pt x="4432" y="1605"/>
                    <a:pt x="4504" y="1605"/>
                  </a:cubicBezTo>
                  <a:cubicBezTo>
                    <a:pt x="4437" y="1705"/>
                    <a:pt x="3269" y="2706"/>
                    <a:pt x="5771" y="2840"/>
                  </a:cubicBezTo>
                  <a:cubicBezTo>
                    <a:pt x="8406" y="3006"/>
                    <a:pt x="13610" y="4274"/>
                    <a:pt x="13610" y="4274"/>
                  </a:cubicBezTo>
                  <a:cubicBezTo>
                    <a:pt x="13310" y="3573"/>
                    <a:pt x="12109" y="2573"/>
                    <a:pt x="10441" y="1605"/>
                  </a:cubicBezTo>
                  <a:cubicBezTo>
                    <a:pt x="8387" y="803"/>
                    <a:pt x="5622" y="0"/>
                    <a:pt x="2890" y="0"/>
                  </a:cubicBezTo>
                  <a:close/>
                </a:path>
              </a:pathLst>
            </a:custGeom>
            <a:solidFill>
              <a:srgbClr val="8C7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1852537" y="1364500"/>
              <a:ext cx="951131" cy="392601"/>
            </a:xfrm>
            <a:custGeom>
              <a:rect b="b" l="l" r="r" t="t"/>
              <a:pathLst>
                <a:path extrusionOk="0" h="7640" w="18509">
                  <a:moveTo>
                    <a:pt x="7682" y="1"/>
                  </a:moveTo>
                  <a:cubicBezTo>
                    <a:pt x="7668" y="1"/>
                    <a:pt x="7653" y="1"/>
                    <a:pt x="7639" y="1"/>
                  </a:cubicBezTo>
                  <a:cubicBezTo>
                    <a:pt x="7639" y="1"/>
                    <a:pt x="7139" y="535"/>
                    <a:pt x="8607" y="1269"/>
                  </a:cubicBezTo>
                  <a:cubicBezTo>
                    <a:pt x="8349" y="1170"/>
                    <a:pt x="7113" y="882"/>
                    <a:pt x="5796" y="882"/>
                  </a:cubicBezTo>
                  <a:cubicBezTo>
                    <a:pt x="4897" y="882"/>
                    <a:pt x="3960" y="1016"/>
                    <a:pt x="3269" y="1435"/>
                  </a:cubicBezTo>
                  <a:cubicBezTo>
                    <a:pt x="3269" y="1435"/>
                    <a:pt x="2967" y="2343"/>
                    <a:pt x="4408" y="2343"/>
                  </a:cubicBezTo>
                  <a:cubicBezTo>
                    <a:pt x="4480" y="2343"/>
                    <a:pt x="4556" y="2341"/>
                    <a:pt x="4637" y="2336"/>
                  </a:cubicBezTo>
                  <a:lnTo>
                    <a:pt x="4637" y="2336"/>
                  </a:lnTo>
                  <a:cubicBezTo>
                    <a:pt x="4203" y="2403"/>
                    <a:pt x="1301" y="2770"/>
                    <a:pt x="201" y="4971"/>
                  </a:cubicBezTo>
                  <a:cubicBezTo>
                    <a:pt x="134" y="5105"/>
                    <a:pt x="34" y="5272"/>
                    <a:pt x="0" y="5438"/>
                  </a:cubicBezTo>
                  <a:cubicBezTo>
                    <a:pt x="100" y="5338"/>
                    <a:pt x="134" y="5305"/>
                    <a:pt x="201" y="5272"/>
                  </a:cubicBezTo>
                  <a:cubicBezTo>
                    <a:pt x="1201" y="4504"/>
                    <a:pt x="2202" y="3937"/>
                    <a:pt x="3203" y="3570"/>
                  </a:cubicBezTo>
                  <a:cubicBezTo>
                    <a:pt x="5024" y="2831"/>
                    <a:pt x="6762" y="2635"/>
                    <a:pt x="8218" y="2635"/>
                  </a:cubicBezTo>
                  <a:cubicBezTo>
                    <a:pt x="8602" y="2635"/>
                    <a:pt x="8966" y="2649"/>
                    <a:pt x="9307" y="2670"/>
                  </a:cubicBezTo>
                  <a:cubicBezTo>
                    <a:pt x="9374" y="2736"/>
                    <a:pt x="9507" y="2736"/>
                    <a:pt x="9607" y="2736"/>
                  </a:cubicBezTo>
                  <a:cubicBezTo>
                    <a:pt x="10008" y="2803"/>
                    <a:pt x="10441" y="2836"/>
                    <a:pt x="10808" y="2903"/>
                  </a:cubicBezTo>
                  <a:lnTo>
                    <a:pt x="10942" y="2903"/>
                  </a:lnTo>
                  <a:cubicBezTo>
                    <a:pt x="11442" y="2970"/>
                    <a:pt x="11842" y="3070"/>
                    <a:pt x="12276" y="3137"/>
                  </a:cubicBezTo>
                  <a:cubicBezTo>
                    <a:pt x="12509" y="3170"/>
                    <a:pt x="12776" y="3270"/>
                    <a:pt x="12976" y="3303"/>
                  </a:cubicBezTo>
                  <a:cubicBezTo>
                    <a:pt x="17113" y="4404"/>
                    <a:pt x="17947" y="6439"/>
                    <a:pt x="18280" y="7506"/>
                  </a:cubicBezTo>
                  <a:cubicBezTo>
                    <a:pt x="18280" y="7573"/>
                    <a:pt x="18313" y="7607"/>
                    <a:pt x="18313" y="7640"/>
                  </a:cubicBezTo>
                  <a:cubicBezTo>
                    <a:pt x="18508" y="3099"/>
                    <a:pt x="12616" y="261"/>
                    <a:pt x="11554" y="261"/>
                  </a:cubicBezTo>
                  <a:cubicBezTo>
                    <a:pt x="11524" y="261"/>
                    <a:pt x="11497" y="263"/>
                    <a:pt x="11475" y="268"/>
                  </a:cubicBezTo>
                  <a:cubicBezTo>
                    <a:pt x="11308" y="835"/>
                    <a:pt x="11642" y="1302"/>
                    <a:pt x="11942" y="1669"/>
                  </a:cubicBezTo>
                  <a:cubicBezTo>
                    <a:pt x="11777" y="1603"/>
                    <a:pt x="9095" y="1"/>
                    <a:pt x="7682" y="1"/>
                  </a:cubicBezTo>
                  <a:close/>
                </a:path>
              </a:pathLst>
            </a:custGeom>
            <a:solidFill>
              <a:srgbClr val="1D2D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1662247" y="1531253"/>
              <a:ext cx="949692" cy="626568"/>
            </a:xfrm>
            <a:custGeom>
              <a:rect b="b" l="l" r="r" t="t"/>
              <a:pathLst>
                <a:path extrusionOk="0" h="12193" w="18481">
                  <a:moveTo>
                    <a:pt x="8454" y="1"/>
                  </a:moveTo>
                  <a:cubicBezTo>
                    <a:pt x="8073" y="1"/>
                    <a:pt x="7687" y="62"/>
                    <a:pt x="7306" y="192"/>
                  </a:cubicBezTo>
                  <a:cubicBezTo>
                    <a:pt x="7206" y="225"/>
                    <a:pt x="7072" y="259"/>
                    <a:pt x="6972" y="325"/>
                  </a:cubicBezTo>
                  <a:cubicBezTo>
                    <a:pt x="6172" y="592"/>
                    <a:pt x="5305" y="992"/>
                    <a:pt x="4371" y="1493"/>
                  </a:cubicBezTo>
                  <a:cubicBezTo>
                    <a:pt x="4237" y="1560"/>
                    <a:pt x="4070" y="1660"/>
                    <a:pt x="3970" y="1726"/>
                  </a:cubicBezTo>
                  <a:cubicBezTo>
                    <a:pt x="3870" y="1760"/>
                    <a:pt x="3837" y="1826"/>
                    <a:pt x="3737" y="1860"/>
                  </a:cubicBezTo>
                  <a:cubicBezTo>
                    <a:pt x="3036" y="2227"/>
                    <a:pt x="701" y="4395"/>
                    <a:pt x="1335" y="4895"/>
                  </a:cubicBezTo>
                  <a:cubicBezTo>
                    <a:pt x="1709" y="5222"/>
                    <a:pt x="2000" y="5271"/>
                    <a:pt x="2165" y="5271"/>
                  </a:cubicBezTo>
                  <a:cubicBezTo>
                    <a:pt x="2235" y="5271"/>
                    <a:pt x="2282" y="5262"/>
                    <a:pt x="2302" y="5262"/>
                  </a:cubicBezTo>
                  <a:cubicBezTo>
                    <a:pt x="2136" y="5362"/>
                    <a:pt x="301" y="6196"/>
                    <a:pt x="368" y="7030"/>
                  </a:cubicBezTo>
                  <a:cubicBezTo>
                    <a:pt x="386" y="7384"/>
                    <a:pt x="633" y="7488"/>
                    <a:pt x="918" y="7488"/>
                  </a:cubicBezTo>
                  <a:cubicBezTo>
                    <a:pt x="1143" y="7488"/>
                    <a:pt x="1392" y="7423"/>
                    <a:pt x="1569" y="7364"/>
                  </a:cubicBezTo>
                  <a:cubicBezTo>
                    <a:pt x="1702" y="7330"/>
                    <a:pt x="1802" y="7264"/>
                    <a:pt x="1835" y="7264"/>
                  </a:cubicBezTo>
                  <a:cubicBezTo>
                    <a:pt x="1802" y="7330"/>
                    <a:pt x="1702" y="7364"/>
                    <a:pt x="1569" y="7430"/>
                  </a:cubicBezTo>
                  <a:cubicBezTo>
                    <a:pt x="1168" y="7697"/>
                    <a:pt x="368" y="8231"/>
                    <a:pt x="67" y="8831"/>
                  </a:cubicBezTo>
                  <a:cubicBezTo>
                    <a:pt x="67" y="8865"/>
                    <a:pt x="34" y="8898"/>
                    <a:pt x="34" y="8931"/>
                  </a:cubicBezTo>
                  <a:cubicBezTo>
                    <a:pt x="1" y="9065"/>
                    <a:pt x="1" y="9232"/>
                    <a:pt x="34" y="9398"/>
                  </a:cubicBezTo>
                  <a:cubicBezTo>
                    <a:pt x="34" y="9432"/>
                    <a:pt x="34" y="9499"/>
                    <a:pt x="67" y="9532"/>
                  </a:cubicBezTo>
                  <a:lnTo>
                    <a:pt x="67" y="9565"/>
                  </a:lnTo>
                  <a:cubicBezTo>
                    <a:pt x="67" y="9565"/>
                    <a:pt x="301" y="9532"/>
                    <a:pt x="635" y="9465"/>
                  </a:cubicBezTo>
                  <a:cubicBezTo>
                    <a:pt x="1133" y="9412"/>
                    <a:pt x="1975" y="9339"/>
                    <a:pt x="2926" y="9339"/>
                  </a:cubicBezTo>
                  <a:cubicBezTo>
                    <a:pt x="3754" y="9339"/>
                    <a:pt x="4666" y="9394"/>
                    <a:pt x="5505" y="9565"/>
                  </a:cubicBezTo>
                  <a:lnTo>
                    <a:pt x="5538" y="9565"/>
                  </a:lnTo>
                  <a:cubicBezTo>
                    <a:pt x="5805" y="9632"/>
                    <a:pt x="6038" y="9699"/>
                    <a:pt x="6305" y="9765"/>
                  </a:cubicBezTo>
                  <a:lnTo>
                    <a:pt x="6339" y="9765"/>
                  </a:lnTo>
                  <a:cubicBezTo>
                    <a:pt x="6339" y="9765"/>
                    <a:pt x="4504" y="10266"/>
                    <a:pt x="4337" y="10799"/>
                  </a:cubicBezTo>
                  <a:cubicBezTo>
                    <a:pt x="4253" y="11156"/>
                    <a:pt x="6378" y="11223"/>
                    <a:pt x="7963" y="11223"/>
                  </a:cubicBezTo>
                  <a:cubicBezTo>
                    <a:pt x="8895" y="11223"/>
                    <a:pt x="9641" y="11200"/>
                    <a:pt x="9641" y="11200"/>
                  </a:cubicBezTo>
                  <a:cubicBezTo>
                    <a:pt x="9641" y="11200"/>
                    <a:pt x="10008" y="11700"/>
                    <a:pt x="10675" y="12000"/>
                  </a:cubicBezTo>
                  <a:cubicBezTo>
                    <a:pt x="10842" y="12067"/>
                    <a:pt x="11009" y="12100"/>
                    <a:pt x="11209" y="12167"/>
                  </a:cubicBezTo>
                  <a:cubicBezTo>
                    <a:pt x="11342" y="12184"/>
                    <a:pt x="11476" y="12192"/>
                    <a:pt x="11617" y="12192"/>
                  </a:cubicBezTo>
                  <a:cubicBezTo>
                    <a:pt x="11759" y="12192"/>
                    <a:pt x="11909" y="12184"/>
                    <a:pt x="12076" y="12167"/>
                  </a:cubicBezTo>
                  <a:cubicBezTo>
                    <a:pt x="12143" y="12167"/>
                    <a:pt x="12209" y="12100"/>
                    <a:pt x="12243" y="12100"/>
                  </a:cubicBezTo>
                  <a:cubicBezTo>
                    <a:pt x="13477" y="11834"/>
                    <a:pt x="13844" y="11767"/>
                    <a:pt x="14544" y="11166"/>
                  </a:cubicBezTo>
                  <a:cubicBezTo>
                    <a:pt x="14544" y="11166"/>
                    <a:pt x="14745" y="12067"/>
                    <a:pt x="15178" y="12100"/>
                  </a:cubicBezTo>
                  <a:cubicBezTo>
                    <a:pt x="15212" y="12100"/>
                    <a:pt x="15245" y="12100"/>
                    <a:pt x="15345" y="12067"/>
                  </a:cubicBezTo>
                  <a:cubicBezTo>
                    <a:pt x="15579" y="11934"/>
                    <a:pt x="16012" y="11667"/>
                    <a:pt x="16412" y="11166"/>
                  </a:cubicBezTo>
                  <a:cubicBezTo>
                    <a:pt x="17146" y="10366"/>
                    <a:pt x="17980" y="9098"/>
                    <a:pt x="18314" y="7664"/>
                  </a:cubicBezTo>
                  <a:cubicBezTo>
                    <a:pt x="18314" y="7564"/>
                    <a:pt x="18347" y="7530"/>
                    <a:pt x="18347" y="7497"/>
                  </a:cubicBezTo>
                  <a:cubicBezTo>
                    <a:pt x="18381" y="7364"/>
                    <a:pt x="18414" y="7230"/>
                    <a:pt x="18414" y="7097"/>
                  </a:cubicBezTo>
                  <a:cubicBezTo>
                    <a:pt x="18414" y="6997"/>
                    <a:pt x="18481" y="6863"/>
                    <a:pt x="18481" y="6697"/>
                  </a:cubicBezTo>
                  <a:lnTo>
                    <a:pt x="18481" y="6697"/>
                  </a:lnTo>
                  <a:cubicBezTo>
                    <a:pt x="18481" y="6697"/>
                    <a:pt x="18247" y="6730"/>
                    <a:pt x="17914" y="6830"/>
                  </a:cubicBezTo>
                  <a:cubicBezTo>
                    <a:pt x="17880" y="6863"/>
                    <a:pt x="17880" y="6863"/>
                    <a:pt x="17847" y="6863"/>
                  </a:cubicBezTo>
                  <a:cubicBezTo>
                    <a:pt x="17150" y="7085"/>
                    <a:pt x="16017" y="7374"/>
                    <a:pt x="14947" y="7374"/>
                  </a:cubicBezTo>
                  <a:cubicBezTo>
                    <a:pt x="13765" y="7374"/>
                    <a:pt x="12660" y="7020"/>
                    <a:pt x="12310" y="5829"/>
                  </a:cubicBezTo>
                  <a:cubicBezTo>
                    <a:pt x="12143" y="5329"/>
                    <a:pt x="12143" y="4929"/>
                    <a:pt x="12209" y="4562"/>
                  </a:cubicBezTo>
                  <a:cubicBezTo>
                    <a:pt x="12543" y="3094"/>
                    <a:pt x="11909" y="1726"/>
                    <a:pt x="10875" y="892"/>
                  </a:cubicBezTo>
                  <a:cubicBezTo>
                    <a:pt x="10198" y="332"/>
                    <a:pt x="9342" y="1"/>
                    <a:pt x="8454" y="1"/>
                  </a:cubicBezTo>
                  <a:close/>
                </a:path>
              </a:pathLst>
            </a:custGeom>
            <a:solidFill>
              <a:srgbClr val="AB3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1606440" y="1936343"/>
              <a:ext cx="718551" cy="279291"/>
            </a:xfrm>
            <a:custGeom>
              <a:rect b="b" l="l" r="r" t="t"/>
              <a:pathLst>
                <a:path extrusionOk="0" h="5435" w="13983">
                  <a:moveTo>
                    <a:pt x="5058" y="0"/>
                  </a:moveTo>
                  <a:cubicBezTo>
                    <a:pt x="2197" y="0"/>
                    <a:pt x="1" y="1430"/>
                    <a:pt x="586" y="1882"/>
                  </a:cubicBezTo>
                  <a:cubicBezTo>
                    <a:pt x="860" y="2117"/>
                    <a:pt x="1891" y="2189"/>
                    <a:pt x="3043" y="2189"/>
                  </a:cubicBezTo>
                  <a:cubicBezTo>
                    <a:pt x="4655" y="2189"/>
                    <a:pt x="6507" y="2049"/>
                    <a:pt x="6863" y="2021"/>
                  </a:cubicBezTo>
                  <a:lnTo>
                    <a:pt x="6863" y="2021"/>
                  </a:lnTo>
                  <a:cubicBezTo>
                    <a:pt x="6494" y="2052"/>
                    <a:pt x="4581" y="2247"/>
                    <a:pt x="4823" y="2850"/>
                  </a:cubicBezTo>
                  <a:cubicBezTo>
                    <a:pt x="5090" y="3517"/>
                    <a:pt x="10293" y="3850"/>
                    <a:pt x="13262" y="5352"/>
                  </a:cubicBezTo>
                  <a:cubicBezTo>
                    <a:pt x="13383" y="5409"/>
                    <a:pt x="13486" y="5435"/>
                    <a:pt x="13572" y="5435"/>
                  </a:cubicBezTo>
                  <a:cubicBezTo>
                    <a:pt x="13983" y="5435"/>
                    <a:pt x="13970" y="4837"/>
                    <a:pt x="13362" y="4284"/>
                  </a:cubicBezTo>
                  <a:cubicBezTo>
                    <a:pt x="13362" y="4284"/>
                    <a:pt x="11161" y="1449"/>
                    <a:pt x="7325" y="315"/>
                  </a:cubicBezTo>
                  <a:cubicBezTo>
                    <a:pt x="6549" y="92"/>
                    <a:pt x="5782" y="0"/>
                    <a:pt x="5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2312562" y="1741635"/>
              <a:ext cx="265108" cy="149383"/>
            </a:xfrm>
            <a:custGeom>
              <a:rect b="b" l="l" r="r" t="t"/>
              <a:pathLst>
                <a:path extrusionOk="0" h="2907" w="5159">
                  <a:moveTo>
                    <a:pt x="2256" y="1"/>
                  </a:moveTo>
                  <a:cubicBezTo>
                    <a:pt x="1589" y="1"/>
                    <a:pt x="322" y="334"/>
                    <a:pt x="155" y="1568"/>
                  </a:cubicBezTo>
                  <a:cubicBezTo>
                    <a:pt x="0" y="2682"/>
                    <a:pt x="907" y="2907"/>
                    <a:pt x="2131" y="2907"/>
                  </a:cubicBezTo>
                  <a:cubicBezTo>
                    <a:pt x="2227" y="2907"/>
                    <a:pt x="2324" y="2905"/>
                    <a:pt x="2423" y="2903"/>
                  </a:cubicBezTo>
                  <a:cubicBezTo>
                    <a:pt x="4691" y="2903"/>
                    <a:pt x="5158" y="1669"/>
                    <a:pt x="5158" y="1669"/>
                  </a:cubicBezTo>
                  <a:cubicBezTo>
                    <a:pt x="5158" y="1669"/>
                    <a:pt x="4391" y="1"/>
                    <a:pt x="2256" y="1"/>
                  </a:cubicBezTo>
                  <a:close/>
                </a:path>
              </a:pathLst>
            </a:custGeom>
            <a:solidFill>
              <a:srgbClr val="CE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2320476" y="1755304"/>
              <a:ext cx="217780" cy="137256"/>
            </a:xfrm>
            <a:custGeom>
              <a:rect b="b" l="l" r="r" t="t"/>
              <a:pathLst>
                <a:path extrusionOk="0" h="2671" w="4238">
                  <a:moveTo>
                    <a:pt x="2179" y="0"/>
                  </a:moveTo>
                  <a:cubicBezTo>
                    <a:pt x="2153" y="0"/>
                    <a:pt x="2128" y="1"/>
                    <a:pt x="2102" y="2"/>
                  </a:cubicBezTo>
                  <a:cubicBezTo>
                    <a:pt x="935" y="2"/>
                    <a:pt x="1" y="702"/>
                    <a:pt x="1" y="1636"/>
                  </a:cubicBezTo>
                  <a:cubicBezTo>
                    <a:pt x="1" y="2537"/>
                    <a:pt x="935" y="2670"/>
                    <a:pt x="2102" y="2670"/>
                  </a:cubicBezTo>
                  <a:cubicBezTo>
                    <a:pt x="3270" y="2670"/>
                    <a:pt x="4237" y="2537"/>
                    <a:pt x="4237" y="1636"/>
                  </a:cubicBezTo>
                  <a:cubicBezTo>
                    <a:pt x="4237" y="722"/>
                    <a:pt x="3312" y="0"/>
                    <a:pt x="2179" y="0"/>
                  </a:cubicBezTo>
                  <a:close/>
                </a:path>
              </a:pathLst>
            </a:custGeom>
            <a:solidFill>
              <a:srgbClr val="0906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2375358" y="1763937"/>
              <a:ext cx="108017" cy="39260"/>
            </a:xfrm>
            <a:custGeom>
              <a:rect b="b" l="l" r="r" t="t"/>
              <a:pathLst>
                <a:path extrusionOk="0" h="764" w="2102">
                  <a:moveTo>
                    <a:pt x="1034" y="0"/>
                  </a:moveTo>
                  <a:cubicBezTo>
                    <a:pt x="467" y="0"/>
                    <a:pt x="0" y="301"/>
                    <a:pt x="0" y="567"/>
                  </a:cubicBezTo>
                  <a:cubicBezTo>
                    <a:pt x="0" y="726"/>
                    <a:pt x="131" y="764"/>
                    <a:pt x="339" y="764"/>
                  </a:cubicBezTo>
                  <a:cubicBezTo>
                    <a:pt x="523" y="764"/>
                    <a:pt x="768" y="734"/>
                    <a:pt x="1034" y="734"/>
                  </a:cubicBezTo>
                  <a:cubicBezTo>
                    <a:pt x="1317" y="734"/>
                    <a:pt x="1570" y="764"/>
                    <a:pt x="1759" y="764"/>
                  </a:cubicBezTo>
                  <a:cubicBezTo>
                    <a:pt x="1971" y="764"/>
                    <a:pt x="2102" y="726"/>
                    <a:pt x="2102" y="567"/>
                  </a:cubicBezTo>
                  <a:cubicBezTo>
                    <a:pt x="2102" y="234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2558762" y="1762961"/>
              <a:ext cx="889672" cy="205807"/>
            </a:xfrm>
            <a:custGeom>
              <a:rect b="b" l="l" r="r" t="t"/>
              <a:pathLst>
                <a:path extrusionOk="0" h="4005" w="17313">
                  <a:moveTo>
                    <a:pt x="4503" y="0"/>
                  </a:moveTo>
                  <a:cubicBezTo>
                    <a:pt x="3481" y="0"/>
                    <a:pt x="2903" y="19"/>
                    <a:pt x="2903" y="19"/>
                  </a:cubicBezTo>
                  <a:cubicBezTo>
                    <a:pt x="2903" y="19"/>
                    <a:pt x="1" y="2188"/>
                    <a:pt x="334" y="2688"/>
                  </a:cubicBezTo>
                  <a:cubicBezTo>
                    <a:pt x="701" y="3188"/>
                    <a:pt x="2002" y="3855"/>
                    <a:pt x="2969" y="3922"/>
                  </a:cubicBezTo>
                  <a:cubicBezTo>
                    <a:pt x="3423" y="3979"/>
                    <a:pt x="3914" y="4005"/>
                    <a:pt x="4432" y="4005"/>
                  </a:cubicBezTo>
                  <a:cubicBezTo>
                    <a:pt x="9397" y="4005"/>
                    <a:pt x="16804" y="1638"/>
                    <a:pt x="17046" y="1487"/>
                  </a:cubicBezTo>
                  <a:cubicBezTo>
                    <a:pt x="17246" y="1354"/>
                    <a:pt x="17313" y="1220"/>
                    <a:pt x="17313" y="1087"/>
                  </a:cubicBezTo>
                  <a:cubicBezTo>
                    <a:pt x="17313" y="887"/>
                    <a:pt x="17113" y="753"/>
                    <a:pt x="16646" y="720"/>
                  </a:cubicBezTo>
                  <a:cubicBezTo>
                    <a:pt x="11357" y="96"/>
                    <a:pt x="6804" y="0"/>
                    <a:pt x="4503" y="0"/>
                  </a:cubicBezTo>
                  <a:close/>
                </a:path>
              </a:pathLst>
            </a:custGeom>
            <a:solidFill>
              <a:srgbClr val="EA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2575925" y="1818768"/>
              <a:ext cx="872508" cy="150000"/>
            </a:xfrm>
            <a:custGeom>
              <a:rect b="b" l="l" r="r" t="t"/>
              <a:pathLst>
                <a:path extrusionOk="0" h="2919" w="16979">
                  <a:moveTo>
                    <a:pt x="16979" y="1"/>
                  </a:moveTo>
                  <a:lnTo>
                    <a:pt x="0" y="1602"/>
                  </a:lnTo>
                  <a:cubicBezTo>
                    <a:pt x="367" y="2102"/>
                    <a:pt x="1668" y="2769"/>
                    <a:pt x="2635" y="2836"/>
                  </a:cubicBezTo>
                  <a:cubicBezTo>
                    <a:pt x="3089" y="2893"/>
                    <a:pt x="3580" y="2919"/>
                    <a:pt x="4098" y="2919"/>
                  </a:cubicBezTo>
                  <a:cubicBezTo>
                    <a:pt x="9063" y="2919"/>
                    <a:pt x="16470" y="552"/>
                    <a:pt x="16712" y="401"/>
                  </a:cubicBezTo>
                  <a:cubicBezTo>
                    <a:pt x="16912" y="268"/>
                    <a:pt x="16979" y="134"/>
                    <a:pt x="16979" y="1"/>
                  </a:cubicBezTo>
                  <a:close/>
                </a:path>
              </a:pathLst>
            </a:custGeom>
            <a:solidFill>
              <a:srgbClr val="F55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2577621" y="1830638"/>
              <a:ext cx="723433" cy="84378"/>
            </a:xfrm>
            <a:custGeom>
              <a:rect b="b" l="l" r="r" t="t"/>
              <a:pathLst>
                <a:path extrusionOk="0" h="1642" w="14078">
                  <a:moveTo>
                    <a:pt x="14046" y="1"/>
                  </a:moveTo>
                  <a:cubicBezTo>
                    <a:pt x="13303" y="1"/>
                    <a:pt x="0" y="1338"/>
                    <a:pt x="0" y="1338"/>
                  </a:cubicBezTo>
                  <a:lnTo>
                    <a:pt x="201" y="1538"/>
                  </a:lnTo>
                  <a:cubicBezTo>
                    <a:pt x="306" y="1610"/>
                    <a:pt x="559" y="1642"/>
                    <a:pt x="930" y="1642"/>
                  </a:cubicBezTo>
                  <a:cubicBezTo>
                    <a:pt x="3134" y="1642"/>
                    <a:pt x="9510" y="517"/>
                    <a:pt x="14077" y="3"/>
                  </a:cubicBezTo>
                  <a:cubicBezTo>
                    <a:pt x="14074" y="2"/>
                    <a:pt x="14064" y="1"/>
                    <a:pt x="14046" y="1"/>
                  </a:cubicBezTo>
                  <a:close/>
                </a:path>
              </a:pathLst>
            </a:custGeom>
            <a:solidFill>
              <a:srgbClr val="CE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2325614" y="1451808"/>
              <a:ext cx="174923" cy="108171"/>
            </a:xfrm>
            <a:custGeom>
              <a:rect b="b" l="l" r="r" t="t"/>
              <a:pathLst>
                <a:path extrusionOk="0" h="2105" w="3404">
                  <a:moveTo>
                    <a:pt x="1178" y="1"/>
                  </a:moveTo>
                  <a:cubicBezTo>
                    <a:pt x="1115" y="1"/>
                    <a:pt x="1056" y="12"/>
                    <a:pt x="1002" y="37"/>
                  </a:cubicBezTo>
                  <a:cubicBezTo>
                    <a:pt x="452" y="286"/>
                    <a:pt x="1548" y="1041"/>
                    <a:pt x="2134" y="1405"/>
                  </a:cubicBezTo>
                  <a:lnTo>
                    <a:pt x="2134" y="1405"/>
                  </a:lnTo>
                  <a:cubicBezTo>
                    <a:pt x="1679" y="1144"/>
                    <a:pt x="872" y="721"/>
                    <a:pt x="432" y="721"/>
                  </a:cubicBezTo>
                  <a:cubicBezTo>
                    <a:pt x="277" y="721"/>
                    <a:pt x="167" y="773"/>
                    <a:pt x="134" y="904"/>
                  </a:cubicBezTo>
                  <a:cubicBezTo>
                    <a:pt x="1" y="1538"/>
                    <a:pt x="2836" y="2105"/>
                    <a:pt x="2836" y="2105"/>
                  </a:cubicBezTo>
                  <a:lnTo>
                    <a:pt x="3403" y="1805"/>
                  </a:lnTo>
                  <a:cubicBezTo>
                    <a:pt x="3403" y="1805"/>
                    <a:pt x="1972" y="1"/>
                    <a:pt x="1178" y="1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2274072" y="2901354"/>
              <a:ext cx="163053" cy="100154"/>
            </a:xfrm>
            <a:custGeom>
              <a:rect b="b" l="l" r="r" t="t"/>
              <a:pathLst>
                <a:path extrusionOk="0" h="1949" w="3173">
                  <a:moveTo>
                    <a:pt x="2579" y="0"/>
                  </a:moveTo>
                  <a:cubicBezTo>
                    <a:pt x="1778" y="0"/>
                    <a:pt x="433" y="81"/>
                    <a:pt x="270" y="616"/>
                  </a:cubicBezTo>
                  <a:cubicBezTo>
                    <a:pt x="184" y="876"/>
                    <a:pt x="378" y="963"/>
                    <a:pt x="680" y="963"/>
                  </a:cubicBezTo>
                  <a:cubicBezTo>
                    <a:pt x="1144" y="963"/>
                    <a:pt x="1863" y="756"/>
                    <a:pt x="2207" y="647"/>
                  </a:cubicBezTo>
                  <a:lnTo>
                    <a:pt x="2207" y="647"/>
                  </a:lnTo>
                  <a:cubicBezTo>
                    <a:pt x="1629" y="842"/>
                    <a:pt x="1" y="1437"/>
                    <a:pt x="303" y="1850"/>
                  </a:cubicBezTo>
                  <a:cubicBezTo>
                    <a:pt x="351" y="1919"/>
                    <a:pt x="431" y="1949"/>
                    <a:pt x="535" y="1949"/>
                  </a:cubicBezTo>
                  <a:cubicBezTo>
                    <a:pt x="1234" y="1949"/>
                    <a:pt x="3005" y="583"/>
                    <a:pt x="3005" y="583"/>
                  </a:cubicBezTo>
                  <a:lnTo>
                    <a:pt x="3172" y="15"/>
                  </a:lnTo>
                  <a:cubicBezTo>
                    <a:pt x="3172" y="15"/>
                    <a:pt x="2927" y="0"/>
                    <a:pt x="2579" y="0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1825147" y="1882848"/>
              <a:ext cx="178263" cy="83916"/>
            </a:xfrm>
            <a:custGeom>
              <a:rect b="b" l="l" r="r" t="t"/>
              <a:pathLst>
                <a:path extrusionOk="0" h="1633" w="3469">
                  <a:moveTo>
                    <a:pt x="1219" y="0"/>
                  </a:moveTo>
                  <a:cubicBezTo>
                    <a:pt x="892" y="0"/>
                    <a:pt x="624" y="69"/>
                    <a:pt x="500" y="255"/>
                  </a:cubicBezTo>
                  <a:cubicBezTo>
                    <a:pt x="111" y="811"/>
                    <a:pt x="1783" y="857"/>
                    <a:pt x="2352" y="857"/>
                  </a:cubicBezTo>
                  <a:cubicBezTo>
                    <a:pt x="2363" y="857"/>
                    <a:pt x="2375" y="857"/>
                    <a:pt x="2386" y="857"/>
                  </a:cubicBezTo>
                  <a:lnTo>
                    <a:pt x="2386" y="857"/>
                  </a:lnTo>
                  <a:cubicBezTo>
                    <a:pt x="1841" y="867"/>
                    <a:pt x="1" y="939"/>
                    <a:pt x="200" y="1422"/>
                  </a:cubicBezTo>
                  <a:cubicBezTo>
                    <a:pt x="248" y="1575"/>
                    <a:pt x="445" y="1633"/>
                    <a:pt x="716" y="1633"/>
                  </a:cubicBezTo>
                  <a:cubicBezTo>
                    <a:pt x="1572" y="1633"/>
                    <a:pt x="3169" y="1055"/>
                    <a:pt x="3169" y="1055"/>
                  </a:cubicBezTo>
                  <a:lnTo>
                    <a:pt x="3469" y="522"/>
                  </a:lnTo>
                  <a:cubicBezTo>
                    <a:pt x="3469" y="522"/>
                    <a:pt x="2120" y="0"/>
                    <a:pt x="1219" y="0"/>
                  </a:cubicBezTo>
                  <a:close/>
                </a:path>
              </a:pathLst>
            </a:custGeom>
            <a:solidFill>
              <a:srgbClr val="AB3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5" name="Google Shape;1795;p31"/>
          <p:cNvCxnSpPr>
            <a:stCxn id="1747" idx="3"/>
          </p:cNvCxnSpPr>
          <p:nvPr/>
        </p:nvCxnSpPr>
        <p:spPr>
          <a:xfrm>
            <a:off x="1609800" y="1469825"/>
            <a:ext cx="280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31"/>
          <p:cNvCxnSpPr>
            <a:stCxn id="1748" idx="3"/>
          </p:cNvCxnSpPr>
          <p:nvPr/>
        </p:nvCxnSpPr>
        <p:spPr>
          <a:xfrm>
            <a:off x="1609800" y="2644781"/>
            <a:ext cx="243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7" name="Google Shape;1797;p31"/>
          <p:cNvCxnSpPr>
            <a:stCxn id="1752" idx="3"/>
          </p:cNvCxnSpPr>
          <p:nvPr/>
        </p:nvCxnSpPr>
        <p:spPr>
          <a:xfrm>
            <a:off x="1609800" y="3831125"/>
            <a:ext cx="1866900" cy="1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8" name="Google Shape;1798;p31"/>
          <p:cNvCxnSpPr>
            <a:stCxn id="1744" idx="3"/>
          </p:cNvCxnSpPr>
          <p:nvPr/>
        </p:nvCxnSpPr>
        <p:spPr>
          <a:xfrm rot="10800000">
            <a:off x="5300700" y="1469825"/>
            <a:ext cx="223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9" name="Google Shape;1799;p31"/>
          <p:cNvCxnSpPr>
            <a:stCxn id="1750" idx="3"/>
          </p:cNvCxnSpPr>
          <p:nvPr/>
        </p:nvCxnSpPr>
        <p:spPr>
          <a:xfrm rot="10800000">
            <a:off x="5133900" y="2644781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0" name="Google Shape;1800;p31"/>
          <p:cNvCxnSpPr>
            <a:stCxn id="1754" idx="3"/>
          </p:cNvCxnSpPr>
          <p:nvPr/>
        </p:nvCxnSpPr>
        <p:spPr>
          <a:xfrm flipH="1">
            <a:off x="4048200" y="3831125"/>
            <a:ext cx="3486000" cy="1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2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806" name="Google Shape;1806;p32"/>
          <p:cNvGrpSpPr/>
          <p:nvPr/>
        </p:nvGrpSpPr>
        <p:grpSpPr>
          <a:xfrm>
            <a:off x="2990595" y="1479568"/>
            <a:ext cx="3163578" cy="2877613"/>
            <a:chOff x="2990595" y="1403368"/>
            <a:chExt cx="3163578" cy="2877613"/>
          </a:xfrm>
        </p:grpSpPr>
        <p:sp>
          <p:nvSpPr>
            <p:cNvPr id="1807" name="Google Shape;1807;p32"/>
            <p:cNvSpPr/>
            <p:nvPr/>
          </p:nvSpPr>
          <p:spPr>
            <a:xfrm>
              <a:off x="3709727" y="2460812"/>
              <a:ext cx="1725316" cy="556691"/>
            </a:xfrm>
            <a:custGeom>
              <a:rect b="b" l="l" r="r" t="t"/>
              <a:pathLst>
                <a:path extrusionOk="0" h="40494" w="125546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033156" y="1403368"/>
              <a:ext cx="1078456" cy="1017439"/>
            </a:xfrm>
            <a:custGeom>
              <a:rect b="b" l="l" r="r" t="t"/>
              <a:pathLst>
                <a:path extrusionOk="0" h="74009" w="78476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2990595" y="3668392"/>
              <a:ext cx="3163578" cy="612589"/>
            </a:xfrm>
            <a:custGeom>
              <a:rect b="b" l="l" r="r" t="t"/>
              <a:pathLst>
                <a:path extrusionOk="0" h="44560" w="230204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3371276" y="3063227"/>
              <a:ext cx="2402216" cy="553722"/>
            </a:xfrm>
            <a:custGeom>
              <a:rect b="b" l="l" r="r" t="t"/>
              <a:pathLst>
                <a:path extrusionOk="0" h="40278" w="174802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1" name="Google Shape;1811;p32"/>
          <p:cNvSpPr/>
          <p:nvPr/>
        </p:nvSpPr>
        <p:spPr>
          <a:xfrm>
            <a:off x="4298072" y="3822280"/>
            <a:ext cx="548625" cy="457208"/>
          </a:xfrm>
          <a:custGeom>
            <a:rect b="b" l="l" r="r" t="t"/>
            <a:pathLst>
              <a:path extrusionOk="0" h="16567" w="19592">
                <a:moveTo>
                  <a:pt x="12207" y="3279"/>
                </a:moveTo>
                <a:cubicBezTo>
                  <a:pt x="12218" y="3279"/>
                  <a:pt x="12229" y="3279"/>
                  <a:pt x="12240" y="3280"/>
                </a:cubicBezTo>
                <a:cubicBezTo>
                  <a:pt x="12589" y="3280"/>
                  <a:pt x="12917" y="3629"/>
                  <a:pt x="12897" y="3978"/>
                </a:cubicBezTo>
                <a:cubicBezTo>
                  <a:pt x="12897" y="4316"/>
                  <a:pt x="12569" y="4616"/>
                  <a:pt x="12232" y="4616"/>
                </a:cubicBezTo>
                <a:cubicBezTo>
                  <a:pt x="12221" y="4616"/>
                  <a:pt x="12210" y="4615"/>
                  <a:pt x="12199" y="4615"/>
                </a:cubicBezTo>
                <a:cubicBezTo>
                  <a:pt x="11808" y="4615"/>
                  <a:pt x="11562" y="4327"/>
                  <a:pt x="11562" y="3916"/>
                </a:cubicBezTo>
                <a:cubicBezTo>
                  <a:pt x="11582" y="3578"/>
                  <a:pt x="11871" y="3279"/>
                  <a:pt x="12207" y="3279"/>
                </a:cubicBezTo>
                <a:close/>
                <a:moveTo>
                  <a:pt x="16819" y="3978"/>
                </a:moveTo>
                <a:cubicBezTo>
                  <a:pt x="17415" y="4204"/>
                  <a:pt x="17990" y="4409"/>
                  <a:pt x="18585" y="4635"/>
                </a:cubicBezTo>
                <a:cubicBezTo>
                  <a:pt x="18565" y="4697"/>
                  <a:pt x="18565" y="4738"/>
                  <a:pt x="18565" y="4799"/>
                </a:cubicBezTo>
                <a:cubicBezTo>
                  <a:pt x="17990" y="4902"/>
                  <a:pt x="17456" y="5046"/>
                  <a:pt x="16901" y="5107"/>
                </a:cubicBezTo>
                <a:cubicBezTo>
                  <a:pt x="16892" y="5108"/>
                  <a:pt x="16882" y="5109"/>
                  <a:pt x="16872" y="5109"/>
                </a:cubicBezTo>
                <a:cubicBezTo>
                  <a:pt x="16695" y="5109"/>
                  <a:pt x="16496" y="4937"/>
                  <a:pt x="16224" y="4820"/>
                </a:cubicBezTo>
                <a:cubicBezTo>
                  <a:pt x="16450" y="4512"/>
                  <a:pt x="16614" y="4245"/>
                  <a:pt x="16819" y="3978"/>
                </a:cubicBezTo>
                <a:close/>
                <a:moveTo>
                  <a:pt x="11398" y="453"/>
                </a:moveTo>
                <a:cubicBezTo>
                  <a:pt x="12144" y="453"/>
                  <a:pt x="12865" y="630"/>
                  <a:pt x="13554" y="959"/>
                </a:cubicBezTo>
                <a:cubicBezTo>
                  <a:pt x="14766" y="1555"/>
                  <a:pt x="15772" y="2356"/>
                  <a:pt x="16347" y="3629"/>
                </a:cubicBezTo>
                <a:cubicBezTo>
                  <a:pt x="15884" y="4381"/>
                  <a:pt x="15747" y="4614"/>
                  <a:pt x="15305" y="4614"/>
                </a:cubicBezTo>
                <a:cubicBezTo>
                  <a:pt x="15119" y="4614"/>
                  <a:pt x="14880" y="4573"/>
                  <a:pt x="14540" y="4512"/>
                </a:cubicBezTo>
                <a:cubicBezTo>
                  <a:pt x="14170" y="4430"/>
                  <a:pt x="13841" y="4307"/>
                  <a:pt x="13472" y="4204"/>
                </a:cubicBezTo>
                <a:cubicBezTo>
                  <a:pt x="13431" y="3998"/>
                  <a:pt x="13410" y="3814"/>
                  <a:pt x="13349" y="3629"/>
                </a:cubicBezTo>
                <a:cubicBezTo>
                  <a:pt x="13164" y="3136"/>
                  <a:pt x="12856" y="2848"/>
                  <a:pt x="12322" y="2787"/>
                </a:cubicBezTo>
                <a:cubicBezTo>
                  <a:pt x="12298" y="2786"/>
                  <a:pt x="12274" y="2785"/>
                  <a:pt x="12250" y="2785"/>
                </a:cubicBezTo>
                <a:cubicBezTo>
                  <a:pt x="11749" y="2785"/>
                  <a:pt x="11348" y="2992"/>
                  <a:pt x="11172" y="3423"/>
                </a:cubicBezTo>
                <a:cubicBezTo>
                  <a:pt x="11007" y="3814"/>
                  <a:pt x="10761" y="3916"/>
                  <a:pt x="10391" y="3957"/>
                </a:cubicBezTo>
                <a:cubicBezTo>
                  <a:pt x="9960" y="4019"/>
                  <a:pt x="9549" y="4060"/>
                  <a:pt x="9118" y="4122"/>
                </a:cubicBezTo>
                <a:cubicBezTo>
                  <a:pt x="7927" y="4286"/>
                  <a:pt x="7003" y="4861"/>
                  <a:pt x="6448" y="5949"/>
                </a:cubicBezTo>
                <a:cubicBezTo>
                  <a:pt x="6407" y="5990"/>
                  <a:pt x="6387" y="6052"/>
                  <a:pt x="6325" y="6155"/>
                </a:cubicBezTo>
                <a:cubicBezTo>
                  <a:pt x="5771" y="5847"/>
                  <a:pt x="5340" y="5457"/>
                  <a:pt x="5093" y="4923"/>
                </a:cubicBezTo>
                <a:cubicBezTo>
                  <a:pt x="4908" y="4594"/>
                  <a:pt x="4908" y="4245"/>
                  <a:pt x="5155" y="3937"/>
                </a:cubicBezTo>
                <a:cubicBezTo>
                  <a:pt x="6572" y="2191"/>
                  <a:pt x="8276" y="918"/>
                  <a:pt x="10556" y="528"/>
                </a:cubicBezTo>
                <a:cubicBezTo>
                  <a:pt x="10840" y="478"/>
                  <a:pt x="11121" y="453"/>
                  <a:pt x="11398" y="453"/>
                </a:cubicBezTo>
                <a:close/>
                <a:moveTo>
                  <a:pt x="4477" y="4943"/>
                </a:moveTo>
                <a:cubicBezTo>
                  <a:pt x="5216" y="6340"/>
                  <a:pt x="6469" y="6915"/>
                  <a:pt x="7804" y="7428"/>
                </a:cubicBezTo>
                <a:cubicBezTo>
                  <a:pt x="8687" y="7777"/>
                  <a:pt x="9549" y="8147"/>
                  <a:pt x="10371" y="8599"/>
                </a:cubicBezTo>
                <a:cubicBezTo>
                  <a:pt x="11090" y="8968"/>
                  <a:pt x="11624" y="9564"/>
                  <a:pt x="11993" y="10467"/>
                </a:cubicBezTo>
                <a:cubicBezTo>
                  <a:pt x="11512" y="10326"/>
                  <a:pt x="11057" y="10271"/>
                  <a:pt x="10616" y="10271"/>
                </a:cubicBezTo>
                <a:cubicBezTo>
                  <a:pt x="10097" y="10271"/>
                  <a:pt x="9597" y="10347"/>
                  <a:pt x="9098" y="10447"/>
                </a:cubicBezTo>
                <a:cubicBezTo>
                  <a:pt x="9037" y="10454"/>
                  <a:pt x="8975" y="10459"/>
                  <a:pt x="8912" y="10459"/>
                </a:cubicBezTo>
                <a:cubicBezTo>
                  <a:pt x="8804" y="10459"/>
                  <a:pt x="8696" y="10445"/>
                  <a:pt x="8605" y="10406"/>
                </a:cubicBezTo>
                <a:cubicBezTo>
                  <a:pt x="7352" y="10057"/>
                  <a:pt x="6140" y="9543"/>
                  <a:pt x="5093" y="8722"/>
                </a:cubicBezTo>
                <a:cubicBezTo>
                  <a:pt x="4477" y="8229"/>
                  <a:pt x="3964" y="7633"/>
                  <a:pt x="3676" y="6894"/>
                </a:cubicBezTo>
                <a:cubicBezTo>
                  <a:pt x="3573" y="6607"/>
                  <a:pt x="3573" y="6360"/>
                  <a:pt x="3758" y="6093"/>
                </a:cubicBezTo>
                <a:cubicBezTo>
                  <a:pt x="3984" y="5744"/>
                  <a:pt x="4210" y="5354"/>
                  <a:pt x="4477" y="4943"/>
                </a:cubicBezTo>
                <a:close/>
                <a:moveTo>
                  <a:pt x="11362" y="0"/>
                </a:moveTo>
                <a:cubicBezTo>
                  <a:pt x="10610" y="0"/>
                  <a:pt x="9821" y="143"/>
                  <a:pt x="9015" y="466"/>
                </a:cubicBezTo>
                <a:cubicBezTo>
                  <a:pt x="6962" y="1329"/>
                  <a:pt x="5401" y="2705"/>
                  <a:pt x="4210" y="4553"/>
                </a:cubicBezTo>
                <a:cubicBezTo>
                  <a:pt x="2937" y="6524"/>
                  <a:pt x="1705" y="8537"/>
                  <a:pt x="431" y="10529"/>
                </a:cubicBezTo>
                <a:cubicBezTo>
                  <a:pt x="308" y="10714"/>
                  <a:pt x="0" y="10940"/>
                  <a:pt x="308" y="11145"/>
                </a:cubicBezTo>
                <a:cubicBezTo>
                  <a:pt x="383" y="11201"/>
                  <a:pt x="446" y="11224"/>
                  <a:pt x="500" y="11224"/>
                </a:cubicBezTo>
                <a:cubicBezTo>
                  <a:pt x="685" y="11224"/>
                  <a:pt x="772" y="10955"/>
                  <a:pt x="883" y="10796"/>
                </a:cubicBezTo>
                <a:cubicBezTo>
                  <a:pt x="1540" y="9707"/>
                  <a:pt x="2239" y="8640"/>
                  <a:pt x="2896" y="7551"/>
                </a:cubicBezTo>
                <a:cubicBezTo>
                  <a:pt x="2978" y="7428"/>
                  <a:pt x="3081" y="7325"/>
                  <a:pt x="3183" y="7182"/>
                </a:cubicBezTo>
                <a:cubicBezTo>
                  <a:pt x="4107" y="9153"/>
                  <a:pt x="5853" y="10057"/>
                  <a:pt x="7783" y="10796"/>
                </a:cubicBezTo>
                <a:cubicBezTo>
                  <a:pt x="7578" y="10878"/>
                  <a:pt x="7455" y="10919"/>
                  <a:pt x="7311" y="10981"/>
                </a:cubicBezTo>
                <a:cubicBezTo>
                  <a:pt x="6264" y="11350"/>
                  <a:pt x="5216" y="11761"/>
                  <a:pt x="4169" y="12172"/>
                </a:cubicBezTo>
                <a:cubicBezTo>
                  <a:pt x="4005" y="12254"/>
                  <a:pt x="3861" y="12316"/>
                  <a:pt x="3717" y="12418"/>
                </a:cubicBezTo>
                <a:cubicBezTo>
                  <a:pt x="3656" y="12459"/>
                  <a:pt x="3594" y="12583"/>
                  <a:pt x="3615" y="12665"/>
                </a:cubicBezTo>
                <a:cubicBezTo>
                  <a:pt x="3656" y="12747"/>
                  <a:pt x="3779" y="12829"/>
                  <a:pt x="3861" y="12829"/>
                </a:cubicBezTo>
                <a:cubicBezTo>
                  <a:pt x="4025" y="12788"/>
                  <a:pt x="4190" y="12726"/>
                  <a:pt x="4374" y="12665"/>
                </a:cubicBezTo>
                <a:cubicBezTo>
                  <a:pt x="5504" y="12233"/>
                  <a:pt x="6654" y="11761"/>
                  <a:pt x="7804" y="11391"/>
                </a:cubicBezTo>
                <a:cubicBezTo>
                  <a:pt x="8707" y="11083"/>
                  <a:pt x="9632" y="10837"/>
                  <a:pt x="10576" y="10837"/>
                </a:cubicBezTo>
                <a:cubicBezTo>
                  <a:pt x="10594" y="10837"/>
                  <a:pt x="10611" y="10837"/>
                  <a:pt x="10629" y="10837"/>
                </a:cubicBezTo>
                <a:cubicBezTo>
                  <a:pt x="11935" y="10837"/>
                  <a:pt x="12817" y="11593"/>
                  <a:pt x="12999" y="12870"/>
                </a:cubicBezTo>
                <a:cubicBezTo>
                  <a:pt x="13041" y="13219"/>
                  <a:pt x="13041" y="13568"/>
                  <a:pt x="12958" y="13897"/>
                </a:cubicBezTo>
                <a:cubicBezTo>
                  <a:pt x="12815" y="14451"/>
                  <a:pt x="12609" y="14985"/>
                  <a:pt x="12404" y="15519"/>
                </a:cubicBezTo>
                <a:cubicBezTo>
                  <a:pt x="12342" y="15704"/>
                  <a:pt x="12219" y="15889"/>
                  <a:pt x="12424" y="16012"/>
                </a:cubicBezTo>
                <a:cubicBezTo>
                  <a:pt x="12484" y="16044"/>
                  <a:pt x="12536" y="16058"/>
                  <a:pt x="12582" y="16058"/>
                </a:cubicBezTo>
                <a:cubicBezTo>
                  <a:pt x="12744" y="16058"/>
                  <a:pt x="12833" y="15889"/>
                  <a:pt x="12897" y="15745"/>
                </a:cubicBezTo>
                <a:cubicBezTo>
                  <a:pt x="13061" y="15396"/>
                  <a:pt x="13266" y="15006"/>
                  <a:pt x="13369" y="14616"/>
                </a:cubicBezTo>
                <a:cubicBezTo>
                  <a:pt x="13739" y="13363"/>
                  <a:pt x="13698" y="12172"/>
                  <a:pt x="12815" y="11124"/>
                </a:cubicBezTo>
                <a:cubicBezTo>
                  <a:pt x="12712" y="11001"/>
                  <a:pt x="12630" y="10878"/>
                  <a:pt x="12609" y="10755"/>
                </a:cubicBezTo>
                <a:cubicBezTo>
                  <a:pt x="12342" y="9523"/>
                  <a:pt x="11603" y="8660"/>
                  <a:pt x="10556" y="8106"/>
                </a:cubicBezTo>
                <a:cubicBezTo>
                  <a:pt x="9755" y="7674"/>
                  <a:pt x="8913" y="7325"/>
                  <a:pt x="8091" y="6976"/>
                </a:cubicBezTo>
                <a:cubicBezTo>
                  <a:pt x="7681" y="6791"/>
                  <a:pt x="7270" y="6648"/>
                  <a:pt x="6859" y="6483"/>
                </a:cubicBezTo>
                <a:cubicBezTo>
                  <a:pt x="7167" y="5518"/>
                  <a:pt x="7968" y="4820"/>
                  <a:pt x="9057" y="4717"/>
                </a:cubicBezTo>
                <a:cubicBezTo>
                  <a:pt x="9734" y="4615"/>
                  <a:pt x="10391" y="4532"/>
                  <a:pt x="11090" y="4450"/>
                </a:cubicBezTo>
                <a:cubicBezTo>
                  <a:pt x="11377" y="4840"/>
                  <a:pt x="11624" y="5169"/>
                  <a:pt x="12137" y="5231"/>
                </a:cubicBezTo>
                <a:cubicBezTo>
                  <a:pt x="12176" y="5234"/>
                  <a:pt x="12214" y="5235"/>
                  <a:pt x="12252" y="5235"/>
                </a:cubicBezTo>
                <a:cubicBezTo>
                  <a:pt x="12688" y="5235"/>
                  <a:pt x="13024" y="5021"/>
                  <a:pt x="13308" y="4738"/>
                </a:cubicBezTo>
                <a:cubicBezTo>
                  <a:pt x="13988" y="5024"/>
                  <a:pt x="14652" y="5201"/>
                  <a:pt x="15328" y="5201"/>
                </a:cubicBezTo>
                <a:cubicBezTo>
                  <a:pt x="15428" y="5201"/>
                  <a:pt x="15528" y="5197"/>
                  <a:pt x="15628" y="5190"/>
                </a:cubicBezTo>
                <a:cubicBezTo>
                  <a:pt x="15895" y="5190"/>
                  <a:pt x="16080" y="5272"/>
                  <a:pt x="16141" y="5477"/>
                </a:cubicBezTo>
                <a:cubicBezTo>
                  <a:pt x="15998" y="5662"/>
                  <a:pt x="15895" y="5806"/>
                  <a:pt x="15731" y="5970"/>
                </a:cubicBezTo>
                <a:cubicBezTo>
                  <a:pt x="15053" y="6668"/>
                  <a:pt x="14683" y="7510"/>
                  <a:pt x="14704" y="8516"/>
                </a:cubicBezTo>
                <a:cubicBezTo>
                  <a:pt x="14704" y="8824"/>
                  <a:pt x="14704" y="9132"/>
                  <a:pt x="14745" y="9441"/>
                </a:cubicBezTo>
                <a:cubicBezTo>
                  <a:pt x="14868" y="11699"/>
                  <a:pt x="15176" y="13938"/>
                  <a:pt x="14355" y="16135"/>
                </a:cubicBezTo>
                <a:cubicBezTo>
                  <a:pt x="14293" y="16258"/>
                  <a:pt x="14355" y="16464"/>
                  <a:pt x="14437" y="16525"/>
                </a:cubicBezTo>
                <a:cubicBezTo>
                  <a:pt x="14482" y="16553"/>
                  <a:pt x="14525" y="16566"/>
                  <a:pt x="14565" y="16566"/>
                </a:cubicBezTo>
                <a:cubicBezTo>
                  <a:pt x="14673" y="16566"/>
                  <a:pt x="14762" y="16475"/>
                  <a:pt x="14807" y="16341"/>
                </a:cubicBezTo>
                <a:cubicBezTo>
                  <a:pt x="14909" y="16115"/>
                  <a:pt x="15012" y="15868"/>
                  <a:pt x="15074" y="15642"/>
                </a:cubicBezTo>
                <a:cubicBezTo>
                  <a:pt x="15197" y="14924"/>
                  <a:pt x="15402" y="14225"/>
                  <a:pt x="15402" y="13507"/>
                </a:cubicBezTo>
                <a:cubicBezTo>
                  <a:pt x="15423" y="11966"/>
                  <a:pt x="15320" y="10426"/>
                  <a:pt x="15279" y="8886"/>
                </a:cubicBezTo>
                <a:cubicBezTo>
                  <a:pt x="15279" y="8516"/>
                  <a:pt x="15279" y="8147"/>
                  <a:pt x="15320" y="7798"/>
                </a:cubicBezTo>
                <a:cubicBezTo>
                  <a:pt x="15525" y="6689"/>
                  <a:pt x="16326" y="5888"/>
                  <a:pt x="17435" y="5662"/>
                </a:cubicBezTo>
                <a:cubicBezTo>
                  <a:pt x="17928" y="5559"/>
                  <a:pt x="18380" y="5457"/>
                  <a:pt x="18873" y="5354"/>
                </a:cubicBezTo>
                <a:cubicBezTo>
                  <a:pt x="19119" y="5292"/>
                  <a:pt x="19509" y="5354"/>
                  <a:pt x="19571" y="4984"/>
                </a:cubicBezTo>
                <a:cubicBezTo>
                  <a:pt x="19592" y="4656"/>
                  <a:pt x="19283" y="4512"/>
                  <a:pt x="19017" y="4368"/>
                </a:cubicBezTo>
                <a:cubicBezTo>
                  <a:pt x="18483" y="4122"/>
                  <a:pt x="17887" y="3916"/>
                  <a:pt x="17333" y="3690"/>
                </a:cubicBezTo>
                <a:cubicBezTo>
                  <a:pt x="17107" y="3588"/>
                  <a:pt x="16901" y="3526"/>
                  <a:pt x="16758" y="3280"/>
                </a:cubicBezTo>
                <a:cubicBezTo>
                  <a:pt x="15862" y="1520"/>
                  <a:pt x="13812" y="0"/>
                  <a:pt x="11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2" name="Google Shape;1812;p32"/>
          <p:cNvGrpSpPr/>
          <p:nvPr/>
        </p:nvGrpSpPr>
        <p:grpSpPr>
          <a:xfrm>
            <a:off x="4356248" y="2586764"/>
            <a:ext cx="432272" cy="457187"/>
            <a:chOff x="5026875" y="5293125"/>
            <a:chExt cx="460550" cy="481300"/>
          </a:xfrm>
        </p:grpSpPr>
        <p:sp>
          <p:nvSpPr>
            <p:cNvPr id="1813" name="Google Shape;1813;p32"/>
            <p:cNvSpPr/>
            <p:nvPr/>
          </p:nvSpPr>
          <p:spPr>
            <a:xfrm>
              <a:off x="5026875" y="5293125"/>
              <a:ext cx="460550" cy="481300"/>
            </a:xfrm>
            <a:custGeom>
              <a:rect b="b" l="l" r="r" t="t"/>
              <a:pathLst>
                <a:path extrusionOk="0" h="19252" w="18422">
                  <a:moveTo>
                    <a:pt x="11788" y="5399"/>
                  </a:moveTo>
                  <a:cubicBezTo>
                    <a:pt x="12199" y="5584"/>
                    <a:pt x="12938" y="6549"/>
                    <a:pt x="13349" y="7329"/>
                  </a:cubicBezTo>
                  <a:lnTo>
                    <a:pt x="14191" y="8479"/>
                  </a:lnTo>
                  <a:cubicBezTo>
                    <a:pt x="14150" y="8500"/>
                    <a:pt x="14109" y="8541"/>
                    <a:pt x="14068" y="8562"/>
                  </a:cubicBezTo>
                  <a:cubicBezTo>
                    <a:pt x="13801" y="8171"/>
                    <a:pt x="13554" y="7761"/>
                    <a:pt x="13287" y="7370"/>
                  </a:cubicBezTo>
                  <a:cubicBezTo>
                    <a:pt x="12815" y="6713"/>
                    <a:pt x="12302" y="6077"/>
                    <a:pt x="11788" y="5399"/>
                  </a:cubicBezTo>
                  <a:close/>
                  <a:moveTo>
                    <a:pt x="13595" y="3633"/>
                  </a:moveTo>
                  <a:cubicBezTo>
                    <a:pt x="13677" y="3859"/>
                    <a:pt x="13760" y="4064"/>
                    <a:pt x="13801" y="4270"/>
                  </a:cubicBezTo>
                  <a:cubicBezTo>
                    <a:pt x="13965" y="4721"/>
                    <a:pt x="14068" y="5214"/>
                    <a:pt x="14211" y="5687"/>
                  </a:cubicBezTo>
                  <a:cubicBezTo>
                    <a:pt x="14519" y="6713"/>
                    <a:pt x="14992" y="7658"/>
                    <a:pt x="15690" y="8500"/>
                  </a:cubicBezTo>
                  <a:cubicBezTo>
                    <a:pt x="16244" y="9178"/>
                    <a:pt x="16778" y="9855"/>
                    <a:pt x="17271" y="10615"/>
                  </a:cubicBezTo>
                  <a:cubicBezTo>
                    <a:pt x="17559" y="10985"/>
                    <a:pt x="17744" y="11478"/>
                    <a:pt x="17867" y="11950"/>
                  </a:cubicBezTo>
                  <a:cubicBezTo>
                    <a:pt x="17990" y="12361"/>
                    <a:pt x="17867" y="12710"/>
                    <a:pt x="17477" y="12977"/>
                  </a:cubicBezTo>
                  <a:cubicBezTo>
                    <a:pt x="17323" y="13071"/>
                    <a:pt x="17173" y="13122"/>
                    <a:pt x="17034" y="13122"/>
                  </a:cubicBezTo>
                  <a:cubicBezTo>
                    <a:pt x="16838" y="13122"/>
                    <a:pt x="16664" y="13020"/>
                    <a:pt x="16532" y="12792"/>
                  </a:cubicBezTo>
                  <a:cubicBezTo>
                    <a:pt x="16388" y="12587"/>
                    <a:pt x="16306" y="12299"/>
                    <a:pt x="16306" y="12053"/>
                  </a:cubicBezTo>
                  <a:cubicBezTo>
                    <a:pt x="16265" y="11067"/>
                    <a:pt x="15957" y="10204"/>
                    <a:pt x="15423" y="9404"/>
                  </a:cubicBezTo>
                  <a:cubicBezTo>
                    <a:pt x="14417" y="7904"/>
                    <a:pt x="13390" y="6446"/>
                    <a:pt x="12404" y="4988"/>
                  </a:cubicBezTo>
                  <a:cubicBezTo>
                    <a:pt x="12302" y="4824"/>
                    <a:pt x="12199" y="4701"/>
                    <a:pt x="12035" y="4495"/>
                  </a:cubicBezTo>
                  <a:cubicBezTo>
                    <a:pt x="12404" y="3920"/>
                    <a:pt x="12938" y="3715"/>
                    <a:pt x="13595" y="3633"/>
                  </a:cubicBezTo>
                  <a:close/>
                  <a:moveTo>
                    <a:pt x="10841" y="0"/>
                  </a:moveTo>
                  <a:cubicBezTo>
                    <a:pt x="9629" y="0"/>
                    <a:pt x="8567" y="455"/>
                    <a:pt x="7701" y="1456"/>
                  </a:cubicBezTo>
                  <a:cubicBezTo>
                    <a:pt x="6593" y="2709"/>
                    <a:pt x="6059" y="4167"/>
                    <a:pt x="5894" y="5810"/>
                  </a:cubicBezTo>
                  <a:cubicBezTo>
                    <a:pt x="5874" y="6118"/>
                    <a:pt x="5894" y="6446"/>
                    <a:pt x="5935" y="6795"/>
                  </a:cubicBezTo>
                  <a:cubicBezTo>
                    <a:pt x="5956" y="6898"/>
                    <a:pt x="6100" y="6960"/>
                    <a:pt x="6202" y="7042"/>
                  </a:cubicBezTo>
                  <a:cubicBezTo>
                    <a:pt x="6284" y="6960"/>
                    <a:pt x="6367" y="6898"/>
                    <a:pt x="6408" y="6795"/>
                  </a:cubicBezTo>
                  <a:cubicBezTo>
                    <a:pt x="6449" y="6693"/>
                    <a:pt x="6408" y="6590"/>
                    <a:pt x="6408" y="6487"/>
                  </a:cubicBezTo>
                  <a:cubicBezTo>
                    <a:pt x="6387" y="5255"/>
                    <a:pt x="6716" y="4126"/>
                    <a:pt x="7250" y="3037"/>
                  </a:cubicBezTo>
                  <a:cubicBezTo>
                    <a:pt x="7332" y="2853"/>
                    <a:pt x="7435" y="2709"/>
                    <a:pt x="7537" y="2524"/>
                  </a:cubicBezTo>
                  <a:cubicBezTo>
                    <a:pt x="7599" y="2647"/>
                    <a:pt x="7578" y="2729"/>
                    <a:pt x="7537" y="2832"/>
                  </a:cubicBezTo>
                  <a:cubicBezTo>
                    <a:pt x="7332" y="3530"/>
                    <a:pt x="7126" y="4228"/>
                    <a:pt x="6962" y="4906"/>
                  </a:cubicBezTo>
                  <a:cubicBezTo>
                    <a:pt x="6736" y="5871"/>
                    <a:pt x="6716" y="6816"/>
                    <a:pt x="6777" y="7781"/>
                  </a:cubicBezTo>
                  <a:cubicBezTo>
                    <a:pt x="6777" y="7971"/>
                    <a:pt x="6795" y="8196"/>
                    <a:pt x="7025" y="8196"/>
                  </a:cubicBezTo>
                  <a:cubicBezTo>
                    <a:pt x="7044" y="8196"/>
                    <a:pt x="7064" y="8195"/>
                    <a:pt x="7085" y="8192"/>
                  </a:cubicBezTo>
                  <a:cubicBezTo>
                    <a:pt x="7311" y="8171"/>
                    <a:pt x="7291" y="7925"/>
                    <a:pt x="7291" y="7740"/>
                  </a:cubicBezTo>
                  <a:lnTo>
                    <a:pt x="7291" y="7617"/>
                  </a:lnTo>
                  <a:cubicBezTo>
                    <a:pt x="7332" y="6857"/>
                    <a:pt x="7352" y="6138"/>
                    <a:pt x="7414" y="5399"/>
                  </a:cubicBezTo>
                  <a:cubicBezTo>
                    <a:pt x="7435" y="5276"/>
                    <a:pt x="7496" y="5111"/>
                    <a:pt x="7537" y="4988"/>
                  </a:cubicBezTo>
                  <a:cubicBezTo>
                    <a:pt x="7619" y="5296"/>
                    <a:pt x="7619" y="5584"/>
                    <a:pt x="7619" y="5871"/>
                  </a:cubicBezTo>
                  <a:cubicBezTo>
                    <a:pt x="7578" y="6713"/>
                    <a:pt x="7578" y="7555"/>
                    <a:pt x="7804" y="8377"/>
                  </a:cubicBezTo>
                  <a:cubicBezTo>
                    <a:pt x="7842" y="8565"/>
                    <a:pt x="7862" y="8857"/>
                    <a:pt x="8102" y="8857"/>
                  </a:cubicBezTo>
                  <a:cubicBezTo>
                    <a:pt x="8124" y="8857"/>
                    <a:pt x="8148" y="8854"/>
                    <a:pt x="8174" y="8849"/>
                  </a:cubicBezTo>
                  <a:cubicBezTo>
                    <a:pt x="8461" y="8767"/>
                    <a:pt x="8359" y="8500"/>
                    <a:pt x="8318" y="8274"/>
                  </a:cubicBezTo>
                  <a:cubicBezTo>
                    <a:pt x="8235" y="7822"/>
                    <a:pt x="8153" y="7370"/>
                    <a:pt x="8092" y="6919"/>
                  </a:cubicBezTo>
                  <a:cubicBezTo>
                    <a:pt x="8133" y="6898"/>
                    <a:pt x="8174" y="6898"/>
                    <a:pt x="8235" y="6857"/>
                  </a:cubicBezTo>
                  <a:cubicBezTo>
                    <a:pt x="8769" y="7781"/>
                    <a:pt x="9365" y="8705"/>
                    <a:pt x="9755" y="9712"/>
                  </a:cubicBezTo>
                  <a:cubicBezTo>
                    <a:pt x="9878" y="10081"/>
                    <a:pt x="9960" y="10430"/>
                    <a:pt x="10002" y="10800"/>
                  </a:cubicBezTo>
                  <a:cubicBezTo>
                    <a:pt x="10063" y="11313"/>
                    <a:pt x="9817" y="11662"/>
                    <a:pt x="9365" y="11868"/>
                  </a:cubicBezTo>
                  <a:cubicBezTo>
                    <a:pt x="9160" y="11950"/>
                    <a:pt x="8975" y="11991"/>
                    <a:pt x="8769" y="12053"/>
                  </a:cubicBezTo>
                  <a:cubicBezTo>
                    <a:pt x="8498" y="12122"/>
                    <a:pt x="8224" y="12151"/>
                    <a:pt x="7949" y="12151"/>
                  </a:cubicBezTo>
                  <a:cubicBezTo>
                    <a:pt x="7496" y="12151"/>
                    <a:pt x="7040" y="12073"/>
                    <a:pt x="6593" y="11971"/>
                  </a:cubicBezTo>
                  <a:cubicBezTo>
                    <a:pt x="5569" y="11763"/>
                    <a:pt x="4562" y="11613"/>
                    <a:pt x="3550" y="11613"/>
                  </a:cubicBezTo>
                  <a:cubicBezTo>
                    <a:pt x="2958" y="11613"/>
                    <a:pt x="2365" y="11664"/>
                    <a:pt x="1767" y="11786"/>
                  </a:cubicBezTo>
                  <a:cubicBezTo>
                    <a:pt x="1233" y="11888"/>
                    <a:pt x="699" y="12053"/>
                    <a:pt x="185" y="12238"/>
                  </a:cubicBezTo>
                  <a:cubicBezTo>
                    <a:pt x="103" y="12258"/>
                    <a:pt x="42" y="12463"/>
                    <a:pt x="0" y="12566"/>
                  </a:cubicBezTo>
                  <a:cubicBezTo>
                    <a:pt x="124" y="12607"/>
                    <a:pt x="226" y="12710"/>
                    <a:pt x="350" y="12710"/>
                  </a:cubicBezTo>
                  <a:cubicBezTo>
                    <a:pt x="473" y="12710"/>
                    <a:pt x="575" y="12648"/>
                    <a:pt x="719" y="12607"/>
                  </a:cubicBezTo>
                  <a:cubicBezTo>
                    <a:pt x="1682" y="12309"/>
                    <a:pt x="2671" y="12154"/>
                    <a:pt x="3664" y="12154"/>
                  </a:cubicBezTo>
                  <a:cubicBezTo>
                    <a:pt x="4175" y="12154"/>
                    <a:pt x="4687" y="12195"/>
                    <a:pt x="5196" y="12279"/>
                  </a:cubicBezTo>
                  <a:cubicBezTo>
                    <a:pt x="5874" y="12381"/>
                    <a:pt x="6572" y="12504"/>
                    <a:pt x="7250" y="12607"/>
                  </a:cubicBezTo>
                  <a:cubicBezTo>
                    <a:pt x="7525" y="12653"/>
                    <a:pt x="7792" y="12678"/>
                    <a:pt x="8054" y="12678"/>
                  </a:cubicBezTo>
                  <a:cubicBezTo>
                    <a:pt x="8611" y="12678"/>
                    <a:pt x="9142" y="12565"/>
                    <a:pt x="9673" y="12299"/>
                  </a:cubicBezTo>
                  <a:cubicBezTo>
                    <a:pt x="10392" y="11971"/>
                    <a:pt x="10700" y="11334"/>
                    <a:pt x="10577" y="10533"/>
                  </a:cubicBezTo>
                  <a:cubicBezTo>
                    <a:pt x="10474" y="9814"/>
                    <a:pt x="10166" y="9178"/>
                    <a:pt x="9817" y="8520"/>
                  </a:cubicBezTo>
                  <a:cubicBezTo>
                    <a:pt x="9468" y="7863"/>
                    <a:pt x="9077" y="7206"/>
                    <a:pt x="8728" y="6528"/>
                  </a:cubicBezTo>
                  <a:cubicBezTo>
                    <a:pt x="8030" y="5214"/>
                    <a:pt x="7845" y="3859"/>
                    <a:pt x="8235" y="2421"/>
                  </a:cubicBezTo>
                  <a:cubicBezTo>
                    <a:pt x="8564" y="1169"/>
                    <a:pt x="9077" y="696"/>
                    <a:pt x="10351" y="511"/>
                  </a:cubicBezTo>
                  <a:cubicBezTo>
                    <a:pt x="10552" y="500"/>
                    <a:pt x="10761" y="488"/>
                    <a:pt x="10964" y="488"/>
                  </a:cubicBezTo>
                  <a:cubicBezTo>
                    <a:pt x="11113" y="488"/>
                    <a:pt x="11259" y="494"/>
                    <a:pt x="11398" y="511"/>
                  </a:cubicBezTo>
                  <a:cubicBezTo>
                    <a:pt x="12712" y="676"/>
                    <a:pt x="13595" y="1785"/>
                    <a:pt x="13472" y="3119"/>
                  </a:cubicBezTo>
                  <a:cubicBezTo>
                    <a:pt x="12302" y="3243"/>
                    <a:pt x="11480" y="3859"/>
                    <a:pt x="11275" y="5153"/>
                  </a:cubicBezTo>
                  <a:cubicBezTo>
                    <a:pt x="10002" y="5050"/>
                    <a:pt x="9427" y="4454"/>
                    <a:pt x="9365" y="3325"/>
                  </a:cubicBezTo>
                  <a:cubicBezTo>
                    <a:pt x="9365" y="3222"/>
                    <a:pt x="9365" y="3119"/>
                    <a:pt x="9344" y="3017"/>
                  </a:cubicBezTo>
                  <a:cubicBezTo>
                    <a:pt x="9308" y="2907"/>
                    <a:pt x="9214" y="2848"/>
                    <a:pt x="9122" y="2848"/>
                  </a:cubicBezTo>
                  <a:cubicBezTo>
                    <a:pt x="9058" y="2848"/>
                    <a:pt x="8996" y="2876"/>
                    <a:pt x="8954" y="2935"/>
                  </a:cubicBezTo>
                  <a:cubicBezTo>
                    <a:pt x="8913" y="3017"/>
                    <a:pt x="8851" y="3119"/>
                    <a:pt x="8851" y="3222"/>
                  </a:cubicBezTo>
                  <a:cubicBezTo>
                    <a:pt x="8749" y="3961"/>
                    <a:pt x="8934" y="4660"/>
                    <a:pt x="9550" y="5153"/>
                  </a:cubicBezTo>
                  <a:cubicBezTo>
                    <a:pt x="9776" y="5317"/>
                    <a:pt x="9899" y="5563"/>
                    <a:pt x="9981" y="5830"/>
                  </a:cubicBezTo>
                  <a:cubicBezTo>
                    <a:pt x="10310" y="7042"/>
                    <a:pt x="10885" y="8130"/>
                    <a:pt x="11727" y="9054"/>
                  </a:cubicBezTo>
                  <a:cubicBezTo>
                    <a:pt x="12219" y="9609"/>
                    <a:pt x="12507" y="10246"/>
                    <a:pt x="12630" y="10964"/>
                  </a:cubicBezTo>
                  <a:cubicBezTo>
                    <a:pt x="12753" y="11662"/>
                    <a:pt x="12753" y="12340"/>
                    <a:pt x="12630" y="12997"/>
                  </a:cubicBezTo>
                  <a:cubicBezTo>
                    <a:pt x="12322" y="14558"/>
                    <a:pt x="11542" y="15831"/>
                    <a:pt x="10043" y="16509"/>
                  </a:cubicBezTo>
                  <a:cubicBezTo>
                    <a:pt x="9755" y="16673"/>
                    <a:pt x="9447" y="16817"/>
                    <a:pt x="9180" y="17002"/>
                  </a:cubicBezTo>
                  <a:cubicBezTo>
                    <a:pt x="8543" y="17433"/>
                    <a:pt x="8153" y="18049"/>
                    <a:pt x="7989" y="18809"/>
                  </a:cubicBezTo>
                  <a:cubicBezTo>
                    <a:pt x="7948" y="18932"/>
                    <a:pt x="8030" y="19158"/>
                    <a:pt x="8133" y="19220"/>
                  </a:cubicBezTo>
                  <a:cubicBezTo>
                    <a:pt x="8172" y="19242"/>
                    <a:pt x="8208" y="19251"/>
                    <a:pt x="8240" y="19251"/>
                  </a:cubicBezTo>
                  <a:cubicBezTo>
                    <a:pt x="8359" y="19251"/>
                    <a:pt x="8429" y="19119"/>
                    <a:pt x="8461" y="18973"/>
                  </a:cubicBezTo>
                  <a:cubicBezTo>
                    <a:pt x="8728" y="17926"/>
                    <a:pt x="9468" y="17372"/>
                    <a:pt x="10392" y="16961"/>
                  </a:cubicBezTo>
                  <a:cubicBezTo>
                    <a:pt x="11090" y="16653"/>
                    <a:pt x="11644" y="16160"/>
                    <a:pt x="12117" y="15564"/>
                  </a:cubicBezTo>
                  <a:cubicBezTo>
                    <a:pt x="12753" y="14702"/>
                    <a:pt x="13082" y="13716"/>
                    <a:pt x="13226" y="12669"/>
                  </a:cubicBezTo>
                  <a:cubicBezTo>
                    <a:pt x="13390" y="11170"/>
                    <a:pt x="13144" y="9814"/>
                    <a:pt x="12117" y="8664"/>
                  </a:cubicBezTo>
                  <a:cubicBezTo>
                    <a:pt x="11439" y="7925"/>
                    <a:pt x="10987" y="7062"/>
                    <a:pt x="10659" y="6118"/>
                  </a:cubicBezTo>
                  <a:cubicBezTo>
                    <a:pt x="10618" y="5995"/>
                    <a:pt x="10618" y="5871"/>
                    <a:pt x="10597" y="5728"/>
                  </a:cubicBezTo>
                  <a:cubicBezTo>
                    <a:pt x="10619" y="5727"/>
                    <a:pt x="10641" y="5726"/>
                    <a:pt x="10663" y="5726"/>
                  </a:cubicBezTo>
                  <a:cubicBezTo>
                    <a:pt x="11158" y="5726"/>
                    <a:pt x="11472" y="5950"/>
                    <a:pt x="11747" y="6344"/>
                  </a:cubicBezTo>
                  <a:cubicBezTo>
                    <a:pt x="12322" y="7165"/>
                    <a:pt x="12938" y="7945"/>
                    <a:pt x="13472" y="8767"/>
                  </a:cubicBezTo>
                  <a:cubicBezTo>
                    <a:pt x="14396" y="10102"/>
                    <a:pt x="15361" y="11375"/>
                    <a:pt x="15916" y="12956"/>
                  </a:cubicBezTo>
                  <a:cubicBezTo>
                    <a:pt x="16094" y="13454"/>
                    <a:pt x="16533" y="13737"/>
                    <a:pt x="17022" y="13737"/>
                  </a:cubicBezTo>
                  <a:cubicBezTo>
                    <a:pt x="17097" y="13737"/>
                    <a:pt x="17174" y="13730"/>
                    <a:pt x="17251" y="13716"/>
                  </a:cubicBezTo>
                  <a:cubicBezTo>
                    <a:pt x="17805" y="13613"/>
                    <a:pt x="18319" y="13079"/>
                    <a:pt x="18380" y="12484"/>
                  </a:cubicBezTo>
                  <a:cubicBezTo>
                    <a:pt x="18421" y="11786"/>
                    <a:pt x="18195" y="11149"/>
                    <a:pt x="17805" y="10595"/>
                  </a:cubicBezTo>
                  <a:cubicBezTo>
                    <a:pt x="17271" y="9835"/>
                    <a:pt x="16737" y="9095"/>
                    <a:pt x="16142" y="8377"/>
                  </a:cubicBezTo>
                  <a:cubicBezTo>
                    <a:pt x="14848" y="6795"/>
                    <a:pt x="14314" y="4886"/>
                    <a:pt x="14068" y="2935"/>
                  </a:cubicBezTo>
                  <a:cubicBezTo>
                    <a:pt x="13862" y="1415"/>
                    <a:pt x="12979" y="244"/>
                    <a:pt x="11624" y="60"/>
                  </a:cubicBezTo>
                  <a:cubicBezTo>
                    <a:pt x="11357" y="20"/>
                    <a:pt x="11095" y="0"/>
                    <a:pt x="10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5152650" y="5617525"/>
              <a:ext cx="103225" cy="25000"/>
            </a:xfrm>
            <a:custGeom>
              <a:rect b="b" l="l" r="r" t="t"/>
              <a:pathLst>
                <a:path extrusionOk="0" h="1000" w="4129">
                  <a:moveTo>
                    <a:pt x="391" y="1"/>
                  </a:moveTo>
                  <a:cubicBezTo>
                    <a:pt x="227" y="1"/>
                    <a:pt x="1" y="1"/>
                    <a:pt x="42" y="227"/>
                  </a:cubicBezTo>
                  <a:cubicBezTo>
                    <a:pt x="62" y="350"/>
                    <a:pt x="247" y="494"/>
                    <a:pt x="391" y="514"/>
                  </a:cubicBezTo>
                  <a:cubicBezTo>
                    <a:pt x="617" y="596"/>
                    <a:pt x="863" y="596"/>
                    <a:pt x="1089" y="617"/>
                  </a:cubicBezTo>
                  <a:cubicBezTo>
                    <a:pt x="1890" y="740"/>
                    <a:pt x="2670" y="863"/>
                    <a:pt x="3471" y="966"/>
                  </a:cubicBezTo>
                  <a:cubicBezTo>
                    <a:pt x="3545" y="984"/>
                    <a:pt x="3621" y="999"/>
                    <a:pt x="3695" y="999"/>
                  </a:cubicBezTo>
                  <a:cubicBezTo>
                    <a:pt x="3867" y="999"/>
                    <a:pt x="4028" y="919"/>
                    <a:pt x="4129" y="617"/>
                  </a:cubicBezTo>
                  <a:cubicBezTo>
                    <a:pt x="3923" y="535"/>
                    <a:pt x="3779" y="453"/>
                    <a:pt x="3595" y="432"/>
                  </a:cubicBezTo>
                  <a:cubicBezTo>
                    <a:pt x="2958" y="329"/>
                    <a:pt x="2301" y="227"/>
                    <a:pt x="1664" y="145"/>
                  </a:cubicBezTo>
                  <a:cubicBezTo>
                    <a:pt x="1233" y="103"/>
                    <a:pt x="822" y="42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5286650" y="5356700"/>
              <a:ext cx="30825" cy="30850"/>
            </a:xfrm>
            <a:custGeom>
              <a:rect b="b" l="l" r="r" t="t"/>
              <a:pathLst>
                <a:path extrusionOk="0" h="1234" w="1233">
                  <a:moveTo>
                    <a:pt x="663" y="0"/>
                  </a:moveTo>
                  <a:cubicBezTo>
                    <a:pt x="648" y="0"/>
                    <a:pt x="632" y="1"/>
                    <a:pt x="617" y="1"/>
                  </a:cubicBezTo>
                  <a:cubicBezTo>
                    <a:pt x="309" y="1"/>
                    <a:pt x="21" y="289"/>
                    <a:pt x="21" y="597"/>
                  </a:cubicBezTo>
                  <a:cubicBezTo>
                    <a:pt x="1" y="926"/>
                    <a:pt x="309" y="1234"/>
                    <a:pt x="637" y="1234"/>
                  </a:cubicBezTo>
                  <a:cubicBezTo>
                    <a:pt x="986" y="1234"/>
                    <a:pt x="1233" y="967"/>
                    <a:pt x="1233" y="597"/>
                  </a:cubicBezTo>
                  <a:cubicBezTo>
                    <a:pt x="1233" y="223"/>
                    <a:pt x="1007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5261575" y="5624175"/>
              <a:ext cx="24600" cy="15000"/>
            </a:xfrm>
            <a:custGeom>
              <a:rect b="b" l="l" r="r" t="t"/>
              <a:pathLst>
                <a:path extrusionOk="0" h="600" w="984">
                  <a:moveTo>
                    <a:pt x="540" y="0"/>
                  </a:moveTo>
                  <a:cubicBezTo>
                    <a:pt x="315" y="0"/>
                    <a:pt x="0" y="194"/>
                    <a:pt x="59" y="351"/>
                  </a:cubicBezTo>
                  <a:cubicBezTo>
                    <a:pt x="78" y="466"/>
                    <a:pt x="223" y="599"/>
                    <a:pt x="292" y="599"/>
                  </a:cubicBezTo>
                  <a:cubicBezTo>
                    <a:pt x="297" y="599"/>
                    <a:pt x="301" y="599"/>
                    <a:pt x="305" y="597"/>
                  </a:cubicBezTo>
                  <a:cubicBezTo>
                    <a:pt x="490" y="577"/>
                    <a:pt x="675" y="454"/>
                    <a:pt x="983" y="310"/>
                  </a:cubicBezTo>
                  <a:cubicBezTo>
                    <a:pt x="757" y="166"/>
                    <a:pt x="655" y="63"/>
                    <a:pt x="572" y="2"/>
                  </a:cubicBezTo>
                  <a:cubicBezTo>
                    <a:pt x="562" y="1"/>
                    <a:pt x="551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Google Shape;1817;p32"/>
          <p:cNvGrpSpPr/>
          <p:nvPr/>
        </p:nvGrpSpPr>
        <p:grpSpPr>
          <a:xfrm>
            <a:off x="4343781" y="3187686"/>
            <a:ext cx="457207" cy="457203"/>
            <a:chOff x="5019175" y="5934625"/>
            <a:chExt cx="478000" cy="476700"/>
          </a:xfrm>
        </p:grpSpPr>
        <p:sp>
          <p:nvSpPr>
            <p:cNvPr id="1818" name="Google Shape;1818;p32"/>
            <p:cNvSpPr/>
            <p:nvPr/>
          </p:nvSpPr>
          <p:spPr>
            <a:xfrm>
              <a:off x="5019175" y="5934625"/>
              <a:ext cx="478000" cy="476700"/>
            </a:xfrm>
            <a:custGeom>
              <a:rect b="b" l="l" r="r" t="t"/>
              <a:pathLst>
                <a:path extrusionOk="0" h="19068" w="19120">
                  <a:moveTo>
                    <a:pt x="16363" y="565"/>
                  </a:moveTo>
                  <a:cubicBezTo>
                    <a:pt x="16988" y="565"/>
                    <a:pt x="17607" y="811"/>
                    <a:pt x="18052" y="1281"/>
                  </a:cubicBezTo>
                  <a:cubicBezTo>
                    <a:pt x="18503" y="1774"/>
                    <a:pt x="18709" y="2329"/>
                    <a:pt x="18503" y="2965"/>
                  </a:cubicBezTo>
                  <a:cubicBezTo>
                    <a:pt x="18462" y="3150"/>
                    <a:pt x="18380" y="3335"/>
                    <a:pt x="18257" y="3458"/>
                  </a:cubicBezTo>
                  <a:cubicBezTo>
                    <a:pt x="18118" y="3606"/>
                    <a:pt x="17959" y="3679"/>
                    <a:pt x="17807" y="3679"/>
                  </a:cubicBezTo>
                  <a:cubicBezTo>
                    <a:pt x="17621" y="3679"/>
                    <a:pt x="17446" y="3570"/>
                    <a:pt x="17333" y="3355"/>
                  </a:cubicBezTo>
                  <a:cubicBezTo>
                    <a:pt x="17230" y="3150"/>
                    <a:pt x="17169" y="2924"/>
                    <a:pt x="17086" y="2719"/>
                  </a:cubicBezTo>
                  <a:cubicBezTo>
                    <a:pt x="17001" y="2447"/>
                    <a:pt x="16885" y="2315"/>
                    <a:pt x="16698" y="2315"/>
                  </a:cubicBezTo>
                  <a:cubicBezTo>
                    <a:pt x="16616" y="2315"/>
                    <a:pt x="16521" y="2340"/>
                    <a:pt x="16409" y="2390"/>
                  </a:cubicBezTo>
                  <a:cubicBezTo>
                    <a:pt x="16270" y="2439"/>
                    <a:pt x="16142" y="2464"/>
                    <a:pt x="16024" y="2464"/>
                  </a:cubicBezTo>
                  <a:cubicBezTo>
                    <a:pt x="15792" y="2464"/>
                    <a:pt x="15593" y="2368"/>
                    <a:pt x="15402" y="2164"/>
                  </a:cubicBezTo>
                  <a:cubicBezTo>
                    <a:pt x="15156" y="1892"/>
                    <a:pt x="14902" y="1751"/>
                    <a:pt x="14613" y="1751"/>
                  </a:cubicBezTo>
                  <a:cubicBezTo>
                    <a:pt x="14445" y="1751"/>
                    <a:pt x="14264" y="1799"/>
                    <a:pt x="14068" y="1897"/>
                  </a:cubicBezTo>
                  <a:cubicBezTo>
                    <a:pt x="14376" y="1405"/>
                    <a:pt x="14807" y="1055"/>
                    <a:pt x="15320" y="809"/>
                  </a:cubicBezTo>
                  <a:cubicBezTo>
                    <a:pt x="15649" y="645"/>
                    <a:pt x="16007" y="565"/>
                    <a:pt x="16363" y="565"/>
                  </a:cubicBezTo>
                  <a:close/>
                  <a:moveTo>
                    <a:pt x="11603" y="3951"/>
                  </a:moveTo>
                  <a:cubicBezTo>
                    <a:pt x="11644" y="3951"/>
                    <a:pt x="11809" y="4136"/>
                    <a:pt x="11788" y="4177"/>
                  </a:cubicBezTo>
                  <a:cubicBezTo>
                    <a:pt x="11726" y="4280"/>
                    <a:pt x="11624" y="4444"/>
                    <a:pt x="11521" y="4444"/>
                  </a:cubicBezTo>
                  <a:cubicBezTo>
                    <a:pt x="11439" y="4444"/>
                    <a:pt x="11336" y="4300"/>
                    <a:pt x="11193" y="4156"/>
                  </a:cubicBezTo>
                  <a:cubicBezTo>
                    <a:pt x="11377" y="4054"/>
                    <a:pt x="11501" y="3951"/>
                    <a:pt x="11603" y="3951"/>
                  </a:cubicBezTo>
                  <a:close/>
                  <a:moveTo>
                    <a:pt x="14602" y="4444"/>
                  </a:moveTo>
                  <a:cubicBezTo>
                    <a:pt x="14869" y="4649"/>
                    <a:pt x="15074" y="4814"/>
                    <a:pt x="15279" y="4978"/>
                  </a:cubicBezTo>
                  <a:cubicBezTo>
                    <a:pt x="15238" y="4998"/>
                    <a:pt x="15238" y="5019"/>
                    <a:pt x="15218" y="5060"/>
                  </a:cubicBezTo>
                  <a:cubicBezTo>
                    <a:pt x="14869" y="4998"/>
                    <a:pt x="14499" y="4978"/>
                    <a:pt x="14109" y="4916"/>
                  </a:cubicBezTo>
                  <a:cubicBezTo>
                    <a:pt x="14191" y="4608"/>
                    <a:pt x="14499" y="4588"/>
                    <a:pt x="14602" y="4444"/>
                  </a:cubicBezTo>
                  <a:close/>
                  <a:moveTo>
                    <a:pt x="14396" y="5512"/>
                  </a:moveTo>
                  <a:cubicBezTo>
                    <a:pt x="14287" y="5584"/>
                    <a:pt x="14199" y="5672"/>
                    <a:pt x="14108" y="5672"/>
                  </a:cubicBezTo>
                  <a:cubicBezTo>
                    <a:pt x="14044" y="5672"/>
                    <a:pt x="13979" y="5630"/>
                    <a:pt x="13903" y="5512"/>
                  </a:cubicBezTo>
                  <a:close/>
                  <a:moveTo>
                    <a:pt x="13054" y="3496"/>
                  </a:moveTo>
                  <a:cubicBezTo>
                    <a:pt x="13439" y="3496"/>
                    <a:pt x="13844" y="3659"/>
                    <a:pt x="14273" y="3972"/>
                  </a:cubicBezTo>
                  <a:cubicBezTo>
                    <a:pt x="14006" y="4177"/>
                    <a:pt x="13780" y="4382"/>
                    <a:pt x="13554" y="4567"/>
                  </a:cubicBezTo>
                  <a:cubicBezTo>
                    <a:pt x="13041" y="4978"/>
                    <a:pt x="13020" y="5122"/>
                    <a:pt x="13369" y="5697"/>
                  </a:cubicBezTo>
                  <a:cubicBezTo>
                    <a:pt x="13431" y="5758"/>
                    <a:pt x="13472" y="5881"/>
                    <a:pt x="13554" y="5984"/>
                  </a:cubicBezTo>
                  <a:cubicBezTo>
                    <a:pt x="13143" y="6539"/>
                    <a:pt x="12835" y="7155"/>
                    <a:pt x="12918" y="7853"/>
                  </a:cubicBezTo>
                  <a:cubicBezTo>
                    <a:pt x="12979" y="8489"/>
                    <a:pt x="13123" y="9126"/>
                    <a:pt x="13226" y="9742"/>
                  </a:cubicBezTo>
                  <a:cubicBezTo>
                    <a:pt x="11706" y="9106"/>
                    <a:pt x="10761" y="7114"/>
                    <a:pt x="11377" y="5163"/>
                  </a:cubicBezTo>
                  <a:cubicBezTo>
                    <a:pt x="11685" y="4998"/>
                    <a:pt x="12035" y="4896"/>
                    <a:pt x="12199" y="4670"/>
                  </a:cubicBezTo>
                  <a:cubicBezTo>
                    <a:pt x="12343" y="4444"/>
                    <a:pt x="12322" y="4054"/>
                    <a:pt x="12404" y="3664"/>
                  </a:cubicBezTo>
                  <a:cubicBezTo>
                    <a:pt x="12615" y="3551"/>
                    <a:pt x="12831" y="3496"/>
                    <a:pt x="13054" y="3496"/>
                  </a:cubicBezTo>
                  <a:close/>
                  <a:moveTo>
                    <a:pt x="16333" y="0"/>
                  </a:moveTo>
                  <a:cubicBezTo>
                    <a:pt x="15585" y="0"/>
                    <a:pt x="14830" y="311"/>
                    <a:pt x="14170" y="912"/>
                  </a:cubicBezTo>
                  <a:cubicBezTo>
                    <a:pt x="13903" y="1138"/>
                    <a:pt x="13698" y="1425"/>
                    <a:pt x="13472" y="1651"/>
                  </a:cubicBezTo>
                  <a:cubicBezTo>
                    <a:pt x="13328" y="1589"/>
                    <a:pt x="13246" y="1548"/>
                    <a:pt x="13143" y="1507"/>
                  </a:cubicBezTo>
                  <a:cubicBezTo>
                    <a:pt x="12508" y="1232"/>
                    <a:pt x="11824" y="1082"/>
                    <a:pt x="11145" y="1082"/>
                  </a:cubicBezTo>
                  <a:cubicBezTo>
                    <a:pt x="10002" y="1082"/>
                    <a:pt x="8872" y="1506"/>
                    <a:pt x="8009" y="2472"/>
                  </a:cubicBezTo>
                  <a:cubicBezTo>
                    <a:pt x="7722" y="2760"/>
                    <a:pt x="7476" y="3089"/>
                    <a:pt x="7229" y="3438"/>
                  </a:cubicBezTo>
                  <a:cubicBezTo>
                    <a:pt x="6469" y="4526"/>
                    <a:pt x="5935" y="5799"/>
                    <a:pt x="5525" y="7073"/>
                  </a:cubicBezTo>
                  <a:cubicBezTo>
                    <a:pt x="5134" y="8305"/>
                    <a:pt x="4806" y="9557"/>
                    <a:pt x="4416" y="10790"/>
                  </a:cubicBezTo>
                  <a:cubicBezTo>
                    <a:pt x="3717" y="12946"/>
                    <a:pt x="2465" y="14630"/>
                    <a:pt x="411" y="15657"/>
                  </a:cubicBezTo>
                  <a:cubicBezTo>
                    <a:pt x="329" y="15698"/>
                    <a:pt x="206" y="15718"/>
                    <a:pt x="144" y="15800"/>
                  </a:cubicBezTo>
                  <a:cubicBezTo>
                    <a:pt x="83" y="15903"/>
                    <a:pt x="0" y="16088"/>
                    <a:pt x="21" y="16108"/>
                  </a:cubicBezTo>
                  <a:cubicBezTo>
                    <a:pt x="124" y="16211"/>
                    <a:pt x="247" y="16273"/>
                    <a:pt x="391" y="16273"/>
                  </a:cubicBezTo>
                  <a:cubicBezTo>
                    <a:pt x="514" y="16273"/>
                    <a:pt x="617" y="16170"/>
                    <a:pt x="719" y="16108"/>
                  </a:cubicBezTo>
                  <a:cubicBezTo>
                    <a:pt x="2342" y="15287"/>
                    <a:pt x="3512" y="14034"/>
                    <a:pt x="4354" y="12412"/>
                  </a:cubicBezTo>
                  <a:cubicBezTo>
                    <a:pt x="4970" y="11200"/>
                    <a:pt x="5853" y="10153"/>
                    <a:pt x="6921" y="9311"/>
                  </a:cubicBezTo>
                  <a:cubicBezTo>
                    <a:pt x="7320" y="9022"/>
                    <a:pt x="7738" y="8880"/>
                    <a:pt x="8180" y="8880"/>
                  </a:cubicBezTo>
                  <a:cubicBezTo>
                    <a:pt x="8398" y="8880"/>
                    <a:pt x="8621" y="8915"/>
                    <a:pt x="8851" y="8982"/>
                  </a:cubicBezTo>
                  <a:cubicBezTo>
                    <a:pt x="9652" y="9208"/>
                    <a:pt x="10186" y="9763"/>
                    <a:pt x="10556" y="10481"/>
                  </a:cubicBezTo>
                  <a:cubicBezTo>
                    <a:pt x="11028" y="11467"/>
                    <a:pt x="11069" y="12494"/>
                    <a:pt x="10864" y="13541"/>
                  </a:cubicBezTo>
                  <a:cubicBezTo>
                    <a:pt x="10515" y="15184"/>
                    <a:pt x="9632" y="16519"/>
                    <a:pt x="8338" y="17608"/>
                  </a:cubicBezTo>
                  <a:cubicBezTo>
                    <a:pt x="8153" y="17751"/>
                    <a:pt x="7825" y="17833"/>
                    <a:pt x="7948" y="18183"/>
                  </a:cubicBezTo>
                  <a:cubicBezTo>
                    <a:pt x="7981" y="18265"/>
                    <a:pt x="8044" y="18308"/>
                    <a:pt x="8132" y="18308"/>
                  </a:cubicBezTo>
                  <a:cubicBezTo>
                    <a:pt x="8262" y="18308"/>
                    <a:pt x="8446" y="18214"/>
                    <a:pt x="8667" y="18018"/>
                  </a:cubicBezTo>
                  <a:cubicBezTo>
                    <a:pt x="10351" y="16601"/>
                    <a:pt x="11377" y="14856"/>
                    <a:pt x="11501" y="12679"/>
                  </a:cubicBezTo>
                  <a:cubicBezTo>
                    <a:pt x="11583" y="11365"/>
                    <a:pt x="11213" y="10132"/>
                    <a:pt x="10248" y="9188"/>
                  </a:cubicBezTo>
                  <a:cubicBezTo>
                    <a:pt x="9667" y="8607"/>
                    <a:pt x="8990" y="8286"/>
                    <a:pt x="8246" y="8286"/>
                  </a:cubicBezTo>
                  <a:cubicBezTo>
                    <a:pt x="7964" y="8286"/>
                    <a:pt x="7672" y="8332"/>
                    <a:pt x="7373" y="8428"/>
                  </a:cubicBezTo>
                  <a:cubicBezTo>
                    <a:pt x="6777" y="8613"/>
                    <a:pt x="6346" y="9023"/>
                    <a:pt x="5894" y="9434"/>
                  </a:cubicBezTo>
                  <a:cubicBezTo>
                    <a:pt x="5689" y="9619"/>
                    <a:pt x="5525" y="9824"/>
                    <a:pt x="5278" y="10050"/>
                  </a:cubicBezTo>
                  <a:cubicBezTo>
                    <a:pt x="5258" y="9927"/>
                    <a:pt x="5258" y="9865"/>
                    <a:pt x="5258" y="9845"/>
                  </a:cubicBezTo>
                  <a:cubicBezTo>
                    <a:pt x="5751" y="7894"/>
                    <a:pt x="6346" y="5964"/>
                    <a:pt x="7373" y="4218"/>
                  </a:cubicBezTo>
                  <a:cubicBezTo>
                    <a:pt x="7784" y="3540"/>
                    <a:pt x="8256" y="2883"/>
                    <a:pt x="8913" y="2411"/>
                  </a:cubicBezTo>
                  <a:cubicBezTo>
                    <a:pt x="9631" y="1849"/>
                    <a:pt x="10384" y="1600"/>
                    <a:pt x="11159" y="1600"/>
                  </a:cubicBezTo>
                  <a:cubicBezTo>
                    <a:pt x="11714" y="1600"/>
                    <a:pt x="12282" y="1728"/>
                    <a:pt x="12856" y="1959"/>
                  </a:cubicBezTo>
                  <a:cubicBezTo>
                    <a:pt x="13369" y="2164"/>
                    <a:pt x="13780" y="2513"/>
                    <a:pt x="14006" y="3068"/>
                  </a:cubicBezTo>
                  <a:cubicBezTo>
                    <a:pt x="13965" y="3109"/>
                    <a:pt x="13903" y="3130"/>
                    <a:pt x="13944" y="3150"/>
                  </a:cubicBezTo>
                  <a:cubicBezTo>
                    <a:pt x="13667" y="3066"/>
                    <a:pt x="13397" y="3020"/>
                    <a:pt x="13131" y="3020"/>
                  </a:cubicBezTo>
                  <a:cubicBezTo>
                    <a:pt x="12746" y="3020"/>
                    <a:pt x="12370" y="3116"/>
                    <a:pt x="11993" y="3335"/>
                  </a:cubicBezTo>
                  <a:cubicBezTo>
                    <a:pt x="11850" y="3397"/>
                    <a:pt x="11706" y="3397"/>
                    <a:pt x="11583" y="3438"/>
                  </a:cubicBezTo>
                  <a:cubicBezTo>
                    <a:pt x="11028" y="3540"/>
                    <a:pt x="10720" y="3869"/>
                    <a:pt x="10864" y="4382"/>
                  </a:cubicBezTo>
                  <a:cubicBezTo>
                    <a:pt x="10926" y="4772"/>
                    <a:pt x="10823" y="5122"/>
                    <a:pt x="10782" y="5512"/>
                  </a:cubicBezTo>
                  <a:cubicBezTo>
                    <a:pt x="10494" y="7257"/>
                    <a:pt x="10926" y="8736"/>
                    <a:pt x="12322" y="9865"/>
                  </a:cubicBezTo>
                  <a:cubicBezTo>
                    <a:pt x="12651" y="10132"/>
                    <a:pt x="13020" y="10358"/>
                    <a:pt x="13390" y="10564"/>
                  </a:cubicBezTo>
                  <a:cubicBezTo>
                    <a:pt x="13677" y="10687"/>
                    <a:pt x="13862" y="10872"/>
                    <a:pt x="13985" y="11159"/>
                  </a:cubicBezTo>
                  <a:cubicBezTo>
                    <a:pt x="14294" y="11796"/>
                    <a:pt x="14622" y="12432"/>
                    <a:pt x="14930" y="13090"/>
                  </a:cubicBezTo>
                  <a:cubicBezTo>
                    <a:pt x="15752" y="14835"/>
                    <a:pt x="16224" y="16683"/>
                    <a:pt x="15936" y="18634"/>
                  </a:cubicBezTo>
                  <a:cubicBezTo>
                    <a:pt x="15916" y="18799"/>
                    <a:pt x="15895" y="19004"/>
                    <a:pt x="16142" y="19066"/>
                  </a:cubicBezTo>
                  <a:cubicBezTo>
                    <a:pt x="16153" y="19067"/>
                    <a:pt x="16164" y="19067"/>
                    <a:pt x="16175" y="19067"/>
                  </a:cubicBezTo>
                  <a:cubicBezTo>
                    <a:pt x="16376" y="19067"/>
                    <a:pt x="16451" y="18891"/>
                    <a:pt x="16470" y="18696"/>
                  </a:cubicBezTo>
                  <a:cubicBezTo>
                    <a:pt x="16614" y="17751"/>
                    <a:pt x="16614" y="16827"/>
                    <a:pt x="16429" y="15882"/>
                  </a:cubicBezTo>
                  <a:cubicBezTo>
                    <a:pt x="16142" y="14281"/>
                    <a:pt x="15485" y="12884"/>
                    <a:pt x="14766" y="11467"/>
                  </a:cubicBezTo>
                  <a:cubicBezTo>
                    <a:pt x="14458" y="10851"/>
                    <a:pt x="14150" y="10256"/>
                    <a:pt x="13862" y="9640"/>
                  </a:cubicBezTo>
                  <a:cubicBezTo>
                    <a:pt x="13575" y="9003"/>
                    <a:pt x="13390" y="8366"/>
                    <a:pt x="13452" y="7668"/>
                  </a:cubicBezTo>
                  <a:cubicBezTo>
                    <a:pt x="13472" y="7155"/>
                    <a:pt x="13595" y="6580"/>
                    <a:pt x="14068" y="6333"/>
                  </a:cubicBezTo>
                  <a:cubicBezTo>
                    <a:pt x="14602" y="6025"/>
                    <a:pt x="15197" y="5861"/>
                    <a:pt x="15793" y="5697"/>
                  </a:cubicBezTo>
                  <a:cubicBezTo>
                    <a:pt x="15957" y="5635"/>
                    <a:pt x="16203" y="5697"/>
                    <a:pt x="16306" y="5450"/>
                  </a:cubicBezTo>
                  <a:cubicBezTo>
                    <a:pt x="16429" y="5204"/>
                    <a:pt x="16203" y="5101"/>
                    <a:pt x="16060" y="4937"/>
                  </a:cubicBezTo>
                  <a:cubicBezTo>
                    <a:pt x="16019" y="4875"/>
                    <a:pt x="15957" y="4814"/>
                    <a:pt x="15895" y="4772"/>
                  </a:cubicBezTo>
                  <a:cubicBezTo>
                    <a:pt x="15094" y="4177"/>
                    <a:pt x="14766" y="3273"/>
                    <a:pt x="14396" y="2431"/>
                  </a:cubicBezTo>
                  <a:cubicBezTo>
                    <a:pt x="14541" y="2359"/>
                    <a:pt x="14630" y="2319"/>
                    <a:pt x="14705" y="2319"/>
                  </a:cubicBezTo>
                  <a:cubicBezTo>
                    <a:pt x="14801" y="2319"/>
                    <a:pt x="14874" y="2384"/>
                    <a:pt x="15012" y="2534"/>
                  </a:cubicBezTo>
                  <a:cubicBezTo>
                    <a:pt x="15297" y="2819"/>
                    <a:pt x="15604" y="3005"/>
                    <a:pt x="15972" y="3005"/>
                  </a:cubicBezTo>
                  <a:cubicBezTo>
                    <a:pt x="16109" y="3005"/>
                    <a:pt x="16253" y="2980"/>
                    <a:pt x="16409" y="2924"/>
                  </a:cubicBezTo>
                  <a:cubicBezTo>
                    <a:pt x="16419" y="2914"/>
                    <a:pt x="16432" y="2910"/>
                    <a:pt x="16446" y="2910"/>
                  </a:cubicBezTo>
                  <a:cubicBezTo>
                    <a:pt x="16488" y="2910"/>
                    <a:pt x="16542" y="2945"/>
                    <a:pt x="16573" y="2945"/>
                  </a:cubicBezTo>
                  <a:cubicBezTo>
                    <a:pt x="16635" y="3068"/>
                    <a:pt x="16655" y="3191"/>
                    <a:pt x="16717" y="3294"/>
                  </a:cubicBezTo>
                  <a:cubicBezTo>
                    <a:pt x="16881" y="3787"/>
                    <a:pt x="17189" y="4177"/>
                    <a:pt x="17764" y="4177"/>
                  </a:cubicBezTo>
                  <a:cubicBezTo>
                    <a:pt x="18319" y="4177"/>
                    <a:pt x="18709" y="3807"/>
                    <a:pt x="18914" y="3294"/>
                  </a:cubicBezTo>
                  <a:cubicBezTo>
                    <a:pt x="18996" y="3130"/>
                    <a:pt x="19017" y="2924"/>
                    <a:pt x="19037" y="2719"/>
                  </a:cubicBezTo>
                  <a:cubicBezTo>
                    <a:pt x="19119" y="1754"/>
                    <a:pt x="18709" y="1035"/>
                    <a:pt x="17949" y="521"/>
                  </a:cubicBezTo>
                  <a:cubicBezTo>
                    <a:pt x="17441" y="171"/>
                    <a:pt x="16889" y="0"/>
                    <a:pt x="16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5226575" y="6265250"/>
              <a:ext cx="47275" cy="83400"/>
            </a:xfrm>
            <a:custGeom>
              <a:rect b="b" l="l" r="r" t="t"/>
              <a:pathLst>
                <a:path extrusionOk="0" h="3336" w="1891">
                  <a:moveTo>
                    <a:pt x="1482" y="0"/>
                  </a:moveTo>
                  <a:cubicBezTo>
                    <a:pt x="1233" y="0"/>
                    <a:pt x="1228" y="273"/>
                    <a:pt x="1172" y="460"/>
                  </a:cubicBezTo>
                  <a:cubicBezTo>
                    <a:pt x="966" y="1220"/>
                    <a:pt x="638" y="1918"/>
                    <a:pt x="206" y="2555"/>
                  </a:cubicBezTo>
                  <a:cubicBezTo>
                    <a:pt x="124" y="2657"/>
                    <a:pt x="22" y="2781"/>
                    <a:pt x="1" y="2924"/>
                  </a:cubicBezTo>
                  <a:cubicBezTo>
                    <a:pt x="1" y="3027"/>
                    <a:pt x="104" y="3150"/>
                    <a:pt x="206" y="3335"/>
                  </a:cubicBezTo>
                  <a:cubicBezTo>
                    <a:pt x="350" y="3150"/>
                    <a:pt x="473" y="3048"/>
                    <a:pt x="576" y="2924"/>
                  </a:cubicBezTo>
                  <a:cubicBezTo>
                    <a:pt x="1089" y="2206"/>
                    <a:pt x="1459" y="1405"/>
                    <a:pt x="1685" y="563"/>
                  </a:cubicBezTo>
                  <a:cubicBezTo>
                    <a:pt x="1747" y="357"/>
                    <a:pt x="1890" y="90"/>
                    <a:pt x="1562" y="8"/>
                  </a:cubicBezTo>
                  <a:cubicBezTo>
                    <a:pt x="1533" y="3"/>
                    <a:pt x="1506" y="0"/>
                    <a:pt x="1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5260550" y="6237725"/>
              <a:ext cx="17400" cy="15550"/>
            </a:xfrm>
            <a:custGeom>
              <a:rect b="b" l="l" r="r" t="t"/>
              <a:pathLst>
                <a:path extrusionOk="0" h="622" w="696">
                  <a:moveTo>
                    <a:pt x="285" y="0"/>
                  </a:moveTo>
                  <a:cubicBezTo>
                    <a:pt x="223" y="0"/>
                    <a:pt x="80" y="185"/>
                    <a:pt x="38" y="288"/>
                  </a:cubicBezTo>
                  <a:cubicBezTo>
                    <a:pt x="1" y="438"/>
                    <a:pt x="15" y="622"/>
                    <a:pt x="189" y="622"/>
                  </a:cubicBezTo>
                  <a:cubicBezTo>
                    <a:pt x="206" y="622"/>
                    <a:pt x="224" y="620"/>
                    <a:pt x="244" y="616"/>
                  </a:cubicBezTo>
                  <a:cubicBezTo>
                    <a:pt x="367" y="596"/>
                    <a:pt x="490" y="473"/>
                    <a:pt x="696" y="329"/>
                  </a:cubicBezTo>
                  <a:cubicBezTo>
                    <a:pt x="490" y="165"/>
                    <a:pt x="388" y="41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32"/>
          <p:cNvGrpSpPr/>
          <p:nvPr/>
        </p:nvGrpSpPr>
        <p:grpSpPr>
          <a:xfrm>
            <a:off x="4368731" y="1912094"/>
            <a:ext cx="407308" cy="457188"/>
            <a:chOff x="3512350" y="5291425"/>
            <a:chExt cx="428700" cy="475050"/>
          </a:xfrm>
        </p:grpSpPr>
        <p:sp>
          <p:nvSpPr>
            <p:cNvPr id="1822" name="Google Shape;1822;p32"/>
            <p:cNvSpPr/>
            <p:nvPr/>
          </p:nvSpPr>
          <p:spPr>
            <a:xfrm>
              <a:off x="3512350" y="5291425"/>
              <a:ext cx="428700" cy="475050"/>
            </a:xfrm>
            <a:custGeom>
              <a:rect b="b" l="l" r="r" t="t"/>
              <a:pathLst>
                <a:path extrusionOk="0" h="19002" w="17148">
                  <a:moveTo>
                    <a:pt x="14704" y="3249"/>
                  </a:moveTo>
                  <a:cubicBezTo>
                    <a:pt x="14745" y="3352"/>
                    <a:pt x="14827" y="3516"/>
                    <a:pt x="14889" y="3680"/>
                  </a:cubicBezTo>
                  <a:cubicBezTo>
                    <a:pt x="14868" y="3721"/>
                    <a:pt x="14827" y="3783"/>
                    <a:pt x="14807" y="3804"/>
                  </a:cubicBezTo>
                  <a:cubicBezTo>
                    <a:pt x="14545" y="4086"/>
                    <a:pt x="14417" y="4225"/>
                    <a:pt x="14275" y="4225"/>
                  </a:cubicBezTo>
                  <a:cubicBezTo>
                    <a:pt x="14139" y="4225"/>
                    <a:pt x="13990" y="4096"/>
                    <a:pt x="13698" y="3845"/>
                  </a:cubicBezTo>
                  <a:cubicBezTo>
                    <a:pt x="13554" y="3721"/>
                    <a:pt x="13390" y="3598"/>
                    <a:pt x="13143" y="3413"/>
                  </a:cubicBezTo>
                  <a:cubicBezTo>
                    <a:pt x="13739" y="3331"/>
                    <a:pt x="14191" y="3290"/>
                    <a:pt x="14704" y="3249"/>
                  </a:cubicBezTo>
                  <a:close/>
                  <a:moveTo>
                    <a:pt x="15074" y="4317"/>
                  </a:moveTo>
                  <a:cubicBezTo>
                    <a:pt x="15443" y="4892"/>
                    <a:pt x="15813" y="5467"/>
                    <a:pt x="16224" y="6083"/>
                  </a:cubicBezTo>
                  <a:cubicBezTo>
                    <a:pt x="16172" y="6086"/>
                    <a:pt x="16121" y="6088"/>
                    <a:pt x="16071" y="6088"/>
                  </a:cubicBezTo>
                  <a:cubicBezTo>
                    <a:pt x="15144" y="6088"/>
                    <a:pt x="14463" y="5563"/>
                    <a:pt x="13800" y="5056"/>
                  </a:cubicBezTo>
                  <a:cubicBezTo>
                    <a:pt x="13896" y="4829"/>
                    <a:pt x="14014" y="4764"/>
                    <a:pt x="14144" y="4764"/>
                  </a:cubicBezTo>
                  <a:cubicBezTo>
                    <a:pt x="14317" y="4764"/>
                    <a:pt x="14509" y="4881"/>
                    <a:pt x="14689" y="4881"/>
                  </a:cubicBezTo>
                  <a:cubicBezTo>
                    <a:pt x="14751" y="4881"/>
                    <a:pt x="14811" y="4868"/>
                    <a:pt x="14868" y="4830"/>
                  </a:cubicBezTo>
                  <a:cubicBezTo>
                    <a:pt x="14909" y="4666"/>
                    <a:pt x="14992" y="4502"/>
                    <a:pt x="15074" y="4317"/>
                  </a:cubicBezTo>
                  <a:close/>
                  <a:moveTo>
                    <a:pt x="11244" y="1"/>
                  </a:moveTo>
                  <a:cubicBezTo>
                    <a:pt x="10719" y="1"/>
                    <a:pt x="10193" y="60"/>
                    <a:pt x="9673" y="148"/>
                  </a:cubicBezTo>
                  <a:cubicBezTo>
                    <a:pt x="7927" y="518"/>
                    <a:pt x="6592" y="1442"/>
                    <a:pt x="5750" y="3023"/>
                  </a:cubicBezTo>
                  <a:cubicBezTo>
                    <a:pt x="4580" y="5179"/>
                    <a:pt x="4457" y="7397"/>
                    <a:pt x="5299" y="9677"/>
                  </a:cubicBezTo>
                  <a:cubicBezTo>
                    <a:pt x="5894" y="11238"/>
                    <a:pt x="6818" y="12572"/>
                    <a:pt x="7907" y="13846"/>
                  </a:cubicBezTo>
                  <a:cubicBezTo>
                    <a:pt x="8482" y="14503"/>
                    <a:pt x="9036" y="15201"/>
                    <a:pt x="9550" y="15920"/>
                  </a:cubicBezTo>
                  <a:cubicBezTo>
                    <a:pt x="9693" y="16166"/>
                    <a:pt x="9899" y="16433"/>
                    <a:pt x="9775" y="16823"/>
                  </a:cubicBezTo>
                  <a:cubicBezTo>
                    <a:pt x="9693" y="16833"/>
                    <a:pt x="9611" y="16838"/>
                    <a:pt x="9530" y="16838"/>
                  </a:cubicBezTo>
                  <a:cubicBezTo>
                    <a:pt x="9089" y="16838"/>
                    <a:pt x="8672" y="16700"/>
                    <a:pt x="8256" y="16474"/>
                  </a:cubicBezTo>
                  <a:cubicBezTo>
                    <a:pt x="8009" y="16351"/>
                    <a:pt x="7763" y="16166"/>
                    <a:pt x="7537" y="16023"/>
                  </a:cubicBezTo>
                  <a:cubicBezTo>
                    <a:pt x="7024" y="15650"/>
                    <a:pt x="6453" y="15477"/>
                    <a:pt x="5850" y="15477"/>
                  </a:cubicBezTo>
                  <a:cubicBezTo>
                    <a:pt x="5655" y="15477"/>
                    <a:pt x="5458" y="15495"/>
                    <a:pt x="5257" y="15530"/>
                  </a:cubicBezTo>
                  <a:cubicBezTo>
                    <a:pt x="4867" y="15612"/>
                    <a:pt x="4457" y="15694"/>
                    <a:pt x="4066" y="15838"/>
                  </a:cubicBezTo>
                  <a:cubicBezTo>
                    <a:pt x="2670" y="16351"/>
                    <a:pt x="1397" y="17193"/>
                    <a:pt x="226" y="18117"/>
                  </a:cubicBezTo>
                  <a:cubicBezTo>
                    <a:pt x="144" y="18179"/>
                    <a:pt x="62" y="18220"/>
                    <a:pt x="41" y="18302"/>
                  </a:cubicBezTo>
                  <a:cubicBezTo>
                    <a:pt x="21" y="18405"/>
                    <a:pt x="0" y="18528"/>
                    <a:pt x="41" y="18590"/>
                  </a:cubicBezTo>
                  <a:cubicBezTo>
                    <a:pt x="92" y="18658"/>
                    <a:pt x="186" y="18697"/>
                    <a:pt x="263" y="18697"/>
                  </a:cubicBezTo>
                  <a:cubicBezTo>
                    <a:pt x="279" y="18697"/>
                    <a:pt x="294" y="18696"/>
                    <a:pt x="308" y="18692"/>
                  </a:cubicBezTo>
                  <a:cubicBezTo>
                    <a:pt x="432" y="18631"/>
                    <a:pt x="534" y="18528"/>
                    <a:pt x="657" y="18466"/>
                  </a:cubicBezTo>
                  <a:cubicBezTo>
                    <a:pt x="1150" y="18117"/>
                    <a:pt x="1602" y="17748"/>
                    <a:pt x="2115" y="17440"/>
                  </a:cubicBezTo>
                  <a:cubicBezTo>
                    <a:pt x="2999" y="16865"/>
                    <a:pt x="3923" y="16372"/>
                    <a:pt x="4949" y="16125"/>
                  </a:cubicBezTo>
                  <a:cubicBezTo>
                    <a:pt x="5237" y="16053"/>
                    <a:pt x="5522" y="16012"/>
                    <a:pt x="5802" y="16012"/>
                  </a:cubicBezTo>
                  <a:cubicBezTo>
                    <a:pt x="6322" y="16012"/>
                    <a:pt x="6824" y="16155"/>
                    <a:pt x="7291" y="16515"/>
                  </a:cubicBezTo>
                  <a:cubicBezTo>
                    <a:pt x="7496" y="16659"/>
                    <a:pt x="7701" y="16844"/>
                    <a:pt x="7948" y="16926"/>
                  </a:cubicBezTo>
                  <a:cubicBezTo>
                    <a:pt x="8441" y="17090"/>
                    <a:pt x="8954" y="17296"/>
                    <a:pt x="9467" y="17357"/>
                  </a:cubicBezTo>
                  <a:cubicBezTo>
                    <a:pt x="9519" y="17364"/>
                    <a:pt x="9569" y="17367"/>
                    <a:pt x="9617" y="17367"/>
                  </a:cubicBezTo>
                  <a:cubicBezTo>
                    <a:pt x="10176" y="17367"/>
                    <a:pt x="10457" y="16937"/>
                    <a:pt x="10268" y="16351"/>
                  </a:cubicBezTo>
                  <a:cubicBezTo>
                    <a:pt x="10166" y="16023"/>
                    <a:pt x="10001" y="15714"/>
                    <a:pt x="9796" y="15427"/>
                  </a:cubicBezTo>
                  <a:cubicBezTo>
                    <a:pt x="9324" y="14729"/>
                    <a:pt x="8810" y="14092"/>
                    <a:pt x="8235" y="13456"/>
                  </a:cubicBezTo>
                  <a:cubicBezTo>
                    <a:pt x="7249" y="12347"/>
                    <a:pt x="6428" y="11176"/>
                    <a:pt x="5874" y="9800"/>
                  </a:cubicBezTo>
                  <a:cubicBezTo>
                    <a:pt x="4888" y="7480"/>
                    <a:pt x="5032" y="5221"/>
                    <a:pt x="6305" y="3023"/>
                  </a:cubicBezTo>
                  <a:cubicBezTo>
                    <a:pt x="6880" y="2058"/>
                    <a:pt x="7660" y="1339"/>
                    <a:pt x="8749" y="970"/>
                  </a:cubicBezTo>
                  <a:cubicBezTo>
                    <a:pt x="9344" y="764"/>
                    <a:pt x="9981" y="641"/>
                    <a:pt x="10597" y="559"/>
                  </a:cubicBezTo>
                  <a:cubicBezTo>
                    <a:pt x="10806" y="537"/>
                    <a:pt x="11018" y="524"/>
                    <a:pt x="11229" y="524"/>
                  </a:cubicBezTo>
                  <a:cubicBezTo>
                    <a:pt x="11992" y="524"/>
                    <a:pt x="12755" y="688"/>
                    <a:pt x="13431" y="1154"/>
                  </a:cubicBezTo>
                  <a:cubicBezTo>
                    <a:pt x="13800" y="1421"/>
                    <a:pt x="14088" y="1791"/>
                    <a:pt x="14396" y="2161"/>
                  </a:cubicBezTo>
                  <a:cubicBezTo>
                    <a:pt x="14519" y="2284"/>
                    <a:pt x="14560" y="2489"/>
                    <a:pt x="14375" y="2654"/>
                  </a:cubicBezTo>
                  <a:cubicBezTo>
                    <a:pt x="14240" y="2778"/>
                    <a:pt x="14055" y="2840"/>
                    <a:pt x="13874" y="2840"/>
                  </a:cubicBezTo>
                  <a:cubicBezTo>
                    <a:pt x="13727" y="2840"/>
                    <a:pt x="13583" y="2798"/>
                    <a:pt x="13472" y="2715"/>
                  </a:cubicBezTo>
                  <a:cubicBezTo>
                    <a:pt x="13308" y="2592"/>
                    <a:pt x="13184" y="2469"/>
                    <a:pt x="13061" y="2346"/>
                  </a:cubicBezTo>
                  <a:cubicBezTo>
                    <a:pt x="12578" y="1932"/>
                    <a:pt x="12049" y="1731"/>
                    <a:pt x="11486" y="1731"/>
                  </a:cubicBezTo>
                  <a:cubicBezTo>
                    <a:pt x="11211" y="1731"/>
                    <a:pt x="10928" y="1779"/>
                    <a:pt x="10638" y="1873"/>
                  </a:cubicBezTo>
                  <a:cubicBezTo>
                    <a:pt x="10535" y="1935"/>
                    <a:pt x="10453" y="2037"/>
                    <a:pt x="10412" y="2140"/>
                  </a:cubicBezTo>
                  <a:cubicBezTo>
                    <a:pt x="10391" y="2181"/>
                    <a:pt x="10494" y="2366"/>
                    <a:pt x="10535" y="2366"/>
                  </a:cubicBezTo>
                  <a:cubicBezTo>
                    <a:pt x="10802" y="2387"/>
                    <a:pt x="10864" y="2592"/>
                    <a:pt x="10925" y="2777"/>
                  </a:cubicBezTo>
                  <a:cubicBezTo>
                    <a:pt x="11213" y="3413"/>
                    <a:pt x="11665" y="3804"/>
                    <a:pt x="12363" y="3906"/>
                  </a:cubicBezTo>
                  <a:cubicBezTo>
                    <a:pt x="12630" y="3947"/>
                    <a:pt x="12856" y="4029"/>
                    <a:pt x="13082" y="4112"/>
                  </a:cubicBezTo>
                  <a:cubicBezTo>
                    <a:pt x="13287" y="4194"/>
                    <a:pt x="13472" y="4317"/>
                    <a:pt x="13390" y="4563"/>
                  </a:cubicBezTo>
                  <a:cubicBezTo>
                    <a:pt x="13317" y="4800"/>
                    <a:pt x="13131" y="4940"/>
                    <a:pt x="12918" y="4940"/>
                  </a:cubicBezTo>
                  <a:cubicBezTo>
                    <a:pt x="12891" y="4940"/>
                    <a:pt x="12863" y="4938"/>
                    <a:pt x="12835" y="4933"/>
                  </a:cubicBezTo>
                  <a:cubicBezTo>
                    <a:pt x="12630" y="4871"/>
                    <a:pt x="12404" y="4810"/>
                    <a:pt x="12219" y="4666"/>
                  </a:cubicBezTo>
                  <a:cubicBezTo>
                    <a:pt x="11706" y="4358"/>
                    <a:pt x="11295" y="3927"/>
                    <a:pt x="11008" y="3393"/>
                  </a:cubicBezTo>
                  <a:cubicBezTo>
                    <a:pt x="10946" y="3290"/>
                    <a:pt x="10925" y="3146"/>
                    <a:pt x="10843" y="3064"/>
                  </a:cubicBezTo>
                  <a:cubicBezTo>
                    <a:pt x="10775" y="2966"/>
                    <a:pt x="10701" y="2915"/>
                    <a:pt x="10628" y="2915"/>
                  </a:cubicBezTo>
                  <a:cubicBezTo>
                    <a:pt x="10547" y="2915"/>
                    <a:pt x="10467" y="2977"/>
                    <a:pt x="10391" y="3105"/>
                  </a:cubicBezTo>
                  <a:cubicBezTo>
                    <a:pt x="10350" y="3167"/>
                    <a:pt x="10350" y="3270"/>
                    <a:pt x="10309" y="3372"/>
                  </a:cubicBezTo>
                  <a:cubicBezTo>
                    <a:pt x="10104" y="3372"/>
                    <a:pt x="9960" y="3372"/>
                    <a:pt x="9878" y="3393"/>
                  </a:cubicBezTo>
                  <a:cubicBezTo>
                    <a:pt x="8892" y="3413"/>
                    <a:pt x="8153" y="3824"/>
                    <a:pt x="7660" y="4707"/>
                  </a:cubicBezTo>
                  <a:cubicBezTo>
                    <a:pt x="7188" y="5549"/>
                    <a:pt x="7024" y="6473"/>
                    <a:pt x="7126" y="7418"/>
                  </a:cubicBezTo>
                  <a:cubicBezTo>
                    <a:pt x="7249" y="8671"/>
                    <a:pt x="7824" y="9739"/>
                    <a:pt x="8666" y="10622"/>
                  </a:cubicBezTo>
                  <a:cubicBezTo>
                    <a:pt x="9385" y="11402"/>
                    <a:pt x="10207" y="11956"/>
                    <a:pt x="11110" y="12511"/>
                  </a:cubicBezTo>
                  <a:cubicBezTo>
                    <a:pt x="11932" y="12983"/>
                    <a:pt x="12753" y="13497"/>
                    <a:pt x="13554" y="14051"/>
                  </a:cubicBezTo>
                  <a:cubicBezTo>
                    <a:pt x="14006" y="14359"/>
                    <a:pt x="14396" y="14729"/>
                    <a:pt x="14786" y="15139"/>
                  </a:cubicBezTo>
                  <a:cubicBezTo>
                    <a:pt x="15669" y="16105"/>
                    <a:pt x="16265" y="17193"/>
                    <a:pt x="16347" y="18528"/>
                  </a:cubicBezTo>
                  <a:cubicBezTo>
                    <a:pt x="16347" y="18726"/>
                    <a:pt x="16347" y="19001"/>
                    <a:pt x="16606" y="19001"/>
                  </a:cubicBezTo>
                  <a:cubicBezTo>
                    <a:pt x="16615" y="19001"/>
                    <a:pt x="16625" y="19001"/>
                    <a:pt x="16634" y="19000"/>
                  </a:cubicBezTo>
                  <a:cubicBezTo>
                    <a:pt x="16963" y="19000"/>
                    <a:pt x="16901" y="18692"/>
                    <a:pt x="16881" y="18487"/>
                  </a:cubicBezTo>
                  <a:cubicBezTo>
                    <a:pt x="16840" y="18158"/>
                    <a:pt x="16778" y="17809"/>
                    <a:pt x="16696" y="17501"/>
                  </a:cubicBezTo>
                  <a:cubicBezTo>
                    <a:pt x="16367" y="16125"/>
                    <a:pt x="15546" y="15078"/>
                    <a:pt x="14519" y="14154"/>
                  </a:cubicBezTo>
                  <a:cubicBezTo>
                    <a:pt x="13595" y="13332"/>
                    <a:pt x="12548" y="12675"/>
                    <a:pt x="11459" y="12100"/>
                  </a:cubicBezTo>
                  <a:cubicBezTo>
                    <a:pt x="10433" y="11525"/>
                    <a:pt x="9488" y="10827"/>
                    <a:pt x="8749" y="9903"/>
                  </a:cubicBezTo>
                  <a:cubicBezTo>
                    <a:pt x="8112" y="9122"/>
                    <a:pt x="7660" y="8219"/>
                    <a:pt x="7640" y="7171"/>
                  </a:cubicBezTo>
                  <a:cubicBezTo>
                    <a:pt x="7619" y="6371"/>
                    <a:pt x="7722" y="5590"/>
                    <a:pt x="8133" y="4913"/>
                  </a:cubicBezTo>
                  <a:cubicBezTo>
                    <a:pt x="8461" y="4296"/>
                    <a:pt x="9036" y="3988"/>
                    <a:pt x="9714" y="3906"/>
                  </a:cubicBezTo>
                  <a:cubicBezTo>
                    <a:pt x="9813" y="3893"/>
                    <a:pt x="9909" y="3886"/>
                    <a:pt x="10002" y="3886"/>
                  </a:cubicBezTo>
                  <a:cubicBezTo>
                    <a:pt x="10487" y="3886"/>
                    <a:pt x="10889" y="4071"/>
                    <a:pt x="11233" y="4502"/>
                  </a:cubicBezTo>
                  <a:cubicBezTo>
                    <a:pt x="11684" y="5065"/>
                    <a:pt x="12272" y="5457"/>
                    <a:pt x="13045" y="5457"/>
                  </a:cubicBezTo>
                  <a:cubicBezTo>
                    <a:pt x="13117" y="5457"/>
                    <a:pt x="13191" y="5453"/>
                    <a:pt x="13267" y="5446"/>
                  </a:cubicBezTo>
                  <a:cubicBezTo>
                    <a:pt x="13276" y="5445"/>
                    <a:pt x="13286" y="5444"/>
                    <a:pt x="13295" y="5444"/>
                  </a:cubicBezTo>
                  <a:cubicBezTo>
                    <a:pt x="13434" y="5444"/>
                    <a:pt x="13606" y="5575"/>
                    <a:pt x="13759" y="5652"/>
                  </a:cubicBezTo>
                  <a:cubicBezTo>
                    <a:pt x="14232" y="5939"/>
                    <a:pt x="14704" y="6268"/>
                    <a:pt x="15217" y="6453"/>
                  </a:cubicBezTo>
                  <a:cubicBezTo>
                    <a:pt x="15489" y="6539"/>
                    <a:pt x="15791" y="6575"/>
                    <a:pt x="16089" y="6575"/>
                  </a:cubicBezTo>
                  <a:cubicBezTo>
                    <a:pt x="16218" y="6575"/>
                    <a:pt x="16346" y="6568"/>
                    <a:pt x="16470" y="6555"/>
                  </a:cubicBezTo>
                  <a:cubicBezTo>
                    <a:pt x="17004" y="6494"/>
                    <a:pt x="17148" y="6063"/>
                    <a:pt x="16758" y="5672"/>
                  </a:cubicBezTo>
                  <a:cubicBezTo>
                    <a:pt x="15875" y="4769"/>
                    <a:pt x="15423" y="3639"/>
                    <a:pt x="15135" y="2469"/>
                  </a:cubicBezTo>
                  <a:cubicBezTo>
                    <a:pt x="14992" y="1853"/>
                    <a:pt x="14642" y="1380"/>
                    <a:pt x="14211" y="970"/>
                  </a:cubicBezTo>
                  <a:cubicBezTo>
                    <a:pt x="13759" y="559"/>
                    <a:pt x="13184" y="312"/>
                    <a:pt x="12589" y="148"/>
                  </a:cubicBezTo>
                  <a:cubicBezTo>
                    <a:pt x="12144" y="44"/>
                    <a:pt x="11694" y="1"/>
                    <a:pt x="1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3798825" y="5627275"/>
              <a:ext cx="102200" cy="103750"/>
            </a:xfrm>
            <a:custGeom>
              <a:rect b="b" l="l" r="r" t="t"/>
              <a:pathLst>
                <a:path extrusionOk="0" h="4150" w="4088">
                  <a:moveTo>
                    <a:pt x="288" y="1"/>
                  </a:moveTo>
                  <a:cubicBezTo>
                    <a:pt x="226" y="42"/>
                    <a:pt x="83" y="104"/>
                    <a:pt x="41" y="145"/>
                  </a:cubicBezTo>
                  <a:cubicBezTo>
                    <a:pt x="0" y="206"/>
                    <a:pt x="41" y="350"/>
                    <a:pt x="83" y="412"/>
                  </a:cubicBezTo>
                  <a:cubicBezTo>
                    <a:pt x="247" y="555"/>
                    <a:pt x="411" y="658"/>
                    <a:pt x="596" y="761"/>
                  </a:cubicBezTo>
                  <a:cubicBezTo>
                    <a:pt x="1808" y="1582"/>
                    <a:pt x="2937" y="2506"/>
                    <a:pt x="3553" y="3903"/>
                  </a:cubicBezTo>
                  <a:cubicBezTo>
                    <a:pt x="3553" y="3923"/>
                    <a:pt x="3574" y="3964"/>
                    <a:pt x="3594" y="4006"/>
                  </a:cubicBezTo>
                  <a:lnTo>
                    <a:pt x="3902" y="4149"/>
                  </a:lnTo>
                  <a:cubicBezTo>
                    <a:pt x="3964" y="4026"/>
                    <a:pt x="4087" y="3903"/>
                    <a:pt x="4066" y="3800"/>
                  </a:cubicBezTo>
                  <a:cubicBezTo>
                    <a:pt x="3984" y="3533"/>
                    <a:pt x="3861" y="3246"/>
                    <a:pt x="3697" y="3020"/>
                  </a:cubicBezTo>
                  <a:cubicBezTo>
                    <a:pt x="2937" y="1747"/>
                    <a:pt x="1787" y="864"/>
                    <a:pt x="534" y="104"/>
                  </a:cubicBezTo>
                  <a:cubicBezTo>
                    <a:pt x="473" y="63"/>
                    <a:pt x="391" y="42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3779300" y="5616850"/>
              <a:ext cx="19025" cy="13550"/>
            </a:xfrm>
            <a:custGeom>
              <a:rect b="b" l="l" r="r" t="t"/>
              <a:pathLst>
                <a:path extrusionOk="0" h="542" w="761">
                  <a:moveTo>
                    <a:pt x="251" y="1"/>
                  </a:moveTo>
                  <a:cubicBezTo>
                    <a:pt x="193" y="1"/>
                    <a:pt x="60" y="139"/>
                    <a:pt x="42" y="213"/>
                  </a:cubicBezTo>
                  <a:cubicBezTo>
                    <a:pt x="1" y="418"/>
                    <a:pt x="165" y="541"/>
                    <a:pt x="350" y="541"/>
                  </a:cubicBezTo>
                  <a:cubicBezTo>
                    <a:pt x="453" y="541"/>
                    <a:pt x="555" y="418"/>
                    <a:pt x="761" y="274"/>
                  </a:cubicBezTo>
                  <a:cubicBezTo>
                    <a:pt x="535" y="130"/>
                    <a:pt x="412" y="28"/>
                    <a:pt x="268" y="7"/>
                  </a:cubicBezTo>
                  <a:cubicBezTo>
                    <a:pt x="264" y="3"/>
                    <a:pt x="25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806525" y="5356200"/>
              <a:ext cx="15925" cy="15450"/>
            </a:xfrm>
            <a:custGeom>
              <a:rect b="b" l="l" r="r" t="t"/>
              <a:pathLst>
                <a:path extrusionOk="0" h="618" w="637">
                  <a:moveTo>
                    <a:pt x="350" y="1"/>
                  </a:moveTo>
                  <a:cubicBezTo>
                    <a:pt x="165" y="1"/>
                    <a:pt x="0" y="145"/>
                    <a:pt x="0" y="309"/>
                  </a:cubicBezTo>
                  <a:cubicBezTo>
                    <a:pt x="0" y="494"/>
                    <a:pt x="144" y="617"/>
                    <a:pt x="308" y="617"/>
                  </a:cubicBezTo>
                  <a:cubicBezTo>
                    <a:pt x="493" y="617"/>
                    <a:pt x="637" y="514"/>
                    <a:pt x="616" y="309"/>
                  </a:cubicBezTo>
                  <a:cubicBezTo>
                    <a:pt x="616" y="145"/>
                    <a:pt x="493" y="1"/>
                    <a:pt x="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32"/>
          <p:cNvGrpSpPr/>
          <p:nvPr/>
        </p:nvGrpSpPr>
        <p:grpSpPr>
          <a:xfrm>
            <a:off x="6645338" y="1145499"/>
            <a:ext cx="1773900" cy="1148486"/>
            <a:chOff x="6645338" y="1078407"/>
            <a:chExt cx="1773900" cy="1148486"/>
          </a:xfrm>
        </p:grpSpPr>
        <p:sp>
          <p:nvSpPr>
            <p:cNvPr id="1827" name="Google Shape;1827;p32"/>
            <p:cNvSpPr txBox="1"/>
            <p:nvPr/>
          </p:nvSpPr>
          <p:spPr>
            <a:xfrm>
              <a:off x="6645338" y="1383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8" name="Google Shape;1828;p32"/>
            <p:cNvSpPr txBox="1"/>
            <p:nvPr/>
          </p:nvSpPr>
          <p:spPr>
            <a:xfrm>
              <a:off x="6645338" y="1650893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32"/>
            <p:cNvSpPr txBox="1"/>
            <p:nvPr/>
          </p:nvSpPr>
          <p:spPr>
            <a:xfrm>
              <a:off x="6645338" y="10784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30" name="Google Shape;1830;p32"/>
          <p:cNvGrpSpPr/>
          <p:nvPr/>
        </p:nvGrpSpPr>
        <p:grpSpPr>
          <a:xfrm>
            <a:off x="724763" y="1145424"/>
            <a:ext cx="1773900" cy="1148636"/>
            <a:chOff x="724763" y="1078332"/>
            <a:chExt cx="1773900" cy="1148636"/>
          </a:xfrm>
        </p:grpSpPr>
        <p:sp>
          <p:nvSpPr>
            <p:cNvPr id="1831" name="Google Shape;1831;p32"/>
            <p:cNvSpPr txBox="1"/>
            <p:nvPr/>
          </p:nvSpPr>
          <p:spPr>
            <a:xfrm>
              <a:off x="724763" y="1383132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2" name="Google Shape;1832;p32"/>
            <p:cNvSpPr txBox="1"/>
            <p:nvPr/>
          </p:nvSpPr>
          <p:spPr>
            <a:xfrm>
              <a:off x="724763" y="165096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3" name="Google Shape;1833;p32"/>
            <p:cNvSpPr txBox="1"/>
            <p:nvPr/>
          </p:nvSpPr>
          <p:spPr>
            <a:xfrm>
              <a:off x="724763" y="1078332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34" name="Google Shape;1834;p32"/>
          <p:cNvGrpSpPr/>
          <p:nvPr/>
        </p:nvGrpSpPr>
        <p:grpSpPr>
          <a:xfrm>
            <a:off x="6645338" y="3213681"/>
            <a:ext cx="1773900" cy="1145473"/>
            <a:chOff x="6645338" y="3146588"/>
            <a:chExt cx="1773900" cy="1145473"/>
          </a:xfrm>
        </p:grpSpPr>
        <p:sp>
          <p:nvSpPr>
            <p:cNvPr id="1835" name="Google Shape;1835;p32"/>
            <p:cNvSpPr txBox="1"/>
            <p:nvPr/>
          </p:nvSpPr>
          <p:spPr>
            <a:xfrm>
              <a:off x="6649838" y="3715462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6" name="Google Shape;1836;p32"/>
            <p:cNvSpPr txBox="1"/>
            <p:nvPr/>
          </p:nvSpPr>
          <p:spPr>
            <a:xfrm>
              <a:off x="6645338" y="3451388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7" name="Google Shape;1837;p32"/>
            <p:cNvSpPr txBox="1"/>
            <p:nvPr/>
          </p:nvSpPr>
          <p:spPr>
            <a:xfrm>
              <a:off x="6645338" y="3146588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38" name="Google Shape;1838;p32"/>
          <p:cNvGrpSpPr/>
          <p:nvPr/>
        </p:nvGrpSpPr>
        <p:grpSpPr>
          <a:xfrm>
            <a:off x="724763" y="3219919"/>
            <a:ext cx="1773900" cy="1132997"/>
            <a:chOff x="724763" y="3152826"/>
            <a:chExt cx="1773900" cy="1132997"/>
          </a:xfrm>
        </p:grpSpPr>
        <p:sp>
          <p:nvSpPr>
            <p:cNvPr id="1839" name="Google Shape;1839;p32"/>
            <p:cNvSpPr txBox="1"/>
            <p:nvPr/>
          </p:nvSpPr>
          <p:spPr>
            <a:xfrm>
              <a:off x="724763" y="3709224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0" name="Google Shape;1840;p32"/>
            <p:cNvSpPr txBox="1"/>
            <p:nvPr/>
          </p:nvSpPr>
          <p:spPr>
            <a:xfrm>
              <a:off x="724763" y="3457626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41" name="Google Shape;1841;p32"/>
            <p:cNvSpPr txBox="1"/>
            <p:nvPr/>
          </p:nvSpPr>
          <p:spPr>
            <a:xfrm>
              <a:off x="724763" y="3152826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3"/>
          <p:cNvGrpSpPr/>
          <p:nvPr/>
        </p:nvGrpSpPr>
        <p:grpSpPr>
          <a:xfrm>
            <a:off x="3546838" y="1778202"/>
            <a:ext cx="2050324" cy="2044297"/>
            <a:chOff x="2896625" y="5517575"/>
            <a:chExt cx="1675375" cy="1670450"/>
          </a:xfrm>
        </p:grpSpPr>
        <p:sp>
          <p:nvSpPr>
            <p:cNvPr id="1847" name="Google Shape;1847;p33"/>
            <p:cNvSpPr/>
            <p:nvPr/>
          </p:nvSpPr>
          <p:spPr>
            <a:xfrm>
              <a:off x="2896625" y="6427050"/>
              <a:ext cx="1673725" cy="760975"/>
            </a:xfrm>
            <a:custGeom>
              <a:rect b="b" l="l" r="r" t="t"/>
              <a:pathLst>
                <a:path extrusionOk="0" h="30439" w="66949">
                  <a:moveTo>
                    <a:pt x="65086" y="1"/>
                  </a:moveTo>
                  <a:cubicBezTo>
                    <a:pt x="65006" y="1"/>
                    <a:pt x="64925" y="5"/>
                    <a:pt x="64847" y="15"/>
                  </a:cubicBezTo>
                  <a:cubicBezTo>
                    <a:pt x="64847" y="15"/>
                    <a:pt x="59543" y="648"/>
                    <a:pt x="52404" y="1949"/>
                  </a:cubicBezTo>
                  <a:cubicBezTo>
                    <a:pt x="48201" y="2716"/>
                    <a:pt x="43365" y="3717"/>
                    <a:pt x="38595" y="4985"/>
                  </a:cubicBezTo>
                  <a:cubicBezTo>
                    <a:pt x="34558" y="6052"/>
                    <a:pt x="30656" y="7320"/>
                    <a:pt x="27186" y="8721"/>
                  </a:cubicBezTo>
                  <a:cubicBezTo>
                    <a:pt x="25919" y="9221"/>
                    <a:pt x="24751" y="9788"/>
                    <a:pt x="23584" y="10322"/>
                  </a:cubicBezTo>
                  <a:cubicBezTo>
                    <a:pt x="22483" y="10856"/>
                    <a:pt x="21382" y="11389"/>
                    <a:pt x="20348" y="11956"/>
                  </a:cubicBezTo>
                  <a:cubicBezTo>
                    <a:pt x="9407" y="17627"/>
                    <a:pt x="1802" y="24299"/>
                    <a:pt x="1802" y="24299"/>
                  </a:cubicBezTo>
                  <a:cubicBezTo>
                    <a:pt x="1802" y="24299"/>
                    <a:pt x="0" y="27067"/>
                    <a:pt x="2369" y="29002"/>
                  </a:cubicBezTo>
                  <a:cubicBezTo>
                    <a:pt x="3886" y="30220"/>
                    <a:pt x="5868" y="30439"/>
                    <a:pt x="7097" y="30439"/>
                  </a:cubicBezTo>
                  <a:cubicBezTo>
                    <a:pt x="7787" y="30439"/>
                    <a:pt x="8240" y="30370"/>
                    <a:pt x="8240" y="30370"/>
                  </a:cubicBezTo>
                  <a:cubicBezTo>
                    <a:pt x="8240" y="30370"/>
                    <a:pt x="15845" y="23865"/>
                    <a:pt x="28220" y="17227"/>
                  </a:cubicBezTo>
                  <a:cubicBezTo>
                    <a:pt x="32724" y="14825"/>
                    <a:pt x="37894" y="12390"/>
                    <a:pt x="43565" y="10222"/>
                  </a:cubicBezTo>
                  <a:cubicBezTo>
                    <a:pt x="46267" y="9221"/>
                    <a:pt x="49069" y="8287"/>
                    <a:pt x="52004" y="7386"/>
                  </a:cubicBezTo>
                  <a:cubicBezTo>
                    <a:pt x="52037" y="7386"/>
                    <a:pt x="52071" y="7353"/>
                    <a:pt x="52104" y="7353"/>
                  </a:cubicBezTo>
                  <a:cubicBezTo>
                    <a:pt x="55340" y="6386"/>
                    <a:pt x="58676" y="5619"/>
                    <a:pt x="62111" y="4951"/>
                  </a:cubicBezTo>
                  <a:cubicBezTo>
                    <a:pt x="62712" y="4818"/>
                    <a:pt x="63279" y="4685"/>
                    <a:pt x="63879" y="4618"/>
                  </a:cubicBezTo>
                  <a:cubicBezTo>
                    <a:pt x="66047" y="4351"/>
                    <a:pt x="66881" y="3384"/>
                    <a:pt x="66948" y="2216"/>
                  </a:cubicBezTo>
                  <a:lnTo>
                    <a:pt x="66948" y="2116"/>
                  </a:lnTo>
                  <a:lnTo>
                    <a:pt x="66948" y="1782"/>
                  </a:lnTo>
                  <a:cubicBezTo>
                    <a:pt x="66915" y="1315"/>
                    <a:pt x="66781" y="882"/>
                    <a:pt x="66548" y="615"/>
                  </a:cubicBezTo>
                  <a:lnTo>
                    <a:pt x="66414" y="482"/>
                  </a:lnTo>
                  <a:lnTo>
                    <a:pt x="66281" y="348"/>
                  </a:lnTo>
                  <a:cubicBezTo>
                    <a:pt x="66181" y="215"/>
                    <a:pt x="66014" y="148"/>
                    <a:pt x="65781" y="115"/>
                  </a:cubicBezTo>
                  <a:cubicBezTo>
                    <a:pt x="65714" y="115"/>
                    <a:pt x="65681" y="48"/>
                    <a:pt x="65614" y="48"/>
                  </a:cubicBezTo>
                  <a:cubicBezTo>
                    <a:pt x="65472" y="24"/>
                    <a:pt x="65281" y="1"/>
                    <a:pt x="65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3803100" y="6548325"/>
              <a:ext cx="661325" cy="200175"/>
            </a:xfrm>
            <a:custGeom>
              <a:rect b="b" l="l" r="r" t="t"/>
              <a:pathLst>
                <a:path extrusionOk="0" h="8007" w="26453">
                  <a:moveTo>
                    <a:pt x="26453" y="0"/>
                  </a:moveTo>
                  <a:lnTo>
                    <a:pt x="26453" y="0"/>
                  </a:lnTo>
                  <a:cubicBezTo>
                    <a:pt x="24318" y="134"/>
                    <a:pt x="22116" y="434"/>
                    <a:pt x="19948" y="868"/>
                  </a:cubicBezTo>
                  <a:cubicBezTo>
                    <a:pt x="17747" y="1301"/>
                    <a:pt x="15512" y="1868"/>
                    <a:pt x="13277" y="2535"/>
                  </a:cubicBezTo>
                  <a:cubicBezTo>
                    <a:pt x="11075" y="3203"/>
                    <a:pt x="8807" y="4003"/>
                    <a:pt x="6605" y="4937"/>
                  </a:cubicBezTo>
                  <a:cubicBezTo>
                    <a:pt x="4404" y="5838"/>
                    <a:pt x="2169" y="6872"/>
                    <a:pt x="1" y="8006"/>
                  </a:cubicBezTo>
                  <a:cubicBezTo>
                    <a:pt x="2235" y="7105"/>
                    <a:pt x="4437" y="6271"/>
                    <a:pt x="6639" y="5438"/>
                  </a:cubicBezTo>
                  <a:cubicBezTo>
                    <a:pt x="8840" y="4637"/>
                    <a:pt x="11075" y="3870"/>
                    <a:pt x="13277" y="3203"/>
                  </a:cubicBezTo>
                  <a:cubicBezTo>
                    <a:pt x="15478" y="2535"/>
                    <a:pt x="17680" y="1968"/>
                    <a:pt x="19848" y="1435"/>
                  </a:cubicBezTo>
                  <a:cubicBezTo>
                    <a:pt x="22016" y="934"/>
                    <a:pt x="24251" y="434"/>
                    <a:pt x="26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3140125" y="6676750"/>
              <a:ext cx="594625" cy="313575"/>
            </a:xfrm>
            <a:custGeom>
              <a:rect b="b" l="l" r="r" t="t"/>
              <a:pathLst>
                <a:path extrusionOk="0" h="12543" w="23785">
                  <a:moveTo>
                    <a:pt x="23784" y="0"/>
                  </a:moveTo>
                  <a:lnTo>
                    <a:pt x="23784" y="0"/>
                  </a:lnTo>
                  <a:cubicBezTo>
                    <a:pt x="21749" y="567"/>
                    <a:pt x="19681" y="1368"/>
                    <a:pt x="17647" y="2202"/>
                  </a:cubicBezTo>
                  <a:cubicBezTo>
                    <a:pt x="15612" y="3036"/>
                    <a:pt x="13577" y="4037"/>
                    <a:pt x="11576" y="5071"/>
                  </a:cubicBezTo>
                  <a:cubicBezTo>
                    <a:pt x="9541" y="6138"/>
                    <a:pt x="7606" y="7306"/>
                    <a:pt x="5638" y="8540"/>
                  </a:cubicBezTo>
                  <a:cubicBezTo>
                    <a:pt x="3703" y="9807"/>
                    <a:pt x="1802" y="11075"/>
                    <a:pt x="1" y="12543"/>
                  </a:cubicBezTo>
                  <a:cubicBezTo>
                    <a:pt x="1935" y="11342"/>
                    <a:pt x="3903" y="10141"/>
                    <a:pt x="5838" y="9007"/>
                  </a:cubicBezTo>
                  <a:cubicBezTo>
                    <a:pt x="7806" y="7873"/>
                    <a:pt x="9774" y="6738"/>
                    <a:pt x="11742" y="5704"/>
                  </a:cubicBezTo>
                  <a:cubicBezTo>
                    <a:pt x="13677" y="4670"/>
                    <a:pt x="15678" y="3670"/>
                    <a:pt x="17680" y="2702"/>
                  </a:cubicBezTo>
                  <a:cubicBezTo>
                    <a:pt x="19748" y="1735"/>
                    <a:pt x="21749" y="868"/>
                    <a:pt x="23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3100925" y="6820175"/>
              <a:ext cx="453700" cy="275225"/>
            </a:xfrm>
            <a:custGeom>
              <a:rect b="b" l="l" r="r" t="t"/>
              <a:pathLst>
                <a:path extrusionOk="0" h="11009" w="18148">
                  <a:moveTo>
                    <a:pt x="18147" y="1"/>
                  </a:moveTo>
                  <a:lnTo>
                    <a:pt x="18147" y="1"/>
                  </a:lnTo>
                  <a:cubicBezTo>
                    <a:pt x="16546" y="668"/>
                    <a:pt x="14978" y="1435"/>
                    <a:pt x="13410" y="2236"/>
                  </a:cubicBezTo>
                  <a:cubicBezTo>
                    <a:pt x="11876" y="3003"/>
                    <a:pt x="10342" y="3904"/>
                    <a:pt x="8774" y="4804"/>
                  </a:cubicBezTo>
                  <a:cubicBezTo>
                    <a:pt x="7273" y="5738"/>
                    <a:pt x="5772" y="6739"/>
                    <a:pt x="4271" y="7740"/>
                  </a:cubicBezTo>
                  <a:cubicBezTo>
                    <a:pt x="2836" y="8774"/>
                    <a:pt x="1368" y="9841"/>
                    <a:pt x="1" y="11009"/>
                  </a:cubicBezTo>
                  <a:cubicBezTo>
                    <a:pt x="1502" y="10041"/>
                    <a:pt x="3003" y="9107"/>
                    <a:pt x="4504" y="8173"/>
                  </a:cubicBezTo>
                  <a:cubicBezTo>
                    <a:pt x="6005" y="7206"/>
                    <a:pt x="7506" y="6305"/>
                    <a:pt x="9007" y="5405"/>
                  </a:cubicBezTo>
                  <a:cubicBezTo>
                    <a:pt x="10508" y="4471"/>
                    <a:pt x="12009" y="3570"/>
                    <a:pt x="13544" y="2669"/>
                  </a:cubicBezTo>
                  <a:lnTo>
                    <a:pt x="181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3889825" y="6492450"/>
              <a:ext cx="459525" cy="123450"/>
            </a:xfrm>
            <a:custGeom>
              <a:rect b="b" l="l" r="r" t="t"/>
              <a:pathLst>
                <a:path extrusionOk="0" h="4938" w="18381">
                  <a:moveTo>
                    <a:pt x="18380" y="0"/>
                  </a:moveTo>
                  <a:lnTo>
                    <a:pt x="18380" y="0"/>
                  </a:lnTo>
                  <a:cubicBezTo>
                    <a:pt x="16946" y="67"/>
                    <a:pt x="15445" y="234"/>
                    <a:pt x="13877" y="534"/>
                  </a:cubicBezTo>
                  <a:cubicBezTo>
                    <a:pt x="12343" y="768"/>
                    <a:pt x="10808" y="1168"/>
                    <a:pt x="9274" y="1568"/>
                  </a:cubicBezTo>
                  <a:cubicBezTo>
                    <a:pt x="7706" y="2002"/>
                    <a:pt x="6138" y="2502"/>
                    <a:pt x="4604" y="3036"/>
                  </a:cubicBezTo>
                  <a:cubicBezTo>
                    <a:pt x="3036" y="3570"/>
                    <a:pt x="1502" y="4203"/>
                    <a:pt x="1" y="4937"/>
                  </a:cubicBezTo>
                  <a:cubicBezTo>
                    <a:pt x="1535" y="4404"/>
                    <a:pt x="3070" y="3903"/>
                    <a:pt x="4637" y="3403"/>
                  </a:cubicBezTo>
                  <a:cubicBezTo>
                    <a:pt x="6172" y="2936"/>
                    <a:pt x="7706" y="2502"/>
                    <a:pt x="9207" y="2069"/>
                  </a:cubicBezTo>
                  <a:cubicBezTo>
                    <a:pt x="10775" y="1668"/>
                    <a:pt x="12276" y="1268"/>
                    <a:pt x="13811" y="934"/>
                  </a:cubicBezTo>
                  <a:cubicBezTo>
                    <a:pt x="15312" y="567"/>
                    <a:pt x="16846" y="267"/>
                    <a:pt x="18380" y="0"/>
                  </a:cubicBezTo>
                  <a:close/>
                </a:path>
              </a:pathLst>
            </a:custGeom>
            <a:solidFill>
              <a:srgbClr val="3D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2960000" y="6731775"/>
              <a:ext cx="488700" cy="324425"/>
            </a:xfrm>
            <a:custGeom>
              <a:rect b="b" l="l" r="r" t="t"/>
              <a:pathLst>
                <a:path extrusionOk="0" h="12977" w="19548">
                  <a:moveTo>
                    <a:pt x="19548" y="1"/>
                  </a:moveTo>
                  <a:lnTo>
                    <a:pt x="19548" y="1"/>
                  </a:lnTo>
                  <a:cubicBezTo>
                    <a:pt x="17680" y="768"/>
                    <a:pt x="15845" y="1635"/>
                    <a:pt x="14010" y="2603"/>
                  </a:cubicBezTo>
                  <a:cubicBezTo>
                    <a:pt x="12209" y="3537"/>
                    <a:pt x="10475" y="4604"/>
                    <a:pt x="8807" y="5705"/>
                  </a:cubicBezTo>
                  <a:cubicBezTo>
                    <a:pt x="7139" y="6839"/>
                    <a:pt x="5538" y="7973"/>
                    <a:pt x="4037" y="9207"/>
                  </a:cubicBezTo>
                  <a:cubicBezTo>
                    <a:pt x="2536" y="10408"/>
                    <a:pt x="1168" y="11676"/>
                    <a:pt x="0" y="12977"/>
                  </a:cubicBezTo>
                  <a:cubicBezTo>
                    <a:pt x="1502" y="11809"/>
                    <a:pt x="3036" y="10642"/>
                    <a:pt x="4604" y="9474"/>
                  </a:cubicBezTo>
                  <a:cubicBezTo>
                    <a:pt x="6138" y="8340"/>
                    <a:pt x="7706" y="7206"/>
                    <a:pt x="9340" y="6139"/>
                  </a:cubicBezTo>
                  <a:cubicBezTo>
                    <a:pt x="10975" y="5038"/>
                    <a:pt x="12643" y="4004"/>
                    <a:pt x="14344" y="3003"/>
                  </a:cubicBezTo>
                  <a:cubicBezTo>
                    <a:pt x="16045" y="1969"/>
                    <a:pt x="17813" y="1002"/>
                    <a:pt x="19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4457725" y="6444925"/>
              <a:ext cx="77600" cy="20850"/>
            </a:xfrm>
            <a:custGeom>
              <a:rect b="b" l="l" r="r" t="t"/>
              <a:pathLst>
                <a:path extrusionOk="0" h="834" w="3104">
                  <a:moveTo>
                    <a:pt x="2403" y="0"/>
                  </a:moveTo>
                  <a:cubicBezTo>
                    <a:pt x="2136" y="0"/>
                    <a:pt x="1902" y="0"/>
                    <a:pt x="1635" y="67"/>
                  </a:cubicBezTo>
                  <a:cubicBezTo>
                    <a:pt x="1402" y="100"/>
                    <a:pt x="1102" y="133"/>
                    <a:pt x="835" y="267"/>
                  </a:cubicBezTo>
                  <a:cubicBezTo>
                    <a:pt x="601" y="334"/>
                    <a:pt x="301" y="467"/>
                    <a:pt x="1" y="667"/>
                  </a:cubicBezTo>
                  <a:cubicBezTo>
                    <a:pt x="234" y="801"/>
                    <a:pt x="468" y="834"/>
                    <a:pt x="735" y="834"/>
                  </a:cubicBezTo>
                  <a:cubicBezTo>
                    <a:pt x="968" y="834"/>
                    <a:pt x="1235" y="834"/>
                    <a:pt x="1469" y="801"/>
                  </a:cubicBezTo>
                  <a:cubicBezTo>
                    <a:pt x="1735" y="767"/>
                    <a:pt x="2002" y="734"/>
                    <a:pt x="2269" y="600"/>
                  </a:cubicBezTo>
                  <a:cubicBezTo>
                    <a:pt x="2503" y="467"/>
                    <a:pt x="2803" y="334"/>
                    <a:pt x="3103" y="167"/>
                  </a:cubicBezTo>
                  <a:cubicBezTo>
                    <a:pt x="2903" y="67"/>
                    <a:pt x="2636" y="0"/>
                    <a:pt x="2403" y="0"/>
                  </a:cubicBezTo>
                  <a:close/>
                </a:path>
              </a:pathLst>
            </a:custGeom>
            <a:solidFill>
              <a:srgbClr val="3D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897450" y="6427050"/>
              <a:ext cx="1674550" cy="725050"/>
            </a:xfrm>
            <a:custGeom>
              <a:rect b="b" l="l" r="r" t="t"/>
              <a:pathLst>
                <a:path extrusionOk="0" h="29002" w="66982">
                  <a:moveTo>
                    <a:pt x="65102" y="1"/>
                  </a:moveTo>
                  <a:cubicBezTo>
                    <a:pt x="65020" y="1"/>
                    <a:pt x="64935" y="5"/>
                    <a:pt x="64847" y="15"/>
                  </a:cubicBezTo>
                  <a:cubicBezTo>
                    <a:pt x="64847" y="15"/>
                    <a:pt x="59543" y="648"/>
                    <a:pt x="52405" y="1949"/>
                  </a:cubicBezTo>
                  <a:cubicBezTo>
                    <a:pt x="48202" y="2716"/>
                    <a:pt x="43365" y="3717"/>
                    <a:pt x="38628" y="4985"/>
                  </a:cubicBezTo>
                  <a:cubicBezTo>
                    <a:pt x="34559" y="6052"/>
                    <a:pt x="30656" y="7320"/>
                    <a:pt x="27187" y="8721"/>
                  </a:cubicBezTo>
                  <a:cubicBezTo>
                    <a:pt x="25953" y="9221"/>
                    <a:pt x="24785" y="9788"/>
                    <a:pt x="23618" y="10322"/>
                  </a:cubicBezTo>
                  <a:cubicBezTo>
                    <a:pt x="22483" y="10856"/>
                    <a:pt x="21383" y="11389"/>
                    <a:pt x="20349" y="11956"/>
                  </a:cubicBezTo>
                  <a:cubicBezTo>
                    <a:pt x="9441" y="17627"/>
                    <a:pt x="1802" y="24299"/>
                    <a:pt x="1802" y="24299"/>
                  </a:cubicBezTo>
                  <a:cubicBezTo>
                    <a:pt x="1802" y="24299"/>
                    <a:pt x="1" y="27067"/>
                    <a:pt x="2369" y="29002"/>
                  </a:cubicBezTo>
                  <a:cubicBezTo>
                    <a:pt x="9107" y="23298"/>
                    <a:pt x="16512" y="18728"/>
                    <a:pt x="23851" y="15159"/>
                  </a:cubicBezTo>
                  <a:cubicBezTo>
                    <a:pt x="26219" y="13991"/>
                    <a:pt x="28621" y="12890"/>
                    <a:pt x="30956" y="11956"/>
                  </a:cubicBezTo>
                  <a:cubicBezTo>
                    <a:pt x="34659" y="10355"/>
                    <a:pt x="38328" y="9054"/>
                    <a:pt x="41797" y="7954"/>
                  </a:cubicBezTo>
                  <a:lnTo>
                    <a:pt x="42898" y="7553"/>
                  </a:lnTo>
                  <a:cubicBezTo>
                    <a:pt x="42965" y="7520"/>
                    <a:pt x="42965" y="7520"/>
                    <a:pt x="42998" y="7520"/>
                  </a:cubicBezTo>
                  <a:cubicBezTo>
                    <a:pt x="47068" y="6286"/>
                    <a:pt x="50837" y="5285"/>
                    <a:pt x="54139" y="4518"/>
                  </a:cubicBezTo>
                  <a:cubicBezTo>
                    <a:pt x="61878" y="2783"/>
                    <a:pt x="66915" y="2216"/>
                    <a:pt x="66915" y="2216"/>
                  </a:cubicBezTo>
                  <a:lnTo>
                    <a:pt x="66915" y="2116"/>
                  </a:lnTo>
                  <a:cubicBezTo>
                    <a:pt x="66982" y="1449"/>
                    <a:pt x="66815" y="815"/>
                    <a:pt x="66415" y="482"/>
                  </a:cubicBezTo>
                  <a:lnTo>
                    <a:pt x="66315" y="348"/>
                  </a:lnTo>
                  <a:cubicBezTo>
                    <a:pt x="66181" y="215"/>
                    <a:pt x="66014" y="148"/>
                    <a:pt x="65814" y="115"/>
                  </a:cubicBezTo>
                  <a:cubicBezTo>
                    <a:pt x="65714" y="115"/>
                    <a:pt x="65681" y="48"/>
                    <a:pt x="65648" y="48"/>
                  </a:cubicBezTo>
                  <a:cubicBezTo>
                    <a:pt x="65482" y="24"/>
                    <a:pt x="65301" y="1"/>
                    <a:pt x="65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3405325" y="6549150"/>
              <a:ext cx="580425" cy="307750"/>
            </a:xfrm>
            <a:custGeom>
              <a:rect b="b" l="l" r="r" t="t"/>
              <a:pathLst>
                <a:path extrusionOk="0" h="12310" w="23217">
                  <a:moveTo>
                    <a:pt x="18247" y="1"/>
                  </a:moveTo>
                  <a:cubicBezTo>
                    <a:pt x="14210" y="1101"/>
                    <a:pt x="10308" y="2336"/>
                    <a:pt x="6838" y="3770"/>
                  </a:cubicBezTo>
                  <a:cubicBezTo>
                    <a:pt x="5571" y="4270"/>
                    <a:pt x="4403" y="4804"/>
                    <a:pt x="3236" y="5338"/>
                  </a:cubicBezTo>
                  <a:cubicBezTo>
                    <a:pt x="2135" y="5872"/>
                    <a:pt x="1034" y="6439"/>
                    <a:pt x="0" y="6972"/>
                  </a:cubicBezTo>
                  <a:cubicBezTo>
                    <a:pt x="134" y="7206"/>
                    <a:pt x="334" y="7506"/>
                    <a:pt x="534" y="7773"/>
                  </a:cubicBezTo>
                  <a:cubicBezTo>
                    <a:pt x="534" y="7806"/>
                    <a:pt x="567" y="7840"/>
                    <a:pt x="601" y="7906"/>
                  </a:cubicBezTo>
                  <a:cubicBezTo>
                    <a:pt x="1068" y="8373"/>
                    <a:pt x="1635" y="8940"/>
                    <a:pt x="2335" y="9441"/>
                  </a:cubicBezTo>
                  <a:cubicBezTo>
                    <a:pt x="2535" y="9608"/>
                    <a:pt x="2702" y="9708"/>
                    <a:pt x="2902" y="9841"/>
                  </a:cubicBezTo>
                  <a:cubicBezTo>
                    <a:pt x="3069" y="9974"/>
                    <a:pt x="3269" y="10108"/>
                    <a:pt x="3503" y="10208"/>
                  </a:cubicBezTo>
                  <a:cubicBezTo>
                    <a:pt x="3536" y="10275"/>
                    <a:pt x="3569" y="10275"/>
                    <a:pt x="3636" y="10308"/>
                  </a:cubicBezTo>
                  <a:cubicBezTo>
                    <a:pt x="4103" y="10642"/>
                    <a:pt x="4670" y="10875"/>
                    <a:pt x="5204" y="11175"/>
                  </a:cubicBezTo>
                  <a:cubicBezTo>
                    <a:pt x="5237" y="11175"/>
                    <a:pt x="5304" y="11242"/>
                    <a:pt x="5337" y="11242"/>
                  </a:cubicBezTo>
                  <a:cubicBezTo>
                    <a:pt x="6138" y="11609"/>
                    <a:pt x="7005" y="11976"/>
                    <a:pt x="7872" y="12309"/>
                  </a:cubicBezTo>
                  <a:cubicBezTo>
                    <a:pt x="12376" y="9908"/>
                    <a:pt x="17546" y="7473"/>
                    <a:pt x="23217" y="5304"/>
                  </a:cubicBezTo>
                  <a:cubicBezTo>
                    <a:pt x="23183" y="5271"/>
                    <a:pt x="23183" y="5238"/>
                    <a:pt x="23150" y="5171"/>
                  </a:cubicBezTo>
                  <a:cubicBezTo>
                    <a:pt x="23050" y="5004"/>
                    <a:pt x="22983" y="4904"/>
                    <a:pt x="22850" y="4737"/>
                  </a:cubicBezTo>
                  <a:cubicBezTo>
                    <a:pt x="22483" y="4137"/>
                    <a:pt x="22016" y="3570"/>
                    <a:pt x="21516" y="3003"/>
                  </a:cubicBezTo>
                  <a:cubicBezTo>
                    <a:pt x="21215" y="2736"/>
                    <a:pt x="20982" y="2436"/>
                    <a:pt x="20682" y="2136"/>
                  </a:cubicBezTo>
                  <a:lnTo>
                    <a:pt x="20548" y="2002"/>
                  </a:lnTo>
                  <a:cubicBezTo>
                    <a:pt x="19848" y="1302"/>
                    <a:pt x="19080" y="634"/>
                    <a:pt x="18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3406150" y="6443250"/>
              <a:ext cx="276050" cy="282625"/>
            </a:xfrm>
            <a:custGeom>
              <a:rect b="b" l="l" r="r" t="t"/>
              <a:pathLst>
                <a:path extrusionOk="0" h="11305" w="11042">
                  <a:moveTo>
                    <a:pt x="8540" y="0"/>
                  </a:moveTo>
                  <a:lnTo>
                    <a:pt x="8840" y="3970"/>
                  </a:lnTo>
                  <a:cubicBezTo>
                    <a:pt x="8840" y="3970"/>
                    <a:pt x="6672" y="7739"/>
                    <a:pt x="6105" y="8006"/>
                  </a:cubicBezTo>
                  <a:cubicBezTo>
                    <a:pt x="5990" y="8051"/>
                    <a:pt x="5827" y="8069"/>
                    <a:pt x="5632" y="8069"/>
                  </a:cubicBezTo>
                  <a:cubicBezTo>
                    <a:pt x="4873" y="8069"/>
                    <a:pt x="3627" y="7800"/>
                    <a:pt x="2803" y="7800"/>
                  </a:cubicBezTo>
                  <a:cubicBezTo>
                    <a:pt x="2733" y="7800"/>
                    <a:pt x="2666" y="7802"/>
                    <a:pt x="2602" y="7806"/>
                  </a:cubicBezTo>
                  <a:cubicBezTo>
                    <a:pt x="1635" y="7806"/>
                    <a:pt x="1835" y="9073"/>
                    <a:pt x="1835" y="9073"/>
                  </a:cubicBezTo>
                  <a:cubicBezTo>
                    <a:pt x="1835" y="9073"/>
                    <a:pt x="1" y="10575"/>
                    <a:pt x="801" y="11075"/>
                  </a:cubicBezTo>
                  <a:cubicBezTo>
                    <a:pt x="1037" y="11222"/>
                    <a:pt x="1211" y="11274"/>
                    <a:pt x="1341" y="11274"/>
                  </a:cubicBezTo>
                  <a:cubicBezTo>
                    <a:pt x="1652" y="11274"/>
                    <a:pt x="1702" y="10975"/>
                    <a:pt x="1702" y="10975"/>
                  </a:cubicBezTo>
                  <a:cubicBezTo>
                    <a:pt x="2803" y="9841"/>
                    <a:pt x="5004" y="9540"/>
                    <a:pt x="5004" y="9540"/>
                  </a:cubicBezTo>
                  <a:lnTo>
                    <a:pt x="6505" y="9540"/>
                  </a:lnTo>
                  <a:cubicBezTo>
                    <a:pt x="8040" y="9641"/>
                    <a:pt x="9140" y="10508"/>
                    <a:pt x="9507" y="11075"/>
                  </a:cubicBezTo>
                  <a:cubicBezTo>
                    <a:pt x="9606" y="11237"/>
                    <a:pt x="9752" y="11304"/>
                    <a:pt x="9912" y="11304"/>
                  </a:cubicBezTo>
                  <a:cubicBezTo>
                    <a:pt x="10347" y="11304"/>
                    <a:pt x="10893" y="10813"/>
                    <a:pt x="10942" y="10374"/>
                  </a:cubicBezTo>
                  <a:cubicBezTo>
                    <a:pt x="10942" y="9861"/>
                    <a:pt x="10204" y="9184"/>
                    <a:pt x="9321" y="9184"/>
                  </a:cubicBezTo>
                  <a:cubicBezTo>
                    <a:pt x="9229" y="9184"/>
                    <a:pt x="9135" y="9191"/>
                    <a:pt x="9040" y="9207"/>
                  </a:cubicBezTo>
                  <a:cubicBezTo>
                    <a:pt x="8938" y="9224"/>
                    <a:pt x="8841" y="9232"/>
                    <a:pt x="8750" y="9232"/>
                  </a:cubicBezTo>
                  <a:cubicBezTo>
                    <a:pt x="7956" y="9232"/>
                    <a:pt x="7616" y="8622"/>
                    <a:pt x="7706" y="8173"/>
                  </a:cubicBezTo>
                  <a:cubicBezTo>
                    <a:pt x="7873" y="7672"/>
                    <a:pt x="9808" y="5237"/>
                    <a:pt x="9808" y="5237"/>
                  </a:cubicBezTo>
                  <a:cubicBezTo>
                    <a:pt x="9808" y="5237"/>
                    <a:pt x="9840" y="5240"/>
                    <a:pt x="9894" y="5240"/>
                  </a:cubicBezTo>
                  <a:cubicBezTo>
                    <a:pt x="10096" y="5240"/>
                    <a:pt x="10598" y="5199"/>
                    <a:pt x="10808" y="4804"/>
                  </a:cubicBezTo>
                  <a:cubicBezTo>
                    <a:pt x="11042" y="4303"/>
                    <a:pt x="10341" y="3336"/>
                    <a:pt x="10341" y="3336"/>
                  </a:cubicBezTo>
                  <a:lnTo>
                    <a:pt x="10174" y="134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D65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3602950" y="6375700"/>
              <a:ext cx="276900" cy="282500"/>
            </a:xfrm>
            <a:custGeom>
              <a:rect b="b" l="l" r="r" t="t"/>
              <a:pathLst>
                <a:path extrusionOk="0" h="11300" w="11076">
                  <a:moveTo>
                    <a:pt x="8574" y="0"/>
                  </a:moveTo>
                  <a:lnTo>
                    <a:pt x="8840" y="3937"/>
                  </a:lnTo>
                  <a:cubicBezTo>
                    <a:pt x="8840" y="3937"/>
                    <a:pt x="6672" y="7739"/>
                    <a:pt x="6105" y="8006"/>
                  </a:cubicBezTo>
                  <a:cubicBezTo>
                    <a:pt x="5991" y="8051"/>
                    <a:pt x="5829" y="8068"/>
                    <a:pt x="5636" y="8068"/>
                  </a:cubicBezTo>
                  <a:cubicBezTo>
                    <a:pt x="4846" y="8068"/>
                    <a:pt x="3524" y="7771"/>
                    <a:pt x="2703" y="7771"/>
                  </a:cubicBezTo>
                  <a:cubicBezTo>
                    <a:pt x="2669" y="7771"/>
                    <a:pt x="2635" y="7772"/>
                    <a:pt x="2603" y="7773"/>
                  </a:cubicBezTo>
                  <a:cubicBezTo>
                    <a:pt x="1635" y="7773"/>
                    <a:pt x="1835" y="9074"/>
                    <a:pt x="1835" y="9074"/>
                  </a:cubicBezTo>
                  <a:cubicBezTo>
                    <a:pt x="1835" y="9074"/>
                    <a:pt x="1" y="10575"/>
                    <a:pt x="801" y="11075"/>
                  </a:cubicBezTo>
                  <a:cubicBezTo>
                    <a:pt x="1028" y="11217"/>
                    <a:pt x="1201" y="11267"/>
                    <a:pt x="1333" y="11267"/>
                  </a:cubicBezTo>
                  <a:cubicBezTo>
                    <a:pt x="1667" y="11267"/>
                    <a:pt x="1735" y="10942"/>
                    <a:pt x="1735" y="10942"/>
                  </a:cubicBezTo>
                  <a:cubicBezTo>
                    <a:pt x="2803" y="9841"/>
                    <a:pt x="5004" y="9541"/>
                    <a:pt x="5004" y="9541"/>
                  </a:cubicBezTo>
                  <a:lnTo>
                    <a:pt x="6505" y="9541"/>
                  </a:lnTo>
                  <a:cubicBezTo>
                    <a:pt x="8073" y="9607"/>
                    <a:pt x="9141" y="10508"/>
                    <a:pt x="9508" y="11075"/>
                  </a:cubicBezTo>
                  <a:cubicBezTo>
                    <a:pt x="9613" y="11234"/>
                    <a:pt x="9761" y="11299"/>
                    <a:pt x="9922" y="11299"/>
                  </a:cubicBezTo>
                  <a:cubicBezTo>
                    <a:pt x="10369" y="11299"/>
                    <a:pt x="10917" y="10792"/>
                    <a:pt x="10942" y="10374"/>
                  </a:cubicBezTo>
                  <a:cubicBezTo>
                    <a:pt x="10942" y="9833"/>
                    <a:pt x="10237" y="9183"/>
                    <a:pt x="9364" y="9183"/>
                  </a:cubicBezTo>
                  <a:cubicBezTo>
                    <a:pt x="9269" y="9183"/>
                    <a:pt x="9172" y="9191"/>
                    <a:pt x="9074" y="9207"/>
                  </a:cubicBezTo>
                  <a:cubicBezTo>
                    <a:pt x="8971" y="9224"/>
                    <a:pt x="8874" y="9232"/>
                    <a:pt x="8783" y="9232"/>
                  </a:cubicBezTo>
                  <a:cubicBezTo>
                    <a:pt x="7984" y="9232"/>
                    <a:pt x="7620" y="8622"/>
                    <a:pt x="7740" y="8173"/>
                  </a:cubicBezTo>
                  <a:cubicBezTo>
                    <a:pt x="7906" y="7673"/>
                    <a:pt x="9808" y="5237"/>
                    <a:pt x="9808" y="5237"/>
                  </a:cubicBezTo>
                  <a:cubicBezTo>
                    <a:pt x="9808" y="5237"/>
                    <a:pt x="9818" y="5238"/>
                    <a:pt x="9838" y="5238"/>
                  </a:cubicBezTo>
                  <a:cubicBezTo>
                    <a:pt x="9981" y="5238"/>
                    <a:pt x="10603" y="5212"/>
                    <a:pt x="10809" y="4770"/>
                  </a:cubicBezTo>
                  <a:cubicBezTo>
                    <a:pt x="11075" y="4270"/>
                    <a:pt x="10342" y="3336"/>
                    <a:pt x="10342" y="3336"/>
                  </a:cubicBezTo>
                  <a:lnTo>
                    <a:pt x="10175" y="100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rgbClr val="D65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3637750" y="5727825"/>
              <a:ext cx="632375" cy="821475"/>
            </a:xfrm>
            <a:custGeom>
              <a:rect b="b" l="l" r="r" t="t"/>
              <a:pathLst>
                <a:path extrusionOk="0" h="32859" w="25295">
                  <a:moveTo>
                    <a:pt x="4449" y="1"/>
                  </a:moveTo>
                  <a:cubicBezTo>
                    <a:pt x="0" y="1"/>
                    <a:pt x="243" y="6981"/>
                    <a:pt x="2578" y="10905"/>
                  </a:cubicBezTo>
                  <a:cubicBezTo>
                    <a:pt x="4346" y="13807"/>
                    <a:pt x="10617" y="20578"/>
                    <a:pt x="14087" y="23981"/>
                  </a:cubicBezTo>
                  <a:cubicBezTo>
                    <a:pt x="19090" y="28820"/>
                    <a:pt x="24349" y="32859"/>
                    <a:pt x="24869" y="32859"/>
                  </a:cubicBezTo>
                  <a:cubicBezTo>
                    <a:pt x="24879" y="32859"/>
                    <a:pt x="24888" y="32857"/>
                    <a:pt x="24894" y="32854"/>
                  </a:cubicBezTo>
                  <a:cubicBezTo>
                    <a:pt x="25295" y="32654"/>
                    <a:pt x="22893" y="23514"/>
                    <a:pt x="20224" y="16175"/>
                  </a:cubicBezTo>
                  <a:cubicBezTo>
                    <a:pt x="18923" y="12572"/>
                    <a:pt x="15021" y="6435"/>
                    <a:pt x="12952" y="4633"/>
                  </a:cubicBezTo>
                  <a:cubicBezTo>
                    <a:pt x="9121" y="1282"/>
                    <a:pt x="6354" y="1"/>
                    <a:pt x="4449" y="1"/>
                  </a:cubicBezTo>
                  <a:close/>
                </a:path>
              </a:pathLst>
            </a:custGeom>
            <a:solidFill>
              <a:srgbClr val="10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3705525" y="5727950"/>
              <a:ext cx="566275" cy="821925"/>
            </a:xfrm>
            <a:custGeom>
              <a:rect b="b" l="l" r="r" t="t"/>
              <a:pathLst>
                <a:path extrusionOk="0" h="32877" w="22651">
                  <a:moveTo>
                    <a:pt x="1785" y="0"/>
                  </a:moveTo>
                  <a:cubicBezTo>
                    <a:pt x="1078" y="0"/>
                    <a:pt x="487" y="177"/>
                    <a:pt x="1" y="492"/>
                  </a:cubicBezTo>
                  <a:cubicBezTo>
                    <a:pt x="13410" y="4662"/>
                    <a:pt x="18080" y="19339"/>
                    <a:pt x="21916" y="32782"/>
                  </a:cubicBezTo>
                  <a:cubicBezTo>
                    <a:pt x="22011" y="32829"/>
                    <a:pt x="22105" y="32876"/>
                    <a:pt x="22164" y="32876"/>
                  </a:cubicBezTo>
                  <a:cubicBezTo>
                    <a:pt x="22189" y="32876"/>
                    <a:pt x="22207" y="32868"/>
                    <a:pt x="22217" y="32849"/>
                  </a:cubicBezTo>
                  <a:cubicBezTo>
                    <a:pt x="22650" y="32649"/>
                    <a:pt x="20215" y="23509"/>
                    <a:pt x="17547" y="16170"/>
                  </a:cubicBezTo>
                  <a:cubicBezTo>
                    <a:pt x="16246" y="12567"/>
                    <a:pt x="12343" y="6430"/>
                    <a:pt x="10308" y="4628"/>
                  </a:cubicBezTo>
                  <a:cubicBezTo>
                    <a:pt x="6460" y="1292"/>
                    <a:pt x="3697" y="0"/>
                    <a:pt x="1785" y="0"/>
                  </a:cubicBezTo>
                  <a:close/>
                </a:path>
              </a:pathLst>
            </a:custGeom>
            <a:solidFill>
              <a:srgbClr val="116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3989900" y="6132200"/>
              <a:ext cx="280225" cy="417100"/>
            </a:xfrm>
            <a:custGeom>
              <a:rect b="b" l="l" r="r" t="t"/>
              <a:pathLst>
                <a:path extrusionOk="0" h="16684" w="11209">
                  <a:moveTo>
                    <a:pt x="6138" y="0"/>
                  </a:moveTo>
                  <a:lnTo>
                    <a:pt x="6138" y="0"/>
                  </a:lnTo>
                  <a:cubicBezTo>
                    <a:pt x="6872" y="3636"/>
                    <a:pt x="7473" y="9640"/>
                    <a:pt x="7339" y="10141"/>
                  </a:cubicBezTo>
                  <a:cubicBezTo>
                    <a:pt x="7270" y="10384"/>
                    <a:pt x="6957" y="10503"/>
                    <a:pt x="6476" y="10503"/>
                  </a:cubicBezTo>
                  <a:cubicBezTo>
                    <a:pt x="5113" y="10503"/>
                    <a:pt x="2393" y="9548"/>
                    <a:pt x="1" y="7772"/>
                  </a:cubicBezTo>
                  <a:lnTo>
                    <a:pt x="1" y="7772"/>
                  </a:lnTo>
                  <a:cubicBezTo>
                    <a:pt x="5004" y="12645"/>
                    <a:pt x="10263" y="16684"/>
                    <a:pt x="10783" y="16684"/>
                  </a:cubicBezTo>
                  <a:cubicBezTo>
                    <a:pt x="10793" y="16684"/>
                    <a:pt x="10802" y="16682"/>
                    <a:pt x="10808" y="16679"/>
                  </a:cubicBezTo>
                  <a:cubicBezTo>
                    <a:pt x="11209" y="16479"/>
                    <a:pt x="8807" y="7339"/>
                    <a:pt x="6138" y="0"/>
                  </a:cubicBezTo>
                  <a:close/>
                </a:path>
              </a:pathLst>
            </a:custGeom>
            <a:solidFill>
              <a:srgbClr val="1C1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4109975" y="6319825"/>
              <a:ext cx="115950" cy="152175"/>
            </a:xfrm>
            <a:custGeom>
              <a:rect b="b" l="l" r="r" t="t"/>
              <a:pathLst>
                <a:path extrusionOk="0" h="6087" w="4638">
                  <a:moveTo>
                    <a:pt x="3337" y="0"/>
                  </a:moveTo>
                  <a:lnTo>
                    <a:pt x="3737" y="5171"/>
                  </a:lnTo>
                  <a:cubicBezTo>
                    <a:pt x="3694" y="5204"/>
                    <a:pt x="3622" y="5219"/>
                    <a:pt x="3527" y="5219"/>
                  </a:cubicBezTo>
                  <a:cubicBezTo>
                    <a:pt x="2676" y="5219"/>
                    <a:pt x="1" y="4004"/>
                    <a:pt x="1" y="4003"/>
                  </a:cubicBezTo>
                  <a:lnTo>
                    <a:pt x="1" y="4003"/>
                  </a:lnTo>
                  <a:cubicBezTo>
                    <a:pt x="1" y="4004"/>
                    <a:pt x="3166" y="6087"/>
                    <a:pt x="4088" y="6087"/>
                  </a:cubicBezTo>
                  <a:cubicBezTo>
                    <a:pt x="4190" y="6087"/>
                    <a:pt x="4264" y="6061"/>
                    <a:pt x="4304" y="6005"/>
                  </a:cubicBezTo>
                  <a:cubicBezTo>
                    <a:pt x="4638" y="5471"/>
                    <a:pt x="3337" y="1"/>
                    <a:pt x="3337" y="0"/>
                  </a:cubicBezTo>
                  <a:close/>
                </a:path>
              </a:pathLst>
            </a:custGeom>
            <a:solidFill>
              <a:srgbClr val="302D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746400" y="6269800"/>
              <a:ext cx="434500" cy="800200"/>
            </a:xfrm>
            <a:custGeom>
              <a:rect b="b" l="l" r="r" t="t"/>
              <a:pathLst>
                <a:path extrusionOk="0" h="32008" w="17380">
                  <a:moveTo>
                    <a:pt x="10741" y="0"/>
                  </a:moveTo>
                  <a:lnTo>
                    <a:pt x="0" y="3836"/>
                  </a:lnTo>
                  <a:cubicBezTo>
                    <a:pt x="4670" y="7906"/>
                    <a:pt x="8573" y="17312"/>
                    <a:pt x="9741" y="20081"/>
                  </a:cubicBezTo>
                  <a:cubicBezTo>
                    <a:pt x="10908" y="22816"/>
                    <a:pt x="13376" y="23450"/>
                    <a:pt x="13376" y="23450"/>
                  </a:cubicBezTo>
                  <a:cubicBezTo>
                    <a:pt x="14110" y="25285"/>
                    <a:pt x="14711" y="27987"/>
                    <a:pt x="15111" y="30322"/>
                  </a:cubicBezTo>
                  <a:cubicBezTo>
                    <a:pt x="15315" y="31395"/>
                    <a:pt x="15746" y="32007"/>
                    <a:pt x="16154" y="32007"/>
                  </a:cubicBezTo>
                  <a:cubicBezTo>
                    <a:pt x="16545" y="32007"/>
                    <a:pt x="16915" y="31445"/>
                    <a:pt x="17046" y="30188"/>
                  </a:cubicBezTo>
                  <a:cubicBezTo>
                    <a:pt x="17379" y="26919"/>
                    <a:pt x="16946" y="21515"/>
                    <a:pt x="15878" y="15778"/>
                  </a:cubicBezTo>
                  <a:cubicBezTo>
                    <a:pt x="14644" y="9473"/>
                    <a:pt x="10741" y="0"/>
                    <a:pt x="10741" y="0"/>
                  </a:cubicBezTo>
                  <a:close/>
                </a:path>
              </a:pathLst>
            </a:custGeom>
            <a:solidFill>
              <a:srgbClr val="1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747225" y="6272300"/>
              <a:ext cx="387800" cy="349425"/>
            </a:xfrm>
            <a:custGeom>
              <a:rect b="b" l="l" r="r" t="t"/>
              <a:pathLst>
                <a:path extrusionOk="0" h="13977" w="15512">
                  <a:moveTo>
                    <a:pt x="10808" y="0"/>
                  </a:moveTo>
                  <a:lnTo>
                    <a:pt x="1" y="3803"/>
                  </a:lnTo>
                  <a:cubicBezTo>
                    <a:pt x="1735" y="5337"/>
                    <a:pt x="3370" y="7572"/>
                    <a:pt x="4837" y="10007"/>
                  </a:cubicBezTo>
                  <a:cubicBezTo>
                    <a:pt x="8173" y="11508"/>
                    <a:pt x="11809" y="13276"/>
                    <a:pt x="15512" y="13977"/>
                  </a:cubicBezTo>
                  <a:cubicBezTo>
                    <a:pt x="14044" y="7772"/>
                    <a:pt x="10808" y="0"/>
                    <a:pt x="10808" y="0"/>
                  </a:cubicBezTo>
                  <a:close/>
                </a:path>
              </a:pathLst>
            </a:custGeom>
            <a:solidFill>
              <a:srgbClr val="0D3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3906500" y="6421575"/>
              <a:ext cx="212675" cy="434500"/>
            </a:xfrm>
            <a:custGeom>
              <a:rect b="b" l="l" r="r" t="t"/>
              <a:pathLst>
                <a:path extrusionOk="0" h="17380" w="8507">
                  <a:moveTo>
                    <a:pt x="1669" y="0"/>
                  </a:moveTo>
                  <a:lnTo>
                    <a:pt x="1" y="567"/>
                  </a:lnTo>
                  <a:lnTo>
                    <a:pt x="668" y="600"/>
                  </a:lnTo>
                  <a:cubicBezTo>
                    <a:pt x="668" y="600"/>
                    <a:pt x="6205" y="8573"/>
                    <a:pt x="8507" y="17379"/>
                  </a:cubicBezTo>
                  <a:cubicBezTo>
                    <a:pt x="8507" y="17379"/>
                    <a:pt x="7373" y="9507"/>
                    <a:pt x="1669" y="0"/>
                  </a:cubicBezTo>
                  <a:close/>
                </a:path>
              </a:pathLst>
            </a:custGeom>
            <a:solidFill>
              <a:srgbClr val="0D3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3310250" y="5732400"/>
              <a:ext cx="780475" cy="776750"/>
            </a:xfrm>
            <a:custGeom>
              <a:rect b="b" l="l" r="r" t="t"/>
              <a:pathLst>
                <a:path extrusionOk="0" h="31070" w="31219">
                  <a:moveTo>
                    <a:pt x="14933" y="0"/>
                  </a:moveTo>
                  <a:cubicBezTo>
                    <a:pt x="10162" y="0"/>
                    <a:pt x="4848" y="2002"/>
                    <a:pt x="2269" y="5918"/>
                  </a:cubicBezTo>
                  <a:cubicBezTo>
                    <a:pt x="0" y="9621"/>
                    <a:pt x="234" y="17727"/>
                    <a:pt x="3636" y="21129"/>
                  </a:cubicBezTo>
                  <a:cubicBezTo>
                    <a:pt x="3688" y="21181"/>
                    <a:pt x="3740" y="21215"/>
                    <a:pt x="3787" y="21215"/>
                  </a:cubicBezTo>
                  <a:cubicBezTo>
                    <a:pt x="3922" y="21215"/>
                    <a:pt x="4019" y="20935"/>
                    <a:pt x="3970" y="19995"/>
                  </a:cubicBezTo>
                  <a:lnTo>
                    <a:pt x="3970" y="19995"/>
                  </a:lnTo>
                  <a:cubicBezTo>
                    <a:pt x="4437" y="22330"/>
                    <a:pt x="6272" y="25933"/>
                    <a:pt x="8974" y="26600"/>
                  </a:cubicBezTo>
                  <a:cubicBezTo>
                    <a:pt x="9044" y="26616"/>
                    <a:pt x="9105" y="26624"/>
                    <a:pt x="9155" y="26624"/>
                  </a:cubicBezTo>
                  <a:cubicBezTo>
                    <a:pt x="9824" y="26624"/>
                    <a:pt x="8874" y="25299"/>
                    <a:pt x="8873" y="25299"/>
                  </a:cubicBezTo>
                  <a:lnTo>
                    <a:pt x="8873" y="25299"/>
                  </a:lnTo>
                  <a:cubicBezTo>
                    <a:pt x="8874" y="25299"/>
                    <a:pt x="10708" y="27300"/>
                    <a:pt x="11942" y="27734"/>
                  </a:cubicBezTo>
                  <a:cubicBezTo>
                    <a:pt x="11942" y="27734"/>
                    <a:pt x="12476" y="28901"/>
                    <a:pt x="12810" y="30502"/>
                  </a:cubicBezTo>
                  <a:cubicBezTo>
                    <a:pt x="12829" y="30659"/>
                    <a:pt x="12964" y="31070"/>
                    <a:pt x="13174" y="31070"/>
                  </a:cubicBezTo>
                  <a:cubicBezTo>
                    <a:pt x="13320" y="31070"/>
                    <a:pt x="13504" y="30868"/>
                    <a:pt x="13710" y="30236"/>
                  </a:cubicBezTo>
                  <a:cubicBezTo>
                    <a:pt x="13843" y="30708"/>
                    <a:pt x="14101" y="30926"/>
                    <a:pt x="14323" y="30926"/>
                  </a:cubicBezTo>
                  <a:cubicBezTo>
                    <a:pt x="14602" y="30926"/>
                    <a:pt x="14826" y="30582"/>
                    <a:pt x="14678" y="29969"/>
                  </a:cubicBezTo>
                  <a:lnTo>
                    <a:pt x="14678" y="29969"/>
                  </a:lnTo>
                  <a:cubicBezTo>
                    <a:pt x="14847" y="30562"/>
                    <a:pt x="15137" y="30836"/>
                    <a:pt x="15390" y="30836"/>
                  </a:cubicBezTo>
                  <a:cubicBezTo>
                    <a:pt x="15635" y="30836"/>
                    <a:pt x="15846" y="30578"/>
                    <a:pt x="15878" y="30102"/>
                  </a:cubicBezTo>
                  <a:cubicBezTo>
                    <a:pt x="16067" y="28595"/>
                    <a:pt x="17297" y="27544"/>
                    <a:pt x="18658" y="27544"/>
                  </a:cubicBezTo>
                  <a:cubicBezTo>
                    <a:pt x="18985" y="27544"/>
                    <a:pt x="19319" y="27605"/>
                    <a:pt x="19648" y="27734"/>
                  </a:cubicBezTo>
                  <a:cubicBezTo>
                    <a:pt x="22234" y="28726"/>
                    <a:pt x="25986" y="30017"/>
                    <a:pt x="28216" y="30017"/>
                  </a:cubicBezTo>
                  <a:cubicBezTo>
                    <a:pt x="28459" y="30017"/>
                    <a:pt x="28684" y="30002"/>
                    <a:pt x="28888" y="29969"/>
                  </a:cubicBezTo>
                  <a:cubicBezTo>
                    <a:pt x="31219" y="28271"/>
                    <a:pt x="24675" y="14"/>
                    <a:pt x="15659" y="14"/>
                  </a:cubicBezTo>
                  <a:cubicBezTo>
                    <a:pt x="15643" y="14"/>
                    <a:pt x="15628" y="14"/>
                    <a:pt x="15612" y="14"/>
                  </a:cubicBezTo>
                  <a:cubicBezTo>
                    <a:pt x="15387" y="5"/>
                    <a:pt x="15161" y="0"/>
                    <a:pt x="14933" y="0"/>
                  </a:cubicBezTo>
                  <a:close/>
                </a:path>
              </a:pathLst>
            </a:custGeom>
            <a:solidFill>
              <a:srgbClr val="1A5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581275" y="5742750"/>
              <a:ext cx="488700" cy="698150"/>
            </a:xfrm>
            <a:custGeom>
              <a:rect b="b" l="l" r="r" t="t"/>
              <a:pathLst>
                <a:path extrusionOk="0" h="27926" w="19548">
                  <a:moveTo>
                    <a:pt x="6839" y="0"/>
                  </a:moveTo>
                  <a:cubicBezTo>
                    <a:pt x="5271" y="5237"/>
                    <a:pt x="868" y="6538"/>
                    <a:pt x="134" y="6705"/>
                  </a:cubicBezTo>
                  <a:cubicBezTo>
                    <a:pt x="34" y="6738"/>
                    <a:pt x="1" y="6738"/>
                    <a:pt x="1" y="6738"/>
                  </a:cubicBezTo>
                  <a:cubicBezTo>
                    <a:pt x="1" y="6738"/>
                    <a:pt x="17187" y="27925"/>
                    <a:pt x="18443" y="27925"/>
                  </a:cubicBezTo>
                  <a:cubicBezTo>
                    <a:pt x="18484" y="27925"/>
                    <a:pt x="18508" y="27902"/>
                    <a:pt x="18514" y="27854"/>
                  </a:cubicBezTo>
                  <a:cubicBezTo>
                    <a:pt x="19548" y="19214"/>
                    <a:pt x="17947" y="13076"/>
                    <a:pt x="15645" y="8740"/>
                  </a:cubicBezTo>
                  <a:cubicBezTo>
                    <a:pt x="12109" y="2202"/>
                    <a:pt x="6839" y="0"/>
                    <a:pt x="6839" y="0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583775" y="5742750"/>
              <a:ext cx="443675" cy="442000"/>
            </a:xfrm>
            <a:custGeom>
              <a:rect b="b" l="l" r="r" t="t"/>
              <a:pathLst>
                <a:path extrusionOk="0" h="17680" w="17747">
                  <a:moveTo>
                    <a:pt x="6705" y="0"/>
                  </a:moveTo>
                  <a:cubicBezTo>
                    <a:pt x="5104" y="5237"/>
                    <a:pt x="734" y="6538"/>
                    <a:pt x="1" y="6705"/>
                  </a:cubicBezTo>
                  <a:cubicBezTo>
                    <a:pt x="3270" y="10875"/>
                    <a:pt x="10408" y="16545"/>
                    <a:pt x="17180" y="17680"/>
                  </a:cubicBezTo>
                  <a:cubicBezTo>
                    <a:pt x="17747" y="11842"/>
                    <a:pt x="15879" y="4604"/>
                    <a:pt x="6705" y="0"/>
                  </a:cubicBezTo>
                  <a:close/>
                </a:path>
              </a:pathLst>
            </a:custGeom>
            <a:solidFill>
              <a:srgbClr val="FC5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740550" y="5742750"/>
              <a:ext cx="325275" cy="697775"/>
            </a:xfrm>
            <a:custGeom>
              <a:rect b="b" l="l" r="r" t="t"/>
              <a:pathLst>
                <a:path extrusionOk="0" h="27911" w="13011">
                  <a:moveTo>
                    <a:pt x="468" y="0"/>
                  </a:moveTo>
                  <a:cubicBezTo>
                    <a:pt x="334" y="467"/>
                    <a:pt x="168" y="868"/>
                    <a:pt x="1" y="1301"/>
                  </a:cubicBezTo>
                  <a:cubicBezTo>
                    <a:pt x="4637" y="5404"/>
                    <a:pt x="7573" y="11075"/>
                    <a:pt x="9107" y="17046"/>
                  </a:cubicBezTo>
                  <a:cubicBezTo>
                    <a:pt x="9508" y="18714"/>
                    <a:pt x="9841" y="20382"/>
                    <a:pt x="10108" y="22049"/>
                  </a:cubicBezTo>
                  <a:cubicBezTo>
                    <a:pt x="10241" y="22817"/>
                    <a:pt x="10308" y="23517"/>
                    <a:pt x="10375" y="24251"/>
                  </a:cubicBezTo>
                  <a:cubicBezTo>
                    <a:pt x="10442" y="24685"/>
                    <a:pt x="10341" y="26352"/>
                    <a:pt x="10642" y="26653"/>
                  </a:cubicBezTo>
                  <a:cubicBezTo>
                    <a:pt x="11450" y="27433"/>
                    <a:pt x="11979" y="27911"/>
                    <a:pt x="12170" y="27911"/>
                  </a:cubicBezTo>
                  <a:cubicBezTo>
                    <a:pt x="12207" y="27911"/>
                    <a:pt x="12232" y="27892"/>
                    <a:pt x="12243" y="27854"/>
                  </a:cubicBezTo>
                  <a:cubicBezTo>
                    <a:pt x="13010" y="20715"/>
                    <a:pt x="12076" y="15311"/>
                    <a:pt x="10408" y="11208"/>
                  </a:cubicBezTo>
                  <a:cubicBezTo>
                    <a:pt x="9407" y="7472"/>
                    <a:pt x="6906" y="3703"/>
                    <a:pt x="1969" y="834"/>
                  </a:cubicBezTo>
                  <a:cubicBezTo>
                    <a:pt x="1068" y="234"/>
                    <a:pt x="468" y="0"/>
                    <a:pt x="468" y="0"/>
                  </a:cubicBez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408650" y="5916575"/>
              <a:ext cx="486200" cy="512450"/>
            </a:xfrm>
            <a:custGeom>
              <a:rect b="b" l="l" r="r" t="t"/>
              <a:pathLst>
                <a:path extrusionOk="0" h="20498" w="19448">
                  <a:moveTo>
                    <a:pt x="6490" y="0"/>
                  </a:moveTo>
                  <a:cubicBezTo>
                    <a:pt x="5058" y="0"/>
                    <a:pt x="688" y="480"/>
                    <a:pt x="368" y="5289"/>
                  </a:cubicBezTo>
                  <a:cubicBezTo>
                    <a:pt x="1" y="11060"/>
                    <a:pt x="3336" y="15864"/>
                    <a:pt x="4003" y="16297"/>
                  </a:cubicBezTo>
                  <a:cubicBezTo>
                    <a:pt x="4064" y="16340"/>
                    <a:pt x="4113" y="16359"/>
                    <a:pt x="4152" y="16359"/>
                  </a:cubicBezTo>
                  <a:cubicBezTo>
                    <a:pt x="4537" y="16359"/>
                    <a:pt x="3904" y="14430"/>
                    <a:pt x="3903" y="14429"/>
                  </a:cubicBezTo>
                  <a:lnTo>
                    <a:pt x="3903" y="14429"/>
                  </a:lnTo>
                  <a:cubicBezTo>
                    <a:pt x="3904" y="14430"/>
                    <a:pt x="7173" y="19800"/>
                    <a:pt x="8774" y="19800"/>
                  </a:cubicBezTo>
                  <a:cubicBezTo>
                    <a:pt x="10341" y="19800"/>
                    <a:pt x="8412" y="18267"/>
                    <a:pt x="8250" y="18140"/>
                  </a:cubicBezTo>
                  <a:lnTo>
                    <a:pt x="8250" y="18140"/>
                  </a:lnTo>
                  <a:cubicBezTo>
                    <a:pt x="8447" y="18292"/>
                    <a:pt x="11312" y="20497"/>
                    <a:pt x="12589" y="20497"/>
                  </a:cubicBezTo>
                  <a:cubicBezTo>
                    <a:pt x="12781" y="20497"/>
                    <a:pt x="12938" y="20448"/>
                    <a:pt x="13043" y="20333"/>
                  </a:cubicBezTo>
                  <a:cubicBezTo>
                    <a:pt x="13749" y="19600"/>
                    <a:pt x="12402" y="18771"/>
                    <a:pt x="11970" y="18533"/>
                  </a:cubicBezTo>
                  <a:lnTo>
                    <a:pt x="11970" y="18533"/>
                  </a:lnTo>
                  <a:cubicBezTo>
                    <a:pt x="12397" y="18751"/>
                    <a:pt x="13835" y="19428"/>
                    <a:pt x="15252" y="19428"/>
                  </a:cubicBezTo>
                  <a:cubicBezTo>
                    <a:pt x="16194" y="19428"/>
                    <a:pt x="17126" y="19130"/>
                    <a:pt x="17747" y="18199"/>
                  </a:cubicBezTo>
                  <a:cubicBezTo>
                    <a:pt x="19448" y="15463"/>
                    <a:pt x="16579" y="953"/>
                    <a:pt x="6906" y="19"/>
                  </a:cubicBezTo>
                  <a:cubicBezTo>
                    <a:pt x="6842" y="10"/>
                    <a:pt x="6697" y="0"/>
                    <a:pt x="6490" y="0"/>
                  </a:cubicBezTo>
                  <a:close/>
                </a:path>
              </a:pathLst>
            </a:custGeom>
            <a:solidFill>
              <a:srgbClr val="0D3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299400" y="5517575"/>
              <a:ext cx="470025" cy="397975"/>
            </a:xfrm>
            <a:custGeom>
              <a:rect b="b" l="l" r="r" t="t"/>
              <a:pathLst>
                <a:path extrusionOk="0" h="15919" w="18801">
                  <a:moveTo>
                    <a:pt x="7789" y="1"/>
                  </a:moveTo>
                  <a:cubicBezTo>
                    <a:pt x="7204" y="1"/>
                    <a:pt x="5564" y="546"/>
                    <a:pt x="3904" y="1635"/>
                  </a:cubicBezTo>
                  <a:cubicBezTo>
                    <a:pt x="3870" y="1635"/>
                    <a:pt x="3870" y="1669"/>
                    <a:pt x="3804" y="1669"/>
                  </a:cubicBezTo>
                  <a:cubicBezTo>
                    <a:pt x="3470" y="1869"/>
                    <a:pt x="3136" y="2136"/>
                    <a:pt x="2803" y="2369"/>
                  </a:cubicBezTo>
                  <a:lnTo>
                    <a:pt x="2302" y="2870"/>
                  </a:lnTo>
                  <a:lnTo>
                    <a:pt x="2236" y="2970"/>
                  </a:lnTo>
                  <a:cubicBezTo>
                    <a:pt x="2102" y="3070"/>
                    <a:pt x="2036" y="3203"/>
                    <a:pt x="1902" y="3337"/>
                  </a:cubicBezTo>
                  <a:cubicBezTo>
                    <a:pt x="1902" y="3370"/>
                    <a:pt x="1869" y="3403"/>
                    <a:pt x="1869" y="3403"/>
                  </a:cubicBezTo>
                  <a:lnTo>
                    <a:pt x="1869" y="3470"/>
                  </a:lnTo>
                  <a:cubicBezTo>
                    <a:pt x="1802" y="3537"/>
                    <a:pt x="1735" y="3637"/>
                    <a:pt x="1702" y="3703"/>
                  </a:cubicBezTo>
                  <a:cubicBezTo>
                    <a:pt x="1602" y="3804"/>
                    <a:pt x="1569" y="3904"/>
                    <a:pt x="1469" y="4004"/>
                  </a:cubicBezTo>
                  <a:cubicBezTo>
                    <a:pt x="1368" y="4170"/>
                    <a:pt x="1235" y="4337"/>
                    <a:pt x="1135" y="4504"/>
                  </a:cubicBezTo>
                  <a:cubicBezTo>
                    <a:pt x="768" y="5138"/>
                    <a:pt x="468" y="5805"/>
                    <a:pt x="301" y="6472"/>
                  </a:cubicBezTo>
                  <a:cubicBezTo>
                    <a:pt x="301" y="6505"/>
                    <a:pt x="268" y="6572"/>
                    <a:pt x="268" y="6639"/>
                  </a:cubicBezTo>
                  <a:cubicBezTo>
                    <a:pt x="101" y="7373"/>
                    <a:pt x="1" y="8507"/>
                    <a:pt x="68" y="9674"/>
                  </a:cubicBezTo>
                  <a:cubicBezTo>
                    <a:pt x="101" y="10975"/>
                    <a:pt x="468" y="12143"/>
                    <a:pt x="1135" y="13077"/>
                  </a:cubicBezTo>
                  <a:cubicBezTo>
                    <a:pt x="2416" y="15128"/>
                    <a:pt x="4525" y="15919"/>
                    <a:pt x="6843" y="15919"/>
                  </a:cubicBezTo>
                  <a:cubicBezTo>
                    <a:pt x="12253" y="15919"/>
                    <a:pt x="18801" y="11613"/>
                    <a:pt x="18614" y="8974"/>
                  </a:cubicBezTo>
                  <a:cubicBezTo>
                    <a:pt x="18614" y="8974"/>
                    <a:pt x="16894" y="622"/>
                    <a:pt x="10134" y="622"/>
                  </a:cubicBezTo>
                  <a:cubicBezTo>
                    <a:pt x="9075" y="622"/>
                    <a:pt x="7892" y="827"/>
                    <a:pt x="6572" y="1302"/>
                  </a:cubicBezTo>
                  <a:cubicBezTo>
                    <a:pt x="6906" y="901"/>
                    <a:pt x="7906" y="501"/>
                    <a:pt x="8007" y="134"/>
                  </a:cubicBezTo>
                  <a:cubicBezTo>
                    <a:pt x="8036" y="45"/>
                    <a:pt x="7955" y="1"/>
                    <a:pt x="7789" y="1"/>
                  </a:cubicBezTo>
                  <a:close/>
                </a:path>
              </a:pathLst>
            </a:custGeom>
            <a:solidFill>
              <a:srgbClr val="D42C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397800" y="5651000"/>
              <a:ext cx="19225" cy="1700"/>
            </a:xfrm>
            <a:custGeom>
              <a:rect b="b" l="l" r="r" t="t"/>
              <a:pathLst>
                <a:path extrusionOk="0" h="68" w="769">
                  <a:moveTo>
                    <a:pt x="1" y="1"/>
                  </a:moveTo>
                  <a:cubicBezTo>
                    <a:pt x="368" y="34"/>
                    <a:pt x="668" y="68"/>
                    <a:pt x="768" y="68"/>
                  </a:cubicBezTo>
                  <a:cubicBezTo>
                    <a:pt x="668" y="34"/>
                    <a:pt x="368" y="1"/>
                    <a:pt x="1" y="1"/>
                  </a:cubicBezTo>
                  <a:close/>
                </a:path>
              </a:pathLst>
            </a:custGeom>
            <a:solidFill>
              <a:srgbClr val="0D3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3299400" y="5565900"/>
              <a:ext cx="286075" cy="328150"/>
            </a:xfrm>
            <a:custGeom>
              <a:rect b="b" l="l" r="r" t="t"/>
              <a:pathLst>
                <a:path extrusionOk="0" h="13126" w="11443">
                  <a:moveTo>
                    <a:pt x="4839" y="0"/>
                  </a:moveTo>
                  <a:cubicBezTo>
                    <a:pt x="3919" y="0"/>
                    <a:pt x="3035" y="333"/>
                    <a:pt x="2302" y="970"/>
                  </a:cubicBezTo>
                  <a:lnTo>
                    <a:pt x="2236" y="1070"/>
                  </a:lnTo>
                  <a:cubicBezTo>
                    <a:pt x="2102" y="1203"/>
                    <a:pt x="1969" y="1303"/>
                    <a:pt x="1902" y="1437"/>
                  </a:cubicBezTo>
                  <a:cubicBezTo>
                    <a:pt x="1902" y="1470"/>
                    <a:pt x="1869" y="1470"/>
                    <a:pt x="1869" y="1504"/>
                  </a:cubicBezTo>
                  <a:lnTo>
                    <a:pt x="1869" y="1570"/>
                  </a:lnTo>
                  <a:cubicBezTo>
                    <a:pt x="1769" y="1637"/>
                    <a:pt x="1735" y="1737"/>
                    <a:pt x="1702" y="1804"/>
                  </a:cubicBezTo>
                  <a:cubicBezTo>
                    <a:pt x="1602" y="1904"/>
                    <a:pt x="1569" y="2037"/>
                    <a:pt x="1469" y="2104"/>
                  </a:cubicBezTo>
                  <a:cubicBezTo>
                    <a:pt x="1368" y="2271"/>
                    <a:pt x="1268" y="2438"/>
                    <a:pt x="1135" y="2604"/>
                  </a:cubicBezTo>
                  <a:cubicBezTo>
                    <a:pt x="768" y="3238"/>
                    <a:pt x="535" y="3905"/>
                    <a:pt x="301" y="4572"/>
                  </a:cubicBezTo>
                  <a:cubicBezTo>
                    <a:pt x="301" y="4606"/>
                    <a:pt x="268" y="4673"/>
                    <a:pt x="268" y="4739"/>
                  </a:cubicBezTo>
                  <a:cubicBezTo>
                    <a:pt x="101" y="5473"/>
                    <a:pt x="1" y="6574"/>
                    <a:pt x="68" y="7775"/>
                  </a:cubicBezTo>
                  <a:cubicBezTo>
                    <a:pt x="101" y="9009"/>
                    <a:pt x="468" y="10176"/>
                    <a:pt x="1135" y="11177"/>
                  </a:cubicBezTo>
                  <a:cubicBezTo>
                    <a:pt x="1602" y="11911"/>
                    <a:pt x="2236" y="12478"/>
                    <a:pt x="2903" y="12945"/>
                  </a:cubicBezTo>
                  <a:cubicBezTo>
                    <a:pt x="3424" y="13058"/>
                    <a:pt x="4038" y="13126"/>
                    <a:pt x="4733" y="13126"/>
                  </a:cubicBezTo>
                  <a:cubicBezTo>
                    <a:pt x="5062" y="13126"/>
                    <a:pt x="5408" y="13111"/>
                    <a:pt x="5772" y="13079"/>
                  </a:cubicBezTo>
                  <a:cubicBezTo>
                    <a:pt x="7973" y="12812"/>
                    <a:pt x="9541" y="11978"/>
                    <a:pt x="10408" y="10810"/>
                  </a:cubicBezTo>
                  <a:cubicBezTo>
                    <a:pt x="11209" y="9743"/>
                    <a:pt x="11442" y="8409"/>
                    <a:pt x="11142" y="6941"/>
                  </a:cubicBezTo>
                  <a:cubicBezTo>
                    <a:pt x="11142" y="6907"/>
                    <a:pt x="11142" y="6874"/>
                    <a:pt x="11109" y="6807"/>
                  </a:cubicBezTo>
                  <a:cubicBezTo>
                    <a:pt x="10909" y="5807"/>
                    <a:pt x="8474" y="1137"/>
                    <a:pt x="4971" y="3"/>
                  </a:cubicBezTo>
                  <a:cubicBezTo>
                    <a:pt x="4927" y="1"/>
                    <a:pt x="4883" y="0"/>
                    <a:pt x="4839" y="0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338600" y="5568400"/>
              <a:ext cx="241875" cy="171875"/>
            </a:xfrm>
            <a:custGeom>
              <a:rect b="b" l="l" r="r" t="t"/>
              <a:pathLst>
                <a:path extrusionOk="0" h="6875" w="9675">
                  <a:moveTo>
                    <a:pt x="3371" y="0"/>
                  </a:moveTo>
                  <a:cubicBezTo>
                    <a:pt x="2448" y="0"/>
                    <a:pt x="1535" y="333"/>
                    <a:pt x="835" y="970"/>
                  </a:cubicBezTo>
                  <a:lnTo>
                    <a:pt x="734" y="1037"/>
                  </a:lnTo>
                  <a:cubicBezTo>
                    <a:pt x="634" y="1137"/>
                    <a:pt x="501" y="1304"/>
                    <a:pt x="401" y="1404"/>
                  </a:cubicBezTo>
                  <a:cubicBezTo>
                    <a:pt x="368" y="1404"/>
                    <a:pt x="368" y="1470"/>
                    <a:pt x="368" y="1470"/>
                  </a:cubicBezTo>
                  <a:lnTo>
                    <a:pt x="334" y="1504"/>
                  </a:lnTo>
                  <a:lnTo>
                    <a:pt x="334" y="1537"/>
                  </a:lnTo>
                  <a:cubicBezTo>
                    <a:pt x="835" y="1971"/>
                    <a:pt x="1668" y="2304"/>
                    <a:pt x="2236" y="2504"/>
                  </a:cubicBezTo>
                  <a:cubicBezTo>
                    <a:pt x="1662" y="2350"/>
                    <a:pt x="956" y="2181"/>
                    <a:pt x="515" y="2181"/>
                  </a:cubicBezTo>
                  <a:cubicBezTo>
                    <a:pt x="290" y="2181"/>
                    <a:pt x="135" y="2225"/>
                    <a:pt x="101" y="2338"/>
                  </a:cubicBezTo>
                  <a:cubicBezTo>
                    <a:pt x="1" y="2838"/>
                    <a:pt x="1869" y="3839"/>
                    <a:pt x="4037" y="4139"/>
                  </a:cubicBezTo>
                  <a:cubicBezTo>
                    <a:pt x="4037" y="4139"/>
                    <a:pt x="2936" y="5273"/>
                    <a:pt x="4070" y="5707"/>
                  </a:cubicBezTo>
                  <a:cubicBezTo>
                    <a:pt x="4604" y="5940"/>
                    <a:pt x="8206" y="6674"/>
                    <a:pt x="9641" y="6874"/>
                  </a:cubicBezTo>
                  <a:lnTo>
                    <a:pt x="9674" y="6874"/>
                  </a:lnTo>
                  <a:cubicBezTo>
                    <a:pt x="9074" y="4339"/>
                    <a:pt x="7339" y="2204"/>
                    <a:pt x="5738" y="870"/>
                  </a:cubicBezTo>
                  <a:cubicBezTo>
                    <a:pt x="5071" y="336"/>
                    <a:pt x="4270" y="36"/>
                    <a:pt x="3503" y="3"/>
                  </a:cubicBezTo>
                  <a:cubicBezTo>
                    <a:pt x="3459" y="1"/>
                    <a:pt x="3415" y="0"/>
                    <a:pt x="3371" y="0"/>
                  </a:cubicBezTo>
                  <a:close/>
                </a:path>
              </a:pathLst>
            </a:custGeom>
            <a:solidFill>
              <a:srgbClr val="6B8B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3343600" y="5684600"/>
              <a:ext cx="246050" cy="110800"/>
            </a:xfrm>
            <a:custGeom>
              <a:rect b="b" l="l" r="r" t="t"/>
              <a:pathLst>
                <a:path extrusionOk="0" h="4432" w="9842">
                  <a:moveTo>
                    <a:pt x="6960" y="1"/>
                  </a:moveTo>
                  <a:cubicBezTo>
                    <a:pt x="5977" y="1"/>
                    <a:pt x="4831" y="352"/>
                    <a:pt x="3803" y="625"/>
                  </a:cubicBezTo>
                  <a:cubicBezTo>
                    <a:pt x="1602" y="1225"/>
                    <a:pt x="34" y="1359"/>
                    <a:pt x="34" y="1359"/>
                  </a:cubicBezTo>
                  <a:lnTo>
                    <a:pt x="1" y="1726"/>
                  </a:lnTo>
                  <a:cubicBezTo>
                    <a:pt x="1" y="1726"/>
                    <a:pt x="1502" y="2827"/>
                    <a:pt x="2769" y="3460"/>
                  </a:cubicBezTo>
                  <a:cubicBezTo>
                    <a:pt x="3467" y="3834"/>
                    <a:pt x="4519" y="4431"/>
                    <a:pt x="6077" y="4431"/>
                  </a:cubicBezTo>
                  <a:cubicBezTo>
                    <a:pt x="6604" y="4431"/>
                    <a:pt x="7190" y="4363"/>
                    <a:pt x="7840" y="4194"/>
                  </a:cubicBezTo>
                  <a:cubicBezTo>
                    <a:pt x="9474" y="3794"/>
                    <a:pt x="9841" y="1559"/>
                    <a:pt x="8473" y="458"/>
                  </a:cubicBezTo>
                  <a:cubicBezTo>
                    <a:pt x="8065" y="124"/>
                    <a:pt x="7541" y="1"/>
                    <a:pt x="6960" y="1"/>
                  </a:cubicBezTo>
                  <a:close/>
                </a:path>
              </a:pathLst>
            </a:custGeom>
            <a:solidFill>
              <a:srgbClr val="1C1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3434500" y="5701325"/>
              <a:ext cx="78425" cy="60150"/>
            </a:xfrm>
            <a:custGeom>
              <a:rect b="b" l="l" r="r" t="t"/>
              <a:pathLst>
                <a:path extrusionOk="0" h="2406" w="3137">
                  <a:moveTo>
                    <a:pt x="1592" y="0"/>
                  </a:moveTo>
                  <a:cubicBezTo>
                    <a:pt x="1510" y="0"/>
                    <a:pt x="1424" y="7"/>
                    <a:pt x="1335" y="23"/>
                  </a:cubicBezTo>
                  <a:cubicBezTo>
                    <a:pt x="501" y="190"/>
                    <a:pt x="1" y="1357"/>
                    <a:pt x="1" y="1357"/>
                  </a:cubicBezTo>
                  <a:cubicBezTo>
                    <a:pt x="1" y="1357"/>
                    <a:pt x="401" y="2024"/>
                    <a:pt x="1302" y="2358"/>
                  </a:cubicBezTo>
                  <a:cubicBezTo>
                    <a:pt x="1398" y="2391"/>
                    <a:pt x="1496" y="2406"/>
                    <a:pt x="1593" y="2406"/>
                  </a:cubicBezTo>
                  <a:cubicBezTo>
                    <a:pt x="2372" y="2406"/>
                    <a:pt x="3136" y="1457"/>
                    <a:pt x="3136" y="1457"/>
                  </a:cubicBezTo>
                  <a:cubicBezTo>
                    <a:pt x="3136" y="1457"/>
                    <a:pt x="2758" y="0"/>
                    <a:pt x="1592" y="0"/>
                  </a:cubicBezTo>
                  <a:close/>
                </a:path>
              </a:pathLst>
            </a:custGeom>
            <a:solidFill>
              <a:srgbClr val="0E0D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3447025" y="5703550"/>
              <a:ext cx="55875" cy="56725"/>
            </a:xfrm>
            <a:custGeom>
              <a:rect b="b" l="l" r="r" t="t"/>
              <a:pathLst>
                <a:path extrusionOk="0" h="2269" w="2235">
                  <a:moveTo>
                    <a:pt x="1168" y="0"/>
                  </a:moveTo>
                  <a:cubicBezTo>
                    <a:pt x="534" y="34"/>
                    <a:pt x="33" y="467"/>
                    <a:pt x="0" y="1101"/>
                  </a:cubicBezTo>
                  <a:cubicBezTo>
                    <a:pt x="0" y="1735"/>
                    <a:pt x="467" y="2235"/>
                    <a:pt x="1067" y="2269"/>
                  </a:cubicBezTo>
                  <a:cubicBezTo>
                    <a:pt x="1701" y="2269"/>
                    <a:pt x="2202" y="1802"/>
                    <a:pt x="2235" y="1168"/>
                  </a:cubicBezTo>
                  <a:cubicBezTo>
                    <a:pt x="2235" y="568"/>
                    <a:pt x="1801" y="67"/>
                    <a:pt x="116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3446175" y="5709375"/>
              <a:ext cx="46725" cy="46725"/>
            </a:xfrm>
            <a:custGeom>
              <a:rect b="b" l="l" r="r" t="t"/>
              <a:pathLst>
                <a:path extrusionOk="0" h="1869" w="1869">
                  <a:moveTo>
                    <a:pt x="935" y="1"/>
                  </a:moveTo>
                  <a:cubicBezTo>
                    <a:pt x="434" y="1"/>
                    <a:pt x="34" y="401"/>
                    <a:pt x="1" y="902"/>
                  </a:cubicBezTo>
                  <a:cubicBezTo>
                    <a:pt x="1" y="1402"/>
                    <a:pt x="368" y="1869"/>
                    <a:pt x="901" y="1869"/>
                  </a:cubicBezTo>
                  <a:cubicBezTo>
                    <a:pt x="1402" y="1869"/>
                    <a:pt x="1869" y="1502"/>
                    <a:pt x="1869" y="968"/>
                  </a:cubicBezTo>
                  <a:cubicBezTo>
                    <a:pt x="1869" y="468"/>
                    <a:pt x="1502" y="1"/>
                    <a:pt x="935" y="1"/>
                  </a:cubicBezTo>
                  <a:close/>
                </a:path>
              </a:pathLst>
            </a:custGeom>
            <a:solidFill>
              <a:srgbClr val="1C1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3434500" y="5568925"/>
              <a:ext cx="113000" cy="50475"/>
            </a:xfrm>
            <a:custGeom>
              <a:rect b="b" l="l" r="r" t="t"/>
              <a:pathLst>
                <a:path extrusionOk="0" h="2019" w="4520">
                  <a:moveTo>
                    <a:pt x="836" y="1"/>
                  </a:moveTo>
                  <a:cubicBezTo>
                    <a:pt x="344" y="1"/>
                    <a:pt x="1" y="15"/>
                    <a:pt x="1" y="15"/>
                  </a:cubicBezTo>
                  <a:lnTo>
                    <a:pt x="1368" y="715"/>
                  </a:lnTo>
                  <a:cubicBezTo>
                    <a:pt x="1368" y="715"/>
                    <a:pt x="3247" y="2018"/>
                    <a:pt x="3987" y="2018"/>
                  </a:cubicBezTo>
                  <a:cubicBezTo>
                    <a:pt x="4101" y="2018"/>
                    <a:pt x="4188" y="1987"/>
                    <a:pt x="4237" y="1916"/>
                  </a:cubicBezTo>
                  <a:cubicBezTo>
                    <a:pt x="4519" y="1480"/>
                    <a:pt x="3064" y="985"/>
                    <a:pt x="2378" y="779"/>
                  </a:cubicBezTo>
                  <a:lnTo>
                    <a:pt x="2378" y="779"/>
                  </a:lnTo>
                  <a:cubicBezTo>
                    <a:pt x="2746" y="877"/>
                    <a:pt x="3336" y="1013"/>
                    <a:pt x="3757" y="1013"/>
                  </a:cubicBezTo>
                  <a:cubicBezTo>
                    <a:pt x="4099" y="1013"/>
                    <a:pt x="4329" y="923"/>
                    <a:pt x="4237" y="649"/>
                  </a:cubicBezTo>
                  <a:cubicBezTo>
                    <a:pt x="4049" y="84"/>
                    <a:pt x="2015" y="1"/>
                    <a:pt x="836" y="1"/>
                  </a:cubicBezTo>
                  <a:close/>
                </a:path>
              </a:pathLst>
            </a:custGeom>
            <a:solidFill>
              <a:srgbClr val="6B8B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3025875" y="5654900"/>
              <a:ext cx="363625" cy="84550"/>
            </a:xfrm>
            <a:custGeom>
              <a:rect b="b" l="l" r="r" t="t"/>
              <a:pathLst>
                <a:path extrusionOk="0" h="3382" w="14545">
                  <a:moveTo>
                    <a:pt x="11227" y="1"/>
                  </a:moveTo>
                  <a:cubicBezTo>
                    <a:pt x="8824" y="1"/>
                    <a:pt x="3047" y="1309"/>
                    <a:pt x="234" y="2547"/>
                  </a:cubicBezTo>
                  <a:cubicBezTo>
                    <a:pt x="34" y="2680"/>
                    <a:pt x="1" y="2880"/>
                    <a:pt x="101" y="3047"/>
                  </a:cubicBezTo>
                  <a:cubicBezTo>
                    <a:pt x="167" y="3081"/>
                    <a:pt x="234" y="3181"/>
                    <a:pt x="334" y="3181"/>
                  </a:cubicBezTo>
                  <a:cubicBezTo>
                    <a:pt x="1901" y="3017"/>
                    <a:pt x="3527" y="2958"/>
                    <a:pt x="5094" y="2958"/>
                  </a:cubicBezTo>
                  <a:cubicBezTo>
                    <a:pt x="9279" y="2958"/>
                    <a:pt x="13051" y="3382"/>
                    <a:pt x="14204" y="3382"/>
                  </a:cubicBezTo>
                  <a:cubicBezTo>
                    <a:pt x="14384" y="3382"/>
                    <a:pt x="14500" y="3371"/>
                    <a:pt x="14544" y="3347"/>
                  </a:cubicBezTo>
                  <a:lnTo>
                    <a:pt x="14511" y="3214"/>
                  </a:lnTo>
                  <a:cubicBezTo>
                    <a:pt x="14211" y="2747"/>
                    <a:pt x="12676" y="412"/>
                    <a:pt x="12176" y="145"/>
                  </a:cubicBezTo>
                  <a:cubicBezTo>
                    <a:pt x="12003" y="46"/>
                    <a:pt x="11673" y="1"/>
                    <a:pt x="11227" y="1"/>
                  </a:cubicBezTo>
                  <a:close/>
                </a:path>
              </a:pathLst>
            </a:custGeom>
            <a:solidFill>
              <a:srgbClr val="222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3160975" y="5672450"/>
              <a:ext cx="172025" cy="31225"/>
            </a:xfrm>
            <a:custGeom>
              <a:rect b="b" l="l" r="r" t="t"/>
              <a:pathLst>
                <a:path extrusionOk="0" h="1249" w="6881">
                  <a:moveTo>
                    <a:pt x="5086" y="0"/>
                  </a:moveTo>
                  <a:cubicBezTo>
                    <a:pt x="4713" y="0"/>
                    <a:pt x="4267" y="22"/>
                    <a:pt x="3737" y="44"/>
                  </a:cubicBezTo>
                  <a:cubicBezTo>
                    <a:pt x="2002" y="177"/>
                    <a:pt x="1" y="811"/>
                    <a:pt x="401" y="944"/>
                  </a:cubicBezTo>
                  <a:cubicBezTo>
                    <a:pt x="668" y="1026"/>
                    <a:pt x="991" y="1048"/>
                    <a:pt x="1370" y="1048"/>
                  </a:cubicBezTo>
                  <a:cubicBezTo>
                    <a:pt x="1812" y="1048"/>
                    <a:pt x="2328" y="1018"/>
                    <a:pt x="2916" y="1018"/>
                  </a:cubicBezTo>
                  <a:cubicBezTo>
                    <a:pt x="3462" y="1018"/>
                    <a:pt x="4070" y="1044"/>
                    <a:pt x="4737" y="1144"/>
                  </a:cubicBezTo>
                  <a:cubicBezTo>
                    <a:pt x="5218" y="1212"/>
                    <a:pt x="5609" y="1248"/>
                    <a:pt x="5914" y="1248"/>
                  </a:cubicBezTo>
                  <a:cubicBezTo>
                    <a:pt x="6665" y="1248"/>
                    <a:pt x="6881" y="1023"/>
                    <a:pt x="6572" y="477"/>
                  </a:cubicBezTo>
                  <a:cubicBezTo>
                    <a:pt x="6324" y="94"/>
                    <a:pt x="5863" y="0"/>
                    <a:pt x="5086" y="0"/>
                  </a:cubicBezTo>
                  <a:close/>
                </a:path>
              </a:pathLst>
            </a:custGeom>
            <a:solidFill>
              <a:srgbClr val="343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3027550" y="5711025"/>
              <a:ext cx="361950" cy="65100"/>
            </a:xfrm>
            <a:custGeom>
              <a:rect b="b" l="l" r="r" t="t"/>
              <a:pathLst>
                <a:path extrusionOk="0" h="2604" w="14478">
                  <a:moveTo>
                    <a:pt x="5363" y="0"/>
                  </a:moveTo>
                  <a:cubicBezTo>
                    <a:pt x="2726" y="0"/>
                    <a:pt x="651" y="607"/>
                    <a:pt x="0" y="802"/>
                  </a:cubicBezTo>
                  <a:cubicBezTo>
                    <a:pt x="67" y="836"/>
                    <a:pt x="134" y="936"/>
                    <a:pt x="234" y="936"/>
                  </a:cubicBezTo>
                  <a:cubicBezTo>
                    <a:pt x="1335" y="822"/>
                    <a:pt x="2272" y="772"/>
                    <a:pt x="3090" y="772"/>
                  </a:cubicBezTo>
                  <a:cubicBezTo>
                    <a:pt x="7053" y="772"/>
                    <a:pt x="8207" y="1940"/>
                    <a:pt x="11609" y="2604"/>
                  </a:cubicBezTo>
                  <a:cubicBezTo>
                    <a:pt x="11609" y="2604"/>
                    <a:pt x="14044" y="1336"/>
                    <a:pt x="14477" y="1102"/>
                  </a:cubicBezTo>
                  <a:lnTo>
                    <a:pt x="14411" y="1002"/>
                  </a:lnTo>
                  <a:cubicBezTo>
                    <a:pt x="13210" y="802"/>
                    <a:pt x="8473" y="68"/>
                    <a:pt x="5571" y="2"/>
                  </a:cubicBezTo>
                  <a:cubicBezTo>
                    <a:pt x="5501" y="1"/>
                    <a:pt x="5432" y="0"/>
                    <a:pt x="5363" y="0"/>
                  </a:cubicBezTo>
                  <a:close/>
                </a:path>
              </a:pathLst>
            </a:custGeom>
            <a:solidFill>
              <a:srgbClr val="0E0D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3329425" y="5833650"/>
              <a:ext cx="234375" cy="69225"/>
            </a:xfrm>
            <a:custGeom>
              <a:rect b="b" l="l" r="r" t="t"/>
              <a:pathLst>
                <a:path extrusionOk="0" h="2769" w="9375">
                  <a:moveTo>
                    <a:pt x="9374" y="0"/>
                  </a:moveTo>
                  <a:lnTo>
                    <a:pt x="9241" y="100"/>
                  </a:lnTo>
                  <a:cubicBezTo>
                    <a:pt x="7822" y="1105"/>
                    <a:pt x="6220" y="1442"/>
                    <a:pt x="4710" y="1442"/>
                  </a:cubicBezTo>
                  <a:cubicBezTo>
                    <a:pt x="2812" y="1442"/>
                    <a:pt x="1060" y="909"/>
                    <a:pt x="1" y="501"/>
                  </a:cubicBezTo>
                  <a:lnTo>
                    <a:pt x="1" y="501"/>
                  </a:lnTo>
                  <a:cubicBezTo>
                    <a:pt x="434" y="1201"/>
                    <a:pt x="1035" y="1768"/>
                    <a:pt x="1735" y="2235"/>
                  </a:cubicBezTo>
                  <a:cubicBezTo>
                    <a:pt x="2069" y="2435"/>
                    <a:pt x="2402" y="2602"/>
                    <a:pt x="2769" y="2769"/>
                  </a:cubicBezTo>
                  <a:cubicBezTo>
                    <a:pt x="7939" y="2435"/>
                    <a:pt x="9374" y="0"/>
                    <a:pt x="9374" y="0"/>
                  </a:cubicBezTo>
                  <a:close/>
                </a:path>
              </a:pathLst>
            </a:custGeom>
            <a:solidFill>
              <a:srgbClr val="1C1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3382200" y="5921800"/>
              <a:ext cx="848725" cy="671950"/>
            </a:xfrm>
            <a:custGeom>
              <a:rect b="b" l="l" r="r" t="t"/>
              <a:pathLst>
                <a:path extrusionOk="0" h="26878" w="33949">
                  <a:moveTo>
                    <a:pt x="8341" y="1"/>
                  </a:moveTo>
                  <a:cubicBezTo>
                    <a:pt x="2094" y="1"/>
                    <a:pt x="1" y="8058"/>
                    <a:pt x="7063" y="14987"/>
                  </a:cubicBezTo>
                  <a:cubicBezTo>
                    <a:pt x="8597" y="16422"/>
                    <a:pt x="11966" y="18323"/>
                    <a:pt x="15836" y="20158"/>
                  </a:cubicBezTo>
                  <a:cubicBezTo>
                    <a:pt x="23165" y="23620"/>
                    <a:pt x="32244" y="26878"/>
                    <a:pt x="33584" y="26878"/>
                  </a:cubicBezTo>
                  <a:cubicBezTo>
                    <a:pt x="33678" y="26878"/>
                    <a:pt x="33733" y="26862"/>
                    <a:pt x="33749" y="26829"/>
                  </a:cubicBezTo>
                  <a:cubicBezTo>
                    <a:pt x="33949" y="26362"/>
                    <a:pt x="29779" y="19257"/>
                    <a:pt x="24642" y="12586"/>
                  </a:cubicBezTo>
                  <a:cubicBezTo>
                    <a:pt x="21106" y="8016"/>
                    <a:pt x="17137" y="3579"/>
                    <a:pt x="13768" y="1678"/>
                  </a:cubicBezTo>
                  <a:cubicBezTo>
                    <a:pt x="11749" y="511"/>
                    <a:pt x="9914" y="1"/>
                    <a:pt x="8341" y="1"/>
                  </a:cubicBezTo>
                  <a:close/>
                </a:path>
              </a:pathLst>
            </a:custGeom>
            <a:solidFill>
              <a:srgbClr val="1A5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3513900" y="5988500"/>
              <a:ext cx="496150" cy="433850"/>
            </a:xfrm>
            <a:custGeom>
              <a:rect b="b" l="l" r="r" t="t"/>
              <a:pathLst>
                <a:path extrusionOk="0" h="17354" w="19846">
                  <a:moveTo>
                    <a:pt x="5267" y="0"/>
                  </a:moveTo>
                  <a:cubicBezTo>
                    <a:pt x="1764" y="0"/>
                    <a:pt x="0" y="3495"/>
                    <a:pt x="1728" y="7249"/>
                  </a:cubicBezTo>
                  <a:cubicBezTo>
                    <a:pt x="4363" y="13153"/>
                    <a:pt x="10368" y="15555"/>
                    <a:pt x="12503" y="16089"/>
                  </a:cubicBezTo>
                  <a:cubicBezTo>
                    <a:pt x="12824" y="16174"/>
                    <a:pt x="13083" y="16210"/>
                    <a:pt x="13292" y="16210"/>
                  </a:cubicBezTo>
                  <a:cubicBezTo>
                    <a:pt x="14470" y="16210"/>
                    <a:pt x="14037" y="15055"/>
                    <a:pt x="14037" y="15055"/>
                  </a:cubicBezTo>
                  <a:lnTo>
                    <a:pt x="14037" y="15055"/>
                  </a:lnTo>
                  <a:cubicBezTo>
                    <a:pt x="14037" y="15055"/>
                    <a:pt x="14905" y="15922"/>
                    <a:pt x="17039" y="16723"/>
                  </a:cubicBezTo>
                  <a:cubicBezTo>
                    <a:pt x="17985" y="17077"/>
                    <a:pt x="18729" y="17354"/>
                    <a:pt x="19178" y="17354"/>
                  </a:cubicBezTo>
                  <a:cubicBezTo>
                    <a:pt x="19744" y="17354"/>
                    <a:pt x="19846" y="16918"/>
                    <a:pt x="19307" y="15655"/>
                  </a:cubicBezTo>
                  <a:cubicBezTo>
                    <a:pt x="17506" y="11519"/>
                    <a:pt x="13937" y="5381"/>
                    <a:pt x="12536" y="3913"/>
                  </a:cubicBezTo>
                  <a:cubicBezTo>
                    <a:pt x="9770" y="1111"/>
                    <a:pt x="7242" y="0"/>
                    <a:pt x="5267" y="0"/>
                  </a:cubicBezTo>
                  <a:close/>
                </a:path>
              </a:pathLst>
            </a:custGeom>
            <a:solidFill>
              <a:srgbClr val="093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3536850" y="5993350"/>
              <a:ext cx="455700" cy="399625"/>
            </a:xfrm>
            <a:custGeom>
              <a:rect b="b" l="l" r="r" t="t"/>
              <a:pathLst>
                <a:path extrusionOk="0" h="15985" w="18228">
                  <a:moveTo>
                    <a:pt x="4825" y="1"/>
                  </a:moveTo>
                  <a:cubicBezTo>
                    <a:pt x="1622" y="1"/>
                    <a:pt x="1" y="3215"/>
                    <a:pt x="1577" y="6688"/>
                  </a:cubicBezTo>
                  <a:cubicBezTo>
                    <a:pt x="3979" y="12125"/>
                    <a:pt x="9483" y="14327"/>
                    <a:pt x="11451" y="14827"/>
                  </a:cubicBezTo>
                  <a:cubicBezTo>
                    <a:pt x="11738" y="14900"/>
                    <a:pt x="11971" y="14931"/>
                    <a:pt x="12161" y="14931"/>
                  </a:cubicBezTo>
                  <a:cubicBezTo>
                    <a:pt x="13275" y="14931"/>
                    <a:pt x="12886" y="13860"/>
                    <a:pt x="12885" y="13860"/>
                  </a:cubicBezTo>
                  <a:lnTo>
                    <a:pt x="12885" y="13860"/>
                  </a:lnTo>
                  <a:cubicBezTo>
                    <a:pt x="12886" y="13860"/>
                    <a:pt x="13653" y="14661"/>
                    <a:pt x="15621" y="15394"/>
                  </a:cubicBezTo>
                  <a:cubicBezTo>
                    <a:pt x="16485" y="15731"/>
                    <a:pt x="17170" y="15985"/>
                    <a:pt x="17589" y="15985"/>
                  </a:cubicBezTo>
                  <a:cubicBezTo>
                    <a:pt x="18124" y="15985"/>
                    <a:pt x="18227" y="15572"/>
                    <a:pt x="17722" y="14394"/>
                  </a:cubicBezTo>
                  <a:cubicBezTo>
                    <a:pt x="16054" y="10558"/>
                    <a:pt x="12785" y="4954"/>
                    <a:pt x="11484" y="3619"/>
                  </a:cubicBezTo>
                  <a:cubicBezTo>
                    <a:pt x="8954" y="1029"/>
                    <a:pt x="6637" y="1"/>
                    <a:pt x="4825" y="1"/>
                  </a:cubicBezTo>
                  <a:close/>
                </a:path>
              </a:pathLst>
            </a:custGeom>
            <a:solidFill>
              <a:srgbClr val="0D3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3435350" y="5909975"/>
              <a:ext cx="470350" cy="354125"/>
            </a:xfrm>
            <a:custGeom>
              <a:rect b="b" l="l" r="r" t="t"/>
              <a:pathLst>
                <a:path extrusionOk="0" h="14165" w="18814">
                  <a:moveTo>
                    <a:pt x="6388" y="1"/>
                  </a:moveTo>
                  <a:cubicBezTo>
                    <a:pt x="5084" y="1"/>
                    <a:pt x="3942" y="404"/>
                    <a:pt x="3036" y="950"/>
                  </a:cubicBezTo>
                  <a:cubicBezTo>
                    <a:pt x="1935" y="1617"/>
                    <a:pt x="1168" y="2484"/>
                    <a:pt x="934" y="3118"/>
                  </a:cubicBezTo>
                  <a:cubicBezTo>
                    <a:pt x="0" y="5220"/>
                    <a:pt x="1301" y="7888"/>
                    <a:pt x="2502" y="9289"/>
                  </a:cubicBezTo>
                  <a:cubicBezTo>
                    <a:pt x="3068" y="9915"/>
                    <a:pt x="3468" y="10088"/>
                    <a:pt x="3737" y="10088"/>
                  </a:cubicBezTo>
                  <a:cubicBezTo>
                    <a:pt x="4070" y="10088"/>
                    <a:pt x="4203" y="9823"/>
                    <a:pt x="4203" y="9823"/>
                  </a:cubicBezTo>
                  <a:cubicBezTo>
                    <a:pt x="4906" y="10892"/>
                    <a:pt x="6503" y="12912"/>
                    <a:pt x="7459" y="12912"/>
                  </a:cubicBezTo>
                  <a:cubicBezTo>
                    <a:pt x="7547" y="12912"/>
                    <a:pt x="7630" y="12895"/>
                    <a:pt x="7706" y="12859"/>
                  </a:cubicBezTo>
                  <a:cubicBezTo>
                    <a:pt x="8606" y="12458"/>
                    <a:pt x="7772" y="10991"/>
                    <a:pt x="7672" y="10857"/>
                  </a:cubicBezTo>
                  <a:lnTo>
                    <a:pt x="7672" y="10857"/>
                  </a:lnTo>
                  <a:cubicBezTo>
                    <a:pt x="7769" y="10889"/>
                    <a:pt x="10678" y="13233"/>
                    <a:pt x="11984" y="13233"/>
                  </a:cubicBezTo>
                  <a:cubicBezTo>
                    <a:pt x="12027" y="13233"/>
                    <a:pt x="12069" y="13231"/>
                    <a:pt x="12109" y="13226"/>
                  </a:cubicBezTo>
                  <a:cubicBezTo>
                    <a:pt x="13343" y="13025"/>
                    <a:pt x="12976" y="11858"/>
                    <a:pt x="12976" y="11858"/>
                  </a:cubicBezTo>
                  <a:lnTo>
                    <a:pt x="12976" y="11858"/>
                  </a:lnTo>
                  <a:cubicBezTo>
                    <a:pt x="12976" y="11858"/>
                    <a:pt x="16958" y="14165"/>
                    <a:pt x="17970" y="14165"/>
                  </a:cubicBezTo>
                  <a:cubicBezTo>
                    <a:pt x="17998" y="14165"/>
                    <a:pt x="18023" y="14163"/>
                    <a:pt x="18046" y="14160"/>
                  </a:cubicBezTo>
                  <a:cubicBezTo>
                    <a:pt x="18813" y="14059"/>
                    <a:pt x="18046" y="10991"/>
                    <a:pt x="15611" y="7121"/>
                  </a:cubicBezTo>
                  <a:cubicBezTo>
                    <a:pt x="15144" y="6321"/>
                    <a:pt x="14610" y="5520"/>
                    <a:pt x="14010" y="4686"/>
                  </a:cubicBezTo>
                  <a:cubicBezTo>
                    <a:pt x="11246" y="1147"/>
                    <a:pt x="8587" y="1"/>
                    <a:pt x="6388" y="1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3435350" y="5933725"/>
              <a:ext cx="470350" cy="330375"/>
            </a:xfrm>
            <a:custGeom>
              <a:rect b="b" l="l" r="r" t="t"/>
              <a:pathLst>
                <a:path extrusionOk="0" h="13215" w="18814">
                  <a:moveTo>
                    <a:pt x="3036" y="0"/>
                  </a:moveTo>
                  <a:cubicBezTo>
                    <a:pt x="1935" y="667"/>
                    <a:pt x="1168" y="1534"/>
                    <a:pt x="934" y="2168"/>
                  </a:cubicBezTo>
                  <a:cubicBezTo>
                    <a:pt x="0" y="4270"/>
                    <a:pt x="1301" y="6938"/>
                    <a:pt x="2502" y="8339"/>
                  </a:cubicBezTo>
                  <a:cubicBezTo>
                    <a:pt x="3068" y="8965"/>
                    <a:pt x="3468" y="9138"/>
                    <a:pt x="3737" y="9138"/>
                  </a:cubicBezTo>
                  <a:cubicBezTo>
                    <a:pt x="4070" y="9138"/>
                    <a:pt x="4203" y="8873"/>
                    <a:pt x="4203" y="8873"/>
                  </a:cubicBezTo>
                  <a:cubicBezTo>
                    <a:pt x="4906" y="9942"/>
                    <a:pt x="6503" y="11962"/>
                    <a:pt x="7459" y="11962"/>
                  </a:cubicBezTo>
                  <a:cubicBezTo>
                    <a:pt x="7547" y="11962"/>
                    <a:pt x="7630" y="11945"/>
                    <a:pt x="7706" y="11909"/>
                  </a:cubicBezTo>
                  <a:cubicBezTo>
                    <a:pt x="8606" y="11508"/>
                    <a:pt x="7772" y="10041"/>
                    <a:pt x="7672" y="9907"/>
                  </a:cubicBezTo>
                  <a:lnTo>
                    <a:pt x="7672" y="9907"/>
                  </a:lnTo>
                  <a:cubicBezTo>
                    <a:pt x="7769" y="9939"/>
                    <a:pt x="10678" y="12283"/>
                    <a:pt x="11984" y="12283"/>
                  </a:cubicBezTo>
                  <a:cubicBezTo>
                    <a:pt x="12027" y="12283"/>
                    <a:pt x="12069" y="12281"/>
                    <a:pt x="12109" y="12276"/>
                  </a:cubicBezTo>
                  <a:cubicBezTo>
                    <a:pt x="13343" y="12075"/>
                    <a:pt x="12976" y="10908"/>
                    <a:pt x="12976" y="10908"/>
                  </a:cubicBezTo>
                  <a:lnTo>
                    <a:pt x="12976" y="10908"/>
                  </a:lnTo>
                  <a:cubicBezTo>
                    <a:pt x="12976" y="10908"/>
                    <a:pt x="16958" y="13215"/>
                    <a:pt x="17970" y="13215"/>
                  </a:cubicBezTo>
                  <a:cubicBezTo>
                    <a:pt x="17998" y="13215"/>
                    <a:pt x="18023" y="13213"/>
                    <a:pt x="18046" y="13210"/>
                  </a:cubicBezTo>
                  <a:cubicBezTo>
                    <a:pt x="18813" y="13109"/>
                    <a:pt x="18046" y="10041"/>
                    <a:pt x="15578" y="6171"/>
                  </a:cubicBezTo>
                  <a:lnTo>
                    <a:pt x="15578" y="6171"/>
                  </a:lnTo>
                  <a:cubicBezTo>
                    <a:pt x="15578" y="6172"/>
                    <a:pt x="18046" y="11542"/>
                    <a:pt x="17312" y="12109"/>
                  </a:cubicBezTo>
                  <a:cubicBezTo>
                    <a:pt x="17262" y="12146"/>
                    <a:pt x="17192" y="12164"/>
                    <a:pt x="17105" y="12164"/>
                  </a:cubicBezTo>
                  <a:cubicBezTo>
                    <a:pt x="16036" y="12164"/>
                    <a:pt x="12443" y="9540"/>
                    <a:pt x="12442" y="9540"/>
                  </a:cubicBezTo>
                  <a:lnTo>
                    <a:pt x="12442" y="9540"/>
                  </a:lnTo>
                  <a:cubicBezTo>
                    <a:pt x="12780" y="10841"/>
                    <a:pt x="12630" y="11696"/>
                    <a:pt x="11747" y="11696"/>
                  </a:cubicBezTo>
                  <a:cubicBezTo>
                    <a:pt x="10885" y="11696"/>
                    <a:pt x="9325" y="10882"/>
                    <a:pt x="6838" y="8873"/>
                  </a:cubicBezTo>
                  <a:lnTo>
                    <a:pt x="6838" y="8873"/>
                  </a:lnTo>
                  <a:cubicBezTo>
                    <a:pt x="7557" y="10326"/>
                    <a:pt x="7631" y="11053"/>
                    <a:pt x="7221" y="11053"/>
                  </a:cubicBezTo>
                  <a:cubicBezTo>
                    <a:pt x="6719" y="11053"/>
                    <a:pt x="5490" y="9959"/>
                    <a:pt x="3836" y="7772"/>
                  </a:cubicBezTo>
                  <a:lnTo>
                    <a:pt x="3836" y="7772"/>
                  </a:lnTo>
                  <a:cubicBezTo>
                    <a:pt x="3882" y="8200"/>
                    <a:pt x="3753" y="8390"/>
                    <a:pt x="3545" y="8390"/>
                  </a:cubicBezTo>
                  <a:cubicBezTo>
                    <a:pt x="3299" y="8390"/>
                    <a:pt x="2943" y="8124"/>
                    <a:pt x="2635" y="7672"/>
                  </a:cubicBezTo>
                  <a:cubicBezTo>
                    <a:pt x="467" y="4570"/>
                    <a:pt x="534" y="2035"/>
                    <a:pt x="3036" y="0"/>
                  </a:cubicBezTo>
                  <a:close/>
                </a:path>
              </a:pathLst>
            </a:custGeom>
            <a:solidFill>
              <a:srgbClr val="E87B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3778075" y="6236425"/>
              <a:ext cx="452850" cy="357325"/>
            </a:xfrm>
            <a:custGeom>
              <a:rect b="b" l="l" r="r" t="t"/>
              <a:pathLst>
                <a:path extrusionOk="0" h="14293" w="18114">
                  <a:moveTo>
                    <a:pt x="8807" y="1"/>
                  </a:moveTo>
                  <a:lnTo>
                    <a:pt x="8807" y="1"/>
                  </a:lnTo>
                  <a:cubicBezTo>
                    <a:pt x="11242" y="4270"/>
                    <a:pt x="11943" y="9241"/>
                    <a:pt x="10942" y="9508"/>
                  </a:cubicBezTo>
                  <a:cubicBezTo>
                    <a:pt x="10912" y="9516"/>
                    <a:pt x="10859" y="9520"/>
                    <a:pt x="10787" y="9520"/>
                  </a:cubicBezTo>
                  <a:cubicBezTo>
                    <a:pt x="9663" y="9520"/>
                    <a:pt x="3699" y="8576"/>
                    <a:pt x="1" y="7573"/>
                  </a:cubicBezTo>
                  <a:lnTo>
                    <a:pt x="1" y="7573"/>
                  </a:lnTo>
                  <a:cubicBezTo>
                    <a:pt x="7330" y="11035"/>
                    <a:pt x="16409" y="14293"/>
                    <a:pt x="17749" y="14293"/>
                  </a:cubicBezTo>
                  <a:cubicBezTo>
                    <a:pt x="17843" y="14293"/>
                    <a:pt x="17898" y="14277"/>
                    <a:pt x="17914" y="14244"/>
                  </a:cubicBezTo>
                  <a:cubicBezTo>
                    <a:pt x="18114" y="13777"/>
                    <a:pt x="13944" y="6672"/>
                    <a:pt x="8807" y="1"/>
                  </a:cubicBezTo>
                  <a:close/>
                </a:path>
              </a:pathLst>
            </a:custGeom>
            <a:solidFill>
              <a:srgbClr val="1C1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3980725" y="6394050"/>
              <a:ext cx="175975" cy="141300"/>
            </a:xfrm>
            <a:custGeom>
              <a:rect b="b" l="l" r="r" t="t"/>
              <a:pathLst>
                <a:path extrusionOk="0" h="5652" w="7039">
                  <a:moveTo>
                    <a:pt x="4537" y="0"/>
                  </a:moveTo>
                  <a:cubicBezTo>
                    <a:pt x="4538" y="1"/>
                    <a:pt x="5972" y="4270"/>
                    <a:pt x="5571" y="4837"/>
                  </a:cubicBezTo>
                  <a:lnTo>
                    <a:pt x="1" y="4103"/>
                  </a:lnTo>
                  <a:lnTo>
                    <a:pt x="1" y="4103"/>
                  </a:lnTo>
                  <a:cubicBezTo>
                    <a:pt x="1" y="4103"/>
                    <a:pt x="4868" y="5652"/>
                    <a:pt x="6192" y="5652"/>
                  </a:cubicBezTo>
                  <a:cubicBezTo>
                    <a:pt x="6322" y="5652"/>
                    <a:pt x="6418" y="5637"/>
                    <a:pt x="6472" y="5604"/>
                  </a:cubicBezTo>
                  <a:cubicBezTo>
                    <a:pt x="7039" y="5137"/>
                    <a:pt x="4538" y="1"/>
                    <a:pt x="4537" y="0"/>
                  </a:cubicBezTo>
                  <a:close/>
                </a:path>
              </a:pathLst>
            </a:custGeom>
            <a:solidFill>
              <a:srgbClr val="302D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3621300" y="5913700"/>
              <a:ext cx="107725" cy="61275"/>
            </a:xfrm>
            <a:custGeom>
              <a:rect b="b" l="l" r="r" t="t"/>
              <a:pathLst>
                <a:path extrusionOk="0" h="2451" w="4309">
                  <a:moveTo>
                    <a:pt x="1" y="0"/>
                  </a:moveTo>
                  <a:lnTo>
                    <a:pt x="1235" y="901"/>
                  </a:lnTo>
                  <a:cubicBezTo>
                    <a:pt x="1235" y="901"/>
                    <a:pt x="2994" y="2450"/>
                    <a:pt x="3717" y="2450"/>
                  </a:cubicBezTo>
                  <a:cubicBezTo>
                    <a:pt x="3809" y="2450"/>
                    <a:pt x="3884" y="2425"/>
                    <a:pt x="3937" y="2369"/>
                  </a:cubicBezTo>
                  <a:cubicBezTo>
                    <a:pt x="4308" y="1945"/>
                    <a:pt x="2804" y="1268"/>
                    <a:pt x="2171" y="1008"/>
                  </a:cubicBezTo>
                  <a:lnTo>
                    <a:pt x="2171" y="1008"/>
                  </a:lnTo>
                  <a:cubicBezTo>
                    <a:pt x="2557" y="1154"/>
                    <a:pt x="3272" y="1400"/>
                    <a:pt x="3718" y="1400"/>
                  </a:cubicBezTo>
                  <a:cubicBezTo>
                    <a:pt x="3982" y="1400"/>
                    <a:pt x="4153" y="1313"/>
                    <a:pt x="4104" y="1068"/>
                  </a:cubicBezTo>
                  <a:cubicBezTo>
                    <a:pt x="3937" y="234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A9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1" name="Google Shape;1891;p33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1892" name="Google Shape;1892;p33"/>
          <p:cNvSpPr/>
          <p:nvPr/>
        </p:nvSpPr>
        <p:spPr>
          <a:xfrm>
            <a:off x="6746150" y="3210925"/>
            <a:ext cx="1940700" cy="10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3" name="Google Shape;1893;p33"/>
          <p:cNvCxnSpPr>
            <a:stCxn id="1892" idx="1"/>
          </p:cNvCxnSpPr>
          <p:nvPr/>
        </p:nvCxnSpPr>
        <p:spPr>
          <a:xfrm rot="10800000">
            <a:off x="5012450" y="3459925"/>
            <a:ext cx="1733700" cy="25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94" name="Google Shape;1894;p33"/>
          <p:cNvSpPr/>
          <p:nvPr/>
        </p:nvSpPr>
        <p:spPr>
          <a:xfrm>
            <a:off x="457025" y="1382375"/>
            <a:ext cx="1940700" cy="10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5" name="Google Shape;1895;p33"/>
          <p:cNvCxnSpPr>
            <a:stCxn id="1894" idx="3"/>
          </p:cNvCxnSpPr>
          <p:nvPr/>
        </p:nvCxnSpPr>
        <p:spPr>
          <a:xfrm>
            <a:off x="2397725" y="1886075"/>
            <a:ext cx="1567200" cy="12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96" name="Google Shape;1896;p33"/>
          <p:cNvSpPr/>
          <p:nvPr/>
        </p:nvSpPr>
        <p:spPr>
          <a:xfrm>
            <a:off x="6746150" y="1382375"/>
            <a:ext cx="1940700" cy="10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7" name="Google Shape;1897;p33"/>
          <p:cNvCxnSpPr>
            <a:stCxn id="1896" idx="1"/>
          </p:cNvCxnSpPr>
          <p:nvPr/>
        </p:nvCxnSpPr>
        <p:spPr>
          <a:xfrm flipH="1">
            <a:off x="5014850" y="1886075"/>
            <a:ext cx="1731300" cy="78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98" name="Google Shape;1898;p33"/>
          <p:cNvSpPr/>
          <p:nvPr/>
        </p:nvSpPr>
        <p:spPr>
          <a:xfrm>
            <a:off x="457025" y="3210925"/>
            <a:ext cx="1940700" cy="10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9" name="Google Shape;1899;p33"/>
          <p:cNvCxnSpPr>
            <a:stCxn id="1898" idx="3"/>
          </p:cNvCxnSpPr>
          <p:nvPr/>
        </p:nvCxnSpPr>
        <p:spPr>
          <a:xfrm flipH="1" rot="10800000">
            <a:off x="2397725" y="3178825"/>
            <a:ext cx="1876500" cy="53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900" name="Google Shape;1900;p33"/>
          <p:cNvGrpSpPr/>
          <p:nvPr/>
        </p:nvGrpSpPr>
        <p:grpSpPr>
          <a:xfrm>
            <a:off x="6829547" y="1464232"/>
            <a:ext cx="1773900" cy="843686"/>
            <a:chOff x="4781600" y="3472301"/>
            <a:chExt cx="1773900" cy="843686"/>
          </a:xfrm>
        </p:grpSpPr>
        <p:sp>
          <p:nvSpPr>
            <p:cNvPr id="1901" name="Google Shape;1901;p33"/>
            <p:cNvSpPr txBox="1"/>
            <p:nvPr/>
          </p:nvSpPr>
          <p:spPr>
            <a:xfrm>
              <a:off x="4781600" y="347230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2" name="Google Shape;1902;p33"/>
            <p:cNvSpPr txBox="1"/>
            <p:nvPr/>
          </p:nvSpPr>
          <p:spPr>
            <a:xfrm>
              <a:off x="47816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3" name="Google Shape;1903;p33"/>
          <p:cNvGrpSpPr/>
          <p:nvPr/>
        </p:nvGrpSpPr>
        <p:grpSpPr>
          <a:xfrm>
            <a:off x="540425" y="1464157"/>
            <a:ext cx="1773900" cy="843836"/>
            <a:chOff x="415700" y="3472151"/>
            <a:chExt cx="1773900" cy="843836"/>
          </a:xfrm>
        </p:grpSpPr>
        <p:sp>
          <p:nvSpPr>
            <p:cNvPr id="1904" name="Google Shape;1904;p33"/>
            <p:cNvSpPr txBox="1"/>
            <p:nvPr/>
          </p:nvSpPr>
          <p:spPr>
            <a:xfrm>
              <a:off x="415700" y="3472151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5" name="Google Shape;1905;p33"/>
            <p:cNvSpPr txBox="1"/>
            <p:nvPr/>
          </p:nvSpPr>
          <p:spPr>
            <a:xfrm>
              <a:off x="4157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6" name="Google Shape;1906;p33"/>
          <p:cNvGrpSpPr/>
          <p:nvPr/>
        </p:nvGrpSpPr>
        <p:grpSpPr>
          <a:xfrm>
            <a:off x="6829550" y="3294288"/>
            <a:ext cx="1773900" cy="840673"/>
            <a:chOff x="6958750" y="1621731"/>
            <a:chExt cx="1773900" cy="840673"/>
          </a:xfrm>
        </p:grpSpPr>
        <p:sp>
          <p:nvSpPr>
            <p:cNvPr id="1907" name="Google Shape;1907;p33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33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09" name="Google Shape;1909;p33"/>
          <p:cNvGrpSpPr/>
          <p:nvPr/>
        </p:nvGrpSpPr>
        <p:grpSpPr>
          <a:xfrm>
            <a:off x="540428" y="3300526"/>
            <a:ext cx="1773900" cy="828197"/>
            <a:chOff x="2604431" y="1634207"/>
            <a:chExt cx="1773900" cy="828197"/>
          </a:xfrm>
        </p:grpSpPr>
        <p:sp>
          <p:nvSpPr>
            <p:cNvPr id="1910" name="Google Shape;1910;p33"/>
            <p:cNvSpPr txBox="1"/>
            <p:nvPr/>
          </p:nvSpPr>
          <p:spPr>
            <a:xfrm>
              <a:off x="2604431" y="1885805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Google Shape;1911;p33"/>
            <p:cNvSpPr txBox="1"/>
            <p:nvPr/>
          </p:nvSpPr>
          <p:spPr>
            <a:xfrm>
              <a:off x="2604431" y="1634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Bird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027508" y="3782063"/>
            <a:ext cx="1659300" cy="609850"/>
            <a:chOff x="7027508" y="3782063"/>
            <a:chExt cx="1659300" cy="609850"/>
          </a:xfrm>
        </p:grpSpPr>
        <p:sp>
          <p:nvSpPr>
            <p:cNvPr id="97" name="Google Shape;97;p16"/>
            <p:cNvSpPr txBox="1"/>
            <p:nvPr/>
          </p:nvSpPr>
          <p:spPr>
            <a:xfrm flipH="1">
              <a:off x="7480667" y="4060113"/>
              <a:ext cx="753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75 %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8" name="Google Shape;98;p16"/>
            <p:cNvGrpSpPr/>
            <p:nvPr/>
          </p:nvGrpSpPr>
          <p:grpSpPr>
            <a:xfrm flipH="1">
              <a:off x="7027508" y="3782063"/>
              <a:ext cx="1659300" cy="201906"/>
              <a:chOff x="457209" y="3755200"/>
              <a:chExt cx="1659300" cy="201906"/>
            </a:xfrm>
          </p:grpSpPr>
          <p:sp>
            <p:nvSpPr>
              <p:cNvPr id="99" name="Google Shape;99;p16"/>
              <p:cNvSpPr/>
              <p:nvPr/>
            </p:nvSpPr>
            <p:spPr>
              <a:xfrm>
                <a:off x="457209" y="3755206"/>
                <a:ext cx="1659300" cy="201900"/>
              </a:xfrm>
              <a:prstGeom prst="roundRect">
                <a:avLst>
                  <a:gd fmla="val 25293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57213" y="3755200"/>
                <a:ext cx="1206000" cy="201900"/>
              </a:xfrm>
              <a:prstGeom prst="roundRect">
                <a:avLst>
                  <a:gd fmla="val 2599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16"/>
          <p:cNvGrpSpPr/>
          <p:nvPr/>
        </p:nvGrpSpPr>
        <p:grpSpPr>
          <a:xfrm>
            <a:off x="4572008" y="3782063"/>
            <a:ext cx="1659306" cy="609850"/>
            <a:chOff x="4572008" y="3782063"/>
            <a:chExt cx="1659306" cy="609850"/>
          </a:xfrm>
        </p:grpSpPr>
        <p:sp>
          <p:nvSpPr>
            <p:cNvPr id="102" name="Google Shape;102;p16"/>
            <p:cNvSpPr txBox="1"/>
            <p:nvPr/>
          </p:nvSpPr>
          <p:spPr>
            <a:xfrm flipH="1">
              <a:off x="5025217" y="4060113"/>
              <a:ext cx="753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25 %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3" name="Google Shape;103;p16"/>
            <p:cNvGrpSpPr/>
            <p:nvPr/>
          </p:nvGrpSpPr>
          <p:grpSpPr>
            <a:xfrm flipH="1">
              <a:off x="4572008" y="3782063"/>
              <a:ext cx="1659306" cy="201906"/>
              <a:chOff x="2912703" y="3755200"/>
              <a:chExt cx="1659306" cy="201906"/>
            </a:xfrm>
          </p:grpSpPr>
          <p:sp>
            <p:nvSpPr>
              <p:cNvPr id="104" name="Google Shape;104;p16"/>
              <p:cNvSpPr/>
              <p:nvPr/>
            </p:nvSpPr>
            <p:spPr>
              <a:xfrm>
                <a:off x="2912709" y="3755206"/>
                <a:ext cx="1659300" cy="201900"/>
              </a:xfrm>
              <a:prstGeom prst="roundRect">
                <a:avLst>
                  <a:gd fmla="val 25392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912703" y="3755200"/>
                <a:ext cx="474600" cy="201900"/>
              </a:xfrm>
              <a:prstGeom prst="roundRect">
                <a:avLst>
                  <a:gd fmla="val 21123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" name="Google Shape;106;p16"/>
          <p:cNvGrpSpPr/>
          <p:nvPr/>
        </p:nvGrpSpPr>
        <p:grpSpPr>
          <a:xfrm>
            <a:off x="6970200" y="1640525"/>
            <a:ext cx="1773900" cy="1912955"/>
            <a:chOff x="6970200" y="1640525"/>
            <a:chExt cx="1773900" cy="1912955"/>
          </a:xfrm>
        </p:grpSpPr>
        <p:sp>
          <p:nvSpPr>
            <p:cNvPr id="107" name="Google Shape;107;p16"/>
            <p:cNvSpPr/>
            <p:nvPr/>
          </p:nvSpPr>
          <p:spPr>
            <a:xfrm flipH="1">
              <a:off x="7552680" y="1640525"/>
              <a:ext cx="609000" cy="6090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972450" y="2976880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6970200" y="2712806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4514719" y="1640525"/>
            <a:ext cx="1773900" cy="1912955"/>
            <a:chOff x="4514719" y="1640525"/>
            <a:chExt cx="1773900" cy="1912955"/>
          </a:xfrm>
        </p:grpSpPr>
        <p:sp>
          <p:nvSpPr>
            <p:cNvPr id="111" name="Google Shape;111;p16"/>
            <p:cNvSpPr/>
            <p:nvPr/>
          </p:nvSpPr>
          <p:spPr>
            <a:xfrm flipH="1">
              <a:off x="5097230" y="1640525"/>
              <a:ext cx="609000" cy="60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4514719" y="2976880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514719" y="2725282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457198" y="729494"/>
            <a:ext cx="3169399" cy="4139028"/>
            <a:chOff x="457198" y="729494"/>
            <a:chExt cx="3169399" cy="4139028"/>
          </a:xfrm>
        </p:grpSpPr>
        <p:grpSp>
          <p:nvGrpSpPr>
            <p:cNvPr id="115" name="Google Shape;115;p16"/>
            <p:cNvGrpSpPr/>
            <p:nvPr/>
          </p:nvGrpSpPr>
          <p:grpSpPr>
            <a:xfrm rot="1551625">
              <a:off x="1547358" y="4022323"/>
              <a:ext cx="1739435" cy="491452"/>
              <a:chOff x="6976419" y="3513812"/>
              <a:chExt cx="1739356" cy="491430"/>
            </a:xfrm>
          </p:grpSpPr>
          <p:sp>
            <p:nvSpPr>
              <p:cNvPr id="116" name="Google Shape;116;p16"/>
              <p:cNvSpPr/>
              <p:nvPr/>
            </p:nvSpPr>
            <p:spPr>
              <a:xfrm flipH="1">
                <a:off x="6976419" y="3513815"/>
                <a:ext cx="1739356" cy="491427"/>
              </a:xfrm>
              <a:custGeom>
                <a:rect b="b" l="l" r="r" t="t"/>
                <a:pathLst>
                  <a:path extrusionOk="0" h="15673" w="55473">
                    <a:moveTo>
                      <a:pt x="10248" y="1"/>
                    </a:moveTo>
                    <a:cubicBezTo>
                      <a:pt x="6582" y="1"/>
                      <a:pt x="2942" y="442"/>
                      <a:pt x="0" y="1312"/>
                    </a:cubicBezTo>
                    <a:cubicBezTo>
                      <a:pt x="0" y="1312"/>
                      <a:pt x="304" y="4655"/>
                      <a:pt x="1216" y="5567"/>
                    </a:cubicBezTo>
                    <a:cubicBezTo>
                      <a:pt x="1216" y="5567"/>
                      <a:pt x="2888" y="4929"/>
                      <a:pt x="5076" y="4716"/>
                    </a:cubicBezTo>
                    <a:cubicBezTo>
                      <a:pt x="6132" y="4601"/>
                      <a:pt x="8500" y="4430"/>
                      <a:pt x="11241" y="4430"/>
                    </a:cubicBezTo>
                    <a:cubicBezTo>
                      <a:pt x="14262" y="4430"/>
                      <a:pt x="17734" y="4637"/>
                      <a:pt x="20396" y="5354"/>
                    </a:cubicBezTo>
                    <a:cubicBezTo>
                      <a:pt x="25441" y="6722"/>
                      <a:pt x="28207" y="8303"/>
                      <a:pt x="30913" y="9883"/>
                    </a:cubicBezTo>
                    <a:cubicBezTo>
                      <a:pt x="33648" y="11403"/>
                      <a:pt x="37144" y="12011"/>
                      <a:pt x="39788" y="13075"/>
                    </a:cubicBezTo>
                    <a:cubicBezTo>
                      <a:pt x="42402" y="14139"/>
                      <a:pt x="47326" y="14443"/>
                      <a:pt x="50032" y="15111"/>
                    </a:cubicBezTo>
                    <a:cubicBezTo>
                      <a:pt x="51938" y="15599"/>
                      <a:pt x="53520" y="15673"/>
                      <a:pt x="54304" y="15673"/>
                    </a:cubicBezTo>
                    <a:cubicBezTo>
                      <a:pt x="54644" y="15673"/>
                      <a:pt x="54834" y="15659"/>
                      <a:pt x="54834" y="15659"/>
                    </a:cubicBezTo>
                    <a:cubicBezTo>
                      <a:pt x="54834" y="15659"/>
                      <a:pt x="55472" y="14534"/>
                      <a:pt x="55016" y="13987"/>
                    </a:cubicBezTo>
                    <a:cubicBezTo>
                      <a:pt x="55016" y="13987"/>
                      <a:pt x="51977" y="13713"/>
                      <a:pt x="48542" y="13075"/>
                    </a:cubicBezTo>
                    <a:cubicBezTo>
                      <a:pt x="48238" y="13014"/>
                      <a:pt x="47904" y="12953"/>
                      <a:pt x="47569" y="12862"/>
                    </a:cubicBezTo>
                    <a:cubicBezTo>
                      <a:pt x="43770" y="12072"/>
                      <a:pt x="39484" y="10218"/>
                      <a:pt x="39393" y="9944"/>
                    </a:cubicBezTo>
                    <a:cubicBezTo>
                      <a:pt x="39332" y="9671"/>
                      <a:pt x="45351" y="8151"/>
                      <a:pt x="47752" y="7938"/>
                    </a:cubicBezTo>
                    <a:cubicBezTo>
                      <a:pt x="50153" y="7695"/>
                      <a:pt x="51460" y="7391"/>
                      <a:pt x="51703" y="7300"/>
                    </a:cubicBezTo>
                    <a:cubicBezTo>
                      <a:pt x="51946" y="7178"/>
                      <a:pt x="51460" y="5962"/>
                      <a:pt x="51126" y="5932"/>
                    </a:cubicBezTo>
                    <a:cubicBezTo>
                      <a:pt x="51105" y="5928"/>
                      <a:pt x="51080" y="5927"/>
                      <a:pt x="51048" y="5927"/>
                    </a:cubicBezTo>
                    <a:cubicBezTo>
                      <a:pt x="50563" y="5927"/>
                      <a:pt x="48755" y="6351"/>
                      <a:pt x="45472" y="6722"/>
                    </a:cubicBezTo>
                    <a:cubicBezTo>
                      <a:pt x="42086" y="7073"/>
                      <a:pt x="38363" y="7759"/>
                      <a:pt x="36000" y="7759"/>
                    </a:cubicBezTo>
                    <a:cubicBezTo>
                      <a:pt x="35903" y="7759"/>
                      <a:pt x="35808" y="7758"/>
                      <a:pt x="35715" y="7756"/>
                    </a:cubicBezTo>
                    <a:cubicBezTo>
                      <a:pt x="33344" y="7665"/>
                      <a:pt x="30305" y="6479"/>
                      <a:pt x="24681" y="3075"/>
                    </a:cubicBezTo>
                    <a:cubicBezTo>
                      <a:pt x="22767" y="1889"/>
                      <a:pt x="20122" y="1069"/>
                      <a:pt x="17174" y="552"/>
                    </a:cubicBezTo>
                    <a:cubicBezTo>
                      <a:pt x="14973" y="183"/>
                      <a:pt x="12605" y="1"/>
                      <a:pt x="10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 flipH="1">
                <a:off x="6976430" y="3513812"/>
                <a:ext cx="1713838" cy="491427"/>
              </a:xfrm>
              <a:custGeom>
                <a:rect b="b" l="l" r="r" t="t"/>
                <a:pathLst>
                  <a:path extrusionOk="0" h="15673" w="55473">
                    <a:moveTo>
                      <a:pt x="10248" y="1"/>
                    </a:moveTo>
                    <a:cubicBezTo>
                      <a:pt x="6582" y="1"/>
                      <a:pt x="2942" y="442"/>
                      <a:pt x="0" y="1312"/>
                    </a:cubicBezTo>
                    <a:cubicBezTo>
                      <a:pt x="0" y="1312"/>
                      <a:pt x="304" y="4655"/>
                      <a:pt x="1216" y="5567"/>
                    </a:cubicBezTo>
                    <a:cubicBezTo>
                      <a:pt x="1216" y="5567"/>
                      <a:pt x="2888" y="4929"/>
                      <a:pt x="5076" y="4716"/>
                    </a:cubicBezTo>
                    <a:cubicBezTo>
                      <a:pt x="6132" y="4601"/>
                      <a:pt x="8500" y="4430"/>
                      <a:pt x="11241" y="4430"/>
                    </a:cubicBezTo>
                    <a:cubicBezTo>
                      <a:pt x="14262" y="4430"/>
                      <a:pt x="17734" y="4637"/>
                      <a:pt x="20396" y="5354"/>
                    </a:cubicBezTo>
                    <a:cubicBezTo>
                      <a:pt x="25441" y="6722"/>
                      <a:pt x="28207" y="8303"/>
                      <a:pt x="30913" y="9883"/>
                    </a:cubicBezTo>
                    <a:cubicBezTo>
                      <a:pt x="33648" y="11403"/>
                      <a:pt x="37144" y="12011"/>
                      <a:pt x="39788" y="13075"/>
                    </a:cubicBezTo>
                    <a:cubicBezTo>
                      <a:pt x="42402" y="14139"/>
                      <a:pt x="47326" y="14443"/>
                      <a:pt x="50032" y="15111"/>
                    </a:cubicBezTo>
                    <a:cubicBezTo>
                      <a:pt x="51938" y="15599"/>
                      <a:pt x="53520" y="15673"/>
                      <a:pt x="54304" y="15673"/>
                    </a:cubicBezTo>
                    <a:cubicBezTo>
                      <a:pt x="54644" y="15673"/>
                      <a:pt x="54834" y="15659"/>
                      <a:pt x="54834" y="15659"/>
                    </a:cubicBezTo>
                    <a:cubicBezTo>
                      <a:pt x="54834" y="15659"/>
                      <a:pt x="55472" y="14534"/>
                      <a:pt x="54986" y="13926"/>
                    </a:cubicBezTo>
                    <a:cubicBezTo>
                      <a:pt x="54986" y="13926"/>
                      <a:pt x="51946" y="13683"/>
                      <a:pt x="48512" y="13014"/>
                    </a:cubicBezTo>
                    <a:cubicBezTo>
                      <a:pt x="48068" y="13050"/>
                      <a:pt x="47615" y="13067"/>
                      <a:pt x="47158" y="13067"/>
                    </a:cubicBezTo>
                    <a:cubicBezTo>
                      <a:pt x="46457" y="13067"/>
                      <a:pt x="45746" y="13027"/>
                      <a:pt x="45047" y="12953"/>
                    </a:cubicBezTo>
                    <a:cubicBezTo>
                      <a:pt x="38785" y="12254"/>
                      <a:pt x="33344" y="8394"/>
                      <a:pt x="27478" y="6145"/>
                    </a:cubicBezTo>
                    <a:cubicBezTo>
                      <a:pt x="25533" y="5415"/>
                      <a:pt x="23557" y="4899"/>
                      <a:pt x="21551" y="4412"/>
                    </a:cubicBezTo>
                    <a:cubicBezTo>
                      <a:pt x="20335" y="4139"/>
                      <a:pt x="19058" y="3835"/>
                      <a:pt x="18116" y="3044"/>
                    </a:cubicBezTo>
                    <a:cubicBezTo>
                      <a:pt x="17204" y="2285"/>
                      <a:pt x="16991" y="1433"/>
                      <a:pt x="17174" y="552"/>
                    </a:cubicBezTo>
                    <a:cubicBezTo>
                      <a:pt x="14973" y="183"/>
                      <a:pt x="12605" y="1"/>
                      <a:pt x="10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457198" y="729494"/>
              <a:ext cx="3169399" cy="3989302"/>
              <a:chOff x="1980350" y="1869725"/>
              <a:chExt cx="2073400" cy="2609775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3062175" y="4083350"/>
                <a:ext cx="49225" cy="35250"/>
              </a:xfrm>
              <a:custGeom>
                <a:rect b="b" l="l" r="r" t="t"/>
                <a:pathLst>
                  <a:path extrusionOk="0" h="1410" w="1969">
                    <a:moveTo>
                      <a:pt x="534" y="0"/>
                    </a:moveTo>
                    <a:cubicBezTo>
                      <a:pt x="301" y="0"/>
                      <a:pt x="168" y="34"/>
                      <a:pt x="168" y="34"/>
                    </a:cubicBezTo>
                    <a:cubicBezTo>
                      <a:pt x="134" y="34"/>
                      <a:pt x="101" y="67"/>
                      <a:pt x="34" y="100"/>
                    </a:cubicBezTo>
                    <a:cubicBezTo>
                      <a:pt x="1" y="201"/>
                      <a:pt x="34" y="267"/>
                      <a:pt x="134" y="334"/>
                    </a:cubicBezTo>
                    <a:lnTo>
                      <a:pt x="168" y="334"/>
                    </a:lnTo>
                    <a:cubicBezTo>
                      <a:pt x="168" y="334"/>
                      <a:pt x="301" y="401"/>
                      <a:pt x="468" y="434"/>
                    </a:cubicBezTo>
                    <a:cubicBezTo>
                      <a:pt x="601" y="434"/>
                      <a:pt x="668" y="534"/>
                      <a:pt x="768" y="567"/>
                    </a:cubicBezTo>
                    <a:cubicBezTo>
                      <a:pt x="835" y="601"/>
                      <a:pt x="868" y="601"/>
                      <a:pt x="935" y="668"/>
                    </a:cubicBezTo>
                    <a:lnTo>
                      <a:pt x="1035" y="734"/>
                    </a:lnTo>
                    <a:cubicBezTo>
                      <a:pt x="1168" y="768"/>
                      <a:pt x="1268" y="901"/>
                      <a:pt x="1335" y="934"/>
                    </a:cubicBezTo>
                    <a:cubicBezTo>
                      <a:pt x="1368" y="1034"/>
                      <a:pt x="1502" y="1068"/>
                      <a:pt x="1535" y="1168"/>
                    </a:cubicBezTo>
                    <a:lnTo>
                      <a:pt x="1702" y="1335"/>
                    </a:lnTo>
                    <a:lnTo>
                      <a:pt x="1802" y="1401"/>
                    </a:lnTo>
                    <a:cubicBezTo>
                      <a:pt x="1819" y="1401"/>
                      <a:pt x="1835" y="1410"/>
                      <a:pt x="1840" y="1410"/>
                    </a:cubicBezTo>
                    <a:cubicBezTo>
                      <a:pt x="1844" y="1410"/>
                      <a:pt x="1835" y="1401"/>
                      <a:pt x="1802" y="1368"/>
                    </a:cubicBezTo>
                    <a:lnTo>
                      <a:pt x="1802" y="1368"/>
                    </a:lnTo>
                    <a:cubicBezTo>
                      <a:pt x="1814" y="1374"/>
                      <a:pt x="1827" y="1377"/>
                      <a:pt x="1840" y="1377"/>
                    </a:cubicBezTo>
                    <a:cubicBezTo>
                      <a:pt x="1901" y="1377"/>
                      <a:pt x="1969" y="1317"/>
                      <a:pt x="1969" y="1235"/>
                    </a:cubicBezTo>
                    <a:lnTo>
                      <a:pt x="1969" y="1201"/>
                    </a:lnTo>
                    <a:lnTo>
                      <a:pt x="1969" y="1101"/>
                    </a:lnTo>
                    <a:cubicBezTo>
                      <a:pt x="1969" y="1068"/>
                      <a:pt x="1935" y="934"/>
                      <a:pt x="1869" y="868"/>
                    </a:cubicBezTo>
                    <a:cubicBezTo>
                      <a:pt x="1835" y="734"/>
                      <a:pt x="1769" y="668"/>
                      <a:pt x="1669" y="534"/>
                    </a:cubicBezTo>
                    <a:cubicBezTo>
                      <a:pt x="1602" y="434"/>
                      <a:pt x="1468" y="334"/>
                      <a:pt x="1335" y="234"/>
                    </a:cubicBezTo>
                    <a:cubicBezTo>
                      <a:pt x="1268" y="201"/>
                      <a:pt x="1202" y="167"/>
                      <a:pt x="1135" y="100"/>
                    </a:cubicBezTo>
                    <a:cubicBezTo>
                      <a:pt x="1102" y="67"/>
                      <a:pt x="1001" y="67"/>
                      <a:pt x="935" y="34"/>
                    </a:cubicBezTo>
                    <a:cubicBezTo>
                      <a:pt x="835" y="34"/>
                      <a:pt x="801" y="0"/>
                      <a:pt x="701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3028825" y="4092525"/>
                <a:ext cx="59225" cy="62175"/>
              </a:xfrm>
              <a:custGeom>
                <a:rect b="b" l="l" r="r" t="t"/>
                <a:pathLst>
                  <a:path extrusionOk="0" h="2487" w="2369">
                    <a:moveTo>
                      <a:pt x="2002" y="0"/>
                    </a:moveTo>
                    <a:cubicBezTo>
                      <a:pt x="1902" y="0"/>
                      <a:pt x="1802" y="0"/>
                      <a:pt x="1635" y="34"/>
                    </a:cubicBezTo>
                    <a:cubicBezTo>
                      <a:pt x="1468" y="67"/>
                      <a:pt x="1301" y="134"/>
                      <a:pt x="1068" y="200"/>
                    </a:cubicBezTo>
                    <a:cubicBezTo>
                      <a:pt x="1001" y="234"/>
                      <a:pt x="868" y="334"/>
                      <a:pt x="801" y="367"/>
                    </a:cubicBezTo>
                    <a:cubicBezTo>
                      <a:pt x="768" y="401"/>
                      <a:pt x="668" y="467"/>
                      <a:pt x="634" y="501"/>
                    </a:cubicBezTo>
                    <a:lnTo>
                      <a:pt x="501" y="634"/>
                    </a:lnTo>
                    <a:cubicBezTo>
                      <a:pt x="267" y="834"/>
                      <a:pt x="201" y="1068"/>
                      <a:pt x="134" y="1301"/>
                    </a:cubicBezTo>
                    <a:cubicBezTo>
                      <a:pt x="101" y="1535"/>
                      <a:pt x="34" y="1702"/>
                      <a:pt x="34" y="1868"/>
                    </a:cubicBezTo>
                    <a:cubicBezTo>
                      <a:pt x="0" y="2202"/>
                      <a:pt x="34" y="2402"/>
                      <a:pt x="34" y="2402"/>
                    </a:cubicBezTo>
                    <a:cubicBezTo>
                      <a:pt x="34" y="2444"/>
                      <a:pt x="74" y="2486"/>
                      <a:pt x="120" y="2486"/>
                    </a:cubicBezTo>
                    <a:cubicBezTo>
                      <a:pt x="147" y="2486"/>
                      <a:pt x="176" y="2472"/>
                      <a:pt x="201" y="2435"/>
                    </a:cubicBezTo>
                    <a:cubicBezTo>
                      <a:pt x="238" y="2454"/>
                      <a:pt x="275" y="2462"/>
                      <a:pt x="310" y="2462"/>
                    </a:cubicBezTo>
                    <a:cubicBezTo>
                      <a:pt x="401" y="2462"/>
                      <a:pt x="477" y="2407"/>
                      <a:pt x="501" y="2335"/>
                    </a:cubicBezTo>
                    <a:cubicBezTo>
                      <a:pt x="501" y="2335"/>
                      <a:pt x="568" y="2169"/>
                      <a:pt x="668" y="1868"/>
                    </a:cubicBezTo>
                    <a:cubicBezTo>
                      <a:pt x="701" y="1735"/>
                      <a:pt x="734" y="1568"/>
                      <a:pt x="834" y="1435"/>
                    </a:cubicBezTo>
                    <a:cubicBezTo>
                      <a:pt x="868" y="1368"/>
                      <a:pt x="901" y="1268"/>
                      <a:pt x="968" y="1235"/>
                    </a:cubicBezTo>
                    <a:lnTo>
                      <a:pt x="1068" y="1101"/>
                    </a:lnTo>
                    <a:lnTo>
                      <a:pt x="1168" y="1034"/>
                    </a:lnTo>
                    <a:cubicBezTo>
                      <a:pt x="1201" y="1034"/>
                      <a:pt x="1201" y="1034"/>
                      <a:pt x="1235" y="1001"/>
                    </a:cubicBezTo>
                    <a:cubicBezTo>
                      <a:pt x="1335" y="934"/>
                      <a:pt x="1368" y="901"/>
                      <a:pt x="1468" y="868"/>
                    </a:cubicBezTo>
                    <a:cubicBezTo>
                      <a:pt x="1635" y="834"/>
                      <a:pt x="1735" y="734"/>
                      <a:pt x="1868" y="667"/>
                    </a:cubicBezTo>
                    <a:cubicBezTo>
                      <a:pt x="2002" y="601"/>
                      <a:pt x="2069" y="534"/>
                      <a:pt x="2169" y="501"/>
                    </a:cubicBezTo>
                    <a:cubicBezTo>
                      <a:pt x="2235" y="434"/>
                      <a:pt x="2302" y="401"/>
                      <a:pt x="2302" y="401"/>
                    </a:cubicBezTo>
                    <a:cubicBezTo>
                      <a:pt x="2335" y="367"/>
                      <a:pt x="2369" y="334"/>
                      <a:pt x="2369" y="234"/>
                    </a:cubicBezTo>
                    <a:cubicBezTo>
                      <a:pt x="2369" y="134"/>
                      <a:pt x="2302" y="0"/>
                      <a:pt x="2169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2986300" y="4085850"/>
                <a:ext cx="99250" cy="41300"/>
              </a:xfrm>
              <a:custGeom>
                <a:rect b="b" l="l" r="r" t="t"/>
                <a:pathLst>
                  <a:path extrusionOk="0" h="1652" w="3970">
                    <a:moveTo>
                      <a:pt x="2068" y="0"/>
                    </a:moveTo>
                    <a:cubicBezTo>
                      <a:pt x="1968" y="0"/>
                      <a:pt x="1835" y="67"/>
                      <a:pt x="1701" y="67"/>
                    </a:cubicBezTo>
                    <a:cubicBezTo>
                      <a:pt x="1668" y="67"/>
                      <a:pt x="1568" y="101"/>
                      <a:pt x="1535" y="101"/>
                    </a:cubicBezTo>
                    <a:lnTo>
                      <a:pt x="1401" y="101"/>
                    </a:lnTo>
                    <a:lnTo>
                      <a:pt x="1301" y="134"/>
                    </a:lnTo>
                    <a:cubicBezTo>
                      <a:pt x="1168" y="167"/>
                      <a:pt x="1034" y="267"/>
                      <a:pt x="901" y="334"/>
                    </a:cubicBezTo>
                    <a:cubicBezTo>
                      <a:pt x="801" y="434"/>
                      <a:pt x="701" y="501"/>
                      <a:pt x="634" y="601"/>
                    </a:cubicBezTo>
                    <a:cubicBezTo>
                      <a:pt x="501" y="668"/>
                      <a:pt x="467" y="768"/>
                      <a:pt x="367" y="834"/>
                    </a:cubicBezTo>
                    <a:cubicBezTo>
                      <a:pt x="234" y="1001"/>
                      <a:pt x="167" y="1135"/>
                      <a:pt x="134" y="1268"/>
                    </a:cubicBezTo>
                    <a:cubicBezTo>
                      <a:pt x="34" y="1401"/>
                      <a:pt x="34" y="1435"/>
                      <a:pt x="34" y="1435"/>
                    </a:cubicBezTo>
                    <a:cubicBezTo>
                      <a:pt x="0" y="1502"/>
                      <a:pt x="34" y="1602"/>
                      <a:pt x="134" y="1602"/>
                    </a:cubicBezTo>
                    <a:cubicBezTo>
                      <a:pt x="167" y="1635"/>
                      <a:pt x="225" y="1652"/>
                      <a:pt x="288" y="1652"/>
                    </a:cubicBezTo>
                    <a:cubicBezTo>
                      <a:pt x="351" y="1652"/>
                      <a:pt x="417" y="1635"/>
                      <a:pt x="467" y="1602"/>
                    </a:cubicBezTo>
                    <a:cubicBezTo>
                      <a:pt x="467" y="1602"/>
                      <a:pt x="467" y="1568"/>
                      <a:pt x="501" y="1568"/>
                    </a:cubicBezTo>
                    <a:cubicBezTo>
                      <a:pt x="501" y="1502"/>
                      <a:pt x="534" y="1502"/>
                      <a:pt x="567" y="1468"/>
                    </a:cubicBezTo>
                    <a:cubicBezTo>
                      <a:pt x="667" y="1435"/>
                      <a:pt x="801" y="1301"/>
                      <a:pt x="901" y="1235"/>
                    </a:cubicBezTo>
                    <a:cubicBezTo>
                      <a:pt x="1001" y="1168"/>
                      <a:pt x="1034" y="1135"/>
                      <a:pt x="1134" y="1101"/>
                    </a:cubicBezTo>
                    <a:lnTo>
                      <a:pt x="1368" y="968"/>
                    </a:lnTo>
                    <a:cubicBezTo>
                      <a:pt x="1468" y="934"/>
                      <a:pt x="1535" y="934"/>
                      <a:pt x="1635" y="901"/>
                    </a:cubicBezTo>
                    <a:lnTo>
                      <a:pt x="1701" y="834"/>
                    </a:lnTo>
                    <a:cubicBezTo>
                      <a:pt x="1735" y="801"/>
                      <a:pt x="1835" y="801"/>
                      <a:pt x="1868" y="801"/>
                    </a:cubicBezTo>
                    <a:cubicBezTo>
                      <a:pt x="2002" y="801"/>
                      <a:pt x="2135" y="768"/>
                      <a:pt x="2235" y="768"/>
                    </a:cubicBezTo>
                    <a:cubicBezTo>
                      <a:pt x="2369" y="734"/>
                      <a:pt x="2502" y="734"/>
                      <a:pt x="2569" y="734"/>
                    </a:cubicBezTo>
                    <a:cubicBezTo>
                      <a:pt x="2802" y="734"/>
                      <a:pt x="3002" y="668"/>
                      <a:pt x="3169" y="668"/>
                    </a:cubicBezTo>
                    <a:cubicBezTo>
                      <a:pt x="3503" y="668"/>
                      <a:pt x="3736" y="634"/>
                      <a:pt x="3736" y="634"/>
                    </a:cubicBezTo>
                    <a:cubicBezTo>
                      <a:pt x="3836" y="634"/>
                      <a:pt x="3870" y="601"/>
                      <a:pt x="3903" y="501"/>
                    </a:cubicBezTo>
                    <a:cubicBezTo>
                      <a:pt x="3970" y="401"/>
                      <a:pt x="3903" y="267"/>
                      <a:pt x="3803" y="234"/>
                    </a:cubicBezTo>
                    <a:cubicBezTo>
                      <a:pt x="3803" y="234"/>
                      <a:pt x="3536" y="134"/>
                      <a:pt x="3169" y="67"/>
                    </a:cubicBezTo>
                    <a:cubicBezTo>
                      <a:pt x="2969" y="0"/>
                      <a:pt x="2702" y="0"/>
                      <a:pt x="2469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2999625" y="4059675"/>
                <a:ext cx="90925" cy="44975"/>
              </a:xfrm>
              <a:custGeom>
                <a:rect b="b" l="l" r="r" t="t"/>
                <a:pathLst>
                  <a:path extrusionOk="0" h="1799" w="3637">
                    <a:moveTo>
                      <a:pt x="1497" y="0"/>
                    </a:moveTo>
                    <a:cubicBezTo>
                      <a:pt x="1429" y="0"/>
                      <a:pt x="1364" y="4"/>
                      <a:pt x="1302" y="13"/>
                    </a:cubicBezTo>
                    <a:cubicBezTo>
                      <a:pt x="1102" y="47"/>
                      <a:pt x="835" y="113"/>
                      <a:pt x="668" y="180"/>
                    </a:cubicBezTo>
                    <a:cubicBezTo>
                      <a:pt x="468" y="247"/>
                      <a:pt x="335" y="347"/>
                      <a:pt x="268" y="414"/>
                    </a:cubicBezTo>
                    <a:lnTo>
                      <a:pt x="134" y="547"/>
                    </a:lnTo>
                    <a:cubicBezTo>
                      <a:pt x="34" y="647"/>
                      <a:pt x="1" y="781"/>
                      <a:pt x="68" y="881"/>
                    </a:cubicBezTo>
                    <a:cubicBezTo>
                      <a:pt x="112" y="970"/>
                      <a:pt x="171" y="999"/>
                      <a:pt x="246" y="999"/>
                    </a:cubicBezTo>
                    <a:cubicBezTo>
                      <a:pt x="283" y="999"/>
                      <a:pt x="323" y="992"/>
                      <a:pt x="368" y="981"/>
                    </a:cubicBezTo>
                    <a:cubicBezTo>
                      <a:pt x="368" y="981"/>
                      <a:pt x="401" y="947"/>
                      <a:pt x="501" y="947"/>
                    </a:cubicBezTo>
                    <a:cubicBezTo>
                      <a:pt x="568" y="947"/>
                      <a:pt x="701" y="881"/>
                      <a:pt x="868" y="881"/>
                    </a:cubicBezTo>
                    <a:cubicBezTo>
                      <a:pt x="1035" y="847"/>
                      <a:pt x="1202" y="847"/>
                      <a:pt x="1369" y="847"/>
                    </a:cubicBezTo>
                    <a:cubicBezTo>
                      <a:pt x="1469" y="881"/>
                      <a:pt x="1535" y="881"/>
                      <a:pt x="1635" y="881"/>
                    </a:cubicBezTo>
                    <a:cubicBezTo>
                      <a:pt x="1702" y="881"/>
                      <a:pt x="1802" y="947"/>
                      <a:pt x="1869" y="947"/>
                    </a:cubicBezTo>
                    <a:cubicBezTo>
                      <a:pt x="1969" y="947"/>
                      <a:pt x="2036" y="981"/>
                      <a:pt x="2136" y="1014"/>
                    </a:cubicBezTo>
                    <a:lnTo>
                      <a:pt x="2369" y="1148"/>
                    </a:lnTo>
                    <a:cubicBezTo>
                      <a:pt x="2536" y="1248"/>
                      <a:pt x="2670" y="1348"/>
                      <a:pt x="2803" y="1448"/>
                    </a:cubicBezTo>
                    <a:cubicBezTo>
                      <a:pt x="2936" y="1514"/>
                      <a:pt x="3003" y="1648"/>
                      <a:pt x="3103" y="1681"/>
                    </a:cubicBezTo>
                    <a:cubicBezTo>
                      <a:pt x="3170" y="1715"/>
                      <a:pt x="3203" y="1748"/>
                      <a:pt x="3203" y="1748"/>
                    </a:cubicBezTo>
                    <a:lnTo>
                      <a:pt x="3270" y="1748"/>
                    </a:lnTo>
                    <a:cubicBezTo>
                      <a:pt x="3287" y="1781"/>
                      <a:pt x="3312" y="1798"/>
                      <a:pt x="3345" y="1798"/>
                    </a:cubicBezTo>
                    <a:cubicBezTo>
                      <a:pt x="3378" y="1798"/>
                      <a:pt x="3420" y="1781"/>
                      <a:pt x="3470" y="1748"/>
                    </a:cubicBezTo>
                    <a:cubicBezTo>
                      <a:pt x="3604" y="1715"/>
                      <a:pt x="3637" y="1615"/>
                      <a:pt x="3604" y="1481"/>
                    </a:cubicBezTo>
                    <a:lnTo>
                      <a:pt x="3503" y="1314"/>
                    </a:lnTo>
                    <a:cubicBezTo>
                      <a:pt x="3437" y="1214"/>
                      <a:pt x="3370" y="1047"/>
                      <a:pt x="3270" y="914"/>
                    </a:cubicBezTo>
                    <a:cubicBezTo>
                      <a:pt x="3170" y="847"/>
                      <a:pt x="3137" y="747"/>
                      <a:pt x="3036" y="681"/>
                    </a:cubicBezTo>
                    <a:lnTo>
                      <a:pt x="2803" y="414"/>
                    </a:lnTo>
                    <a:cubicBezTo>
                      <a:pt x="2670" y="347"/>
                      <a:pt x="2603" y="247"/>
                      <a:pt x="2469" y="214"/>
                    </a:cubicBezTo>
                    <a:lnTo>
                      <a:pt x="2102" y="80"/>
                    </a:lnTo>
                    <a:cubicBezTo>
                      <a:pt x="1883" y="31"/>
                      <a:pt x="1681" y="0"/>
                      <a:pt x="1497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059675" y="3773125"/>
                <a:ext cx="31725" cy="329425"/>
              </a:xfrm>
              <a:custGeom>
                <a:rect b="b" l="l" r="r" t="t"/>
                <a:pathLst>
                  <a:path extrusionOk="0" h="13177" w="1269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lnTo>
                      <a:pt x="1" y="768"/>
                    </a:lnTo>
                    <a:cubicBezTo>
                      <a:pt x="1" y="1135"/>
                      <a:pt x="1" y="1635"/>
                      <a:pt x="67" y="2235"/>
                    </a:cubicBezTo>
                    <a:cubicBezTo>
                      <a:pt x="101" y="2803"/>
                      <a:pt x="101" y="3503"/>
                      <a:pt x="134" y="4270"/>
                    </a:cubicBezTo>
                    <a:cubicBezTo>
                      <a:pt x="167" y="5004"/>
                      <a:pt x="234" y="5805"/>
                      <a:pt x="268" y="6605"/>
                    </a:cubicBezTo>
                    <a:cubicBezTo>
                      <a:pt x="334" y="7406"/>
                      <a:pt x="401" y="8173"/>
                      <a:pt x="434" y="8940"/>
                    </a:cubicBezTo>
                    <a:cubicBezTo>
                      <a:pt x="468" y="9307"/>
                      <a:pt x="501" y="9674"/>
                      <a:pt x="501" y="10008"/>
                    </a:cubicBezTo>
                    <a:cubicBezTo>
                      <a:pt x="501" y="10341"/>
                      <a:pt x="568" y="10675"/>
                      <a:pt x="568" y="10975"/>
                    </a:cubicBezTo>
                    <a:cubicBezTo>
                      <a:pt x="601" y="11575"/>
                      <a:pt x="634" y="12076"/>
                      <a:pt x="634" y="12409"/>
                    </a:cubicBezTo>
                    <a:cubicBezTo>
                      <a:pt x="668" y="12743"/>
                      <a:pt x="668" y="12943"/>
                      <a:pt x="668" y="12943"/>
                    </a:cubicBezTo>
                    <a:lnTo>
                      <a:pt x="668" y="12976"/>
                    </a:lnTo>
                    <a:cubicBezTo>
                      <a:pt x="668" y="13110"/>
                      <a:pt x="768" y="13177"/>
                      <a:pt x="901" y="13177"/>
                    </a:cubicBezTo>
                    <a:cubicBezTo>
                      <a:pt x="1001" y="13177"/>
                      <a:pt x="1135" y="13110"/>
                      <a:pt x="1135" y="12976"/>
                    </a:cubicBezTo>
                    <a:cubicBezTo>
                      <a:pt x="1135" y="12976"/>
                      <a:pt x="1135" y="12776"/>
                      <a:pt x="1168" y="12443"/>
                    </a:cubicBezTo>
                    <a:cubicBezTo>
                      <a:pt x="1168" y="12076"/>
                      <a:pt x="1235" y="11575"/>
                      <a:pt x="1235" y="10975"/>
                    </a:cubicBezTo>
                    <a:cubicBezTo>
                      <a:pt x="1268" y="10675"/>
                      <a:pt x="1268" y="10341"/>
                      <a:pt x="1268" y="10008"/>
                    </a:cubicBezTo>
                    <a:lnTo>
                      <a:pt x="1268" y="8940"/>
                    </a:lnTo>
                    <a:cubicBezTo>
                      <a:pt x="1268" y="8173"/>
                      <a:pt x="1235" y="7406"/>
                      <a:pt x="1168" y="6605"/>
                    </a:cubicBezTo>
                    <a:cubicBezTo>
                      <a:pt x="1135" y="5805"/>
                      <a:pt x="1101" y="5004"/>
                      <a:pt x="1001" y="4270"/>
                    </a:cubicBezTo>
                    <a:cubicBezTo>
                      <a:pt x="935" y="3503"/>
                      <a:pt x="868" y="2803"/>
                      <a:pt x="801" y="2235"/>
                    </a:cubicBezTo>
                    <a:cubicBezTo>
                      <a:pt x="768" y="1635"/>
                      <a:pt x="701" y="1135"/>
                      <a:pt x="634" y="801"/>
                    </a:cubicBezTo>
                    <a:cubicBezTo>
                      <a:pt x="601" y="468"/>
                      <a:pt x="568" y="267"/>
                      <a:pt x="568" y="267"/>
                    </a:cubicBezTo>
                    <a:cubicBezTo>
                      <a:pt x="534" y="134"/>
                      <a:pt x="434" y="101"/>
                      <a:pt x="234" y="1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3541700" y="3862750"/>
                <a:ext cx="512050" cy="616750"/>
              </a:xfrm>
              <a:custGeom>
                <a:rect b="b" l="l" r="r" t="t"/>
                <a:pathLst>
                  <a:path extrusionOk="0" h="24670" w="20482">
                    <a:moveTo>
                      <a:pt x="5781" y="0"/>
                    </a:moveTo>
                    <a:cubicBezTo>
                      <a:pt x="4942" y="0"/>
                      <a:pt x="4303" y="418"/>
                      <a:pt x="4303" y="418"/>
                    </a:cubicBezTo>
                    <a:cubicBezTo>
                      <a:pt x="3269" y="985"/>
                      <a:pt x="0" y="5188"/>
                      <a:pt x="0" y="5188"/>
                    </a:cubicBezTo>
                    <a:cubicBezTo>
                      <a:pt x="0" y="5188"/>
                      <a:pt x="14811" y="24669"/>
                      <a:pt x="16845" y="24669"/>
                    </a:cubicBezTo>
                    <a:cubicBezTo>
                      <a:pt x="20481" y="24602"/>
                      <a:pt x="9307" y="2553"/>
                      <a:pt x="7672" y="885"/>
                    </a:cubicBezTo>
                    <a:cubicBezTo>
                      <a:pt x="7043" y="202"/>
                      <a:pt x="6364" y="0"/>
                      <a:pt x="5781" y="0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2277150" y="2240000"/>
                <a:ext cx="83725" cy="128725"/>
              </a:xfrm>
              <a:custGeom>
                <a:rect b="b" l="l" r="r" t="t"/>
                <a:pathLst>
                  <a:path extrusionOk="0" h="5149" w="3349">
                    <a:moveTo>
                      <a:pt x="761" y="1"/>
                    </a:moveTo>
                    <a:cubicBezTo>
                      <a:pt x="281" y="1"/>
                      <a:pt x="0" y="526"/>
                      <a:pt x="46" y="1850"/>
                    </a:cubicBezTo>
                    <a:cubicBezTo>
                      <a:pt x="79" y="2784"/>
                      <a:pt x="280" y="3751"/>
                      <a:pt x="680" y="4685"/>
                    </a:cubicBezTo>
                    <a:lnTo>
                      <a:pt x="713" y="4618"/>
                    </a:lnTo>
                    <a:cubicBezTo>
                      <a:pt x="713" y="4618"/>
                      <a:pt x="1177" y="5148"/>
                      <a:pt x="1529" y="5148"/>
                    </a:cubicBezTo>
                    <a:cubicBezTo>
                      <a:pt x="1610" y="5148"/>
                      <a:pt x="1685" y="5120"/>
                      <a:pt x="1747" y="5052"/>
                    </a:cubicBezTo>
                    <a:cubicBezTo>
                      <a:pt x="2081" y="4685"/>
                      <a:pt x="1681" y="3551"/>
                      <a:pt x="1747" y="3351"/>
                    </a:cubicBezTo>
                    <a:cubicBezTo>
                      <a:pt x="1762" y="3312"/>
                      <a:pt x="1786" y="3296"/>
                      <a:pt x="1817" y="3296"/>
                    </a:cubicBezTo>
                    <a:cubicBezTo>
                      <a:pt x="1977" y="3296"/>
                      <a:pt x="2335" y="3717"/>
                      <a:pt x="2688" y="3717"/>
                    </a:cubicBezTo>
                    <a:cubicBezTo>
                      <a:pt x="2741" y="3717"/>
                      <a:pt x="2795" y="3707"/>
                      <a:pt x="2848" y="3684"/>
                    </a:cubicBezTo>
                    <a:cubicBezTo>
                      <a:pt x="3348" y="3451"/>
                      <a:pt x="3082" y="1850"/>
                      <a:pt x="3082" y="1850"/>
                    </a:cubicBezTo>
                    <a:lnTo>
                      <a:pt x="3115" y="1783"/>
                    </a:lnTo>
                    <a:cubicBezTo>
                      <a:pt x="2189" y="749"/>
                      <a:pt x="1333" y="1"/>
                      <a:pt x="761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294125" y="2284550"/>
                <a:ext cx="366125" cy="383650"/>
              </a:xfrm>
              <a:custGeom>
                <a:rect b="b" l="l" r="r" t="t"/>
                <a:pathLst>
                  <a:path extrusionOk="0" h="15346" w="14645">
                    <a:moveTo>
                      <a:pt x="2503" y="1"/>
                    </a:moveTo>
                    <a:lnTo>
                      <a:pt x="2403" y="68"/>
                    </a:lnTo>
                    <a:cubicBezTo>
                      <a:pt x="2403" y="68"/>
                      <a:pt x="2636" y="1669"/>
                      <a:pt x="2169" y="1902"/>
                    </a:cubicBezTo>
                    <a:cubicBezTo>
                      <a:pt x="2110" y="1926"/>
                      <a:pt x="2051" y="1936"/>
                      <a:pt x="1993" y="1936"/>
                    </a:cubicBezTo>
                    <a:cubicBezTo>
                      <a:pt x="1623" y="1936"/>
                      <a:pt x="1279" y="1524"/>
                      <a:pt x="1129" y="1524"/>
                    </a:cubicBezTo>
                    <a:cubicBezTo>
                      <a:pt x="1102" y="1524"/>
                      <a:pt x="1082" y="1537"/>
                      <a:pt x="1068" y="1569"/>
                    </a:cubicBezTo>
                    <a:cubicBezTo>
                      <a:pt x="1002" y="1802"/>
                      <a:pt x="1402" y="2903"/>
                      <a:pt x="1068" y="3270"/>
                    </a:cubicBezTo>
                    <a:cubicBezTo>
                      <a:pt x="1003" y="3329"/>
                      <a:pt x="928" y="3354"/>
                      <a:pt x="848" y="3354"/>
                    </a:cubicBezTo>
                    <a:cubicBezTo>
                      <a:pt x="484" y="3354"/>
                      <a:pt x="34" y="2836"/>
                      <a:pt x="34" y="2836"/>
                    </a:cubicBezTo>
                    <a:lnTo>
                      <a:pt x="1" y="2903"/>
                    </a:lnTo>
                    <a:cubicBezTo>
                      <a:pt x="2703" y="9608"/>
                      <a:pt x="13310" y="15345"/>
                      <a:pt x="13310" y="15345"/>
                    </a:cubicBezTo>
                    <a:cubicBezTo>
                      <a:pt x="14645" y="15145"/>
                      <a:pt x="14244" y="13511"/>
                      <a:pt x="14244" y="13511"/>
                    </a:cubicBezTo>
                    <a:cubicBezTo>
                      <a:pt x="14244" y="13511"/>
                      <a:pt x="9207" y="8207"/>
                      <a:pt x="7006" y="5672"/>
                    </a:cubicBezTo>
                    <a:cubicBezTo>
                      <a:pt x="5972" y="4437"/>
                      <a:pt x="4137" y="1802"/>
                      <a:pt x="2503" y="1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458425" y="1927550"/>
                <a:ext cx="85075" cy="145125"/>
              </a:xfrm>
              <a:custGeom>
                <a:rect b="b" l="l" r="r" t="t"/>
                <a:pathLst>
                  <a:path extrusionOk="0" h="5805" w="3403">
                    <a:moveTo>
                      <a:pt x="2172" y="1"/>
                    </a:moveTo>
                    <a:cubicBezTo>
                      <a:pt x="1485" y="1"/>
                      <a:pt x="603" y="1296"/>
                      <a:pt x="134" y="3507"/>
                    </a:cubicBezTo>
                    <a:cubicBezTo>
                      <a:pt x="134" y="3507"/>
                      <a:pt x="0" y="5408"/>
                      <a:pt x="801" y="5575"/>
                    </a:cubicBezTo>
                    <a:cubicBezTo>
                      <a:pt x="849" y="5585"/>
                      <a:pt x="895" y="5590"/>
                      <a:pt x="939" y="5590"/>
                    </a:cubicBezTo>
                    <a:cubicBezTo>
                      <a:pt x="1258" y="5590"/>
                      <a:pt x="1488" y="5347"/>
                      <a:pt x="1798" y="5347"/>
                    </a:cubicBezTo>
                    <a:cubicBezTo>
                      <a:pt x="1982" y="5347"/>
                      <a:pt x="2194" y="5433"/>
                      <a:pt x="2469" y="5708"/>
                    </a:cubicBezTo>
                    <a:cubicBezTo>
                      <a:pt x="2531" y="5774"/>
                      <a:pt x="2589" y="5804"/>
                      <a:pt x="2644" y="5804"/>
                    </a:cubicBezTo>
                    <a:cubicBezTo>
                      <a:pt x="3056" y="5804"/>
                      <a:pt x="3255" y="4096"/>
                      <a:pt x="3403" y="3507"/>
                    </a:cubicBezTo>
                    <a:cubicBezTo>
                      <a:pt x="3236" y="1772"/>
                      <a:pt x="3102" y="705"/>
                      <a:pt x="2569" y="171"/>
                    </a:cubicBezTo>
                    <a:cubicBezTo>
                      <a:pt x="2449" y="56"/>
                      <a:pt x="2315" y="1"/>
                      <a:pt x="2172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2445900" y="2015200"/>
                <a:ext cx="286900" cy="584200"/>
              </a:xfrm>
              <a:custGeom>
                <a:rect b="b" l="l" r="r" t="t"/>
                <a:pathLst>
                  <a:path extrusionOk="0" h="23368" w="11476">
                    <a:moveTo>
                      <a:pt x="3904" y="1"/>
                    </a:moveTo>
                    <a:cubicBezTo>
                      <a:pt x="3756" y="590"/>
                      <a:pt x="3557" y="2298"/>
                      <a:pt x="3145" y="2298"/>
                    </a:cubicBezTo>
                    <a:cubicBezTo>
                      <a:pt x="3090" y="2298"/>
                      <a:pt x="3032" y="2268"/>
                      <a:pt x="2970" y="2202"/>
                    </a:cubicBezTo>
                    <a:cubicBezTo>
                      <a:pt x="2695" y="1927"/>
                      <a:pt x="2483" y="1841"/>
                      <a:pt x="2299" y="1841"/>
                    </a:cubicBezTo>
                    <a:cubicBezTo>
                      <a:pt x="1989" y="1841"/>
                      <a:pt x="1759" y="2084"/>
                      <a:pt x="1440" y="2084"/>
                    </a:cubicBezTo>
                    <a:cubicBezTo>
                      <a:pt x="1396" y="2084"/>
                      <a:pt x="1350" y="2079"/>
                      <a:pt x="1302" y="2069"/>
                    </a:cubicBezTo>
                    <a:cubicBezTo>
                      <a:pt x="501" y="1902"/>
                      <a:pt x="635" y="1"/>
                      <a:pt x="635" y="1"/>
                    </a:cubicBezTo>
                    <a:lnTo>
                      <a:pt x="635" y="1"/>
                    </a:lnTo>
                    <a:cubicBezTo>
                      <a:pt x="168" y="2102"/>
                      <a:pt x="1" y="5071"/>
                      <a:pt x="768" y="8573"/>
                    </a:cubicBezTo>
                    <a:cubicBezTo>
                      <a:pt x="2904" y="18756"/>
                      <a:pt x="7997" y="23367"/>
                      <a:pt x="9680" y="23367"/>
                    </a:cubicBezTo>
                    <a:cubicBezTo>
                      <a:pt x="9811" y="23367"/>
                      <a:pt x="9921" y="23339"/>
                      <a:pt x="10008" y="23284"/>
                    </a:cubicBezTo>
                    <a:cubicBezTo>
                      <a:pt x="11476" y="22417"/>
                      <a:pt x="6806" y="18013"/>
                      <a:pt x="4971" y="8907"/>
                    </a:cubicBezTo>
                    <a:cubicBezTo>
                      <a:pt x="4170" y="4937"/>
                      <a:pt x="4037" y="2035"/>
                      <a:pt x="3904" y="1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3207275" y="2411300"/>
                <a:ext cx="121800" cy="100950"/>
              </a:xfrm>
              <a:custGeom>
                <a:rect b="b" l="l" r="r" t="t"/>
                <a:pathLst>
                  <a:path extrusionOk="0" h="4038" w="4872">
                    <a:moveTo>
                      <a:pt x="2988" y="1"/>
                    </a:moveTo>
                    <a:cubicBezTo>
                      <a:pt x="2533" y="1"/>
                      <a:pt x="1633" y="359"/>
                      <a:pt x="668" y="869"/>
                    </a:cubicBezTo>
                    <a:cubicBezTo>
                      <a:pt x="535" y="1002"/>
                      <a:pt x="1" y="1702"/>
                      <a:pt x="234" y="1903"/>
                    </a:cubicBezTo>
                    <a:cubicBezTo>
                      <a:pt x="535" y="2169"/>
                      <a:pt x="1102" y="2203"/>
                      <a:pt x="1202" y="2370"/>
                    </a:cubicBezTo>
                    <a:cubicBezTo>
                      <a:pt x="1235" y="2536"/>
                      <a:pt x="902" y="2837"/>
                      <a:pt x="1202" y="3204"/>
                    </a:cubicBezTo>
                    <a:cubicBezTo>
                      <a:pt x="1316" y="3343"/>
                      <a:pt x="1497" y="3386"/>
                      <a:pt x="1678" y="3386"/>
                    </a:cubicBezTo>
                    <a:cubicBezTo>
                      <a:pt x="1974" y="3386"/>
                      <a:pt x="2269" y="3270"/>
                      <a:pt x="2269" y="3270"/>
                    </a:cubicBezTo>
                    <a:cubicBezTo>
                      <a:pt x="2269" y="3270"/>
                      <a:pt x="2503" y="3904"/>
                      <a:pt x="2736" y="4037"/>
                    </a:cubicBezTo>
                    <a:cubicBezTo>
                      <a:pt x="3537" y="3504"/>
                      <a:pt x="4137" y="3103"/>
                      <a:pt x="4237" y="2937"/>
                    </a:cubicBezTo>
                    <a:cubicBezTo>
                      <a:pt x="4871" y="2236"/>
                      <a:pt x="3970" y="668"/>
                      <a:pt x="3237" y="68"/>
                    </a:cubicBezTo>
                    <a:cubicBezTo>
                      <a:pt x="3184" y="22"/>
                      <a:pt x="3100" y="1"/>
                      <a:pt x="2988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3183100" y="2297075"/>
                <a:ext cx="103425" cy="88625"/>
              </a:xfrm>
              <a:custGeom>
                <a:rect b="b" l="l" r="r" t="t"/>
                <a:pathLst>
                  <a:path extrusionOk="0" h="3545" w="4137">
                    <a:moveTo>
                      <a:pt x="2666" y="1"/>
                    </a:moveTo>
                    <a:cubicBezTo>
                      <a:pt x="2119" y="1"/>
                      <a:pt x="1412" y="262"/>
                      <a:pt x="668" y="634"/>
                    </a:cubicBezTo>
                    <a:lnTo>
                      <a:pt x="701" y="734"/>
                    </a:lnTo>
                    <a:cubicBezTo>
                      <a:pt x="701" y="734"/>
                      <a:pt x="1" y="1368"/>
                      <a:pt x="34" y="1768"/>
                    </a:cubicBezTo>
                    <a:cubicBezTo>
                      <a:pt x="34" y="2168"/>
                      <a:pt x="701" y="2269"/>
                      <a:pt x="768" y="2602"/>
                    </a:cubicBezTo>
                    <a:cubicBezTo>
                      <a:pt x="796" y="2883"/>
                      <a:pt x="1133" y="3544"/>
                      <a:pt x="1677" y="3544"/>
                    </a:cubicBezTo>
                    <a:cubicBezTo>
                      <a:pt x="1779" y="3544"/>
                      <a:pt x="1887" y="3522"/>
                      <a:pt x="2002" y="3469"/>
                    </a:cubicBezTo>
                    <a:cubicBezTo>
                      <a:pt x="3303" y="1968"/>
                      <a:pt x="4137" y="501"/>
                      <a:pt x="3169" y="100"/>
                    </a:cubicBezTo>
                    <a:cubicBezTo>
                      <a:pt x="3024" y="32"/>
                      <a:pt x="2854" y="1"/>
                      <a:pt x="2666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3141400" y="2123625"/>
                <a:ext cx="121675" cy="133550"/>
              </a:xfrm>
              <a:custGeom>
                <a:rect b="b" l="l" r="r" t="t"/>
                <a:pathLst>
                  <a:path extrusionOk="0" h="5342" w="4867">
                    <a:moveTo>
                      <a:pt x="2825" y="1"/>
                    </a:moveTo>
                    <a:cubicBezTo>
                      <a:pt x="2672" y="1"/>
                      <a:pt x="2519" y="31"/>
                      <a:pt x="2369" y="100"/>
                    </a:cubicBezTo>
                    <a:cubicBezTo>
                      <a:pt x="1769" y="400"/>
                      <a:pt x="1135" y="834"/>
                      <a:pt x="534" y="1268"/>
                    </a:cubicBezTo>
                    <a:lnTo>
                      <a:pt x="634" y="1401"/>
                    </a:lnTo>
                    <a:cubicBezTo>
                      <a:pt x="634" y="1401"/>
                      <a:pt x="1" y="2435"/>
                      <a:pt x="268" y="2902"/>
                    </a:cubicBezTo>
                    <a:cubicBezTo>
                      <a:pt x="501" y="3369"/>
                      <a:pt x="1202" y="3236"/>
                      <a:pt x="1335" y="3569"/>
                    </a:cubicBezTo>
                    <a:cubicBezTo>
                      <a:pt x="1497" y="3860"/>
                      <a:pt x="1376" y="5342"/>
                      <a:pt x="2644" y="5342"/>
                    </a:cubicBezTo>
                    <a:cubicBezTo>
                      <a:pt x="2684" y="5342"/>
                      <a:pt x="2726" y="5340"/>
                      <a:pt x="2769" y="5337"/>
                    </a:cubicBezTo>
                    <a:cubicBezTo>
                      <a:pt x="3970" y="3536"/>
                      <a:pt x="4804" y="2068"/>
                      <a:pt x="4837" y="1868"/>
                    </a:cubicBezTo>
                    <a:cubicBezTo>
                      <a:pt x="4867" y="1403"/>
                      <a:pt x="3857" y="1"/>
                      <a:pt x="2825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2983800" y="2018925"/>
                <a:ext cx="138250" cy="113325"/>
              </a:xfrm>
              <a:custGeom>
                <a:rect b="b" l="l" r="r" t="t"/>
                <a:pathLst>
                  <a:path extrusionOk="0" h="4533" w="5530">
                    <a:moveTo>
                      <a:pt x="3876" y="0"/>
                    </a:moveTo>
                    <a:cubicBezTo>
                      <a:pt x="3827" y="0"/>
                      <a:pt x="3780" y="6"/>
                      <a:pt x="3736" y="18"/>
                    </a:cubicBezTo>
                    <a:cubicBezTo>
                      <a:pt x="2402" y="352"/>
                      <a:pt x="1168" y="1219"/>
                      <a:pt x="100" y="2353"/>
                    </a:cubicBezTo>
                    <a:lnTo>
                      <a:pt x="134" y="2387"/>
                    </a:lnTo>
                    <a:cubicBezTo>
                      <a:pt x="134" y="2387"/>
                      <a:pt x="0" y="3054"/>
                      <a:pt x="434" y="3254"/>
                    </a:cubicBezTo>
                    <a:cubicBezTo>
                      <a:pt x="537" y="3301"/>
                      <a:pt x="658" y="3316"/>
                      <a:pt x="785" y="3316"/>
                    </a:cubicBezTo>
                    <a:cubicBezTo>
                      <a:pt x="1025" y="3316"/>
                      <a:pt x="1287" y="3261"/>
                      <a:pt x="1484" y="3261"/>
                    </a:cubicBezTo>
                    <a:cubicBezTo>
                      <a:pt x="1555" y="3261"/>
                      <a:pt x="1617" y="3268"/>
                      <a:pt x="1668" y="3287"/>
                    </a:cubicBezTo>
                    <a:cubicBezTo>
                      <a:pt x="1968" y="3421"/>
                      <a:pt x="1568" y="4188"/>
                      <a:pt x="2235" y="4522"/>
                    </a:cubicBezTo>
                    <a:cubicBezTo>
                      <a:pt x="2256" y="4529"/>
                      <a:pt x="2280" y="4533"/>
                      <a:pt x="2307" y="4533"/>
                    </a:cubicBezTo>
                    <a:cubicBezTo>
                      <a:pt x="2635" y="4533"/>
                      <a:pt x="3403" y="4021"/>
                      <a:pt x="3403" y="4021"/>
                    </a:cubicBezTo>
                    <a:cubicBezTo>
                      <a:pt x="3403" y="4021"/>
                      <a:pt x="3773" y="4162"/>
                      <a:pt x="4104" y="4162"/>
                    </a:cubicBezTo>
                    <a:cubicBezTo>
                      <a:pt x="4227" y="4162"/>
                      <a:pt x="4346" y="4142"/>
                      <a:pt x="4437" y="4088"/>
                    </a:cubicBezTo>
                    <a:cubicBezTo>
                      <a:pt x="4737" y="3287"/>
                      <a:pt x="4937" y="2687"/>
                      <a:pt x="5004" y="2420"/>
                    </a:cubicBezTo>
                    <a:cubicBezTo>
                      <a:pt x="5530" y="966"/>
                      <a:pt x="4507" y="0"/>
                      <a:pt x="3876" y="0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2764475" y="1869725"/>
                <a:ext cx="174550" cy="175925"/>
              </a:xfrm>
              <a:custGeom>
                <a:rect b="b" l="l" r="r" t="t"/>
                <a:pathLst>
                  <a:path extrusionOk="0" h="7037" w="6982">
                    <a:moveTo>
                      <a:pt x="4905" y="1"/>
                    </a:moveTo>
                    <a:cubicBezTo>
                      <a:pt x="4559" y="1"/>
                      <a:pt x="4160" y="112"/>
                      <a:pt x="3703" y="349"/>
                    </a:cubicBezTo>
                    <a:cubicBezTo>
                      <a:pt x="2435" y="983"/>
                      <a:pt x="1401" y="2084"/>
                      <a:pt x="501" y="3485"/>
                    </a:cubicBezTo>
                    <a:cubicBezTo>
                      <a:pt x="267" y="4052"/>
                      <a:pt x="0" y="5019"/>
                      <a:pt x="267" y="5353"/>
                    </a:cubicBezTo>
                    <a:cubicBezTo>
                      <a:pt x="701" y="5820"/>
                      <a:pt x="1701" y="5586"/>
                      <a:pt x="1868" y="5753"/>
                    </a:cubicBezTo>
                    <a:cubicBezTo>
                      <a:pt x="2068" y="5886"/>
                      <a:pt x="2202" y="6887"/>
                      <a:pt x="3203" y="7020"/>
                    </a:cubicBezTo>
                    <a:cubicBezTo>
                      <a:pt x="3289" y="7032"/>
                      <a:pt x="3372" y="7037"/>
                      <a:pt x="3451" y="7037"/>
                    </a:cubicBezTo>
                    <a:cubicBezTo>
                      <a:pt x="4556" y="7037"/>
                      <a:pt x="4924" y="6017"/>
                      <a:pt x="5204" y="5986"/>
                    </a:cubicBezTo>
                    <a:cubicBezTo>
                      <a:pt x="5219" y="5983"/>
                      <a:pt x="5236" y="5982"/>
                      <a:pt x="5254" y="5982"/>
                    </a:cubicBezTo>
                    <a:cubicBezTo>
                      <a:pt x="5439" y="5982"/>
                      <a:pt x="5793" y="6132"/>
                      <a:pt x="6130" y="6132"/>
                    </a:cubicBezTo>
                    <a:cubicBezTo>
                      <a:pt x="6440" y="6132"/>
                      <a:pt x="6735" y="6005"/>
                      <a:pt x="6872" y="5519"/>
                    </a:cubicBezTo>
                    <a:cubicBezTo>
                      <a:pt x="6982" y="2366"/>
                      <a:pt x="6505" y="1"/>
                      <a:pt x="4905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2554325" y="1894025"/>
                <a:ext cx="137625" cy="184675"/>
              </a:xfrm>
              <a:custGeom>
                <a:rect b="b" l="l" r="r" t="t"/>
                <a:pathLst>
                  <a:path extrusionOk="0" h="7387" w="5505">
                    <a:moveTo>
                      <a:pt x="2855" y="1"/>
                    </a:moveTo>
                    <a:cubicBezTo>
                      <a:pt x="2616" y="1"/>
                      <a:pt x="2365" y="68"/>
                      <a:pt x="2102" y="211"/>
                    </a:cubicBezTo>
                    <a:cubicBezTo>
                      <a:pt x="1068" y="778"/>
                      <a:pt x="434" y="2312"/>
                      <a:pt x="100" y="4280"/>
                    </a:cubicBezTo>
                    <a:cubicBezTo>
                      <a:pt x="100" y="4280"/>
                      <a:pt x="0" y="7183"/>
                      <a:pt x="667" y="7183"/>
                    </a:cubicBezTo>
                    <a:cubicBezTo>
                      <a:pt x="1335" y="7183"/>
                      <a:pt x="1668" y="6615"/>
                      <a:pt x="1668" y="6615"/>
                    </a:cubicBezTo>
                    <a:cubicBezTo>
                      <a:pt x="1668" y="6615"/>
                      <a:pt x="1977" y="7386"/>
                      <a:pt x="3038" y="7386"/>
                    </a:cubicBezTo>
                    <a:cubicBezTo>
                      <a:pt x="3081" y="7386"/>
                      <a:pt x="3124" y="7385"/>
                      <a:pt x="3169" y="7383"/>
                    </a:cubicBezTo>
                    <a:cubicBezTo>
                      <a:pt x="4303" y="7249"/>
                      <a:pt x="3903" y="5415"/>
                      <a:pt x="4270" y="5281"/>
                    </a:cubicBezTo>
                    <a:cubicBezTo>
                      <a:pt x="4637" y="5114"/>
                      <a:pt x="5471" y="4747"/>
                      <a:pt x="5504" y="3847"/>
                    </a:cubicBezTo>
                    <a:cubicBezTo>
                      <a:pt x="4896" y="1580"/>
                      <a:pt x="4013" y="1"/>
                      <a:pt x="2855" y="1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2325450" y="2063700"/>
                <a:ext cx="84625" cy="158350"/>
              </a:xfrm>
              <a:custGeom>
                <a:rect b="b" l="l" r="r" t="t"/>
                <a:pathLst>
                  <a:path extrusionOk="0" h="6334" w="3385">
                    <a:moveTo>
                      <a:pt x="1851" y="0"/>
                    </a:moveTo>
                    <a:cubicBezTo>
                      <a:pt x="901" y="0"/>
                      <a:pt x="1" y="2226"/>
                      <a:pt x="616" y="5966"/>
                    </a:cubicBezTo>
                    <a:lnTo>
                      <a:pt x="649" y="5966"/>
                    </a:lnTo>
                    <a:cubicBezTo>
                      <a:pt x="649" y="5966"/>
                      <a:pt x="1384" y="6334"/>
                      <a:pt x="1763" y="6334"/>
                    </a:cubicBezTo>
                    <a:cubicBezTo>
                      <a:pt x="1826" y="6334"/>
                      <a:pt x="1879" y="6324"/>
                      <a:pt x="1917" y="6300"/>
                    </a:cubicBezTo>
                    <a:cubicBezTo>
                      <a:pt x="2150" y="6100"/>
                      <a:pt x="2117" y="5166"/>
                      <a:pt x="2317" y="4932"/>
                    </a:cubicBezTo>
                    <a:cubicBezTo>
                      <a:pt x="2551" y="4665"/>
                      <a:pt x="2817" y="4932"/>
                      <a:pt x="3118" y="4498"/>
                    </a:cubicBezTo>
                    <a:cubicBezTo>
                      <a:pt x="3384" y="4165"/>
                      <a:pt x="3384" y="2464"/>
                      <a:pt x="3384" y="1930"/>
                    </a:cubicBezTo>
                    <a:cubicBezTo>
                      <a:pt x="3118" y="1296"/>
                      <a:pt x="2884" y="829"/>
                      <a:pt x="2684" y="629"/>
                    </a:cubicBezTo>
                    <a:cubicBezTo>
                      <a:pt x="2429" y="203"/>
                      <a:pt x="2137" y="0"/>
                      <a:pt x="1851" y="0"/>
                    </a:cubicBezTo>
                    <a:close/>
                  </a:path>
                </a:pathLst>
              </a:custGeom>
              <a:solidFill>
                <a:srgbClr val="352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340000" y="1957650"/>
                <a:ext cx="935700" cy="758075"/>
              </a:xfrm>
              <a:custGeom>
                <a:rect b="b" l="l" r="r" t="t"/>
                <a:pathLst>
                  <a:path extrusionOk="0" h="30323" w="37428">
                    <a:moveTo>
                      <a:pt x="17513" y="1"/>
                    </a:moveTo>
                    <a:cubicBezTo>
                      <a:pt x="16412" y="1702"/>
                      <a:pt x="15578" y="3804"/>
                      <a:pt x="14944" y="5905"/>
                    </a:cubicBezTo>
                    <a:cubicBezTo>
                      <a:pt x="14744" y="4271"/>
                      <a:pt x="14444" y="2703"/>
                      <a:pt x="14077" y="1369"/>
                    </a:cubicBezTo>
                    <a:cubicBezTo>
                      <a:pt x="14044" y="2303"/>
                      <a:pt x="13210" y="2669"/>
                      <a:pt x="12843" y="2836"/>
                    </a:cubicBezTo>
                    <a:cubicBezTo>
                      <a:pt x="12443" y="2936"/>
                      <a:pt x="12876" y="4804"/>
                      <a:pt x="11742" y="4904"/>
                    </a:cubicBezTo>
                    <a:cubicBezTo>
                      <a:pt x="11676" y="4910"/>
                      <a:pt x="11613" y="4913"/>
                      <a:pt x="11552" y="4913"/>
                    </a:cubicBezTo>
                    <a:cubicBezTo>
                      <a:pt x="10538" y="4913"/>
                      <a:pt x="10241" y="4171"/>
                      <a:pt x="10241" y="4171"/>
                    </a:cubicBezTo>
                    <a:cubicBezTo>
                      <a:pt x="10241" y="4171"/>
                      <a:pt x="9908" y="4704"/>
                      <a:pt x="9240" y="4704"/>
                    </a:cubicBezTo>
                    <a:cubicBezTo>
                      <a:pt x="8573" y="4704"/>
                      <a:pt x="8673" y="1836"/>
                      <a:pt x="8673" y="1836"/>
                    </a:cubicBezTo>
                    <a:lnTo>
                      <a:pt x="8673" y="1836"/>
                    </a:lnTo>
                    <a:cubicBezTo>
                      <a:pt x="7606" y="7773"/>
                      <a:pt x="9274" y="17880"/>
                      <a:pt x="9274" y="17880"/>
                    </a:cubicBezTo>
                    <a:cubicBezTo>
                      <a:pt x="8106" y="16112"/>
                      <a:pt x="4337" y="9741"/>
                      <a:pt x="2736" y="6305"/>
                    </a:cubicBezTo>
                    <a:cubicBezTo>
                      <a:pt x="2736" y="6839"/>
                      <a:pt x="2736" y="8540"/>
                      <a:pt x="2502" y="8874"/>
                    </a:cubicBezTo>
                    <a:cubicBezTo>
                      <a:pt x="2202" y="9308"/>
                      <a:pt x="1902" y="9041"/>
                      <a:pt x="1702" y="9308"/>
                    </a:cubicBezTo>
                    <a:cubicBezTo>
                      <a:pt x="1502" y="9541"/>
                      <a:pt x="1535" y="10475"/>
                      <a:pt x="1268" y="10675"/>
                    </a:cubicBezTo>
                    <a:cubicBezTo>
                      <a:pt x="1235" y="10699"/>
                      <a:pt x="1186" y="10709"/>
                      <a:pt x="1126" y="10709"/>
                    </a:cubicBezTo>
                    <a:cubicBezTo>
                      <a:pt x="769" y="10709"/>
                      <a:pt x="34" y="10342"/>
                      <a:pt x="34" y="10342"/>
                    </a:cubicBezTo>
                    <a:lnTo>
                      <a:pt x="0" y="10342"/>
                    </a:lnTo>
                    <a:cubicBezTo>
                      <a:pt x="67" y="10875"/>
                      <a:pt x="201" y="11476"/>
                      <a:pt x="367" y="12076"/>
                    </a:cubicBezTo>
                    <a:cubicBezTo>
                      <a:pt x="3036" y="22484"/>
                      <a:pt x="11442" y="26687"/>
                      <a:pt x="11442" y="26687"/>
                    </a:cubicBezTo>
                    <a:lnTo>
                      <a:pt x="11842" y="27020"/>
                    </a:lnTo>
                    <a:cubicBezTo>
                      <a:pt x="11842" y="27020"/>
                      <a:pt x="13677" y="25419"/>
                      <a:pt x="18113" y="24585"/>
                    </a:cubicBezTo>
                    <a:cubicBezTo>
                      <a:pt x="18380" y="24535"/>
                      <a:pt x="18648" y="24512"/>
                      <a:pt x="18916" y="24512"/>
                    </a:cubicBezTo>
                    <a:cubicBezTo>
                      <a:pt x="23139" y="24512"/>
                      <a:pt x="27387" y="30323"/>
                      <a:pt x="27387" y="30323"/>
                    </a:cubicBezTo>
                    <a:cubicBezTo>
                      <a:pt x="28387" y="28254"/>
                      <a:pt x="34625" y="24185"/>
                      <a:pt x="37427" y="22350"/>
                    </a:cubicBezTo>
                    <a:cubicBezTo>
                      <a:pt x="37194" y="22050"/>
                      <a:pt x="36994" y="21416"/>
                      <a:pt x="36994" y="21416"/>
                    </a:cubicBezTo>
                    <a:cubicBezTo>
                      <a:pt x="36994" y="21416"/>
                      <a:pt x="36685" y="21532"/>
                      <a:pt x="36379" y="21532"/>
                    </a:cubicBezTo>
                    <a:cubicBezTo>
                      <a:pt x="36193" y="21532"/>
                      <a:pt x="36007" y="21489"/>
                      <a:pt x="35893" y="21350"/>
                    </a:cubicBezTo>
                    <a:cubicBezTo>
                      <a:pt x="35593" y="20949"/>
                      <a:pt x="35926" y="20682"/>
                      <a:pt x="35893" y="20516"/>
                    </a:cubicBezTo>
                    <a:cubicBezTo>
                      <a:pt x="35826" y="20349"/>
                      <a:pt x="35226" y="20315"/>
                      <a:pt x="34925" y="20049"/>
                    </a:cubicBezTo>
                    <a:cubicBezTo>
                      <a:pt x="34692" y="19848"/>
                      <a:pt x="35226" y="19148"/>
                      <a:pt x="35359" y="19015"/>
                    </a:cubicBezTo>
                    <a:lnTo>
                      <a:pt x="35359" y="19015"/>
                    </a:lnTo>
                    <a:cubicBezTo>
                      <a:pt x="33624" y="19848"/>
                      <a:pt x="31723" y="21049"/>
                      <a:pt x="31523" y="21183"/>
                    </a:cubicBezTo>
                    <a:cubicBezTo>
                      <a:pt x="31723" y="21016"/>
                      <a:pt x="34091" y="18981"/>
                      <a:pt x="35726" y="17080"/>
                    </a:cubicBezTo>
                    <a:lnTo>
                      <a:pt x="35726" y="17080"/>
                    </a:lnTo>
                    <a:cubicBezTo>
                      <a:pt x="35611" y="17132"/>
                      <a:pt x="35503" y="17155"/>
                      <a:pt x="35401" y="17155"/>
                    </a:cubicBezTo>
                    <a:cubicBezTo>
                      <a:pt x="34857" y="17155"/>
                      <a:pt x="34520" y="16494"/>
                      <a:pt x="34492" y="16212"/>
                    </a:cubicBezTo>
                    <a:cubicBezTo>
                      <a:pt x="34425" y="15879"/>
                      <a:pt x="33758" y="15812"/>
                      <a:pt x="33758" y="15379"/>
                    </a:cubicBezTo>
                    <a:cubicBezTo>
                      <a:pt x="33725" y="15012"/>
                      <a:pt x="34425" y="14344"/>
                      <a:pt x="34425" y="14344"/>
                    </a:cubicBezTo>
                    <a:lnTo>
                      <a:pt x="34392" y="14244"/>
                    </a:lnTo>
                    <a:cubicBezTo>
                      <a:pt x="33758" y="14578"/>
                      <a:pt x="33091" y="15012"/>
                      <a:pt x="32490" y="15512"/>
                    </a:cubicBezTo>
                    <a:cubicBezTo>
                      <a:pt x="33324" y="14344"/>
                      <a:pt x="34158" y="13077"/>
                      <a:pt x="34859" y="12009"/>
                    </a:cubicBezTo>
                    <a:lnTo>
                      <a:pt x="34859" y="12009"/>
                    </a:lnTo>
                    <a:cubicBezTo>
                      <a:pt x="34803" y="12015"/>
                      <a:pt x="34749" y="12017"/>
                      <a:pt x="34698" y="12017"/>
                    </a:cubicBezTo>
                    <a:cubicBezTo>
                      <a:pt x="33468" y="12017"/>
                      <a:pt x="33584" y="10530"/>
                      <a:pt x="33424" y="10242"/>
                    </a:cubicBezTo>
                    <a:cubicBezTo>
                      <a:pt x="33324" y="9908"/>
                      <a:pt x="32590" y="10041"/>
                      <a:pt x="32357" y="9574"/>
                    </a:cubicBezTo>
                    <a:cubicBezTo>
                      <a:pt x="32090" y="9107"/>
                      <a:pt x="32724" y="8073"/>
                      <a:pt x="32724" y="8073"/>
                    </a:cubicBezTo>
                    <a:lnTo>
                      <a:pt x="32624" y="7973"/>
                    </a:lnTo>
                    <a:cubicBezTo>
                      <a:pt x="30689" y="9508"/>
                      <a:pt x="28888" y="11909"/>
                      <a:pt x="27387" y="14244"/>
                    </a:cubicBezTo>
                    <a:cubicBezTo>
                      <a:pt x="28454" y="11409"/>
                      <a:pt x="29555" y="8407"/>
                      <a:pt x="30222" y="6572"/>
                    </a:cubicBezTo>
                    <a:lnTo>
                      <a:pt x="30222" y="6572"/>
                    </a:lnTo>
                    <a:cubicBezTo>
                      <a:pt x="30131" y="6627"/>
                      <a:pt x="30013" y="6647"/>
                      <a:pt x="29889" y="6647"/>
                    </a:cubicBezTo>
                    <a:cubicBezTo>
                      <a:pt x="29559" y="6647"/>
                      <a:pt x="29188" y="6506"/>
                      <a:pt x="29188" y="6506"/>
                    </a:cubicBezTo>
                    <a:cubicBezTo>
                      <a:pt x="29188" y="6506"/>
                      <a:pt x="28421" y="7017"/>
                      <a:pt x="28093" y="7017"/>
                    </a:cubicBezTo>
                    <a:cubicBezTo>
                      <a:pt x="28065" y="7017"/>
                      <a:pt x="28041" y="7014"/>
                      <a:pt x="28020" y="7006"/>
                    </a:cubicBezTo>
                    <a:cubicBezTo>
                      <a:pt x="27353" y="6672"/>
                      <a:pt x="27754" y="5905"/>
                      <a:pt x="27453" y="5772"/>
                    </a:cubicBezTo>
                    <a:cubicBezTo>
                      <a:pt x="27403" y="5753"/>
                      <a:pt x="27340" y="5746"/>
                      <a:pt x="27270" y="5746"/>
                    </a:cubicBezTo>
                    <a:cubicBezTo>
                      <a:pt x="27072" y="5746"/>
                      <a:pt x="26811" y="5800"/>
                      <a:pt x="26570" y="5800"/>
                    </a:cubicBezTo>
                    <a:cubicBezTo>
                      <a:pt x="26443" y="5800"/>
                      <a:pt x="26322" y="5785"/>
                      <a:pt x="26219" y="5738"/>
                    </a:cubicBezTo>
                    <a:cubicBezTo>
                      <a:pt x="25786" y="5538"/>
                      <a:pt x="25919" y="4871"/>
                      <a:pt x="25919" y="4871"/>
                    </a:cubicBezTo>
                    <a:lnTo>
                      <a:pt x="25886" y="4838"/>
                    </a:lnTo>
                    <a:cubicBezTo>
                      <a:pt x="24785" y="6005"/>
                      <a:pt x="23784" y="7406"/>
                      <a:pt x="23017" y="8907"/>
                    </a:cubicBezTo>
                    <a:cubicBezTo>
                      <a:pt x="23451" y="6572"/>
                      <a:pt x="23784" y="4171"/>
                      <a:pt x="23884" y="2036"/>
                    </a:cubicBezTo>
                    <a:lnTo>
                      <a:pt x="23884" y="2036"/>
                    </a:lnTo>
                    <a:cubicBezTo>
                      <a:pt x="23749" y="2531"/>
                      <a:pt x="23459" y="2662"/>
                      <a:pt x="23153" y="2662"/>
                    </a:cubicBezTo>
                    <a:cubicBezTo>
                      <a:pt x="22811" y="2662"/>
                      <a:pt x="22450" y="2498"/>
                      <a:pt x="22264" y="2498"/>
                    </a:cubicBezTo>
                    <a:cubicBezTo>
                      <a:pt x="22246" y="2498"/>
                      <a:pt x="22231" y="2500"/>
                      <a:pt x="22216" y="2503"/>
                    </a:cubicBezTo>
                    <a:cubicBezTo>
                      <a:pt x="21936" y="2534"/>
                      <a:pt x="21569" y="3553"/>
                      <a:pt x="20463" y="3553"/>
                    </a:cubicBezTo>
                    <a:cubicBezTo>
                      <a:pt x="20384" y="3553"/>
                      <a:pt x="20302" y="3548"/>
                      <a:pt x="20215" y="3537"/>
                    </a:cubicBezTo>
                    <a:cubicBezTo>
                      <a:pt x="19214" y="3403"/>
                      <a:pt x="19081" y="2403"/>
                      <a:pt x="18881" y="2303"/>
                    </a:cubicBezTo>
                    <a:cubicBezTo>
                      <a:pt x="18714" y="2136"/>
                      <a:pt x="17713" y="2336"/>
                      <a:pt x="17279" y="1869"/>
                    </a:cubicBezTo>
                    <a:cubicBezTo>
                      <a:pt x="17013" y="1535"/>
                      <a:pt x="17279" y="568"/>
                      <a:pt x="17513" y="1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2602725" y="2493875"/>
                <a:ext cx="1156650" cy="1524075"/>
              </a:xfrm>
              <a:custGeom>
                <a:rect b="b" l="l" r="r" t="t"/>
                <a:pathLst>
                  <a:path extrusionOk="0" h="60963" w="46266">
                    <a:moveTo>
                      <a:pt x="9463" y="0"/>
                    </a:moveTo>
                    <a:cubicBezTo>
                      <a:pt x="0" y="0"/>
                      <a:pt x="132" y="8607"/>
                      <a:pt x="132" y="8607"/>
                    </a:cubicBezTo>
                    <a:cubicBezTo>
                      <a:pt x="32" y="11042"/>
                      <a:pt x="900" y="13143"/>
                      <a:pt x="2401" y="14744"/>
                    </a:cubicBezTo>
                    <a:cubicBezTo>
                      <a:pt x="7704" y="20248"/>
                      <a:pt x="833" y="27520"/>
                      <a:pt x="8872" y="42097"/>
                    </a:cubicBezTo>
                    <a:cubicBezTo>
                      <a:pt x="18742" y="59922"/>
                      <a:pt x="40346" y="60962"/>
                      <a:pt x="45258" y="60962"/>
                    </a:cubicBezTo>
                    <a:cubicBezTo>
                      <a:pt x="45908" y="60962"/>
                      <a:pt x="46265" y="60944"/>
                      <a:pt x="46265" y="60944"/>
                    </a:cubicBezTo>
                    <a:cubicBezTo>
                      <a:pt x="46265" y="60944"/>
                      <a:pt x="45331" y="49603"/>
                      <a:pt x="36191" y="37427"/>
                    </a:cubicBezTo>
                    <a:cubicBezTo>
                      <a:pt x="27052" y="25252"/>
                      <a:pt x="18579" y="17613"/>
                      <a:pt x="17845" y="15011"/>
                    </a:cubicBezTo>
                    <a:cubicBezTo>
                      <a:pt x="17145" y="12476"/>
                      <a:pt x="17545" y="8807"/>
                      <a:pt x="17145" y="6405"/>
                    </a:cubicBezTo>
                    <a:cubicBezTo>
                      <a:pt x="16511" y="3036"/>
                      <a:pt x="12675" y="67"/>
                      <a:pt x="9572" y="1"/>
                    </a:cubicBezTo>
                    <a:cubicBezTo>
                      <a:pt x="9536" y="0"/>
                      <a:pt x="9499" y="0"/>
                      <a:pt x="9463" y="0"/>
                    </a:cubicBezTo>
                    <a:close/>
                  </a:path>
                </a:pathLst>
              </a:custGeom>
              <a:solidFill>
                <a:srgbClr val="E293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691925" y="2663100"/>
                <a:ext cx="45875" cy="44350"/>
              </a:xfrm>
              <a:custGeom>
                <a:rect b="b" l="l" r="r" t="t"/>
                <a:pathLst>
                  <a:path extrusionOk="0" h="1774" w="1835">
                    <a:moveTo>
                      <a:pt x="903" y="1"/>
                    </a:moveTo>
                    <a:cubicBezTo>
                      <a:pt x="880" y="1"/>
                      <a:pt x="857" y="2"/>
                      <a:pt x="834" y="3"/>
                    </a:cubicBezTo>
                    <a:cubicBezTo>
                      <a:pt x="334" y="36"/>
                      <a:pt x="0" y="470"/>
                      <a:pt x="67" y="970"/>
                    </a:cubicBezTo>
                    <a:cubicBezTo>
                      <a:pt x="99" y="1448"/>
                      <a:pt x="464" y="1773"/>
                      <a:pt x="932" y="1773"/>
                    </a:cubicBezTo>
                    <a:cubicBezTo>
                      <a:pt x="955" y="1773"/>
                      <a:pt x="978" y="1773"/>
                      <a:pt x="1001" y="1771"/>
                    </a:cubicBezTo>
                    <a:cubicBezTo>
                      <a:pt x="1468" y="1704"/>
                      <a:pt x="1835" y="1271"/>
                      <a:pt x="1801" y="804"/>
                    </a:cubicBezTo>
                    <a:cubicBezTo>
                      <a:pt x="1770" y="326"/>
                      <a:pt x="1374" y="1"/>
                      <a:pt x="903" y="1"/>
                    </a:cubicBezTo>
                    <a:close/>
                  </a:path>
                </a:pathLst>
              </a:custGeom>
              <a:solidFill>
                <a:srgbClr val="0100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980350" y="2714025"/>
                <a:ext cx="734950" cy="353525"/>
              </a:xfrm>
              <a:custGeom>
                <a:rect b="b" l="l" r="r" t="t"/>
                <a:pathLst>
                  <a:path extrusionOk="0" h="14141" w="29398">
                    <a:moveTo>
                      <a:pt x="25861" y="1"/>
                    </a:moveTo>
                    <a:cubicBezTo>
                      <a:pt x="18489" y="34"/>
                      <a:pt x="1711" y="8207"/>
                      <a:pt x="10" y="10275"/>
                    </a:cubicBezTo>
                    <a:cubicBezTo>
                      <a:pt x="1" y="10285"/>
                      <a:pt x="7" y="10289"/>
                      <a:pt x="28" y="10289"/>
                    </a:cubicBezTo>
                    <a:cubicBezTo>
                      <a:pt x="789" y="10289"/>
                      <a:pt x="20911" y="3923"/>
                      <a:pt x="27729" y="2202"/>
                    </a:cubicBezTo>
                    <a:lnTo>
                      <a:pt x="27729" y="2202"/>
                    </a:lnTo>
                    <a:cubicBezTo>
                      <a:pt x="27728" y="2203"/>
                      <a:pt x="8649" y="8440"/>
                      <a:pt x="2878" y="13978"/>
                    </a:cubicBezTo>
                    <a:cubicBezTo>
                      <a:pt x="2766" y="14089"/>
                      <a:pt x="2744" y="14141"/>
                      <a:pt x="2802" y="14141"/>
                    </a:cubicBezTo>
                    <a:cubicBezTo>
                      <a:pt x="3262" y="14141"/>
                      <a:pt x="8776" y="10896"/>
                      <a:pt x="14553" y="8941"/>
                    </a:cubicBezTo>
                    <a:cubicBezTo>
                      <a:pt x="21458" y="6606"/>
                      <a:pt x="26895" y="4738"/>
                      <a:pt x="26895" y="4738"/>
                    </a:cubicBezTo>
                    <a:cubicBezTo>
                      <a:pt x="27963" y="4404"/>
                      <a:pt x="29397" y="2803"/>
                      <a:pt x="29130" y="2303"/>
                    </a:cubicBezTo>
                    <a:cubicBezTo>
                      <a:pt x="28497" y="1002"/>
                      <a:pt x="26762" y="1"/>
                      <a:pt x="25861" y="1"/>
                    </a:cubicBezTo>
                    <a:close/>
                  </a:path>
                </a:pathLst>
              </a:custGeom>
              <a:solidFill>
                <a:srgbClr val="F9D1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2716100" y="2694775"/>
                <a:ext cx="108425" cy="105200"/>
              </a:xfrm>
              <a:custGeom>
                <a:rect b="b" l="l" r="r" t="t"/>
                <a:pathLst>
                  <a:path extrusionOk="0" h="4208" w="4337">
                    <a:moveTo>
                      <a:pt x="2157" y="0"/>
                    </a:moveTo>
                    <a:cubicBezTo>
                      <a:pt x="2117" y="0"/>
                      <a:pt x="2076" y="1"/>
                      <a:pt x="2035" y="4"/>
                    </a:cubicBezTo>
                    <a:cubicBezTo>
                      <a:pt x="868" y="70"/>
                      <a:pt x="1" y="1038"/>
                      <a:pt x="34" y="2205"/>
                    </a:cubicBezTo>
                    <a:cubicBezTo>
                      <a:pt x="132" y="3351"/>
                      <a:pt x="1066" y="4208"/>
                      <a:pt x="2204" y="4208"/>
                    </a:cubicBezTo>
                    <a:cubicBezTo>
                      <a:pt x="2225" y="4208"/>
                      <a:pt x="2247" y="4207"/>
                      <a:pt x="2269" y="4207"/>
                    </a:cubicBezTo>
                    <a:cubicBezTo>
                      <a:pt x="3470" y="4173"/>
                      <a:pt x="4337" y="3173"/>
                      <a:pt x="4270" y="2005"/>
                    </a:cubicBezTo>
                    <a:cubicBezTo>
                      <a:pt x="4174" y="878"/>
                      <a:pt x="3269" y="0"/>
                      <a:pt x="2157" y="0"/>
                    </a:cubicBezTo>
                    <a:close/>
                  </a:path>
                </a:pathLst>
              </a:custGeom>
              <a:solidFill>
                <a:srgbClr val="C85C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2736125" y="2713700"/>
                <a:ext cx="30025" cy="29550"/>
              </a:xfrm>
              <a:custGeom>
                <a:rect b="b" l="l" r="r" t="t"/>
                <a:pathLst>
                  <a:path extrusionOk="0" h="1182" w="1201">
                    <a:moveTo>
                      <a:pt x="147" y="1"/>
                    </a:moveTo>
                    <a:cubicBezTo>
                      <a:pt x="134" y="1"/>
                      <a:pt x="118" y="5"/>
                      <a:pt x="100" y="14"/>
                    </a:cubicBezTo>
                    <a:cubicBezTo>
                      <a:pt x="67" y="14"/>
                      <a:pt x="33" y="114"/>
                      <a:pt x="33" y="147"/>
                    </a:cubicBezTo>
                    <a:cubicBezTo>
                      <a:pt x="30" y="144"/>
                      <a:pt x="27" y="142"/>
                      <a:pt x="24" y="142"/>
                    </a:cubicBezTo>
                    <a:cubicBezTo>
                      <a:pt x="0" y="142"/>
                      <a:pt x="4" y="265"/>
                      <a:pt x="33" y="414"/>
                    </a:cubicBezTo>
                    <a:cubicBezTo>
                      <a:pt x="33" y="481"/>
                      <a:pt x="67" y="581"/>
                      <a:pt x="100" y="648"/>
                    </a:cubicBezTo>
                    <a:cubicBezTo>
                      <a:pt x="200" y="748"/>
                      <a:pt x="234" y="814"/>
                      <a:pt x="334" y="915"/>
                    </a:cubicBezTo>
                    <a:cubicBezTo>
                      <a:pt x="400" y="948"/>
                      <a:pt x="500" y="1015"/>
                      <a:pt x="567" y="1081"/>
                    </a:cubicBezTo>
                    <a:cubicBezTo>
                      <a:pt x="667" y="1115"/>
                      <a:pt x="734" y="1148"/>
                      <a:pt x="834" y="1148"/>
                    </a:cubicBezTo>
                    <a:cubicBezTo>
                      <a:pt x="1001" y="1181"/>
                      <a:pt x="1068" y="1181"/>
                      <a:pt x="1068" y="1181"/>
                    </a:cubicBezTo>
                    <a:cubicBezTo>
                      <a:pt x="1101" y="1181"/>
                      <a:pt x="1101" y="1181"/>
                      <a:pt x="1168" y="1148"/>
                    </a:cubicBezTo>
                    <a:cubicBezTo>
                      <a:pt x="1201" y="1115"/>
                      <a:pt x="1201" y="1015"/>
                      <a:pt x="1168" y="981"/>
                    </a:cubicBezTo>
                    <a:cubicBezTo>
                      <a:pt x="1168" y="981"/>
                      <a:pt x="1134" y="948"/>
                      <a:pt x="1001" y="848"/>
                    </a:cubicBezTo>
                    <a:cubicBezTo>
                      <a:pt x="967" y="814"/>
                      <a:pt x="867" y="781"/>
                      <a:pt x="834" y="748"/>
                    </a:cubicBezTo>
                    <a:lnTo>
                      <a:pt x="667" y="581"/>
                    </a:lnTo>
                    <a:cubicBezTo>
                      <a:pt x="567" y="514"/>
                      <a:pt x="534" y="448"/>
                      <a:pt x="500" y="414"/>
                    </a:cubicBezTo>
                    <a:lnTo>
                      <a:pt x="400" y="314"/>
                    </a:lnTo>
                    <a:cubicBezTo>
                      <a:pt x="400" y="281"/>
                      <a:pt x="367" y="281"/>
                      <a:pt x="367" y="247"/>
                    </a:cubicBezTo>
                    <a:cubicBezTo>
                      <a:pt x="300" y="147"/>
                      <a:pt x="234" y="81"/>
                      <a:pt x="234" y="81"/>
                    </a:cubicBezTo>
                    <a:cubicBezTo>
                      <a:pt x="209" y="32"/>
                      <a:pt x="185" y="1"/>
                      <a:pt x="147" y="1"/>
                    </a:cubicBezTo>
                    <a:close/>
                  </a:path>
                </a:pathLst>
              </a:custGeom>
              <a:solidFill>
                <a:srgbClr val="665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2579675" y="2728200"/>
                <a:ext cx="32575" cy="18375"/>
              </a:xfrm>
              <a:custGeom>
                <a:rect b="b" l="l" r="r" t="t"/>
                <a:pathLst>
                  <a:path extrusionOk="0" h="735" w="1303">
                    <a:moveTo>
                      <a:pt x="1064" y="1"/>
                    </a:moveTo>
                    <a:cubicBezTo>
                      <a:pt x="745" y="1"/>
                      <a:pt x="0" y="589"/>
                      <a:pt x="254" y="701"/>
                    </a:cubicBezTo>
                    <a:cubicBezTo>
                      <a:pt x="286" y="724"/>
                      <a:pt x="329" y="735"/>
                      <a:pt x="380" y="735"/>
                    </a:cubicBezTo>
                    <a:cubicBezTo>
                      <a:pt x="698" y="735"/>
                      <a:pt x="1303" y="327"/>
                      <a:pt x="1188" y="68"/>
                    </a:cubicBezTo>
                    <a:cubicBezTo>
                      <a:pt x="1167" y="21"/>
                      <a:pt x="1123" y="1"/>
                      <a:pt x="1064" y="1"/>
                    </a:cubicBezTo>
                    <a:close/>
                  </a:path>
                </a:pathLst>
              </a:custGeom>
              <a:solidFill>
                <a:srgbClr val="9F67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2886225" y="3197725"/>
                <a:ext cx="530400" cy="261025"/>
              </a:xfrm>
              <a:custGeom>
                <a:rect b="b" l="l" r="r" t="t"/>
                <a:pathLst>
                  <a:path extrusionOk="0" h="10441" w="21216">
                    <a:moveTo>
                      <a:pt x="14844" y="0"/>
                    </a:moveTo>
                    <a:lnTo>
                      <a:pt x="14844" y="0"/>
                    </a:lnTo>
                    <a:cubicBezTo>
                      <a:pt x="14878" y="67"/>
                      <a:pt x="15478" y="967"/>
                      <a:pt x="14678" y="1468"/>
                    </a:cubicBezTo>
                    <a:cubicBezTo>
                      <a:pt x="14485" y="1583"/>
                      <a:pt x="14223" y="1628"/>
                      <a:pt x="13935" y="1628"/>
                    </a:cubicBezTo>
                    <a:cubicBezTo>
                      <a:pt x="12972" y="1628"/>
                      <a:pt x="11709" y="1134"/>
                      <a:pt x="11709" y="1134"/>
                    </a:cubicBezTo>
                    <a:cubicBezTo>
                      <a:pt x="11709" y="1134"/>
                      <a:pt x="11509" y="2335"/>
                      <a:pt x="10841" y="2969"/>
                    </a:cubicBezTo>
                    <a:cubicBezTo>
                      <a:pt x="10735" y="3070"/>
                      <a:pt x="10578" y="3113"/>
                      <a:pt x="10390" y="3113"/>
                    </a:cubicBezTo>
                    <a:cubicBezTo>
                      <a:pt x="9400" y="3113"/>
                      <a:pt x="7539" y="1935"/>
                      <a:pt x="7539" y="1935"/>
                    </a:cubicBezTo>
                    <a:lnTo>
                      <a:pt x="7539" y="1935"/>
                    </a:lnTo>
                    <a:cubicBezTo>
                      <a:pt x="7539" y="1935"/>
                      <a:pt x="8340" y="4337"/>
                      <a:pt x="7372" y="5170"/>
                    </a:cubicBezTo>
                    <a:cubicBezTo>
                      <a:pt x="7149" y="5355"/>
                      <a:pt x="6903" y="5426"/>
                      <a:pt x="6656" y="5426"/>
                    </a:cubicBezTo>
                    <a:cubicBezTo>
                      <a:pt x="5833" y="5426"/>
                      <a:pt x="5004" y="4637"/>
                      <a:pt x="5004" y="4637"/>
                    </a:cubicBezTo>
                    <a:cubicBezTo>
                      <a:pt x="5004" y="4637"/>
                      <a:pt x="4737" y="6571"/>
                      <a:pt x="4370" y="7472"/>
                    </a:cubicBezTo>
                    <a:cubicBezTo>
                      <a:pt x="4265" y="7712"/>
                      <a:pt x="3901" y="7800"/>
                      <a:pt x="3423" y="7800"/>
                    </a:cubicBezTo>
                    <a:cubicBezTo>
                      <a:pt x="2239" y="7800"/>
                      <a:pt x="357" y="7257"/>
                      <a:pt x="0" y="7139"/>
                    </a:cubicBezTo>
                    <a:lnTo>
                      <a:pt x="0" y="7139"/>
                    </a:lnTo>
                    <a:cubicBezTo>
                      <a:pt x="534" y="8173"/>
                      <a:pt x="1201" y="9273"/>
                      <a:pt x="2035" y="10441"/>
                    </a:cubicBezTo>
                    <a:cubicBezTo>
                      <a:pt x="2469" y="10441"/>
                      <a:pt x="5204" y="10274"/>
                      <a:pt x="5971" y="9607"/>
                    </a:cubicBezTo>
                    <a:cubicBezTo>
                      <a:pt x="6805" y="8906"/>
                      <a:pt x="7406" y="7939"/>
                      <a:pt x="7406" y="7939"/>
                    </a:cubicBezTo>
                    <a:cubicBezTo>
                      <a:pt x="7406" y="7939"/>
                      <a:pt x="8601" y="8728"/>
                      <a:pt x="9349" y="8728"/>
                    </a:cubicBezTo>
                    <a:cubicBezTo>
                      <a:pt x="9457" y="8728"/>
                      <a:pt x="9556" y="8711"/>
                      <a:pt x="9641" y="8673"/>
                    </a:cubicBezTo>
                    <a:cubicBezTo>
                      <a:pt x="10308" y="8406"/>
                      <a:pt x="10174" y="5971"/>
                      <a:pt x="10174" y="5971"/>
                    </a:cubicBezTo>
                    <a:lnTo>
                      <a:pt x="10174" y="5971"/>
                    </a:lnTo>
                    <a:cubicBezTo>
                      <a:pt x="10175" y="5971"/>
                      <a:pt x="11636" y="7257"/>
                      <a:pt x="12616" y="7257"/>
                    </a:cubicBezTo>
                    <a:cubicBezTo>
                      <a:pt x="12683" y="7257"/>
                      <a:pt x="12748" y="7251"/>
                      <a:pt x="12810" y="7239"/>
                    </a:cubicBezTo>
                    <a:cubicBezTo>
                      <a:pt x="13744" y="7005"/>
                      <a:pt x="13643" y="5571"/>
                      <a:pt x="13643" y="5571"/>
                    </a:cubicBezTo>
                    <a:lnTo>
                      <a:pt x="13643" y="5571"/>
                    </a:lnTo>
                    <a:cubicBezTo>
                      <a:pt x="13644" y="5571"/>
                      <a:pt x="14419" y="5758"/>
                      <a:pt x="15211" y="5758"/>
                    </a:cubicBezTo>
                    <a:cubicBezTo>
                      <a:pt x="15713" y="5758"/>
                      <a:pt x="16222" y="5683"/>
                      <a:pt x="16546" y="5437"/>
                    </a:cubicBezTo>
                    <a:cubicBezTo>
                      <a:pt x="17379" y="4804"/>
                      <a:pt x="16546" y="3636"/>
                      <a:pt x="16546" y="3636"/>
                    </a:cubicBezTo>
                    <a:lnTo>
                      <a:pt x="16546" y="3636"/>
                    </a:lnTo>
                    <a:cubicBezTo>
                      <a:pt x="16546" y="3636"/>
                      <a:pt x="16968" y="3673"/>
                      <a:pt x="17517" y="3673"/>
                    </a:cubicBezTo>
                    <a:cubicBezTo>
                      <a:pt x="18249" y="3673"/>
                      <a:pt x="19205" y="3607"/>
                      <a:pt x="19681" y="3302"/>
                    </a:cubicBezTo>
                    <a:cubicBezTo>
                      <a:pt x="20415" y="2802"/>
                      <a:pt x="21149" y="1601"/>
                      <a:pt x="21216" y="1434"/>
                    </a:cubicBezTo>
                    <a:cubicBezTo>
                      <a:pt x="20715" y="967"/>
                      <a:pt x="20181" y="567"/>
                      <a:pt x="19548" y="167"/>
                    </a:cubicBezTo>
                    <a:cubicBezTo>
                      <a:pt x="18992" y="637"/>
                      <a:pt x="18324" y="799"/>
                      <a:pt x="17668" y="799"/>
                    </a:cubicBezTo>
                    <a:cubicBezTo>
                      <a:pt x="16274" y="799"/>
                      <a:pt x="14935" y="68"/>
                      <a:pt x="14844" y="0"/>
                    </a:cubicBezTo>
                    <a:close/>
                  </a:path>
                </a:pathLst>
              </a:custGeom>
              <a:solidFill>
                <a:srgbClr val="4236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3142250" y="3409525"/>
                <a:ext cx="528725" cy="376600"/>
              </a:xfrm>
              <a:custGeom>
                <a:rect b="b" l="l" r="r" t="t"/>
                <a:pathLst>
                  <a:path extrusionOk="0" h="15064" w="21149">
                    <a:moveTo>
                      <a:pt x="17913" y="1"/>
                    </a:moveTo>
                    <a:lnTo>
                      <a:pt x="17779" y="101"/>
                    </a:lnTo>
                    <a:cubicBezTo>
                      <a:pt x="17779" y="101"/>
                      <a:pt x="18313" y="3637"/>
                      <a:pt x="17412" y="4304"/>
                    </a:cubicBezTo>
                    <a:cubicBezTo>
                      <a:pt x="16923" y="4660"/>
                      <a:pt x="16063" y="4719"/>
                      <a:pt x="15544" y="4719"/>
                    </a:cubicBezTo>
                    <a:cubicBezTo>
                      <a:pt x="15285" y="4719"/>
                      <a:pt x="15111" y="4704"/>
                      <a:pt x="15111" y="4704"/>
                    </a:cubicBezTo>
                    <a:lnTo>
                      <a:pt x="15111" y="4704"/>
                    </a:lnTo>
                    <a:cubicBezTo>
                      <a:pt x="15111" y="4704"/>
                      <a:pt x="15411" y="5705"/>
                      <a:pt x="15077" y="6105"/>
                    </a:cubicBezTo>
                    <a:cubicBezTo>
                      <a:pt x="14792" y="6448"/>
                      <a:pt x="13182" y="6473"/>
                      <a:pt x="12728" y="6473"/>
                    </a:cubicBezTo>
                    <a:cubicBezTo>
                      <a:pt x="12653" y="6473"/>
                      <a:pt x="12609" y="6472"/>
                      <a:pt x="12609" y="6472"/>
                    </a:cubicBezTo>
                    <a:cubicBezTo>
                      <a:pt x="12609" y="6472"/>
                      <a:pt x="12409" y="7640"/>
                      <a:pt x="11175" y="8840"/>
                    </a:cubicBezTo>
                    <a:cubicBezTo>
                      <a:pt x="10898" y="9118"/>
                      <a:pt x="10521" y="9224"/>
                      <a:pt x="10106" y="9224"/>
                    </a:cubicBezTo>
                    <a:cubicBezTo>
                      <a:pt x="8721" y="9224"/>
                      <a:pt x="6905" y="8040"/>
                      <a:pt x="6905" y="8040"/>
                    </a:cubicBezTo>
                    <a:lnTo>
                      <a:pt x="6905" y="8040"/>
                    </a:lnTo>
                    <a:cubicBezTo>
                      <a:pt x="6905" y="8040"/>
                      <a:pt x="7138" y="9941"/>
                      <a:pt x="6438" y="10342"/>
                    </a:cubicBezTo>
                    <a:cubicBezTo>
                      <a:pt x="6286" y="10440"/>
                      <a:pt x="6102" y="10479"/>
                      <a:pt x="5910" y="10479"/>
                    </a:cubicBezTo>
                    <a:cubicBezTo>
                      <a:pt x="5259" y="10479"/>
                      <a:pt x="4503" y="10041"/>
                      <a:pt x="4503" y="10041"/>
                    </a:cubicBezTo>
                    <a:cubicBezTo>
                      <a:pt x="4503" y="10041"/>
                      <a:pt x="4270" y="11175"/>
                      <a:pt x="3769" y="11442"/>
                    </a:cubicBezTo>
                    <a:cubicBezTo>
                      <a:pt x="3591" y="11527"/>
                      <a:pt x="3389" y="11563"/>
                      <a:pt x="3172" y="11563"/>
                    </a:cubicBezTo>
                    <a:cubicBezTo>
                      <a:pt x="1848" y="11563"/>
                      <a:pt x="1" y="10209"/>
                      <a:pt x="0" y="10208"/>
                    </a:cubicBezTo>
                    <a:lnTo>
                      <a:pt x="0" y="10208"/>
                    </a:lnTo>
                    <a:cubicBezTo>
                      <a:pt x="2068" y="11809"/>
                      <a:pt x="4336" y="13344"/>
                      <a:pt x="6972" y="14811"/>
                    </a:cubicBezTo>
                    <a:cubicBezTo>
                      <a:pt x="7404" y="14905"/>
                      <a:pt x="8251" y="15063"/>
                      <a:pt x="8955" y="15063"/>
                    </a:cubicBezTo>
                    <a:cubicBezTo>
                      <a:pt x="9499" y="15063"/>
                      <a:pt x="9958" y="14969"/>
                      <a:pt x="10074" y="14678"/>
                    </a:cubicBezTo>
                    <a:cubicBezTo>
                      <a:pt x="10508" y="13911"/>
                      <a:pt x="10274" y="13644"/>
                      <a:pt x="10274" y="13644"/>
                    </a:cubicBezTo>
                    <a:lnTo>
                      <a:pt x="10274" y="13644"/>
                    </a:lnTo>
                    <a:cubicBezTo>
                      <a:pt x="10274" y="13644"/>
                      <a:pt x="10374" y="13649"/>
                      <a:pt x="10536" y="13649"/>
                    </a:cubicBezTo>
                    <a:cubicBezTo>
                      <a:pt x="11078" y="13649"/>
                      <a:pt x="12319" y="13590"/>
                      <a:pt x="12909" y="13077"/>
                    </a:cubicBezTo>
                    <a:cubicBezTo>
                      <a:pt x="13643" y="12476"/>
                      <a:pt x="13777" y="10508"/>
                      <a:pt x="13777" y="10508"/>
                    </a:cubicBezTo>
                    <a:cubicBezTo>
                      <a:pt x="13777" y="10508"/>
                      <a:pt x="14736" y="11217"/>
                      <a:pt x="15649" y="11217"/>
                    </a:cubicBezTo>
                    <a:cubicBezTo>
                      <a:pt x="15890" y="11217"/>
                      <a:pt x="16129" y="11168"/>
                      <a:pt x="16345" y="11042"/>
                    </a:cubicBezTo>
                    <a:cubicBezTo>
                      <a:pt x="17412" y="10475"/>
                      <a:pt x="16979" y="8941"/>
                      <a:pt x="16979" y="8941"/>
                    </a:cubicBezTo>
                    <a:lnTo>
                      <a:pt x="16979" y="8941"/>
                    </a:lnTo>
                    <a:cubicBezTo>
                      <a:pt x="16979" y="8941"/>
                      <a:pt x="17948" y="9321"/>
                      <a:pt x="18739" y="9321"/>
                    </a:cubicBezTo>
                    <a:cubicBezTo>
                      <a:pt x="18996" y="9321"/>
                      <a:pt x="19234" y="9280"/>
                      <a:pt x="19414" y="9174"/>
                    </a:cubicBezTo>
                    <a:cubicBezTo>
                      <a:pt x="20481" y="8507"/>
                      <a:pt x="20315" y="7039"/>
                      <a:pt x="20315" y="7039"/>
                    </a:cubicBezTo>
                    <a:cubicBezTo>
                      <a:pt x="20315" y="7039"/>
                      <a:pt x="19981" y="4437"/>
                      <a:pt x="21115" y="4004"/>
                    </a:cubicBezTo>
                    <a:lnTo>
                      <a:pt x="21148" y="4004"/>
                    </a:lnTo>
                    <a:cubicBezTo>
                      <a:pt x="20181" y="2769"/>
                      <a:pt x="19080" y="1368"/>
                      <a:pt x="179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939600" y="3233575"/>
                <a:ext cx="533725" cy="322125"/>
              </a:xfrm>
              <a:custGeom>
                <a:rect b="b" l="l" r="r" t="t"/>
                <a:pathLst>
                  <a:path extrusionOk="0" h="12885" w="21349">
                    <a:moveTo>
                      <a:pt x="19181" y="0"/>
                    </a:moveTo>
                    <a:cubicBezTo>
                      <a:pt x="19081" y="167"/>
                      <a:pt x="18413" y="1368"/>
                      <a:pt x="17613" y="1868"/>
                    </a:cubicBezTo>
                    <a:cubicBezTo>
                      <a:pt x="17136" y="2173"/>
                      <a:pt x="16191" y="2239"/>
                      <a:pt x="15469" y="2239"/>
                    </a:cubicBezTo>
                    <a:cubicBezTo>
                      <a:pt x="14927" y="2239"/>
                      <a:pt x="14511" y="2202"/>
                      <a:pt x="14511" y="2202"/>
                    </a:cubicBezTo>
                    <a:lnTo>
                      <a:pt x="14511" y="2202"/>
                    </a:lnTo>
                    <a:cubicBezTo>
                      <a:pt x="14511" y="2202"/>
                      <a:pt x="15345" y="3336"/>
                      <a:pt x="14511" y="4003"/>
                    </a:cubicBezTo>
                    <a:cubicBezTo>
                      <a:pt x="14190" y="4260"/>
                      <a:pt x="13682" y="4339"/>
                      <a:pt x="13178" y="4339"/>
                    </a:cubicBezTo>
                    <a:cubicBezTo>
                      <a:pt x="12371" y="4339"/>
                      <a:pt x="11575" y="4137"/>
                      <a:pt x="11575" y="4137"/>
                    </a:cubicBezTo>
                    <a:lnTo>
                      <a:pt x="11575" y="4137"/>
                    </a:lnTo>
                    <a:cubicBezTo>
                      <a:pt x="11575" y="4137"/>
                      <a:pt x="11709" y="5571"/>
                      <a:pt x="10741" y="5805"/>
                    </a:cubicBezTo>
                    <a:cubicBezTo>
                      <a:pt x="10680" y="5817"/>
                      <a:pt x="10615" y="5823"/>
                      <a:pt x="10548" y="5823"/>
                    </a:cubicBezTo>
                    <a:cubicBezTo>
                      <a:pt x="9568" y="5823"/>
                      <a:pt x="8106" y="4537"/>
                      <a:pt x="8106" y="4537"/>
                    </a:cubicBezTo>
                    <a:lnTo>
                      <a:pt x="8106" y="4537"/>
                    </a:lnTo>
                    <a:cubicBezTo>
                      <a:pt x="8106" y="4537"/>
                      <a:pt x="8206" y="6972"/>
                      <a:pt x="7572" y="7239"/>
                    </a:cubicBezTo>
                    <a:cubicBezTo>
                      <a:pt x="7492" y="7277"/>
                      <a:pt x="7397" y="7294"/>
                      <a:pt x="7291" y="7294"/>
                    </a:cubicBezTo>
                    <a:cubicBezTo>
                      <a:pt x="6566" y="7294"/>
                      <a:pt x="5371" y="6505"/>
                      <a:pt x="5371" y="6505"/>
                    </a:cubicBezTo>
                    <a:cubicBezTo>
                      <a:pt x="5371" y="6505"/>
                      <a:pt x="4737" y="7406"/>
                      <a:pt x="3903" y="8173"/>
                    </a:cubicBezTo>
                    <a:cubicBezTo>
                      <a:pt x="3102" y="8840"/>
                      <a:pt x="401" y="9007"/>
                      <a:pt x="0" y="9007"/>
                    </a:cubicBezTo>
                    <a:cubicBezTo>
                      <a:pt x="601" y="9908"/>
                      <a:pt x="1335" y="10842"/>
                      <a:pt x="2168" y="11742"/>
                    </a:cubicBezTo>
                    <a:lnTo>
                      <a:pt x="2202" y="11709"/>
                    </a:lnTo>
                    <a:cubicBezTo>
                      <a:pt x="2202" y="11709"/>
                      <a:pt x="4020" y="12884"/>
                      <a:pt x="5451" y="12884"/>
                    </a:cubicBezTo>
                    <a:cubicBezTo>
                      <a:pt x="5775" y="12884"/>
                      <a:pt x="6079" y="12824"/>
                      <a:pt x="6338" y="12676"/>
                    </a:cubicBezTo>
                    <a:cubicBezTo>
                      <a:pt x="7706" y="11909"/>
                      <a:pt x="7539" y="11209"/>
                      <a:pt x="7539" y="11208"/>
                    </a:cubicBezTo>
                    <a:lnTo>
                      <a:pt x="7539" y="11208"/>
                    </a:lnTo>
                    <a:cubicBezTo>
                      <a:pt x="7539" y="11209"/>
                      <a:pt x="8132" y="11594"/>
                      <a:pt x="9041" y="11594"/>
                    </a:cubicBezTo>
                    <a:cubicBezTo>
                      <a:pt x="9496" y="11594"/>
                      <a:pt x="10030" y="11498"/>
                      <a:pt x="10608" y="11208"/>
                    </a:cubicBezTo>
                    <a:cubicBezTo>
                      <a:pt x="12209" y="10408"/>
                      <a:pt x="11942" y="8707"/>
                      <a:pt x="11942" y="8707"/>
                    </a:cubicBezTo>
                    <a:lnTo>
                      <a:pt x="11942" y="8707"/>
                    </a:lnTo>
                    <a:cubicBezTo>
                      <a:pt x="11942" y="8707"/>
                      <a:pt x="12660" y="9473"/>
                      <a:pt x="13498" y="9473"/>
                    </a:cubicBezTo>
                    <a:cubicBezTo>
                      <a:pt x="13633" y="9473"/>
                      <a:pt x="13771" y="9453"/>
                      <a:pt x="13910" y="9407"/>
                    </a:cubicBezTo>
                    <a:cubicBezTo>
                      <a:pt x="15511" y="8873"/>
                      <a:pt x="15845" y="7172"/>
                      <a:pt x="15845" y="7172"/>
                    </a:cubicBezTo>
                    <a:cubicBezTo>
                      <a:pt x="15845" y="7172"/>
                      <a:pt x="16192" y="7202"/>
                      <a:pt x="16622" y="7202"/>
                    </a:cubicBezTo>
                    <a:cubicBezTo>
                      <a:pt x="17106" y="7202"/>
                      <a:pt x="17695" y="7164"/>
                      <a:pt x="18013" y="7005"/>
                    </a:cubicBezTo>
                    <a:cubicBezTo>
                      <a:pt x="18914" y="6538"/>
                      <a:pt x="18914" y="5404"/>
                      <a:pt x="18914" y="5371"/>
                    </a:cubicBezTo>
                    <a:cubicBezTo>
                      <a:pt x="18914" y="5371"/>
                      <a:pt x="19948" y="5304"/>
                      <a:pt x="20448" y="4737"/>
                    </a:cubicBezTo>
                    <a:cubicBezTo>
                      <a:pt x="21349" y="3803"/>
                      <a:pt x="21349" y="2369"/>
                      <a:pt x="21282" y="2002"/>
                    </a:cubicBezTo>
                    <a:cubicBezTo>
                      <a:pt x="20582" y="1301"/>
                      <a:pt x="19848" y="634"/>
                      <a:pt x="19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3316525" y="3510450"/>
                <a:ext cx="563750" cy="454975"/>
              </a:xfrm>
              <a:custGeom>
                <a:rect b="b" l="l" r="r" t="t"/>
                <a:pathLst>
                  <a:path extrusionOk="0" h="18199" w="22550">
                    <a:moveTo>
                      <a:pt x="10640" y="9256"/>
                    </a:moveTo>
                    <a:cubicBezTo>
                      <a:pt x="12068" y="9256"/>
                      <a:pt x="15512" y="12297"/>
                      <a:pt x="16846" y="13810"/>
                    </a:cubicBezTo>
                    <a:cubicBezTo>
                      <a:pt x="13477" y="12909"/>
                      <a:pt x="9374" y="10174"/>
                      <a:pt x="10208" y="9407"/>
                    </a:cubicBezTo>
                    <a:cubicBezTo>
                      <a:pt x="10315" y="9303"/>
                      <a:pt x="10462" y="9256"/>
                      <a:pt x="10640" y="9256"/>
                    </a:cubicBezTo>
                    <a:close/>
                    <a:moveTo>
                      <a:pt x="14211" y="0"/>
                    </a:moveTo>
                    <a:cubicBezTo>
                      <a:pt x="13110" y="434"/>
                      <a:pt x="13444" y="3069"/>
                      <a:pt x="13444" y="3069"/>
                    </a:cubicBezTo>
                    <a:cubicBezTo>
                      <a:pt x="13444" y="3069"/>
                      <a:pt x="13610" y="4570"/>
                      <a:pt x="12510" y="5170"/>
                    </a:cubicBezTo>
                    <a:cubicBezTo>
                      <a:pt x="12338" y="5277"/>
                      <a:pt x="12106" y="5317"/>
                      <a:pt x="11853" y="5317"/>
                    </a:cubicBezTo>
                    <a:cubicBezTo>
                      <a:pt x="11077" y="5317"/>
                      <a:pt x="10108" y="4937"/>
                      <a:pt x="10108" y="4937"/>
                    </a:cubicBezTo>
                    <a:lnTo>
                      <a:pt x="10108" y="4937"/>
                    </a:lnTo>
                    <a:cubicBezTo>
                      <a:pt x="10108" y="4937"/>
                      <a:pt x="10508" y="6471"/>
                      <a:pt x="9474" y="7072"/>
                    </a:cubicBezTo>
                    <a:cubicBezTo>
                      <a:pt x="9263" y="7195"/>
                      <a:pt x="9029" y="7243"/>
                      <a:pt x="8791" y="7243"/>
                    </a:cubicBezTo>
                    <a:cubicBezTo>
                      <a:pt x="7864" y="7243"/>
                      <a:pt x="6872" y="6505"/>
                      <a:pt x="6872" y="6505"/>
                    </a:cubicBezTo>
                    <a:cubicBezTo>
                      <a:pt x="6872" y="6505"/>
                      <a:pt x="6772" y="8439"/>
                      <a:pt x="6005" y="9107"/>
                    </a:cubicBezTo>
                    <a:cubicBezTo>
                      <a:pt x="5433" y="9583"/>
                      <a:pt x="4334" y="9651"/>
                      <a:pt x="3752" y="9651"/>
                    </a:cubicBezTo>
                    <a:cubicBezTo>
                      <a:pt x="3520" y="9651"/>
                      <a:pt x="3370" y="9640"/>
                      <a:pt x="3370" y="9640"/>
                    </a:cubicBezTo>
                    <a:lnTo>
                      <a:pt x="3370" y="9640"/>
                    </a:lnTo>
                    <a:cubicBezTo>
                      <a:pt x="3370" y="9640"/>
                      <a:pt x="3637" y="9941"/>
                      <a:pt x="3170" y="10674"/>
                    </a:cubicBezTo>
                    <a:cubicBezTo>
                      <a:pt x="3014" y="10944"/>
                      <a:pt x="2544" y="11032"/>
                      <a:pt x="2002" y="11032"/>
                    </a:cubicBezTo>
                    <a:cubicBezTo>
                      <a:pt x="1269" y="11032"/>
                      <a:pt x="403" y="10870"/>
                      <a:pt x="1" y="10774"/>
                    </a:cubicBezTo>
                    <a:lnTo>
                      <a:pt x="1" y="10774"/>
                    </a:lnTo>
                    <a:cubicBezTo>
                      <a:pt x="4971" y="13576"/>
                      <a:pt x="11042" y="16112"/>
                      <a:pt x="18481" y="18113"/>
                    </a:cubicBezTo>
                    <a:cubicBezTo>
                      <a:pt x="18707" y="18172"/>
                      <a:pt x="18892" y="18199"/>
                      <a:pt x="19039" y="18199"/>
                    </a:cubicBezTo>
                    <a:cubicBezTo>
                      <a:pt x="20822" y="18199"/>
                      <a:pt x="17180" y="14244"/>
                      <a:pt x="17180" y="14244"/>
                    </a:cubicBezTo>
                    <a:cubicBezTo>
                      <a:pt x="17113" y="14110"/>
                      <a:pt x="16979" y="13977"/>
                      <a:pt x="16846" y="13810"/>
                    </a:cubicBezTo>
                    <a:lnTo>
                      <a:pt x="16846" y="13810"/>
                    </a:lnTo>
                    <a:cubicBezTo>
                      <a:pt x="17607" y="14044"/>
                      <a:pt x="18341" y="14150"/>
                      <a:pt x="18961" y="14150"/>
                    </a:cubicBezTo>
                    <a:cubicBezTo>
                      <a:pt x="19048" y="14150"/>
                      <a:pt x="19132" y="14148"/>
                      <a:pt x="19214" y="14143"/>
                    </a:cubicBezTo>
                    <a:cubicBezTo>
                      <a:pt x="22550" y="13843"/>
                      <a:pt x="17881" y="9007"/>
                      <a:pt x="17880" y="9006"/>
                    </a:cubicBezTo>
                    <a:lnTo>
                      <a:pt x="17880" y="9006"/>
                    </a:lnTo>
                    <a:cubicBezTo>
                      <a:pt x="17880" y="9007"/>
                      <a:pt x="18509" y="9326"/>
                      <a:pt x="19024" y="9326"/>
                    </a:cubicBezTo>
                    <a:cubicBezTo>
                      <a:pt x="19451" y="9326"/>
                      <a:pt x="19799" y="9107"/>
                      <a:pt x="19648" y="8306"/>
                    </a:cubicBezTo>
                    <a:cubicBezTo>
                      <a:pt x="19515" y="7605"/>
                      <a:pt x="17480" y="4170"/>
                      <a:pt x="14278" y="0"/>
                    </a:cubicBezTo>
                    <a:close/>
                  </a:path>
                </a:pathLst>
              </a:custGeom>
              <a:solidFill>
                <a:srgbClr val="4236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2994625" y="3281100"/>
                <a:ext cx="606300" cy="417525"/>
              </a:xfrm>
              <a:custGeom>
                <a:rect b="b" l="l" r="r" t="t"/>
                <a:pathLst>
                  <a:path extrusionOk="0" h="16701" w="24252">
                    <a:moveTo>
                      <a:pt x="19114" y="1"/>
                    </a:moveTo>
                    <a:lnTo>
                      <a:pt x="19114" y="1"/>
                    </a:lnTo>
                    <a:cubicBezTo>
                      <a:pt x="19181" y="401"/>
                      <a:pt x="19215" y="1802"/>
                      <a:pt x="18281" y="2769"/>
                    </a:cubicBezTo>
                    <a:cubicBezTo>
                      <a:pt x="17780" y="3303"/>
                      <a:pt x="16746" y="3403"/>
                      <a:pt x="16746" y="3403"/>
                    </a:cubicBezTo>
                    <a:cubicBezTo>
                      <a:pt x="16746" y="3437"/>
                      <a:pt x="16746" y="4604"/>
                      <a:pt x="15845" y="5004"/>
                    </a:cubicBezTo>
                    <a:cubicBezTo>
                      <a:pt x="15528" y="5163"/>
                      <a:pt x="14939" y="5201"/>
                      <a:pt x="14455" y="5201"/>
                    </a:cubicBezTo>
                    <a:cubicBezTo>
                      <a:pt x="14024" y="5201"/>
                      <a:pt x="13677" y="5171"/>
                      <a:pt x="13677" y="5171"/>
                    </a:cubicBezTo>
                    <a:cubicBezTo>
                      <a:pt x="13677" y="5171"/>
                      <a:pt x="13377" y="6906"/>
                      <a:pt x="11743" y="7439"/>
                    </a:cubicBezTo>
                    <a:cubicBezTo>
                      <a:pt x="11604" y="7486"/>
                      <a:pt x="11465" y="7506"/>
                      <a:pt x="11330" y="7506"/>
                    </a:cubicBezTo>
                    <a:cubicBezTo>
                      <a:pt x="10492" y="7506"/>
                      <a:pt x="9775" y="6739"/>
                      <a:pt x="9774" y="6739"/>
                    </a:cubicBezTo>
                    <a:lnTo>
                      <a:pt x="9774" y="6739"/>
                    </a:lnTo>
                    <a:cubicBezTo>
                      <a:pt x="9775" y="6739"/>
                      <a:pt x="10041" y="8440"/>
                      <a:pt x="8474" y="9241"/>
                    </a:cubicBezTo>
                    <a:cubicBezTo>
                      <a:pt x="7884" y="9530"/>
                      <a:pt x="7343" y="9626"/>
                      <a:pt x="6884" y="9626"/>
                    </a:cubicBezTo>
                    <a:cubicBezTo>
                      <a:pt x="5964" y="9626"/>
                      <a:pt x="5371" y="9241"/>
                      <a:pt x="5371" y="9241"/>
                    </a:cubicBezTo>
                    <a:lnTo>
                      <a:pt x="5371" y="9241"/>
                    </a:lnTo>
                    <a:cubicBezTo>
                      <a:pt x="5371" y="9241"/>
                      <a:pt x="5538" y="9908"/>
                      <a:pt x="4170" y="10675"/>
                    </a:cubicBezTo>
                    <a:cubicBezTo>
                      <a:pt x="3920" y="10825"/>
                      <a:pt x="3619" y="10886"/>
                      <a:pt x="3293" y="10886"/>
                    </a:cubicBezTo>
                    <a:cubicBezTo>
                      <a:pt x="1884" y="10886"/>
                      <a:pt x="34" y="9741"/>
                      <a:pt x="34" y="9741"/>
                    </a:cubicBezTo>
                    <a:lnTo>
                      <a:pt x="1" y="9774"/>
                    </a:lnTo>
                    <a:cubicBezTo>
                      <a:pt x="1635" y="11609"/>
                      <a:pt x="3637" y="13477"/>
                      <a:pt x="6005" y="15345"/>
                    </a:cubicBezTo>
                    <a:cubicBezTo>
                      <a:pt x="6005" y="15345"/>
                      <a:pt x="7853" y="16700"/>
                      <a:pt x="9156" y="16700"/>
                    </a:cubicBezTo>
                    <a:cubicBezTo>
                      <a:pt x="9369" y="16700"/>
                      <a:pt x="9568" y="16664"/>
                      <a:pt x="9741" y="16579"/>
                    </a:cubicBezTo>
                    <a:cubicBezTo>
                      <a:pt x="10241" y="16312"/>
                      <a:pt x="10508" y="15178"/>
                      <a:pt x="10508" y="15178"/>
                    </a:cubicBezTo>
                    <a:cubicBezTo>
                      <a:pt x="10508" y="15178"/>
                      <a:pt x="11224" y="15616"/>
                      <a:pt x="11873" y="15616"/>
                    </a:cubicBezTo>
                    <a:cubicBezTo>
                      <a:pt x="12064" y="15616"/>
                      <a:pt x="12250" y="15577"/>
                      <a:pt x="12410" y="15479"/>
                    </a:cubicBezTo>
                    <a:cubicBezTo>
                      <a:pt x="13144" y="15078"/>
                      <a:pt x="12877" y="13177"/>
                      <a:pt x="12877" y="13177"/>
                    </a:cubicBezTo>
                    <a:lnTo>
                      <a:pt x="12877" y="13177"/>
                    </a:lnTo>
                    <a:cubicBezTo>
                      <a:pt x="12877" y="13177"/>
                      <a:pt x="14712" y="14361"/>
                      <a:pt x="16106" y="14361"/>
                    </a:cubicBezTo>
                    <a:cubicBezTo>
                      <a:pt x="16524" y="14361"/>
                      <a:pt x="16903" y="14255"/>
                      <a:pt x="17180" y="13977"/>
                    </a:cubicBezTo>
                    <a:cubicBezTo>
                      <a:pt x="18381" y="12777"/>
                      <a:pt x="18581" y="11609"/>
                      <a:pt x="18581" y="11609"/>
                    </a:cubicBezTo>
                    <a:cubicBezTo>
                      <a:pt x="18581" y="11609"/>
                      <a:pt x="20716" y="11609"/>
                      <a:pt x="21049" y="11242"/>
                    </a:cubicBezTo>
                    <a:cubicBezTo>
                      <a:pt x="21383" y="10842"/>
                      <a:pt x="21083" y="9841"/>
                      <a:pt x="21083" y="9841"/>
                    </a:cubicBezTo>
                    <a:lnTo>
                      <a:pt x="21083" y="9841"/>
                    </a:lnTo>
                    <a:cubicBezTo>
                      <a:pt x="21083" y="9841"/>
                      <a:pt x="21261" y="9856"/>
                      <a:pt x="21524" y="9856"/>
                    </a:cubicBezTo>
                    <a:cubicBezTo>
                      <a:pt x="22050" y="9856"/>
                      <a:pt x="22917" y="9797"/>
                      <a:pt x="23384" y="9441"/>
                    </a:cubicBezTo>
                    <a:cubicBezTo>
                      <a:pt x="24251" y="8774"/>
                      <a:pt x="23751" y="5238"/>
                      <a:pt x="23751" y="5238"/>
                    </a:cubicBezTo>
                    <a:lnTo>
                      <a:pt x="23885" y="5138"/>
                    </a:lnTo>
                    <a:cubicBezTo>
                      <a:pt x="22417" y="3437"/>
                      <a:pt x="20816" y="1735"/>
                      <a:pt x="19114" y="1"/>
                    </a:cubicBezTo>
                    <a:close/>
                  </a:path>
                </a:pathLst>
              </a:custGeom>
              <a:solidFill>
                <a:srgbClr val="4236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3550875" y="3741825"/>
                <a:ext cx="186825" cy="113875"/>
              </a:xfrm>
              <a:custGeom>
                <a:rect b="b" l="l" r="r" t="t"/>
                <a:pathLst>
                  <a:path extrusionOk="0" h="4555" w="7473">
                    <a:moveTo>
                      <a:pt x="1266" y="1"/>
                    </a:moveTo>
                    <a:cubicBezTo>
                      <a:pt x="1088" y="1"/>
                      <a:pt x="941" y="48"/>
                      <a:pt x="834" y="152"/>
                    </a:cubicBezTo>
                    <a:cubicBezTo>
                      <a:pt x="0" y="986"/>
                      <a:pt x="4103" y="3654"/>
                      <a:pt x="7472" y="4555"/>
                    </a:cubicBezTo>
                    <a:cubicBezTo>
                      <a:pt x="6138" y="3042"/>
                      <a:pt x="2694" y="1"/>
                      <a:pt x="1266" y="1"/>
                    </a:cubicBezTo>
                    <a:close/>
                  </a:path>
                </a:pathLst>
              </a:custGeom>
              <a:solidFill>
                <a:srgbClr val="4236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2828675" y="3058700"/>
                <a:ext cx="549600" cy="332375"/>
              </a:xfrm>
              <a:custGeom>
                <a:rect b="b" l="l" r="r" t="t"/>
                <a:pathLst>
                  <a:path extrusionOk="0" h="13295" w="21984">
                    <a:moveTo>
                      <a:pt x="8906" y="0"/>
                    </a:moveTo>
                    <a:cubicBezTo>
                      <a:pt x="5886" y="0"/>
                      <a:pt x="2165" y="758"/>
                      <a:pt x="668" y="4160"/>
                    </a:cubicBezTo>
                    <a:cubicBezTo>
                      <a:pt x="1" y="5594"/>
                      <a:pt x="368" y="8730"/>
                      <a:pt x="2369" y="12633"/>
                    </a:cubicBezTo>
                    <a:cubicBezTo>
                      <a:pt x="2773" y="12752"/>
                      <a:pt x="4668" y="13294"/>
                      <a:pt x="5845" y="13294"/>
                    </a:cubicBezTo>
                    <a:cubicBezTo>
                      <a:pt x="6319" y="13294"/>
                      <a:pt x="6676" y="13206"/>
                      <a:pt x="6772" y="12966"/>
                    </a:cubicBezTo>
                    <a:cubicBezTo>
                      <a:pt x="7106" y="12032"/>
                      <a:pt x="7373" y="10131"/>
                      <a:pt x="7373" y="10131"/>
                    </a:cubicBezTo>
                    <a:cubicBezTo>
                      <a:pt x="7373" y="10131"/>
                      <a:pt x="8221" y="10921"/>
                      <a:pt x="9053" y="10921"/>
                    </a:cubicBezTo>
                    <a:cubicBezTo>
                      <a:pt x="9303" y="10921"/>
                      <a:pt x="9551" y="10849"/>
                      <a:pt x="9774" y="10665"/>
                    </a:cubicBezTo>
                    <a:cubicBezTo>
                      <a:pt x="10708" y="9831"/>
                      <a:pt x="9941" y="7396"/>
                      <a:pt x="9941" y="7396"/>
                    </a:cubicBezTo>
                    <a:lnTo>
                      <a:pt x="9941" y="7396"/>
                    </a:lnTo>
                    <a:cubicBezTo>
                      <a:pt x="9941" y="7396"/>
                      <a:pt x="11810" y="8594"/>
                      <a:pt x="12786" y="8594"/>
                    </a:cubicBezTo>
                    <a:cubicBezTo>
                      <a:pt x="12962" y="8594"/>
                      <a:pt x="13108" y="8555"/>
                      <a:pt x="13210" y="8463"/>
                    </a:cubicBezTo>
                    <a:cubicBezTo>
                      <a:pt x="13877" y="7796"/>
                      <a:pt x="14111" y="6595"/>
                      <a:pt x="14111" y="6595"/>
                    </a:cubicBezTo>
                    <a:cubicBezTo>
                      <a:pt x="14111" y="6595"/>
                      <a:pt x="15394" y="7104"/>
                      <a:pt x="16352" y="7104"/>
                    </a:cubicBezTo>
                    <a:cubicBezTo>
                      <a:pt x="16621" y="7104"/>
                      <a:pt x="16864" y="7064"/>
                      <a:pt x="17046" y="6962"/>
                    </a:cubicBezTo>
                    <a:cubicBezTo>
                      <a:pt x="17847" y="6495"/>
                      <a:pt x="17280" y="5561"/>
                      <a:pt x="17213" y="5494"/>
                    </a:cubicBezTo>
                    <a:lnTo>
                      <a:pt x="17213" y="5494"/>
                    </a:lnTo>
                    <a:cubicBezTo>
                      <a:pt x="17327" y="5540"/>
                      <a:pt x="18687" y="6286"/>
                      <a:pt x="20101" y="6286"/>
                    </a:cubicBezTo>
                    <a:cubicBezTo>
                      <a:pt x="20756" y="6286"/>
                      <a:pt x="21423" y="6126"/>
                      <a:pt x="21983" y="5661"/>
                    </a:cubicBezTo>
                    <a:cubicBezTo>
                      <a:pt x="19214" y="3426"/>
                      <a:pt x="16312" y="1592"/>
                      <a:pt x="13310" y="491"/>
                    </a:cubicBezTo>
                    <a:cubicBezTo>
                      <a:pt x="13310" y="491"/>
                      <a:pt x="11335" y="0"/>
                      <a:pt x="8906" y="0"/>
                    </a:cubicBezTo>
                    <a:close/>
                  </a:path>
                </a:pathLst>
              </a:custGeom>
              <a:solidFill>
                <a:srgbClr val="EAA6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278175" y="4131725"/>
                <a:ext cx="47550" cy="35200"/>
              </a:xfrm>
              <a:custGeom>
                <a:rect b="b" l="l" r="r" t="t"/>
                <a:pathLst>
                  <a:path extrusionOk="0" h="1408" w="1902">
                    <a:moveTo>
                      <a:pt x="501" y="0"/>
                    </a:moveTo>
                    <a:cubicBezTo>
                      <a:pt x="234" y="67"/>
                      <a:pt x="100" y="100"/>
                      <a:pt x="100" y="100"/>
                    </a:cubicBezTo>
                    <a:cubicBezTo>
                      <a:pt x="67" y="100"/>
                      <a:pt x="34" y="134"/>
                      <a:pt x="34" y="167"/>
                    </a:cubicBezTo>
                    <a:cubicBezTo>
                      <a:pt x="0" y="267"/>
                      <a:pt x="34" y="334"/>
                      <a:pt x="100" y="400"/>
                    </a:cubicBezTo>
                    <a:lnTo>
                      <a:pt x="167" y="400"/>
                    </a:lnTo>
                    <a:cubicBezTo>
                      <a:pt x="167" y="400"/>
                      <a:pt x="267" y="434"/>
                      <a:pt x="434" y="467"/>
                    </a:cubicBezTo>
                    <a:cubicBezTo>
                      <a:pt x="534" y="467"/>
                      <a:pt x="601" y="501"/>
                      <a:pt x="701" y="567"/>
                    </a:cubicBezTo>
                    <a:cubicBezTo>
                      <a:pt x="734" y="567"/>
                      <a:pt x="767" y="567"/>
                      <a:pt x="834" y="601"/>
                    </a:cubicBezTo>
                    <a:lnTo>
                      <a:pt x="934" y="667"/>
                    </a:lnTo>
                    <a:cubicBezTo>
                      <a:pt x="1034" y="734"/>
                      <a:pt x="1134" y="801"/>
                      <a:pt x="1201" y="834"/>
                    </a:cubicBezTo>
                    <a:cubicBezTo>
                      <a:pt x="1301" y="934"/>
                      <a:pt x="1368" y="968"/>
                      <a:pt x="1401" y="1068"/>
                    </a:cubicBezTo>
                    <a:cubicBezTo>
                      <a:pt x="1501" y="1101"/>
                      <a:pt x="1535" y="1134"/>
                      <a:pt x="1568" y="1168"/>
                    </a:cubicBezTo>
                    <a:cubicBezTo>
                      <a:pt x="1568" y="1234"/>
                      <a:pt x="1635" y="1268"/>
                      <a:pt x="1635" y="1268"/>
                    </a:cubicBezTo>
                    <a:cubicBezTo>
                      <a:pt x="1668" y="1268"/>
                      <a:pt x="1668" y="1301"/>
                      <a:pt x="1735" y="1401"/>
                    </a:cubicBezTo>
                    <a:cubicBezTo>
                      <a:pt x="1749" y="1406"/>
                      <a:pt x="1762" y="1408"/>
                      <a:pt x="1774" y="1408"/>
                    </a:cubicBezTo>
                    <a:cubicBezTo>
                      <a:pt x="1852" y="1408"/>
                      <a:pt x="1902" y="1325"/>
                      <a:pt x="1902" y="1268"/>
                    </a:cubicBezTo>
                    <a:lnTo>
                      <a:pt x="1902" y="1234"/>
                    </a:lnTo>
                    <a:lnTo>
                      <a:pt x="1902" y="1134"/>
                    </a:lnTo>
                    <a:cubicBezTo>
                      <a:pt x="1902" y="1101"/>
                      <a:pt x="1868" y="968"/>
                      <a:pt x="1835" y="901"/>
                    </a:cubicBezTo>
                    <a:cubicBezTo>
                      <a:pt x="1768" y="767"/>
                      <a:pt x="1701" y="667"/>
                      <a:pt x="1601" y="567"/>
                    </a:cubicBezTo>
                    <a:cubicBezTo>
                      <a:pt x="1535" y="434"/>
                      <a:pt x="1401" y="334"/>
                      <a:pt x="1268" y="267"/>
                    </a:cubicBezTo>
                    <a:cubicBezTo>
                      <a:pt x="1201" y="234"/>
                      <a:pt x="1168" y="167"/>
                      <a:pt x="1068" y="134"/>
                    </a:cubicBezTo>
                    <a:cubicBezTo>
                      <a:pt x="1001" y="100"/>
                      <a:pt x="934" y="67"/>
                      <a:pt x="868" y="67"/>
                    </a:cubicBezTo>
                    <a:cubicBezTo>
                      <a:pt x="767" y="0"/>
                      <a:pt x="734" y="0"/>
                      <a:pt x="667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240650" y="4141175"/>
                <a:ext cx="59225" cy="59400"/>
              </a:xfrm>
              <a:custGeom>
                <a:rect b="b" l="l" r="r" t="t"/>
                <a:pathLst>
                  <a:path extrusionOk="0" h="2376" w="2369">
                    <a:moveTo>
                      <a:pt x="1991" y="1"/>
                    </a:moveTo>
                    <a:cubicBezTo>
                      <a:pt x="1907" y="1"/>
                      <a:pt x="1797" y="13"/>
                      <a:pt x="1668" y="56"/>
                    </a:cubicBezTo>
                    <a:cubicBezTo>
                      <a:pt x="1501" y="89"/>
                      <a:pt x="1334" y="123"/>
                      <a:pt x="1168" y="223"/>
                    </a:cubicBezTo>
                    <a:cubicBezTo>
                      <a:pt x="1068" y="256"/>
                      <a:pt x="968" y="356"/>
                      <a:pt x="867" y="389"/>
                    </a:cubicBezTo>
                    <a:cubicBezTo>
                      <a:pt x="734" y="423"/>
                      <a:pt x="701" y="456"/>
                      <a:pt x="634" y="556"/>
                    </a:cubicBezTo>
                    <a:cubicBezTo>
                      <a:pt x="501" y="690"/>
                      <a:pt x="434" y="756"/>
                      <a:pt x="367" y="856"/>
                    </a:cubicBezTo>
                    <a:cubicBezTo>
                      <a:pt x="300" y="956"/>
                      <a:pt x="234" y="1057"/>
                      <a:pt x="200" y="1123"/>
                    </a:cubicBezTo>
                    <a:cubicBezTo>
                      <a:pt x="134" y="1290"/>
                      <a:pt x="67" y="1457"/>
                      <a:pt x="34" y="1624"/>
                    </a:cubicBezTo>
                    <a:cubicBezTo>
                      <a:pt x="0" y="1924"/>
                      <a:pt x="0" y="2124"/>
                      <a:pt x="0" y="2124"/>
                    </a:cubicBezTo>
                    <a:cubicBezTo>
                      <a:pt x="0" y="2224"/>
                      <a:pt x="0" y="2291"/>
                      <a:pt x="67" y="2357"/>
                    </a:cubicBezTo>
                    <a:cubicBezTo>
                      <a:pt x="111" y="2369"/>
                      <a:pt x="156" y="2376"/>
                      <a:pt x="198" y="2376"/>
                    </a:cubicBezTo>
                    <a:cubicBezTo>
                      <a:pt x="282" y="2376"/>
                      <a:pt x="356" y="2346"/>
                      <a:pt x="400" y="2257"/>
                    </a:cubicBezTo>
                    <a:cubicBezTo>
                      <a:pt x="400" y="2257"/>
                      <a:pt x="534" y="2091"/>
                      <a:pt x="667" y="1890"/>
                    </a:cubicBezTo>
                    <a:lnTo>
                      <a:pt x="901" y="1524"/>
                    </a:lnTo>
                    <a:cubicBezTo>
                      <a:pt x="968" y="1457"/>
                      <a:pt x="1001" y="1390"/>
                      <a:pt x="1034" y="1357"/>
                    </a:cubicBezTo>
                    <a:cubicBezTo>
                      <a:pt x="1068" y="1290"/>
                      <a:pt x="1134" y="1223"/>
                      <a:pt x="1168" y="1223"/>
                    </a:cubicBezTo>
                    <a:cubicBezTo>
                      <a:pt x="1234" y="1190"/>
                      <a:pt x="1334" y="1090"/>
                      <a:pt x="1368" y="1057"/>
                    </a:cubicBezTo>
                    <a:cubicBezTo>
                      <a:pt x="1401" y="1023"/>
                      <a:pt x="1501" y="956"/>
                      <a:pt x="1535" y="923"/>
                    </a:cubicBezTo>
                    <a:lnTo>
                      <a:pt x="1902" y="690"/>
                    </a:lnTo>
                    <a:cubicBezTo>
                      <a:pt x="2035" y="623"/>
                      <a:pt x="2135" y="556"/>
                      <a:pt x="2202" y="523"/>
                    </a:cubicBezTo>
                    <a:lnTo>
                      <a:pt x="2302" y="423"/>
                    </a:lnTo>
                    <a:cubicBezTo>
                      <a:pt x="2335" y="389"/>
                      <a:pt x="2369" y="356"/>
                      <a:pt x="2369" y="256"/>
                    </a:cubicBezTo>
                    <a:cubicBezTo>
                      <a:pt x="2369" y="123"/>
                      <a:pt x="2302" y="22"/>
                      <a:pt x="2168" y="22"/>
                    </a:cubicBezTo>
                    <a:cubicBezTo>
                      <a:pt x="2168" y="22"/>
                      <a:pt x="2103" y="1"/>
                      <a:pt x="1991" y="1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3202275" y="4130875"/>
                <a:ext cx="95925" cy="45475"/>
              </a:xfrm>
              <a:custGeom>
                <a:rect b="b" l="l" r="r" t="t"/>
                <a:pathLst>
                  <a:path extrusionOk="0" h="1819" w="3837">
                    <a:moveTo>
                      <a:pt x="3003" y="1"/>
                    </a:moveTo>
                    <a:cubicBezTo>
                      <a:pt x="2603" y="1"/>
                      <a:pt x="2102" y="1"/>
                      <a:pt x="1602" y="134"/>
                    </a:cubicBezTo>
                    <a:cubicBezTo>
                      <a:pt x="1569" y="134"/>
                      <a:pt x="1502" y="134"/>
                      <a:pt x="1402" y="168"/>
                    </a:cubicBezTo>
                    <a:cubicBezTo>
                      <a:pt x="1335" y="201"/>
                      <a:pt x="1268" y="201"/>
                      <a:pt x="1202" y="268"/>
                    </a:cubicBezTo>
                    <a:cubicBezTo>
                      <a:pt x="1068" y="334"/>
                      <a:pt x="935" y="368"/>
                      <a:pt x="835" y="468"/>
                    </a:cubicBezTo>
                    <a:cubicBezTo>
                      <a:pt x="568" y="635"/>
                      <a:pt x="401" y="801"/>
                      <a:pt x="268" y="968"/>
                    </a:cubicBezTo>
                    <a:cubicBezTo>
                      <a:pt x="168" y="1135"/>
                      <a:pt x="67" y="1268"/>
                      <a:pt x="34" y="1368"/>
                    </a:cubicBezTo>
                    <a:cubicBezTo>
                      <a:pt x="34" y="1435"/>
                      <a:pt x="1" y="1469"/>
                      <a:pt x="1" y="1502"/>
                    </a:cubicBezTo>
                    <a:lnTo>
                      <a:pt x="1" y="1535"/>
                    </a:lnTo>
                    <a:cubicBezTo>
                      <a:pt x="1" y="1635"/>
                      <a:pt x="1" y="1669"/>
                      <a:pt x="67" y="1769"/>
                    </a:cubicBezTo>
                    <a:cubicBezTo>
                      <a:pt x="84" y="1802"/>
                      <a:pt x="134" y="1819"/>
                      <a:pt x="193" y="1819"/>
                    </a:cubicBezTo>
                    <a:cubicBezTo>
                      <a:pt x="251" y="1819"/>
                      <a:pt x="318" y="1802"/>
                      <a:pt x="368" y="1769"/>
                    </a:cubicBezTo>
                    <a:lnTo>
                      <a:pt x="401" y="1702"/>
                    </a:lnTo>
                    <a:cubicBezTo>
                      <a:pt x="401" y="1702"/>
                      <a:pt x="434" y="1702"/>
                      <a:pt x="534" y="1635"/>
                    </a:cubicBezTo>
                    <a:cubicBezTo>
                      <a:pt x="568" y="1535"/>
                      <a:pt x="701" y="1469"/>
                      <a:pt x="835" y="1368"/>
                    </a:cubicBezTo>
                    <a:cubicBezTo>
                      <a:pt x="935" y="1268"/>
                      <a:pt x="1102" y="1168"/>
                      <a:pt x="1268" y="1102"/>
                    </a:cubicBezTo>
                    <a:lnTo>
                      <a:pt x="1535" y="968"/>
                    </a:lnTo>
                    <a:cubicBezTo>
                      <a:pt x="1535" y="968"/>
                      <a:pt x="1602" y="935"/>
                      <a:pt x="1669" y="935"/>
                    </a:cubicBezTo>
                    <a:lnTo>
                      <a:pt x="1769" y="868"/>
                    </a:lnTo>
                    <a:cubicBezTo>
                      <a:pt x="2002" y="835"/>
                      <a:pt x="2236" y="801"/>
                      <a:pt x="2436" y="768"/>
                    </a:cubicBezTo>
                    <a:cubicBezTo>
                      <a:pt x="2669" y="701"/>
                      <a:pt x="2869" y="668"/>
                      <a:pt x="3036" y="635"/>
                    </a:cubicBezTo>
                    <a:cubicBezTo>
                      <a:pt x="3370" y="535"/>
                      <a:pt x="3603" y="468"/>
                      <a:pt x="3603" y="468"/>
                    </a:cubicBezTo>
                    <a:cubicBezTo>
                      <a:pt x="3703" y="434"/>
                      <a:pt x="3770" y="368"/>
                      <a:pt x="3770" y="301"/>
                    </a:cubicBezTo>
                    <a:cubicBezTo>
                      <a:pt x="3837" y="168"/>
                      <a:pt x="3737" y="101"/>
                      <a:pt x="3603" y="34"/>
                    </a:cubicBezTo>
                    <a:cubicBezTo>
                      <a:pt x="3603" y="34"/>
                      <a:pt x="3370" y="1"/>
                      <a:pt x="3003" y="1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3206450" y="4109200"/>
                <a:ext cx="97600" cy="36300"/>
              </a:xfrm>
              <a:custGeom>
                <a:rect b="b" l="l" r="r" t="t"/>
                <a:pathLst>
                  <a:path extrusionOk="0" h="1452" w="3904">
                    <a:moveTo>
                      <a:pt x="2069" y="0"/>
                    </a:moveTo>
                    <a:cubicBezTo>
                      <a:pt x="1768" y="0"/>
                      <a:pt x="1535" y="0"/>
                      <a:pt x="1268" y="67"/>
                    </a:cubicBezTo>
                    <a:cubicBezTo>
                      <a:pt x="1035" y="101"/>
                      <a:pt x="834" y="201"/>
                      <a:pt x="668" y="301"/>
                    </a:cubicBezTo>
                    <a:cubicBezTo>
                      <a:pt x="501" y="367"/>
                      <a:pt x="334" y="467"/>
                      <a:pt x="234" y="534"/>
                    </a:cubicBezTo>
                    <a:cubicBezTo>
                      <a:pt x="101" y="634"/>
                      <a:pt x="67" y="668"/>
                      <a:pt x="67" y="668"/>
                    </a:cubicBezTo>
                    <a:cubicBezTo>
                      <a:pt x="34" y="701"/>
                      <a:pt x="1" y="801"/>
                      <a:pt x="34" y="834"/>
                    </a:cubicBezTo>
                    <a:cubicBezTo>
                      <a:pt x="34" y="945"/>
                      <a:pt x="125" y="1010"/>
                      <a:pt x="214" y="1010"/>
                    </a:cubicBezTo>
                    <a:cubicBezTo>
                      <a:pt x="232" y="1010"/>
                      <a:pt x="250" y="1007"/>
                      <a:pt x="267" y="1001"/>
                    </a:cubicBezTo>
                    <a:cubicBezTo>
                      <a:pt x="267" y="1001"/>
                      <a:pt x="534" y="968"/>
                      <a:pt x="868" y="901"/>
                    </a:cubicBezTo>
                    <a:cubicBezTo>
                      <a:pt x="1035" y="868"/>
                      <a:pt x="1235" y="834"/>
                      <a:pt x="1435" y="834"/>
                    </a:cubicBezTo>
                    <a:cubicBezTo>
                      <a:pt x="1535" y="801"/>
                      <a:pt x="1668" y="801"/>
                      <a:pt x="1735" y="801"/>
                    </a:cubicBezTo>
                    <a:lnTo>
                      <a:pt x="2035" y="801"/>
                    </a:lnTo>
                    <a:cubicBezTo>
                      <a:pt x="2102" y="801"/>
                      <a:pt x="2235" y="834"/>
                      <a:pt x="2302" y="834"/>
                    </a:cubicBezTo>
                    <a:cubicBezTo>
                      <a:pt x="2436" y="834"/>
                      <a:pt x="2536" y="834"/>
                      <a:pt x="2602" y="868"/>
                    </a:cubicBezTo>
                    <a:cubicBezTo>
                      <a:pt x="2702" y="901"/>
                      <a:pt x="2769" y="901"/>
                      <a:pt x="2869" y="968"/>
                    </a:cubicBezTo>
                    <a:cubicBezTo>
                      <a:pt x="2936" y="968"/>
                      <a:pt x="3036" y="1001"/>
                      <a:pt x="3069" y="1035"/>
                    </a:cubicBezTo>
                    <a:cubicBezTo>
                      <a:pt x="3103" y="1068"/>
                      <a:pt x="3203" y="1135"/>
                      <a:pt x="3236" y="1168"/>
                    </a:cubicBezTo>
                    <a:lnTo>
                      <a:pt x="3370" y="1301"/>
                    </a:lnTo>
                    <a:cubicBezTo>
                      <a:pt x="3436" y="1335"/>
                      <a:pt x="3470" y="1368"/>
                      <a:pt x="3470" y="1368"/>
                    </a:cubicBezTo>
                    <a:lnTo>
                      <a:pt x="3536" y="1402"/>
                    </a:lnTo>
                    <a:cubicBezTo>
                      <a:pt x="3553" y="1435"/>
                      <a:pt x="3586" y="1452"/>
                      <a:pt x="3624" y="1452"/>
                    </a:cubicBezTo>
                    <a:cubicBezTo>
                      <a:pt x="3662" y="1452"/>
                      <a:pt x="3703" y="1435"/>
                      <a:pt x="3737" y="1402"/>
                    </a:cubicBezTo>
                    <a:cubicBezTo>
                      <a:pt x="3870" y="1368"/>
                      <a:pt x="3903" y="1235"/>
                      <a:pt x="3870" y="1135"/>
                    </a:cubicBezTo>
                    <a:cubicBezTo>
                      <a:pt x="3870" y="1135"/>
                      <a:pt x="3837" y="1068"/>
                      <a:pt x="3770" y="968"/>
                    </a:cubicBezTo>
                    <a:cubicBezTo>
                      <a:pt x="3737" y="868"/>
                      <a:pt x="3703" y="834"/>
                      <a:pt x="3670" y="734"/>
                    </a:cubicBezTo>
                    <a:cubicBezTo>
                      <a:pt x="3570" y="701"/>
                      <a:pt x="3536" y="634"/>
                      <a:pt x="3436" y="534"/>
                    </a:cubicBezTo>
                    <a:cubicBezTo>
                      <a:pt x="3403" y="467"/>
                      <a:pt x="3270" y="401"/>
                      <a:pt x="3203" y="334"/>
                    </a:cubicBezTo>
                    <a:cubicBezTo>
                      <a:pt x="3103" y="301"/>
                      <a:pt x="2969" y="201"/>
                      <a:pt x="2869" y="167"/>
                    </a:cubicBezTo>
                    <a:cubicBezTo>
                      <a:pt x="2769" y="101"/>
                      <a:pt x="2602" y="67"/>
                      <a:pt x="2502" y="34"/>
                    </a:cubicBezTo>
                    <a:cubicBezTo>
                      <a:pt x="2369" y="34"/>
                      <a:pt x="2202" y="0"/>
                      <a:pt x="2069" y="0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3274825" y="3855675"/>
                <a:ext cx="31725" cy="295250"/>
              </a:xfrm>
              <a:custGeom>
                <a:rect b="b" l="l" r="r" t="t"/>
                <a:pathLst>
                  <a:path extrusionOk="0" h="11810" w="1269">
                    <a:moveTo>
                      <a:pt x="201" y="1"/>
                    </a:moveTo>
                    <a:cubicBezTo>
                      <a:pt x="68" y="1"/>
                      <a:pt x="1" y="68"/>
                      <a:pt x="1" y="201"/>
                    </a:cubicBezTo>
                    <a:cubicBezTo>
                      <a:pt x="1" y="201"/>
                      <a:pt x="1" y="902"/>
                      <a:pt x="34" y="2002"/>
                    </a:cubicBezTo>
                    <a:cubicBezTo>
                      <a:pt x="34" y="2536"/>
                      <a:pt x="68" y="3170"/>
                      <a:pt x="134" y="3837"/>
                    </a:cubicBezTo>
                    <a:cubicBezTo>
                      <a:pt x="168" y="4504"/>
                      <a:pt x="201" y="5205"/>
                      <a:pt x="234" y="5905"/>
                    </a:cubicBezTo>
                    <a:cubicBezTo>
                      <a:pt x="368" y="7339"/>
                      <a:pt x="468" y="8774"/>
                      <a:pt x="535" y="9808"/>
                    </a:cubicBezTo>
                    <a:cubicBezTo>
                      <a:pt x="568" y="10342"/>
                      <a:pt x="635" y="10809"/>
                      <a:pt x="635" y="11076"/>
                    </a:cubicBezTo>
                    <a:cubicBezTo>
                      <a:pt x="668" y="11409"/>
                      <a:pt x="668" y="11576"/>
                      <a:pt x="668" y="11576"/>
                    </a:cubicBezTo>
                    <a:cubicBezTo>
                      <a:pt x="668" y="11709"/>
                      <a:pt x="735" y="11809"/>
                      <a:pt x="868" y="11809"/>
                    </a:cubicBezTo>
                    <a:cubicBezTo>
                      <a:pt x="1002" y="11809"/>
                      <a:pt x="1135" y="11709"/>
                      <a:pt x="1135" y="11576"/>
                    </a:cubicBezTo>
                    <a:cubicBezTo>
                      <a:pt x="1135" y="11576"/>
                      <a:pt x="1135" y="11442"/>
                      <a:pt x="1168" y="11076"/>
                    </a:cubicBezTo>
                    <a:cubicBezTo>
                      <a:pt x="1202" y="10809"/>
                      <a:pt x="1268" y="10342"/>
                      <a:pt x="1268" y="9808"/>
                    </a:cubicBezTo>
                    <a:lnTo>
                      <a:pt x="1268" y="8941"/>
                    </a:lnTo>
                    <a:lnTo>
                      <a:pt x="1268" y="7973"/>
                    </a:lnTo>
                    <a:cubicBezTo>
                      <a:pt x="1202" y="7306"/>
                      <a:pt x="1168" y="6572"/>
                      <a:pt x="1135" y="5872"/>
                    </a:cubicBezTo>
                    <a:cubicBezTo>
                      <a:pt x="1102" y="5171"/>
                      <a:pt x="1035" y="4471"/>
                      <a:pt x="968" y="3804"/>
                    </a:cubicBezTo>
                    <a:cubicBezTo>
                      <a:pt x="935" y="3136"/>
                      <a:pt x="835" y="2503"/>
                      <a:pt x="768" y="1969"/>
                    </a:cubicBezTo>
                    <a:cubicBezTo>
                      <a:pt x="668" y="1435"/>
                      <a:pt x="601" y="968"/>
                      <a:pt x="535" y="668"/>
                    </a:cubicBezTo>
                    <a:cubicBezTo>
                      <a:pt x="501" y="334"/>
                      <a:pt x="468" y="168"/>
                      <a:pt x="468" y="168"/>
                    </a:cubicBezTo>
                    <a:cubicBezTo>
                      <a:pt x="468" y="101"/>
                      <a:pt x="368" y="1"/>
                      <a:pt x="201" y="1"/>
                    </a:cubicBezTo>
                    <a:close/>
                  </a:path>
                </a:pathLst>
              </a:custGeom>
              <a:solidFill>
                <a:srgbClr val="474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2836175" y="2030200"/>
                <a:ext cx="134300" cy="366125"/>
              </a:xfrm>
              <a:custGeom>
                <a:rect b="b" l="l" r="r" t="t"/>
                <a:pathLst>
                  <a:path extrusionOk="0" h="14645" w="5372">
                    <a:moveTo>
                      <a:pt x="2570" y="7217"/>
                    </a:moveTo>
                    <a:cubicBezTo>
                      <a:pt x="2456" y="7734"/>
                      <a:pt x="2337" y="8271"/>
                      <a:pt x="2203" y="8807"/>
                    </a:cubicBezTo>
                    <a:cubicBezTo>
                      <a:pt x="2002" y="9608"/>
                      <a:pt x="1802" y="10442"/>
                      <a:pt x="1535" y="11276"/>
                    </a:cubicBezTo>
                    <a:cubicBezTo>
                      <a:pt x="1302" y="12110"/>
                      <a:pt x="1035" y="12944"/>
                      <a:pt x="668" y="13711"/>
                    </a:cubicBezTo>
                    <a:cubicBezTo>
                      <a:pt x="571" y="13873"/>
                      <a:pt x="505" y="14099"/>
                      <a:pt x="378" y="14203"/>
                    </a:cubicBezTo>
                    <a:lnTo>
                      <a:pt x="378" y="14203"/>
                    </a:lnTo>
                    <a:cubicBezTo>
                      <a:pt x="373" y="14170"/>
                      <a:pt x="368" y="14136"/>
                      <a:pt x="368" y="14111"/>
                    </a:cubicBezTo>
                    <a:cubicBezTo>
                      <a:pt x="368" y="13677"/>
                      <a:pt x="435" y="13277"/>
                      <a:pt x="535" y="12843"/>
                    </a:cubicBezTo>
                    <a:cubicBezTo>
                      <a:pt x="701" y="12010"/>
                      <a:pt x="935" y="11209"/>
                      <a:pt x="1235" y="10442"/>
                    </a:cubicBezTo>
                    <a:cubicBezTo>
                      <a:pt x="1535" y="9675"/>
                      <a:pt x="1836" y="8941"/>
                      <a:pt x="2102" y="8207"/>
                    </a:cubicBezTo>
                    <a:cubicBezTo>
                      <a:pt x="2253" y="7873"/>
                      <a:pt x="2411" y="7539"/>
                      <a:pt x="2570" y="7217"/>
                    </a:cubicBezTo>
                    <a:close/>
                    <a:moveTo>
                      <a:pt x="3904" y="1"/>
                    </a:moveTo>
                    <a:lnTo>
                      <a:pt x="3904" y="1"/>
                    </a:lnTo>
                    <a:cubicBezTo>
                      <a:pt x="3904" y="1"/>
                      <a:pt x="3870" y="468"/>
                      <a:pt x="3670" y="1202"/>
                    </a:cubicBezTo>
                    <a:cubicBezTo>
                      <a:pt x="3570" y="1602"/>
                      <a:pt x="3537" y="2036"/>
                      <a:pt x="3470" y="2603"/>
                    </a:cubicBezTo>
                    <a:cubicBezTo>
                      <a:pt x="3370" y="3137"/>
                      <a:pt x="3303" y="3704"/>
                      <a:pt x="3170" y="4371"/>
                    </a:cubicBezTo>
                    <a:cubicBezTo>
                      <a:pt x="3051" y="4937"/>
                      <a:pt x="2932" y="5556"/>
                      <a:pt x="2789" y="6229"/>
                    </a:cubicBezTo>
                    <a:lnTo>
                      <a:pt x="2789" y="6229"/>
                    </a:lnTo>
                    <a:cubicBezTo>
                      <a:pt x="2501" y="6773"/>
                      <a:pt x="2185" y="7377"/>
                      <a:pt x="1869" y="8040"/>
                    </a:cubicBezTo>
                    <a:cubicBezTo>
                      <a:pt x="1569" y="8707"/>
                      <a:pt x="1235" y="9474"/>
                      <a:pt x="935" y="10275"/>
                    </a:cubicBezTo>
                    <a:cubicBezTo>
                      <a:pt x="668" y="11042"/>
                      <a:pt x="401" y="11843"/>
                      <a:pt x="201" y="12710"/>
                    </a:cubicBezTo>
                    <a:cubicBezTo>
                      <a:pt x="68" y="13144"/>
                      <a:pt x="1" y="13544"/>
                      <a:pt x="1" y="14044"/>
                    </a:cubicBezTo>
                    <a:lnTo>
                      <a:pt x="1" y="14278"/>
                    </a:lnTo>
                    <a:cubicBezTo>
                      <a:pt x="1" y="14345"/>
                      <a:pt x="1" y="14445"/>
                      <a:pt x="68" y="14511"/>
                    </a:cubicBezTo>
                    <a:cubicBezTo>
                      <a:pt x="101" y="14545"/>
                      <a:pt x="201" y="14645"/>
                      <a:pt x="268" y="14645"/>
                    </a:cubicBezTo>
                    <a:cubicBezTo>
                      <a:pt x="368" y="14645"/>
                      <a:pt x="435" y="14611"/>
                      <a:pt x="501" y="14611"/>
                    </a:cubicBezTo>
                    <a:cubicBezTo>
                      <a:pt x="535" y="14545"/>
                      <a:pt x="601" y="14511"/>
                      <a:pt x="601" y="14511"/>
                    </a:cubicBezTo>
                    <a:lnTo>
                      <a:pt x="668" y="14478"/>
                    </a:lnTo>
                    <a:lnTo>
                      <a:pt x="701" y="14445"/>
                    </a:lnTo>
                    <a:cubicBezTo>
                      <a:pt x="902" y="14244"/>
                      <a:pt x="1002" y="14011"/>
                      <a:pt x="1102" y="13811"/>
                    </a:cubicBezTo>
                    <a:cubicBezTo>
                      <a:pt x="1502" y="12977"/>
                      <a:pt x="1736" y="12143"/>
                      <a:pt x="2002" y="11309"/>
                    </a:cubicBezTo>
                    <a:cubicBezTo>
                      <a:pt x="2236" y="10475"/>
                      <a:pt x="2469" y="9641"/>
                      <a:pt x="2670" y="8841"/>
                    </a:cubicBezTo>
                    <a:cubicBezTo>
                      <a:pt x="2901" y="7809"/>
                      <a:pt x="3093" y="6817"/>
                      <a:pt x="3253" y="5907"/>
                    </a:cubicBezTo>
                    <a:lnTo>
                      <a:pt x="3253" y="5907"/>
                    </a:lnTo>
                    <a:cubicBezTo>
                      <a:pt x="3793" y="4918"/>
                      <a:pt x="4258" y="4097"/>
                      <a:pt x="4671" y="3537"/>
                    </a:cubicBezTo>
                    <a:cubicBezTo>
                      <a:pt x="5071" y="2870"/>
                      <a:pt x="5371" y="2536"/>
                      <a:pt x="5371" y="2536"/>
                    </a:cubicBezTo>
                    <a:lnTo>
                      <a:pt x="5371" y="2536"/>
                    </a:lnTo>
                    <a:cubicBezTo>
                      <a:pt x="5371" y="2536"/>
                      <a:pt x="5038" y="2837"/>
                      <a:pt x="4571" y="3470"/>
                    </a:cubicBezTo>
                    <a:cubicBezTo>
                      <a:pt x="4242" y="3869"/>
                      <a:pt x="3814" y="4451"/>
                      <a:pt x="3380" y="5167"/>
                    </a:cubicBezTo>
                    <a:lnTo>
                      <a:pt x="3380" y="5167"/>
                    </a:lnTo>
                    <a:cubicBezTo>
                      <a:pt x="3424" y="4904"/>
                      <a:pt x="3465" y="4649"/>
                      <a:pt x="3503" y="4404"/>
                    </a:cubicBezTo>
                    <a:cubicBezTo>
                      <a:pt x="3537" y="4071"/>
                      <a:pt x="3570" y="3737"/>
                      <a:pt x="3637" y="3437"/>
                    </a:cubicBezTo>
                    <a:cubicBezTo>
                      <a:pt x="3670" y="3137"/>
                      <a:pt x="3670" y="2836"/>
                      <a:pt x="3704" y="2603"/>
                    </a:cubicBezTo>
                    <a:cubicBezTo>
                      <a:pt x="3737" y="2102"/>
                      <a:pt x="3804" y="1602"/>
                      <a:pt x="3837" y="1235"/>
                    </a:cubicBezTo>
                    <a:cubicBezTo>
                      <a:pt x="3904" y="468"/>
                      <a:pt x="3904" y="1"/>
                      <a:pt x="3904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2676075" y="1998525"/>
                <a:ext cx="76750" cy="361700"/>
              </a:xfrm>
              <a:custGeom>
                <a:rect b="b" l="l" r="r" t="t"/>
                <a:pathLst>
                  <a:path extrusionOk="0" h="14468" w="3070">
                    <a:moveTo>
                      <a:pt x="734" y="0"/>
                    </a:moveTo>
                    <a:cubicBezTo>
                      <a:pt x="734" y="1"/>
                      <a:pt x="739" y="14"/>
                      <a:pt x="746" y="42"/>
                    </a:cubicBezTo>
                    <a:lnTo>
                      <a:pt x="746" y="42"/>
                    </a:lnTo>
                    <a:cubicBezTo>
                      <a:pt x="739" y="14"/>
                      <a:pt x="734" y="1"/>
                      <a:pt x="734" y="0"/>
                    </a:cubicBezTo>
                    <a:close/>
                    <a:moveTo>
                      <a:pt x="746" y="42"/>
                    </a:moveTo>
                    <a:cubicBezTo>
                      <a:pt x="759" y="91"/>
                      <a:pt x="780" y="186"/>
                      <a:pt x="801" y="334"/>
                    </a:cubicBezTo>
                    <a:cubicBezTo>
                      <a:pt x="810" y="360"/>
                      <a:pt x="819" y="388"/>
                      <a:pt x="828" y="418"/>
                    </a:cubicBezTo>
                    <a:lnTo>
                      <a:pt x="828" y="418"/>
                    </a:lnTo>
                    <a:cubicBezTo>
                      <a:pt x="793" y="228"/>
                      <a:pt x="762" y="102"/>
                      <a:pt x="746" y="42"/>
                    </a:cubicBezTo>
                    <a:close/>
                    <a:moveTo>
                      <a:pt x="1433" y="4918"/>
                    </a:moveTo>
                    <a:cubicBezTo>
                      <a:pt x="1546" y="6211"/>
                      <a:pt x="1602" y="7714"/>
                      <a:pt x="1602" y="9274"/>
                    </a:cubicBezTo>
                    <a:cubicBezTo>
                      <a:pt x="1602" y="10108"/>
                      <a:pt x="1568" y="11042"/>
                      <a:pt x="1468" y="11909"/>
                    </a:cubicBezTo>
                    <a:cubicBezTo>
                      <a:pt x="1401" y="12376"/>
                      <a:pt x="1368" y="12810"/>
                      <a:pt x="1235" y="13243"/>
                    </a:cubicBezTo>
                    <a:cubicBezTo>
                      <a:pt x="1168" y="13443"/>
                      <a:pt x="1101" y="13643"/>
                      <a:pt x="1034" y="13844"/>
                    </a:cubicBezTo>
                    <a:cubicBezTo>
                      <a:pt x="968" y="13910"/>
                      <a:pt x="901" y="14010"/>
                      <a:pt x="868" y="14044"/>
                    </a:cubicBezTo>
                    <a:lnTo>
                      <a:pt x="768" y="14077"/>
                    </a:lnTo>
                    <a:cubicBezTo>
                      <a:pt x="734" y="14077"/>
                      <a:pt x="701" y="13977"/>
                      <a:pt x="634" y="13910"/>
                    </a:cubicBezTo>
                    <a:cubicBezTo>
                      <a:pt x="601" y="13810"/>
                      <a:pt x="601" y="13710"/>
                      <a:pt x="567" y="13610"/>
                    </a:cubicBezTo>
                    <a:cubicBezTo>
                      <a:pt x="534" y="13410"/>
                      <a:pt x="467" y="13143"/>
                      <a:pt x="467" y="12943"/>
                    </a:cubicBezTo>
                    <a:cubicBezTo>
                      <a:pt x="434" y="12543"/>
                      <a:pt x="434" y="12076"/>
                      <a:pt x="434" y="11609"/>
                    </a:cubicBezTo>
                    <a:cubicBezTo>
                      <a:pt x="434" y="10741"/>
                      <a:pt x="534" y="9807"/>
                      <a:pt x="634" y="8973"/>
                    </a:cubicBezTo>
                    <a:cubicBezTo>
                      <a:pt x="768" y="8106"/>
                      <a:pt x="901" y="7306"/>
                      <a:pt x="1068" y="6538"/>
                    </a:cubicBezTo>
                    <a:cubicBezTo>
                      <a:pt x="1190" y="5954"/>
                      <a:pt x="1312" y="5422"/>
                      <a:pt x="1433" y="4918"/>
                    </a:cubicBezTo>
                    <a:close/>
                    <a:moveTo>
                      <a:pt x="3069" y="34"/>
                    </a:moveTo>
                    <a:lnTo>
                      <a:pt x="3069" y="34"/>
                    </a:lnTo>
                    <a:cubicBezTo>
                      <a:pt x="3069" y="34"/>
                      <a:pt x="2869" y="401"/>
                      <a:pt x="2502" y="1135"/>
                    </a:cubicBezTo>
                    <a:cubicBezTo>
                      <a:pt x="2217" y="1762"/>
                      <a:pt x="1883" y="2632"/>
                      <a:pt x="1522" y="3705"/>
                    </a:cubicBezTo>
                    <a:lnTo>
                      <a:pt x="1522" y="3705"/>
                    </a:lnTo>
                    <a:cubicBezTo>
                      <a:pt x="1373" y="2706"/>
                      <a:pt x="1199" y="1867"/>
                      <a:pt x="1068" y="1235"/>
                    </a:cubicBezTo>
                    <a:cubicBezTo>
                      <a:pt x="952" y="887"/>
                      <a:pt x="886" y="615"/>
                      <a:pt x="828" y="418"/>
                    </a:cubicBezTo>
                    <a:lnTo>
                      <a:pt x="828" y="418"/>
                    </a:lnTo>
                    <a:cubicBezTo>
                      <a:pt x="865" y="626"/>
                      <a:pt x="906" y="910"/>
                      <a:pt x="934" y="1268"/>
                    </a:cubicBezTo>
                    <a:cubicBezTo>
                      <a:pt x="1085" y="1992"/>
                      <a:pt x="1236" y="2989"/>
                      <a:pt x="1362" y="4185"/>
                    </a:cubicBezTo>
                    <a:lnTo>
                      <a:pt x="1362" y="4185"/>
                    </a:lnTo>
                    <a:cubicBezTo>
                      <a:pt x="1353" y="4213"/>
                      <a:pt x="1344" y="4242"/>
                      <a:pt x="1335" y="4270"/>
                    </a:cubicBezTo>
                    <a:cubicBezTo>
                      <a:pt x="1135" y="4937"/>
                      <a:pt x="934" y="5671"/>
                      <a:pt x="768" y="6438"/>
                    </a:cubicBezTo>
                    <a:cubicBezTo>
                      <a:pt x="601" y="7239"/>
                      <a:pt x="434" y="8039"/>
                      <a:pt x="301" y="8907"/>
                    </a:cubicBezTo>
                    <a:cubicBezTo>
                      <a:pt x="167" y="9774"/>
                      <a:pt x="100" y="10641"/>
                      <a:pt x="67" y="11575"/>
                    </a:cubicBezTo>
                    <a:cubicBezTo>
                      <a:pt x="0" y="12042"/>
                      <a:pt x="0" y="12476"/>
                      <a:pt x="67" y="12943"/>
                    </a:cubicBezTo>
                    <a:cubicBezTo>
                      <a:pt x="67" y="13210"/>
                      <a:pt x="100" y="13410"/>
                      <a:pt x="134" y="13643"/>
                    </a:cubicBezTo>
                    <a:lnTo>
                      <a:pt x="267" y="14044"/>
                    </a:lnTo>
                    <a:cubicBezTo>
                      <a:pt x="301" y="14177"/>
                      <a:pt x="334" y="14344"/>
                      <a:pt x="567" y="14411"/>
                    </a:cubicBezTo>
                    <a:cubicBezTo>
                      <a:pt x="630" y="14452"/>
                      <a:pt x="695" y="14468"/>
                      <a:pt x="758" y="14468"/>
                    </a:cubicBezTo>
                    <a:cubicBezTo>
                      <a:pt x="900" y="14468"/>
                      <a:pt x="1032" y="14390"/>
                      <a:pt x="1101" y="14344"/>
                    </a:cubicBezTo>
                    <a:cubicBezTo>
                      <a:pt x="1235" y="14244"/>
                      <a:pt x="1268" y="14110"/>
                      <a:pt x="1335" y="14010"/>
                    </a:cubicBezTo>
                    <a:cubicBezTo>
                      <a:pt x="1468" y="13744"/>
                      <a:pt x="1501" y="13543"/>
                      <a:pt x="1602" y="13277"/>
                    </a:cubicBezTo>
                    <a:cubicBezTo>
                      <a:pt x="1735" y="12843"/>
                      <a:pt x="1802" y="12376"/>
                      <a:pt x="1868" y="11909"/>
                    </a:cubicBezTo>
                    <a:cubicBezTo>
                      <a:pt x="1968" y="11008"/>
                      <a:pt x="1968" y="10108"/>
                      <a:pt x="1968" y="9240"/>
                    </a:cubicBezTo>
                    <a:cubicBezTo>
                      <a:pt x="1968" y="7539"/>
                      <a:pt x="1802" y="5905"/>
                      <a:pt x="1635" y="4537"/>
                    </a:cubicBezTo>
                    <a:cubicBezTo>
                      <a:pt x="1623" y="4440"/>
                      <a:pt x="1611" y="4344"/>
                      <a:pt x="1599" y="4250"/>
                    </a:cubicBezTo>
                    <a:lnTo>
                      <a:pt x="1599" y="4250"/>
                    </a:lnTo>
                    <a:cubicBezTo>
                      <a:pt x="1924" y="2970"/>
                      <a:pt x="2278" y="1913"/>
                      <a:pt x="2569" y="1201"/>
                    </a:cubicBezTo>
                    <a:cubicBezTo>
                      <a:pt x="2869" y="434"/>
                      <a:pt x="3069" y="34"/>
                      <a:pt x="3069" y="34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2544300" y="2048025"/>
                <a:ext cx="98450" cy="490900"/>
              </a:xfrm>
              <a:custGeom>
                <a:rect b="b" l="l" r="r" t="t"/>
                <a:pathLst>
                  <a:path extrusionOk="0" h="19636" w="3938">
                    <a:moveTo>
                      <a:pt x="428" y="0"/>
                    </a:moveTo>
                    <a:cubicBezTo>
                      <a:pt x="414" y="0"/>
                      <a:pt x="401" y="12"/>
                      <a:pt x="401" y="55"/>
                    </a:cubicBezTo>
                    <a:cubicBezTo>
                      <a:pt x="391" y="34"/>
                      <a:pt x="381" y="27"/>
                      <a:pt x="371" y="27"/>
                    </a:cubicBezTo>
                    <a:cubicBezTo>
                      <a:pt x="350" y="27"/>
                      <a:pt x="335" y="66"/>
                      <a:pt x="335" y="89"/>
                    </a:cubicBezTo>
                    <a:cubicBezTo>
                      <a:pt x="335" y="89"/>
                      <a:pt x="168" y="1323"/>
                      <a:pt x="68" y="3257"/>
                    </a:cubicBezTo>
                    <a:cubicBezTo>
                      <a:pt x="34" y="4225"/>
                      <a:pt x="1" y="5292"/>
                      <a:pt x="34" y="6493"/>
                    </a:cubicBezTo>
                    <a:cubicBezTo>
                      <a:pt x="68" y="7694"/>
                      <a:pt x="168" y="8962"/>
                      <a:pt x="335" y="10229"/>
                    </a:cubicBezTo>
                    <a:cubicBezTo>
                      <a:pt x="401" y="10830"/>
                      <a:pt x="501" y="11463"/>
                      <a:pt x="601" y="12097"/>
                    </a:cubicBezTo>
                    <a:cubicBezTo>
                      <a:pt x="735" y="12731"/>
                      <a:pt x="868" y="13298"/>
                      <a:pt x="1035" y="13898"/>
                    </a:cubicBezTo>
                    <a:cubicBezTo>
                      <a:pt x="1335" y="15066"/>
                      <a:pt x="1702" y="16100"/>
                      <a:pt x="2136" y="16967"/>
                    </a:cubicBezTo>
                    <a:cubicBezTo>
                      <a:pt x="2336" y="17434"/>
                      <a:pt x="2536" y="17801"/>
                      <a:pt x="2736" y="18135"/>
                    </a:cubicBezTo>
                    <a:cubicBezTo>
                      <a:pt x="2903" y="18468"/>
                      <a:pt x="3137" y="18769"/>
                      <a:pt x="3303" y="18969"/>
                    </a:cubicBezTo>
                    <a:cubicBezTo>
                      <a:pt x="3437" y="19202"/>
                      <a:pt x="3637" y="19369"/>
                      <a:pt x="3704" y="19469"/>
                    </a:cubicBezTo>
                    <a:lnTo>
                      <a:pt x="3870" y="19636"/>
                    </a:lnTo>
                    <a:lnTo>
                      <a:pt x="3937" y="19636"/>
                    </a:lnTo>
                    <a:lnTo>
                      <a:pt x="3937" y="19569"/>
                    </a:lnTo>
                    <a:cubicBezTo>
                      <a:pt x="3937" y="19569"/>
                      <a:pt x="3904" y="19502"/>
                      <a:pt x="3837" y="19402"/>
                    </a:cubicBezTo>
                    <a:cubicBezTo>
                      <a:pt x="3737" y="19269"/>
                      <a:pt x="3604" y="19102"/>
                      <a:pt x="3437" y="18869"/>
                    </a:cubicBezTo>
                    <a:cubicBezTo>
                      <a:pt x="3337" y="18635"/>
                      <a:pt x="3103" y="18368"/>
                      <a:pt x="2970" y="18035"/>
                    </a:cubicBezTo>
                    <a:cubicBezTo>
                      <a:pt x="2770" y="17701"/>
                      <a:pt x="2603" y="17268"/>
                      <a:pt x="2403" y="16867"/>
                    </a:cubicBezTo>
                    <a:cubicBezTo>
                      <a:pt x="2036" y="16033"/>
                      <a:pt x="1702" y="14933"/>
                      <a:pt x="1402" y="13798"/>
                    </a:cubicBezTo>
                    <a:cubicBezTo>
                      <a:pt x="1302" y="13231"/>
                      <a:pt x="1168" y="12631"/>
                      <a:pt x="1035" y="12030"/>
                    </a:cubicBezTo>
                    <a:cubicBezTo>
                      <a:pt x="902" y="11397"/>
                      <a:pt x="835" y="10763"/>
                      <a:pt x="735" y="10129"/>
                    </a:cubicBezTo>
                    <a:cubicBezTo>
                      <a:pt x="668" y="9529"/>
                      <a:pt x="568" y="8895"/>
                      <a:pt x="535" y="8261"/>
                    </a:cubicBezTo>
                    <a:cubicBezTo>
                      <a:pt x="468" y="7627"/>
                      <a:pt x="468" y="7027"/>
                      <a:pt x="401" y="6426"/>
                    </a:cubicBezTo>
                    <a:cubicBezTo>
                      <a:pt x="368" y="5226"/>
                      <a:pt x="368" y="4125"/>
                      <a:pt x="368" y="3191"/>
                    </a:cubicBezTo>
                    <a:cubicBezTo>
                      <a:pt x="368" y="1256"/>
                      <a:pt x="468" y="22"/>
                      <a:pt x="468" y="22"/>
                    </a:cubicBezTo>
                    <a:cubicBezTo>
                      <a:pt x="468" y="22"/>
                      <a:pt x="446" y="0"/>
                      <a:pt x="428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2954600" y="2181150"/>
                <a:ext cx="170975" cy="295250"/>
              </a:xfrm>
              <a:custGeom>
                <a:rect b="b" l="l" r="r" t="t"/>
                <a:pathLst>
                  <a:path extrusionOk="0" h="11810" w="6839">
                    <a:moveTo>
                      <a:pt x="2491" y="6143"/>
                    </a:moveTo>
                    <a:cubicBezTo>
                      <a:pt x="2165" y="7130"/>
                      <a:pt x="1731" y="8300"/>
                      <a:pt x="1268" y="9441"/>
                    </a:cubicBezTo>
                    <a:cubicBezTo>
                      <a:pt x="1022" y="10057"/>
                      <a:pt x="775" y="10674"/>
                      <a:pt x="423" y="11185"/>
                    </a:cubicBezTo>
                    <a:lnTo>
                      <a:pt x="423" y="11185"/>
                    </a:lnTo>
                    <a:cubicBezTo>
                      <a:pt x="435" y="11104"/>
                      <a:pt x="451" y="11023"/>
                      <a:pt x="468" y="10942"/>
                    </a:cubicBezTo>
                    <a:cubicBezTo>
                      <a:pt x="534" y="10575"/>
                      <a:pt x="668" y="10241"/>
                      <a:pt x="801" y="9908"/>
                    </a:cubicBezTo>
                    <a:cubicBezTo>
                      <a:pt x="1251" y="8559"/>
                      <a:pt x="1824" y="7334"/>
                      <a:pt x="2491" y="6143"/>
                    </a:cubicBezTo>
                    <a:close/>
                    <a:moveTo>
                      <a:pt x="6839" y="1"/>
                    </a:moveTo>
                    <a:lnTo>
                      <a:pt x="6138" y="734"/>
                    </a:lnTo>
                    <a:cubicBezTo>
                      <a:pt x="5671" y="1168"/>
                      <a:pt x="5071" y="1835"/>
                      <a:pt x="4370" y="2736"/>
                    </a:cubicBezTo>
                    <a:cubicBezTo>
                      <a:pt x="4015" y="3177"/>
                      <a:pt x="3659" y="3660"/>
                      <a:pt x="3303" y="4187"/>
                    </a:cubicBezTo>
                    <a:lnTo>
                      <a:pt x="3303" y="4187"/>
                    </a:lnTo>
                    <a:cubicBezTo>
                      <a:pt x="3377" y="3896"/>
                      <a:pt x="3442" y="3634"/>
                      <a:pt x="3503" y="3403"/>
                    </a:cubicBezTo>
                    <a:cubicBezTo>
                      <a:pt x="3670" y="2770"/>
                      <a:pt x="3770" y="2403"/>
                      <a:pt x="3770" y="2402"/>
                    </a:cubicBezTo>
                    <a:lnTo>
                      <a:pt x="3770" y="2402"/>
                    </a:lnTo>
                    <a:cubicBezTo>
                      <a:pt x="3770" y="2403"/>
                      <a:pt x="3670" y="2736"/>
                      <a:pt x="3403" y="3370"/>
                    </a:cubicBezTo>
                    <a:cubicBezTo>
                      <a:pt x="3263" y="3730"/>
                      <a:pt x="3111" y="4199"/>
                      <a:pt x="2939" y="4740"/>
                    </a:cubicBezTo>
                    <a:lnTo>
                      <a:pt x="2939" y="4740"/>
                    </a:lnTo>
                    <a:cubicBezTo>
                      <a:pt x="2716" y="5089"/>
                      <a:pt x="2492" y="5455"/>
                      <a:pt x="2269" y="5838"/>
                    </a:cubicBezTo>
                    <a:cubicBezTo>
                      <a:pt x="1602" y="7072"/>
                      <a:pt x="935" y="8340"/>
                      <a:pt x="434" y="9774"/>
                    </a:cubicBezTo>
                    <a:cubicBezTo>
                      <a:pt x="301" y="10141"/>
                      <a:pt x="167" y="10475"/>
                      <a:pt x="101" y="10842"/>
                    </a:cubicBezTo>
                    <a:cubicBezTo>
                      <a:pt x="67" y="11042"/>
                      <a:pt x="1" y="11242"/>
                      <a:pt x="1" y="11442"/>
                    </a:cubicBezTo>
                    <a:cubicBezTo>
                      <a:pt x="1" y="11476"/>
                      <a:pt x="1" y="11576"/>
                      <a:pt x="67" y="11642"/>
                    </a:cubicBezTo>
                    <a:cubicBezTo>
                      <a:pt x="67" y="11709"/>
                      <a:pt x="67" y="11709"/>
                      <a:pt x="101" y="11742"/>
                    </a:cubicBezTo>
                    <a:cubicBezTo>
                      <a:pt x="134" y="11776"/>
                      <a:pt x="167" y="11809"/>
                      <a:pt x="234" y="11809"/>
                    </a:cubicBezTo>
                    <a:cubicBezTo>
                      <a:pt x="334" y="11809"/>
                      <a:pt x="401" y="11776"/>
                      <a:pt x="434" y="11776"/>
                    </a:cubicBezTo>
                    <a:cubicBezTo>
                      <a:pt x="501" y="11742"/>
                      <a:pt x="534" y="11709"/>
                      <a:pt x="601" y="11642"/>
                    </a:cubicBezTo>
                    <a:cubicBezTo>
                      <a:pt x="634" y="11609"/>
                      <a:pt x="634" y="11576"/>
                      <a:pt x="668" y="11542"/>
                    </a:cubicBezTo>
                    <a:cubicBezTo>
                      <a:pt x="1101" y="10875"/>
                      <a:pt x="1335" y="10241"/>
                      <a:pt x="1602" y="9574"/>
                    </a:cubicBezTo>
                    <a:cubicBezTo>
                      <a:pt x="1835" y="8940"/>
                      <a:pt x="2069" y="8273"/>
                      <a:pt x="2269" y="7706"/>
                    </a:cubicBezTo>
                    <a:cubicBezTo>
                      <a:pt x="2469" y="7072"/>
                      <a:pt x="2636" y="6539"/>
                      <a:pt x="2803" y="5972"/>
                    </a:cubicBezTo>
                    <a:cubicBezTo>
                      <a:pt x="2897" y="5669"/>
                      <a:pt x="2981" y="5383"/>
                      <a:pt x="3056" y="5114"/>
                    </a:cubicBezTo>
                    <a:lnTo>
                      <a:pt x="3056" y="5114"/>
                    </a:lnTo>
                    <a:cubicBezTo>
                      <a:pt x="3214" y="4836"/>
                      <a:pt x="3375" y="4562"/>
                      <a:pt x="3537" y="4304"/>
                    </a:cubicBezTo>
                    <a:cubicBezTo>
                      <a:pt x="3870" y="3803"/>
                      <a:pt x="4204" y="3303"/>
                      <a:pt x="4537" y="2836"/>
                    </a:cubicBezTo>
                    <a:cubicBezTo>
                      <a:pt x="5171" y="1969"/>
                      <a:pt x="5771" y="1268"/>
                      <a:pt x="6172" y="768"/>
                    </a:cubicBezTo>
                    <a:cubicBezTo>
                      <a:pt x="6605" y="268"/>
                      <a:pt x="6839" y="1"/>
                      <a:pt x="6839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3021325" y="2313750"/>
                <a:ext cx="178475" cy="185475"/>
              </a:xfrm>
              <a:custGeom>
                <a:rect b="b" l="l" r="r" t="t"/>
                <a:pathLst>
                  <a:path extrusionOk="0" h="7419" w="7139">
                    <a:moveTo>
                      <a:pt x="7139" y="0"/>
                    </a:moveTo>
                    <a:lnTo>
                      <a:pt x="6705" y="201"/>
                    </a:lnTo>
                    <a:cubicBezTo>
                      <a:pt x="6472" y="334"/>
                      <a:pt x="6138" y="567"/>
                      <a:pt x="5704" y="801"/>
                    </a:cubicBezTo>
                    <a:cubicBezTo>
                      <a:pt x="5304" y="1034"/>
                      <a:pt x="4837" y="1368"/>
                      <a:pt x="4370" y="1768"/>
                    </a:cubicBezTo>
                    <a:cubicBezTo>
                      <a:pt x="4170" y="1935"/>
                      <a:pt x="3936" y="2135"/>
                      <a:pt x="3670" y="2335"/>
                    </a:cubicBezTo>
                    <a:cubicBezTo>
                      <a:pt x="3436" y="2569"/>
                      <a:pt x="3169" y="2769"/>
                      <a:pt x="2969" y="3003"/>
                    </a:cubicBezTo>
                    <a:cubicBezTo>
                      <a:pt x="2702" y="3269"/>
                      <a:pt x="2502" y="3470"/>
                      <a:pt x="2302" y="3736"/>
                    </a:cubicBezTo>
                    <a:cubicBezTo>
                      <a:pt x="2102" y="3937"/>
                      <a:pt x="1935" y="4170"/>
                      <a:pt x="1701" y="4437"/>
                    </a:cubicBezTo>
                    <a:cubicBezTo>
                      <a:pt x="1568" y="4670"/>
                      <a:pt x="1368" y="4937"/>
                      <a:pt x="1201" y="5137"/>
                    </a:cubicBezTo>
                    <a:cubicBezTo>
                      <a:pt x="1068" y="5404"/>
                      <a:pt x="934" y="5604"/>
                      <a:pt x="801" y="5805"/>
                    </a:cubicBezTo>
                    <a:cubicBezTo>
                      <a:pt x="667" y="6005"/>
                      <a:pt x="534" y="6238"/>
                      <a:pt x="467" y="6405"/>
                    </a:cubicBezTo>
                    <a:cubicBezTo>
                      <a:pt x="367" y="6572"/>
                      <a:pt x="300" y="6739"/>
                      <a:pt x="267" y="6839"/>
                    </a:cubicBezTo>
                    <a:cubicBezTo>
                      <a:pt x="134" y="7139"/>
                      <a:pt x="34" y="7272"/>
                      <a:pt x="34" y="7272"/>
                    </a:cubicBezTo>
                    <a:cubicBezTo>
                      <a:pt x="0" y="7306"/>
                      <a:pt x="34" y="7339"/>
                      <a:pt x="100" y="7406"/>
                    </a:cubicBezTo>
                    <a:cubicBezTo>
                      <a:pt x="118" y="7415"/>
                      <a:pt x="134" y="7419"/>
                      <a:pt x="148" y="7419"/>
                    </a:cubicBezTo>
                    <a:cubicBezTo>
                      <a:pt x="187" y="7419"/>
                      <a:pt x="218" y="7388"/>
                      <a:pt x="267" y="7339"/>
                    </a:cubicBezTo>
                    <a:cubicBezTo>
                      <a:pt x="267" y="7339"/>
                      <a:pt x="334" y="7206"/>
                      <a:pt x="467" y="6972"/>
                    </a:cubicBezTo>
                    <a:cubicBezTo>
                      <a:pt x="567" y="6839"/>
                      <a:pt x="634" y="6739"/>
                      <a:pt x="734" y="6572"/>
                    </a:cubicBezTo>
                    <a:cubicBezTo>
                      <a:pt x="834" y="6405"/>
                      <a:pt x="968" y="6238"/>
                      <a:pt x="1101" y="6005"/>
                    </a:cubicBezTo>
                    <a:cubicBezTo>
                      <a:pt x="1201" y="5805"/>
                      <a:pt x="1401" y="5604"/>
                      <a:pt x="1568" y="5404"/>
                    </a:cubicBezTo>
                    <a:cubicBezTo>
                      <a:pt x="1735" y="5171"/>
                      <a:pt x="1902" y="4937"/>
                      <a:pt x="2102" y="4737"/>
                    </a:cubicBezTo>
                    <a:cubicBezTo>
                      <a:pt x="2269" y="4470"/>
                      <a:pt x="2469" y="4237"/>
                      <a:pt x="2669" y="4003"/>
                    </a:cubicBezTo>
                    <a:cubicBezTo>
                      <a:pt x="2869" y="3770"/>
                      <a:pt x="3102" y="3503"/>
                      <a:pt x="3303" y="3303"/>
                    </a:cubicBezTo>
                    <a:cubicBezTo>
                      <a:pt x="3503" y="3069"/>
                      <a:pt x="3770" y="2836"/>
                      <a:pt x="3970" y="2636"/>
                    </a:cubicBezTo>
                    <a:cubicBezTo>
                      <a:pt x="4170" y="2435"/>
                      <a:pt x="4437" y="2235"/>
                      <a:pt x="4637" y="2002"/>
                    </a:cubicBezTo>
                    <a:cubicBezTo>
                      <a:pt x="4837" y="1835"/>
                      <a:pt x="5071" y="1635"/>
                      <a:pt x="5271" y="1468"/>
                    </a:cubicBezTo>
                    <a:cubicBezTo>
                      <a:pt x="5471" y="1268"/>
                      <a:pt x="5638" y="1101"/>
                      <a:pt x="5838" y="968"/>
                    </a:cubicBezTo>
                    <a:cubicBezTo>
                      <a:pt x="6605" y="401"/>
                      <a:pt x="7139" y="1"/>
                      <a:pt x="7139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3038825" y="2433000"/>
                <a:ext cx="185175" cy="119600"/>
              </a:xfrm>
              <a:custGeom>
                <a:rect b="b" l="l" r="r" t="t"/>
                <a:pathLst>
                  <a:path extrusionOk="0" h="4784" w="7407">
                    <a:moveTo>
                      <a:pt x="7406" y="1"/>
                    </a:moveTo>
                    <a:cubicBezTo>
                      <a:pt x="7406" y="1"/>
                      <a:pt x="7239" y="34"/>
                      <a:pt x="7072" y="34"/>
                    </a:cubicBezTo>
                    <a:cubicBezTo>
                      <a:pt x="6839" y="134"/>
                      <a:pt x="6505" y="234"/>
                      <a:pt x="6138" y="401"/>
                    </a:cubicBezTo>
                    <a:cubicBezTo>
                      <a:pt x="5772" y="568"/>
                      <a:pt x="5338" y="801"/>
                      <a:pt x="4904" y="1035"/>
                    </a:cubicBezTo>
                    <a:cubicBezTo>
                      <a:pt x="4637" y="1168"/>
                      <a:pt x="4437" y="1301"/>
                      <a:pt x="4170" y="1402"/>
                    </a:cubicBezTo>
                    <a:cubicBezTo>
                      <a:pt x="3937" y="1535"/>
                      <a:pt x="3670" y="1668"/>
                      <a:pt x="3470" y="1835"/>
                    </a:cubicBezTo>
                    <a:cubicBezTo>
                      <a:pt x="3003" y="2169"/>
                      <a:pt x="2569" y="2402"/>
                      <a:pt x="2136" y="2736"/>
                    </a:cubicBezTo>
                    <a:cubicBezTo>
                      <a:pt x="1935" y="2903"/>
                      <a:pt x="1735" y="3069"/>
                      <a:pt x="1569" y="3203"/>
                    </a:cubicBezTo>
                    <a:cubicBezTo>
                      <a:pt x="1402" y="3336"/>
                      <a:pt x="1235" y="3503"/>
                      <a:pt x="1068" y="3636"/>
                    </a:cubicBezTo>
                    <a:cubicBezTo>
                      <a:pt x="434" y="4204"/>
                      <a:pt x="67" y="4570"/>
                      <a:pt x="67" y="4570"/>
                    </a:cubicBezTo>
                    <a:cubicBezTo>
                      <a:pt x="1" y="4570"/>
                      <a:pt x="1" y="4671"/>
                      <a:pt x="67" y="4704"/>
                    </a:cubicBezTo>
                    <a:cubicBezTo>
                      <a:pt x="86" y="4759"/>
                      <a:pt x="114" y="4784"/>
                      <a:pt x="147" y="4784"/>
                    </a:cubicBezTo>
                    <a:cubicBezTo>
                      <a:pt x="174" y="4784"/>
                      <a:pt x="204" y="4767"/>
                      <a:pt x="234" y="4737"/>
                    </a:cubicBezTo>
                    <a:cubicBezTo>
                      <a:pt x="234" y="4737"/>
                      <a:pt x="668" y="4404"/>
                      <a:pt x="1302" y="3903"/>
                    </a:cubicBezTo>
                    <a:cubicBezTo>
                      <a:pt x="1468" y="3803"/>
                      <a:pt x="1702" y="3670"/>
                      <a:pt x="1835" y="3536"/>
                    </a:cubicBezTo>
                    <a:cubicBezTo>
                      <a:pt x="2002" y="3403"/>
                      <a:pt x="2236" y="3303"/>
                      <a:pt x="2436" y="3136"/>
                    </a:cubicBezTo>
                    <a:cubicBezTo>
                      <a:pt x="2803" y="2836"/>
                      <a:pt x="3270" y="2536"/>
                      <a:pt x="3737" y="2235"/>
                    </a:cubicBezTo>
                    <a:cubicBezTo>
                      <a:pt x="3937" y="2135"/>
                      <a:pt x="4204" y="1969"/>
                      <a:pt x="4404" y="1835"/>
                    </a:cubicBezTo>
                    <a:cubicBezTo>
                      <a:pt x="4637" y="1702"/>
                      <a:pt x="4871" y="1535"/>
                      <a:pt x="5071" y="1402"/>
                    </a:cubicBezTo>
                    <a:cubicBezTo>
                      <a:pt x="5471" y="1168"/>
                      <a:pt x="5872" y="901"/>
                      <a:pt x="6239" y="701"/>
                    </a:cubicBezTo>
                    <a:cubicBezTo>
                      <a:pt x="6939" y="301"/>
                      <a:pt x="7406" y="1"/>
                      <a:pt x="7406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3423275" y="3733925"/>
                <a:ext cx="405300" cy="234725"/>
              </a:xfrm>
              <a:custGeom>
                <a:rect b="b" l="l" r="r" t="t"/>
                <a:pathLst>
                  <a:path extrusionOk="0" h="9389" w="16212">
                    <a:moveTo>
                      <a:pt x="13710" y="1"/>
                    </a:moveTo>
                    <a:cubicBezTo>
                      <a:pt x="13613" y="1"/>
                      <a:pt x="13640" y="19"/>
                      <a:pt x="13662" y="28"/>
                    </a:cubicBezTo>
                    <a:lnTo>
                      <a:pt x="13662" y="28"/>
                    </a:lnTo>
                    <a:cubicBezTo>
                      <a:pt x="13655" y="12"/>
                      <a:pt x="13671" y="1"/>
                      <a:pt x="13710" y="1"/>
                    </a:cubicBezTo>
                    <a:close/>
                    <a:moveTo>
                      <a:pt x="13662" y="28"/>
                    </a:moveTo>
                    <a:cubicBezTo>
                      <a:pt x="13666" y="39"/>
                      <a:pt x="13680" y="52"/>
                      <a:pt x="13705" y="65"/>
                    </a:cubicBezTo>
                    <a:lnTo>
                      <a:pt x="13705" y="65"/>
                    </a:lnTo>
                    <a:cubicBezTo>
                      <a:pt x="13696" y="55"/>
                      <a:pt x="13686" y="44"/>
                      <a:pt x="13677" y="34"/>
                    </a:cubicBezTo>
                    <a:cubicBezTo>
                      <a:pt x="13677" y="34"/>
                      <a:pt x="13670" y="32"/>
                      <a:pt x="13662" y="28"/>
                    </a:cubicBezTo>
                    <a:close/>
                    <a:moveTo>
                      <a:pt x="13705" y="65"/>
                    </a:moveTo>
                    <a:lnTo>
                      <a:pt x="13705" y="65"/>
                    </a:lnTo>
                    <a:cubicBezTo>
                      <a:pt x="13718" y="79"/>
                      <a:pt x="13730" y="93"/>
                      <a:pt x="13743" y="107"/>
                    </a:cubicBezTo>
                    <a:lnTo>
                      <a:pt x="13743" y="107"/>
                    </a:lnTo>
                    <a:cubicBezTo>
                      <a:pt x="13732" y="94"/>
                      <a:pt x="13721" y="81"/>
                      <a:pt x="13710" y="67"/>
                    </a:cubicBezTo>
                    <a:cubicBezTo>
                      <a:pt x="13708" y="67"/>
                      <a:pt x="13707" y="66"/>
                      <a:pt x="13705" y="65"/>
                    </a:cubicBezTo>
                    <a:close/>
                    <a:moveTo>
                      <a:pt x="6572" y="401"/>
                    </a:moveTo>
                    <a:cubicBezTo>
                      <a:pt x="7039" y="501"/>
                      <a:pt x="7539" y="735"/>
                      <a:pt x="8006" y="1035"/>
                    </a:cubicBezTo>
                    <a:cubicBezTo>
                      <a:pt x="8907" y="1569"/>
                      <a:pt x="9741" y="2302"/>
                      <a:pt x="10575" y="3003"/>
                    </a:cubicBezTo>
                    <a:cubicBezTo>
                      <a:pt x="11008" y="3370"/>
                      <a:pt x="11409" y="3737"/>
                      <a:pt x="11775" y="4137"/>
                    </a:cubicBezTo>
                    <a:cubicBezTo>
                      <a:pt x="11871" y="4233"/>
                      <a:pt x="11965" y="4327"/>
                      <a:pt x="12057" y="4420"/>
                    </a:cubicBezTo>
                    <a:lnTo>
                      <a:pt x="12057" y="4420"/>
                    </a:lnTo>
                    <a:cubicBezTo>
                      <a:pt x="12041" y="4415"/>
                      <a:pt x="12025" y="4409"/>
                      <a:pt x="12009" y="4404"/>
                    </a:cubicBezTo>
                    <a:cubicBezTo>
                      <a:pt x="10942" y="4070"/>
                      <a:pt x="10008" y="3637"/>
                      <a:pt x="9040" y="3070"/>
                    </a:cubicBezTo>
                    <a:lnTo>
                      <a:pt x="7639" y="2202"/>
                    </a:lnTo>
                    <a:cubicBezTo>
                      <a:pt x="7206" y="1869"/>
                      <a:pt x="6772" y="1535"/>
                      <a:pt x="6438" y="1168"/>
                    </a:cubicBezTo>
                    <a:cubicBezTo>
                      <a:pt x="6272" y="1001"/>
                      <a:pt x="6105" y="735"/>
                      <a:pt x="6171" y="635"/>
                    </a:cubicBezTo>
                    <a:cubicBezTo>
                      <a:pt x="6171" y="568"/>
                      <a:pt x="6171" y="568"/>
                      <a:pt x="6205" y="534"/>
                    </a:cubicBezTo>
                    <a:lnTo>
                      <a:pt x="6238" y="501"/>
                    </a:lnTo>
                    <a:cubicBezTo>
                      <a:pt x="6238" y="468"/>
                      <a:pt x="6272" y="468"/>
                      <a:pt x="6272" y="468"/>
                    </a:cubicBezTo>
                    <a:cubicBezTo>
                      <a:pt x="6372" y="401"/>
                      <a:pt x="6438" y="401"/>
                      <a:pt x="6572" y="401"/>
                    </a:cubicBezTo>
                    <a:close/>
                    <a:moveTo>
                      <a:pt x="6314" y="88"/>
                    </a:moveTo>
                    <a:cubicBezTo>
                      <a:pt x="6222" y="88"/>
                      <a:pt x="6130" y="112"/>
                      <a:pt x="6038" y="168"/>
                    </a:cubicBezTo>
                    <a:cubicBezTo>
                      <a:pt x="6005" y="201"/>
                      <a:pt x="5938" y="201"/>
                      <a:pt x="5905" y="234"/>
                    </a:cubicBezTo>
                    <a:cubicBezTo>
                      <a:pt x="5838" y="301"/>
                      <a:pt x="5838" y="301"/>
                      <a:pt x="5771" y="334"/>
                    </a:cubicBezTo>
                    <a:cubicBezTo>
                      <a:pt x="5704" y="401"/>
                      <a:pt x="5671" y="501"/>
                      <a:pt x="5604" y="635"/>
                    </a:cubicBezTo>
                    <a:cubicBezTo>
                      <a:pt x="5571" y="868"/>
                      <a:pt x="5604" y="1035"/>
                      <a:pt x="5704" y="1168"/>
                    </a:cubicBezTo>
                    <a:lnTo>
                      <a:pt x="5938" y="1535"/>
                    </a:lnTo>
                    <a:cubicBezTo>
                      <a:pt x="6338" y="1969"/>
                      <a:pt x="6772" y="2302"/>
                      <a:pt x="7239" y="2636"/>
                    </a:cubicBezTo>
                    <a:cubicBezTo>
                      <a:pt x="7706" y="2970"/>
                      <a:pt x="8173" y="3236"/>
                      <a:pt x="8673" y="3503"/>
                    </a:cubicBezTo>
                    <a:cubicBezTo>
                      <a:pt x="9674" y="4037"/>
                      <a:pt x="10675" y="4504"/>
                      <a:pt x="11709" y="4838"/>
                    </a:cubicBezTo>
                    <a:cubicBezTo>
                      <a:pt x="12028" y="4937"/>
                      <a:pt x="12347" y="5013"/>
                      <a:pt x="12674" y="5087"/>
                    </a:cubicBezTo>
                    <a:lnTo>
                      <a:pt x="12674" y="5087"/>
                    </a:lnTo>
                    <a:cubicBezTo>
                      <a:pt x="12742" y="5168"/>
                      <a:pt x="12810" y="5252"/>
                      <a:pt x="12876" y="5338"/>
                    </a:cubicBezTo>
                    <a:cubicBezTo>
                      <a:pt x="13410" y="5972"/>
                      <a:pt x="13944" y="6639"/>
                      <a:pt x="14444" y="7339"/>
                    </a:cubicBezTo>
                    <a:cubicBezTo>
                      <a:pt x="14711" y="7673"/>
                      <a:pt x="14944" y="8040"/>
                      <a:pt x="15078" y="8407"/>
                    </a:cubicBezTo>
                    <a:cubicBezTo>
                      <a:pt x="15111" y="8574"/>
                      <a:pt x="15178" y="8807"/>
                      <a:pt x="15111" y="8874"/>
                    </a:cubicBezTo>
                    <a:cubicBezTo>
                      <a:pt x="15086" y="8949"/>
                      <a:pt x="14986" y="8986"/>
                      <a:pt x="14853" y="8986"/>
                    </a:cubicBezTo>
                    <a:cubicBezTo>
                      <a:pt x="14809" y="8986"/>
                      <a:pt x="14761" y="8982"/>
                      <a:pt x="14711" y="8974"/>
                    </a:cubicBezTo>
                    <a:cubicBezTo>
                      <a:pt x="14344" y="8874"/>
                      <a:pt x="13910" y="8740"/>
                      <a:pt x="13510" y="8640"/>
                    </a:cubicBezTo>
                    <a:lnTo>
                      <a:pt x="12242" y="8240"/>
                    </a:lnTo>
                    <a:lnTo>
                      <a:pt x="9774" y="7506"/>
                    </a:lnTo>
                    <a:cubicBezTo>
                      <a:pt x="8106" y="6972"/>
                      <a:pt x="6505" y="6405"/>
                      <a:pt x="4871" y="5838"/>
                    </a:cubicBezTo>
                    <a:cubicBezTo>
                      <a:pt x="4437" y="5671"/>
                      <a:pt x="4070" y="5538"/>
                      <a:pt x="3670" y="5371"/>
                    </a:cubicBezTo>
                    <a:cubicBezTo>
                      <a:pt x="3236" y="5238"/>
                      <a:pt x="2836" y="5071"/>
                      <a:pt x="2435" y="4904"/>
                    </a:cubicBezTo>
                    <a:cubicBezTo>
                      <a:pt x="2069" y="4737"/>
                      <a:pt x="1668" y="4571"/>
                      <a:pt x="1268" y="4404"/>
                    </a:cubicBezTo>
                    <a:cubicBezTo>
                      <a:pt x="868" y="4237"/>
                      <a:pt x="501" y="4037"/>
                      <a:pt x="100" y="3837"/>
                    </a:cubicBezTo>
                    <a:cubicBezTo>
                      <a:pt x="67" y="3837"/>
                      <a:pt x="34" y="3837"/>
                      <a:pt x="34" y="3870"/>
                    </a:cubicBezTo>
                    <a:cubicBezTo>
                      <a:pt x="0" y="3904"/>
                      <a:pt x="0" y="3970"/>
                      <a:pt x="34" y="3970"/>
                    </a:cubicBezTo>
                    <a:cubicBezTo>
                      <a:pt x="401" y="4170"/>
                      <a:pt x="768" y="4404"/>
                      <a:pt x="1168" y="4571"/>
                    </a:cubicBezTo>
                    <a:cubicBezTo>
                      <a:pt x="1535" y="4804"/>
                      <a:pt x="1935" y="4971"/>
                      <a:pt x="2335" y="5138"/>
                    </a:cubicBezTo>
                    <a:cubicBezTo>
                      <a:pt x="2736" y="5305"/>
                      <a:pt x="3103" y="5471"/>
                      <a:pt x="3536" y="5638"/>
                    </a:cubicBezTo>
                    <a:cubicBezTo>
                      <a:pt x="3937" y="5805"/>
                      <a:pt x="4337" y="5972"/>
                      <a:pt x="4737" y="6138"/>
                    </a:cubicBezTo>
                    <a:cubicBezTo>
                      <a:pt x="6338" y="6739"/>
                      <a:pt x="8006" y="7339"/>
                      <a:pt x="9607" y="7873"/>
                    </a:cubicBezTo>
                    <a:lnTo>
                      <a:pt x="12076" y="8674"/>
                    </a:lnTo>
                    <a:lnTo>
                      <a:pt x="13343" y="9041"/>
                    </a:lnTo>
                    <a:cubicBezTo>
                      <a:pt x="13744" y="9174"/>
                      <a:pt x="14177" y="9307"/>
                      <a:pt x="14611" y="9374"/>
                    </a:cubicBezTo>
                    <a:cubicBezTo>
                      <a:pt x="14700" y="9374"/>
                      <a:pt x="14789" y="9389"/>
                      <a:pt x="14878" y="9389"/>
                    </a:cubicBezTo>
                    <a:cubicBezTo>
                      <a:pt x="14922" y="9389"/>
                      <a:pt x="14967" y="9385"/>
                      <a:pt x="15011" y="9374"/>
                    </a:cubicBezTo>
                    <a:cubicBezTo>
                      <a:pt x="15111" y="9374"/>
                      <a:pt x="15278" y="9307"/>
                      <a:pt x="15378" y="9141"/>
                    </a:cubicBezTo>
                    <a:cubicBezTo>
                      <a:pt x="15445" y="9007"/>
                      <a:pt x="15445" y="8840"/>
                      <a:pt x="15445" y="8707"/>
                    </a:cubicBezTo>
                    <a:cubicBezTo>
                      <a:pt x="15445" y="8574"/>
                      <a:pt x="15411" y="8507"/>
                      <a:pt x="15378" y="8373"/>
                    </a:cubicBezTo>
                    <a:cubicBezTo>
                      <a:pt x="15211" y="7973"/>
                      <a:pt x="14944" y="7573"/>
                      <a:pt x="14711" y="7206"/>
                    </a:cubicBezTo>
                    <a:cubicBezTo>
                      <a:pt x="14212" y="6508"/>
                      <a:pt x="13681" y="5843"/>
                      <a:pt x="13083" y="5178"/>
                    </a:cubicBezTo>
                    <a:lnTo>
                      <a:pt x="13083" y="5178"/>
                    </a:lnTo>
                    <a:cubicBezTo>
                      <a:pt x="13169" y="5197"/>
                      <a:pt x="13256" y="5217"/>
                      <a:pt x="13343" y="5238"/>
                    </a:cubicBezTo>
                    <a:cubicBezTo>
                      <a:pt x="13751" y="5340"/>
                      <a:pt x="14159" y="5383"/>
                      <a:pt x="14596" y="5383"/>
                    </a:cubicBezTo>
                    <a:cubicBezTo>
                      <a:pt x="14731" y="5383"/>
                      <a:pt x="14869" y="5379"/>
                      <a:pt x="15011" y="5371"/>
                    </a:cubicBezTo>
                    <a:cubicBezTo>
                      <a:pt x="15278" y="5338"/>
                      <a:pt x="15578" y="5238"/>
                      <a:pt x="15845" y="5071"/>
                    </a:cubicBezTo>
                    <a:cubicBezTo>
                      <a:pt x="16079" y="4871"/>
                      <a:pt x="16212" y="4537"/>
                      <a:pt x="16212" y="4237"/>
                    </a:cubicBezTo>
                    <a:cubicBezTo>
                      <a:pt x="16212" y="3670"/>
                      <a:pt x="15912" y="3170"/>
                      <a:pt x="15678" y="2669"/>
                    </a:cubicBezTo>
                    <a:cubicBezTo>
                      <a:pt x="15128" y="1731"/>
                      <a:pt x="14453" y="887"/>
                      <a:pt x="13743" y="107"/>
                    </a:cubicBezTo>
                    <a:lnTo>
                      <a:pt x="13743" y="107"/>
                    </a:lnTo>
                    <a:cubicBezTo>
                      <a:pt x="14432" y="928"/>
                      <a:pt x="15086" y="1751"/>
                      <a:pt x="15612" y="2703"/>
                    </a:cubicBezTo>
                    <a:cubicBezTo>
                      <a:pt x="15878" y="3203"/>
                      <a:pt x="16112" y="3703"/>
                      <a:pt x="16112" y="4204"/>
                    </a:cubicBezTo>
                    <a:cubicBezTo>
                      <a:pt x="16112" y="4471"/>
                      <a:pt x="16045" y="4671"/>
                      <a:pt x="15845" y="4804"/>
                    </a:cubicBezTo>
                    <a:cubicBezTo>
                      <a:pt x="15612" y="4904"/>
                      <a:pt x="15378" y="4971"/>
                      <a:pt x="15111" y="5004"/>
                    </a:cubicBezTo>
                    <a:cubicBezTo>
                      <a:pt x="14993" y="5012"/>
                      <a:pt x="14873" y="5016"/>
                      <a:pt x="14752" y="5016"/>
                    </a:cubicBezTo>
                    <a:cubicBezTo>
                      <a:pt x="14359" y="5016"/>
                      <a:pt x="13951" y="4973"/>
                      <a:pt x="13543" y="4871"/>
                    </a:cubicBezTo>
                    <a:cubicBezTo>
                      <a:pt x="13241" y="4790"/>
                      <a:pt x="12926" y="4697"/>
                      <a:pt x="12614" y="4600"/>
                    </a:cubicBezTo>
                    <a:lnTo>
                      <a:pt x="12614" y="4600"/>
                    </a:lnTo>
                    <a:cubicBezTo>
                      <a:pt x="12398" y="4359"/>
                      <a:pt x="12170" y="4131"/>
                      <a:pt x="11942" y="3904"/>
                    </a:cubicBezTo>
                    <a:cubicBezTo>
                      <a:pt x="11575" y="3537"/>
                      <a:pt x="11175" y="3170"/>
                      <a:pt x="10741" y="2803"/>
                    </a:cubicBezTo>
                    <a:cubicBezTo>
                      <a:pt x="9907" y="2069"/>
                      <a:pt x="9074" y="1368"/>
                      <a:pt x="8106" y="801"/>
                    </a:cubicBezTo>
                    <a:cubicBezTo>
                      <a:pt x="7606" y="501"/>
                      <a:pt x="7172" y="201"/>
                      <a:pt x="6538" y="134"/>
                    </a:cubicBezTo>
                    <a:cubicBezTo>
                      <a:pt x="6463" y="104"/>
                      <a:pt x="6388" y="88"/>
                      <a:pt x="6314" y="88"/>
                    </a:cubicBezTo>
                    <a:close/>
                  </a:path>
                </a:pathLst>
              </a:custGeom>
              <a:solidFill>
                <a:srgbClr val="1C1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2771150" y="2994650"/>
                <a:ext cx="40050" cy="59275"/>
              </a:xfrm>
              <a:custGeom>
                <a:rect b="b" l="l" r="r" t="t"/>
                <a:pathLst>
                  <a:path extrusionOk="0" h="2371" w="1602">
                    <a:moveTo>
                      <a:pt x="480" y="1"/>
                    </a:moveTo>
                    <a:cubicBezTo>
                      <a:pt x="334" y="1"/>
                      <a:pt x="184" y="84"/>
                      <a:pt x="134" y="251"/>
                    </a:cubicBezTo>
                    <a:cubicBezTo>
                      <a:pt x="67" y="484"/>
                      <a:pt x="0" y="751"/>
                      <a:pt x="0" y="1018"/>
                    </a:cubicBezTo>
                    <a:cubicBezTo>
                      <a:pt x="0" y="1352"/>
                      <a:pt x="100" y="1618"/>
                      <a:pt x="134" y="1919"/>
                    </a:cubicBezTo>
                    <a:cubicBezTo>
                      <a:pt x="205" y="2204"/>
                      <a:pt x="513" y="2370"/>
                      <a:pt x="805" y="2370"/>
                    </a:cubicBezTo>
                    <a:cubicBezTo>
                      <a:pt x="923" y="2370"/>
                      <a:pt x="1038" y="2343"/>
                      <a:pt x="1134" y="2286"/>
                    </a:cubicBezTo>
                    <a:cubicBezTo>
                      <a:pt x="1601" y="2052"/>
                      <a:pt x="1468" y="1452"/>
                      <a:pt x="1101" y="1185"/>
                    </a:cubicBezTo>
                    <a:lnTo>
                      <a:pt x="1101" y="1185"/>
                    </a:lnTo>
                    <a:cubicBezTo>
                      <a:pt x="1134" y="1204"/>
                      <a:pt x="1154" y="1213"/>
                      <a:pt x="1164" y="1213"/>
                    </a:cubicBezTo>
                    <a:cubicBezTo>
                      <a:pt x="1207" y="1213"/>
                      <a:pt x="1094" y="1078"/>
                      <a:pt x="1068" y="1051"/>
                    </a:cubicBezTo>
                    <a:cubicBezTo>
                      <a:pt x="1001" y="951"/>
                      <a:pt x="967" y="885"/>
                      <a:pt x="967" y="784"/>
                    </a:cubicBezTo>
                    <a:cubicBezTo>
                      <a:pt x="934" y="618"/>
                      <a:pt x="901" y="451"/>
                      <a:pt x="801" y="251"/>
                    </a:cubicBezTo>
                    <a:cubicBezTo>
                      <a:pt x="767" y="84"/>
                      <a:pt x="626" y="1"/>
                      <a:pt x="480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2802825" y="2992850"/>
                <a:ext cx="30875" cy="38575"/>
              </a:xfrm>
              <a:custGeom>
                <a:rect b="b" l="l" r="r" t="t"/>
                <a:pathLst>
                  <a:path extrusionOk="0" h="1543" w="1235">
                    <a:moveTo>
                      <a:pt x="340" y="1"/>
                    </a:moveTo>
                    <a:cubicBezTo>
                      <a:pt x="269" y="1"/>
                      <a:pt x="207" y="17"/>
                      <a:pt x="167" y="56"/>
                    </a:cubicBezTo>
                    <a:cubicBezTo>
                      <a:pt x="34" y="189"/>
                      <a:pt x="34" y="323"/>
                      <a:pt x="34" y="456"/>
                    </a:cubicBezTo>
                    <a:cubicBezTo>
                      <a:pt x="1" y="656"/>
                      <a:pt x="1" y="890"/>
                      <a:pt x="67" y="1123"/>
                    </a:cubicBezTo>
                    <a:cubicBezTo>
                      <a:pt x="138" y="1383"/>
                      <a:pt x="410" y="1543"/>
                      <a:pt x="669" y="1543"/>
                    </a:cubicBezTo>
                    <a:cubicBezTo>
                      <a:pt x="776" y="1543"/>
                      <a:pt x="880" y="1515"/>
                      <a:pt x="968" y="1457"/>
                    </a:cubicBezTo>
                    <a:cubicBezTo>
                      <a:pt x="1235" y="1290"/>
                      <a:pt x="1235" y="856"/>
                      <a:pt x="1035" y="590"/>
                    </a:cubicBezTo>
                    <a:cubicBezTo>
                      <a:pt x="1009" y="538"/>
                      <a:pt x="922" y="425"/>
                      <a:pt x="901" y="425"/>
                    </a:cubicBezTo>
                    <a:cubicBezTo>
                      <a:pt x="895" y="425"/>
                      <a:pt x="894" y="434"/>
                      <a:pt x="901" y="456"/>
                    </a:cubicBezTo>
                    <a:lnTo>
                      <a:pt x="735" y="289"/>
                    </a:lnTo>
                    <a:cubicBezTo>
                      <a:pt x="668" y="189"/>
                      <a:pt x="568" y="56"/>
                      <a:pt x="501" y="23"/>
                    </a:cubicBezTo>
                    <a:cubicBezTo>
                      <a:pt x="446" y="9"/>
                      <a:pt x="391" y="1"/>
                      <a:pt x="340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2828675" y="3007575"/>
                <a:ext cx="25" cy="850"/>
              </a:xfrm>
              <a:custGeom>
                <a:rect b="b" l="l" r="r" t="t"/>
                <a:pathLst>
                  <a:path extrusionOk="0" h="34" w="1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899575" y="3305925"/>
                <a:ext cx="38375" cy="53825"/>
              </a:xfrm>
              <a:custGeom>
                <a:rect b="b" l="l" r="r" t="t"/>
                <a:pathLst>
                  <a:path extrusionOk="0" h="2153" w="1535">
                    <a:moveTo>
                      <a:pt x="241" y="0"/>
                    </a:moveTo>
                    <a:cubicBezTo>
                      <a:pt x="228" y="0"/>
                      <a:pt x="214" y="3"/>
                      <a:pt x="200" y="9"/>
                    </a:cubicBezTo>
                    <a:cubicBezTo>
                      <a:pt x="0" y="142"/>
                      <a:pt x="167" y="576"/>
                      <a:pt x="167" y="742"/>
                    </a:cubicBezTo>
                    <a:cubicBezTo>
                      <a:pt x="234" y="1076"/>
                      <a:pt x="334" y="1443"/>
                      <a:pt x="434" y="1776"/>
                    </a:cubicBezTo>
                    <a:cubicBezTo>
                      <a:pt x="479" y="2003"/>
                      <a:pt x="693" y="2152"/>
                      <a:pt x="909" y="2152"/>
                    </a:cubicBezTo>
                    <a:cubicBezTo>
                      <a:pt x="1012" y="2152"/>
                      <a:pt x="1115" y="2118"/>
                      <a:pt x="1201" y="2043"/>
                    </a:cubicBezTo>
                    <a:cubicBezTo>
                      <a:pt x="1468" y="1977"/>
                      <a:pt x="1535" y="1510"/>
                      <a:pt x="1301" y="1276"/>
                    </a:cubicBezTo>
                    <a:cubicBezTo>
                      <a:pt x="1001" y="1009"/>
                      <a:pt x="801" y="776"/>
                      <a:pt x="634" y="442"/>
                    </a:cubicBezTo>
                    <a:cubicBezTo>
                      <a:pt x="542" y="320"/>
                      <a:pt x="394" y="0"/>
                      <a:pt x="241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2928275" y="3301575"/>
                <a:ext cx="36350" cy="47100"/>
              </a:xfrm>
              <a:custGeom>
                <a:rect b="b" l="l" r="r" t="t"/>
                <a:pathLst>
                  <a:path extrusionOk="0" h="1884" w="1454">
                    <a:moveTo>
                      <a:pt x="189" y="0"/>
                    </a:moveTo>
                    <a:cubicBezTo>
                      <a:pt x="94" y="0"/>
                      <a:pt x="0" y="52"/>
                      <a:pt x="20" y="149"/>
                    </a:cubicBezTo>
                    <a:cubicBezTo>
                      <a:pt x="53" y="650"/>
                      <a:pt x="286" y="1050"/>
                      <a:pt x="420" y="1517"/>
                    </a:cubicBezTo>
                    <a:cubicBezTo>
                      <a:pt x="517" y="1735"/>
                      <a:pt x="720" y="1883"/>
                      <a:pt x="939" y="1883"/>
                    </a:cubicBezTo>
                    <a:cubicBezTo>
                      <a:pt x="1021" y="1883"/>
                      <a:pt x="1105" y="1862"/>
                      <a:pt x="1187" y="1817"/>
                    </a:cubicBezTo>
                    <a:cubicBezTo>
                      <a:pt x="1387" y="1684"/>
                      <a:pt x="1454" y="1283"/>
                      <a:pt x="1220" y="1083"/>
                    </a:cubicBezTo>
                    <a:cubicBezTo>
                      <a:pt x="887" y="783"/>
                      <a:pt x="620" y="449"/>
                      <a:pt x="353" y="82"/>
                    </a:cubicBezTo>
                    <a:cubicBezTo>
                      <a:pt x="325" y="27"/>
                      <a:pt x="257" y="0"/>
                      <a:pt x="189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2944800" y="3255500"/>
                <a:ext cx="47350" cy="50750"/>
              </a:xfrm>
              <a:custGeom>
                <a:rect b="b" l="l" r="r" t="t"/>
                <a:pathLst>
                  <a:path extrusionOk="0" h="2030" w="1894">
                    <a:moveTo>
                      <a:pt x="344" y="0"/>
                    </a:moveTo>
                    <a:cubicBezTo>
                      <a:pt x="172" y="0"/>
                      <a:pt x="0" y="93"/>
                      <a:pt x="26" y="324"/>
                    </a:cubicBezTo>
                    <a:cubicBezTo>
                      <a:pt x="26" y="625"/>
                      <a:pt x="226" y="925"/>
                      <a:pt x="359" y="1192"/>
                    </a:cubicBezTo>
                    <a:cubicBezTo>
                      <a:pt x="459" y="1325"/>
                      <a:pt x="493" y="1525"/>
                      <a:pt x="626" y="1659"/>
                    </a:cubicBezTo>
                    <a:cubicBezTo>
                      <a:pt x="726" y="1792"/>
                      <a:pt x="893" y="1859"/>
                      <a:pt x="1060" y="1959"/>
                    </a:cubicBezTo>
                    <a:cubicBezTo>
                      <a:pt x="1146" y="2008"/>
                      <a:pt x="1236" y="2030"/>
                      <a:pt x="1324" y="2030"/>
                    </a:cubicBezTo>
                    <a:cubicBezTo>
                      <a:pt x="1476" y="2030"/>
                      <a:pt x="1621" y="1964"/>
                      <a:pt x="1727" y="1859"/>
                    </a:cubicBezTo>
                    <a:cubicBezTo>
                      <a:pt x="1894" y="1625"/>
                      <a:pt x="1894" y="1292"/>
                      <a:pt x="1694" y="1092"/>
                    </a:cubicBezTo>
                    <a:cubicBezTo>
                      <a:pt x="1627" y="991"/>
                      <a:pt x="1527" y="925"/>
                      <a:pt x="1460" y="791"/>
                    </a:cubicBezTo>
                    <a:cubicBezTo>
                      <a:pt x="1360" y="691"/>
                      <a:pt x="1193" y="625"/>
                      <a:pt x="1060" y="524"/>
                    </a:cubicBezTo>
                    <a:cubicBezTo>
                      <a:pt x="860" y="424"/>
                      <a:pt x="726" y="158"/>
                      <a:pt x="493" y="24"/>
                    </a:cubicBezTo>
                    <a:cubicBezTo>
                      <a:pt x="447" y="9"/>
                      <a:pt x="395" y="0"/>
                      <a:pt x="344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3107225" y="3108425"/>
                <a:ext cx="75900" cy="63600"/>
              </a:xfrm>
              <a:custGeom>
                <a:rect b="b" l="l" r="r" t="t"/>
                <a:pathLst>
                  <a:path extrusionOk="0" h="2544" w="3036">
                    <a:moveTo>
                      <a:pt x="756" y="0"/>
                    </a:moveTo>
                    <a:cubicBezTo>
                      <a:pt x="673" y="0"/>
                      <a:pt x="588" y="11"/>
                      <a:pt x="500" y="36"/>
                    </a:cubicBezTo>
                    <a:cubicBezTo>
                      <a:pt x="234" y="70"/>
                      <a:pt x="0" y="436"/>
                      <a:pt x="133" y="703"/>
                    </a:cubicBezTo>
                    <a:cubicBezTo>
                      <a:pt x="234" y="1037"/>
                      <a:pt x="534" y="1237"/>
                      <a:pt x="801" y="1504"/>
                    </a:cubicBezTo>
                    <a:cubicBezTo>
                      <a:pt x="1001" y="1704"/>
                      <a:pt x="1234" y="2038"/>
                      <a:pt x="1468" y="2304"/>
                    </a:cubicBezTo>
                    <a:cubicBezTo>
                      <a:pt x="1591" y="2474"/>
                      <a:pt x="1792" y="2544"/>
                      <a:pt x="2002" y="2544"/>
                    </a:cubicBezTo>
                    <a:cubicBezTo>
                      <a:pt x="2248" y="2544"/>
                      <a:pt x="2507" y="2448"/>
                      <a:pt x="2669" y="2304"/>
                    </a:cubicBezTo>
                    <a:cubicBezTo>
                      <a:pt x="3002" y="1904"/>
                      <a:pt x="3036" y="1337"/>
                      <a:pt x="2669" y="1037"/>
                    </a:cubicBezTo>
                    <a:cubicBezTo>
                      <a:pt x="2368" y="803"/>
                      <a:pt x="2068" y="537"/>
                      <a:pt x="1735" y="370"/>
                    </a:cubicBezTo>
                    <a:cubicBezTo>
                      <a:pt x="1436" y="207"/>
                      <a:pt x="1116" y="0"/>
                      <a:pt x="756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173100" y="3110600"/>
                <a:ext cx="60900" cy="56725"/>
              </a:xfrm>
              <a:custGeom>
                <a:rect b="b" l="l" r="r" t="t"/>
                <a:pathLst>
                  <a:path extrusionOk="0" h="2269" w="2436">
                    <a:moveTo>
                      <a:pt x="659" y="0"/>
                    </a:moveTo>
                    <a:cubicBezTo>
                      <a:pt x="501" y="0"/>
                      <a:pt x="350" y="52"/>
                      <a:pt x="234" y="149"/>
                    </a:cubicBezTo>
                    <a:cubicBezTo>
                      <a:pt x="34" y="349"/>
                      <a:pt x="0" y="783"/>
                      <a:pt x="234" y="983"/>
                    </a:cubicBezTo>
                    <a:cubicBezTo>
                      <a:pt x="401" y="1117"/>
                      <a:pt x="567" y="1283"/>
                      <a:pt x="701" y="1417"/>
                    </a:cubicBezTo>
                    <a:lnTo>
                      <a:pt x="701" y="1450"/>
                    </a:lnTo>
                    <a:cubicBezTo>
                      <a:pt x="734" y="1484"/>
                      <a:pt x="767" y="1517"/>
                      <a:pt x="767" y="1584"/>
                    </a:cubicBezTo>
                    <a:cubicBezTo>
                      <a:pt x="868" y="1717"/>
                      <a:pt x="901" y="1784"/>
                      <a:pt x="1001" y="1917"/>
                    </a:cubicBezTo>
                    <a:cubicBezTo>
                      <a:pt x="1132" y="2136"/>
                      <a:pt x="1377" y="2268"/>
                      <a:pt x="1625" y="2268"/>
                    </a:cubicBezTo>
                    <a:cubicBezTo>
                      <a:pt x="1755" y="2268"/>
                      <a:pt x="1887" y="2231"/>
                      <a:pt x="2002" y="2151"/>
                    </a:cubicBezTo>
                    <a:cubicBezTo>
                      <a:pt x="2435" y="1917"/>
                      <a:pt x="2435" y="1417"/>
                      <a:pt x="2168" y="1050"/>
                    </a:cubicBezTo>
                    <a:cubicBezTo>
                      <a:pt x="1835" y="616"/>
                      <a:pt x="1401" y="316"/>
                      <a:pt x="1001" y="83"/>
                    </a:cubicBezTo>
                    <a:cubicBezTo>
                      <a:pt x="890" y="27"/>
                      <a:pt x="772" y="0"/>
                      <a:pt x="659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108875" y="3165000"/>
                <a:ext cx="48400" cy="45225"/>
              </a:xfrm>
              <a:custGeom>
                <a:rect b="b" l="l" r="r" t="t"/>
                <a:pathLst>
                  <a:path extrusionOk="0" h="1809" w="1936">
                    <a:moveTo>
                      <a:pt x="565" y="0"/>
                    </a:moveTo>
                    <a:cubicBezTo>
                      <a:pt x="402" y="0"/>
                      <a:pt x="241" y="83"/>
                      <a:pt x="134" y="275"/>
                    </a:cubicBezTo>
                    <a:cubicBezTo>
                      <a:pt x="1" y="508"/>
                      <a:pt x="101" y="809"/>
                      <a:pt x="334" y="975"/>
                    </a:cubicBezTo>
                    <a:cubicBezTo>
                      <a:pt x="568" y="1109"/>
                      <a:pt x="668" y="1309"/>
                      <a:pt x="801" y="1509"/>
                    </a:cubicBezTo>
                    <a:cubicBezTo>
                      <a:pt x="891" y="1712"/>
                      <a:pt x="1103" y="1808"/>
                      <a:pt x="1314" y="1808"/>
                    </a:cubicBezTo>
                    <a:cubicBezTo>
                      <a:pt x="1415" y="1808"/>
                      <a:pt x="1515" y="1786"/>
                      <a:pt x="1602" y="1743"/>
                    </a:cubicBezTo>
                    <a:cubicBezTo>
                      <a:pt x="1835" y="1509"/>
                      <a:pt x="1935" y="1142"/>
                      <a:pt x="1769" y="909"/>
                    </a:cubicBezTo>
                    <a:cubicBezTo>
                      <a:pt x="1569" y="508"/>
                      <a:pt x="1235" y="242"/>
                      <a:pt x="835" y="75"/>
                    </a:cubicBezTo>
                    <a:cubicBezTo>
                      <a:pt x="750" y="27"/>
                      <a:pt x="657" y="0"/>
                      <a:pt x="565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2929600" y="2564600"/>
                <a:ext cx="40850" cy="51925"/>
              </a:xfrm>
              <a:custGeom>
                <a:rect b="b" l="l" r="r" t="t"/>
                <a:pathLst>
                  <a:path extrusionOk="0" h="2077" w="1634">
                    <a:moveTo>
                      <a:pt x="389" y="0"/>
                    </a:moveTo>
                    <a:cubicBezTo>
                      <a:pt x="180" y="0"/>
                      <a:pt x="0" y="274"/>
                      <a:pt x="100" y="474"/>
                    </a:cubicBezTo>
                    <a:cubicBezTo>
                      <a:pt x="267" y="874"/>
                      <a:pt x="334" y="1275"/>
                      <a:pt x="434" y="1742"/>
                    </a:cubicBezTo>
                    <a:cubicBezTo>
                      <a:pt x="495" y="1974"/>
                      <a:pt x="691" y="2076"/>
                      <a:pt x="896" y="2076"/>
                    </a:cubicBezTo>
                    <a:cubicBezTo>
                      <a:pt x="1251" y="2076"/>
                      <a:pt x="1633" y="1772"/>
                      <a:pt x="1401" y="1308"/>
                    </a:cubicBezTo>
                    <a:cubicBezTo>
                      <a:pt x="1167" y="908"/>
                      <a:pt x="934" y="474"/>
                      <a:pt x="600" y="107"/>
                    </a:cubicBezTo>
                    <a:cubicBezTo>
                      <a:pt x="533" y="31"/>
                      <a:pt x="459" y="0"/>
                      <a:pt x="389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953775" y="2635025"/>
                <a:ext cx="44225" cy="50550"/>
              </a:xfrm>
              <a:custGeom>
                <a:rect b="b" l="l" r="r" t="t"/>
                <a:pathLst>
                  <a:path extrusionOk="0" h="2022" w="1769">
                    <a:moveTo>
                      <a:pt x="534" y="0"/>
                    </a:moveTo>
                    <a:cubicBezTo>
                      <a:pt x="376" y="0"/>
                      <a:pt x="217" y="75"/>
                      <a:pt x="134" y="225"/>
                    </a:cubicBezTo>
                    <a:cubicBezTo>
                      <a:pt x="34" y="426"/>
                      <a:pt x="0" y="592"/>
                      <a:pt x="0" y="793"/>
                    </a:cubicBezTo>
                    <a:cubicBezTo>
                      <a:pt x="0" y="993"/>
                      <a:pt x="34" y="1126"/>
                      <a:pt x="34" y="1293"/>
                    </a:cubicBezTo>
                    <a:cubicBezTo>
                      <a:pt x="34" y="1694"/>
                      <a:pt x="378" y="2021"/>
                      <a:pt x="771" y="2021"/>
                    </a:cubicBezTo>
                    <a:cubicBezTo>
                      <a:pt x="836" y="2021"/>
                      <a:pt x="902" y="2012"/>
                      <a:pt x="968" y="1993"/>
                    </a:cubicBezTo>
                    <a:cubicBezTo>
                      <a:pt x="1501" y="1827"/>
                      <a:pt x="1768" y="1093"/>
                      <a:pt x="1335" y="759"/>
                    </a:cubicBezTo>
                    <a:cubicBezTo>
                      <a:pt x="1134" y="592"/>
                      <a:pt x="1101" y="426"/>
                      <a:pt x="934" y="225"/>
                    </a:cubicBezTo>
                    <a:cubicBezTo>
                      <a:pt x="851" y="75"/>
                      <a:pt x="693" y="0"/>
                      <a:pt x="534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2906000" y="2628625"/>
                <a:ext cx="41950" cy="50025"/>
              </a:xfrm>
              <a:custGeom>
                <a:rect b="b" l="l" r="r" t="t"/>
                <a:pathLst>
                  <a:path extrusionOk="0" h="2001" w="1678">
                    <a:moveTo>
                      <a:pt x="513" y="1"/>
                    </a:moveTo>
                    <a:cubicBezTo>
                      <a:pt x="252" y="1"/>
                      <a:pt x="0" y="207"/>
                      <a:pt x="110" y="515"/>
                    </a:cubicBezTo>
                    <a:cubicBezTo>
                      <a:pt x="210" y="815"/>
                      <a:pt x="277" y="1082"/>
                      <a:pt x="344" y="1382"/>
                    </a:cubicBezTo>
                    <a:cubicBezTo>
                      <a:pt x="373" y="1704"/>
                      <a:pt x="633" y="2001"/>
                      <a:pt x="967" y="2001"/>
                    </a:cubicBezTo>
                    <a:cubicBezTo>
                      <a:pt x="1014" y="2001"/>
                      <a:pt x="1062" y="1995"/>
                      <a:pt x="1111" y="1983"/>
                    </a:cubicBezTo>
                    <a:cubicBezTo>
                      <a:pt x="1444" y="1849"/>
                      <a:pt x="1678" y="1382"/>
                      <a:pt x="1444" y="1049"/>
                    </a:cubicBezTo>
                    <a:cubicBezTo>
                      <a:pt x="1278" y="748"/>
                      <a:pt x="1077" y="448"/>
                      <a:pt x="877" y="181"/>
                    </a:cubicBezTo>
                    <a:cubicBezTo>
                      <a:pt x="786" y="56"/>
                      <a:pt x="649" y="1"/>
                      <a:pt x="513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2993800" y="2954425"/>
                <a:ext cx="41725" cy="51375"/>
              </a:xfrm>
              <a:custGeom>
                <a:rect b="b" l="l" r="r" t="t"/>
                <a:pathLst>
                  <a:path extrusionOk="0" h="2055" w="1669">
                    <a:moveTo>
                      <a:pt x="472" y="0"/>
                    </a:moveTo>
                    <a:cubicBezTo>
                      <a:pt x="276" y="0"/>
                      <a:pt x="84" y="109"/>
                      <a:pt x="67" y="325"/>
                    </a:cubicBezTo>
                    <a:cubicBezTo>
                      <a:pt x="0" y="826"/>
                      <a:pt x="67" y="1326"/>
                      <a:pt x="367" y="1726"/>
                    </a:cubicBezTo>
                    <a:cubicBezTo>
                      <a:pt x="502" y="1928"/>
                      <a:pt x="697" y="2055"/>
                      <a:pt x="912" y="2055"/>
                    </a:cubicBezTo>
                    <a:cubicBezTo>
                      <a:pt x="1017" y="2055"/>
                      <a:pt x="1126" y="2025"/>
                      <a:pt x="1235" y="1960"/>
                    </a:cubicBezTo>
                    <a:cubicBezTo>
                      <a:pt x="1535" y="1726"/>
                      <a:pt x="1668" y="1226"/>
                      <a:pt x="1335" y="992"/>
                    </a:cubicBezTo>
                    <a:cubicBezTo>
                      <a:pt x="1268" y="959"/>
                      <a:pt x="1201" y="892"/>
                      <a:pt x="1168" y="826"/>
                    </a:cubicBezTo>
                    <a:lnTo>
                      <a:pt x="1068" y="726"/>
                    </a:lnTo>
                    <a:cubicBezTo>
                      <a:pt x="934" y="592"/>
                      <a:pt x="934" y="525"/>
                      <a:pt x="901" y="325"/>
                    </a:cubicBezTo>
                    <a:cubicBezTo>
                      <a:pt x="868" y="109"/>
                      <a:pt x="668" y="0"/>
                      <a:pt x="472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3028000" y="2962800"/>
                <a:ext cx="39200" cy="36825"/>
              </a:xfrm>
              <a:custGeom>
                <a:rect b="b" l="l" r="r" t="t"/>
                <a:pathLst>
                  <a:path extrusionOk="0" h="1473" w="1568">
                    <a:moveTo>
                      <a:pt x="597" y="1"/>
                    </a:moveTo>
                    <a:cubicBezTo>
                      <a:pt x="511" y="1"/>
                      <a:pt x="430" y="20"/>
                      <a:pt x="367" y="57"/>
                    </a:cubicBezTo>
                    <a:cubicBezTo>
                      <a:pt x="167" y="190"/>
                      <a:pt x="0" y="557"/>
                      <a:pt x="200" y="791"/>
                    </a:cubicBezTo>
                    <a:cubicBezTo>
                      <a:pt x="334" y="891"/>
                      <a:pt x="367" y="1058"/>
                      <a:pt x="467" y="1191"/>
                    </a:cubicBezTo>
                    <a:cubicBezTo>
                      <a:pt x="578" y="1369"/>
                      <a:pt x="764" y="1473"/>
                      <a:pt x="954" y="1473"/>
                    </a:cubicBezTo>
                    <a:cubicBezTo>
                      <a:pt x="1049" y="1473"/>
                      <a:pt x="1145" y="1447"/>
                      <a:pt x="1234" y="1391"/>
                    </a:cubicBezTo>
                    <a:cubicBezTo>
                      <a:pt x="1501" y="1225"/>
                      <a:pt x="1568" y="791"/>
                      <a:pt x="1301" y="524"/>
                    </a:cubicBezTo>
                    <a:cubicBezTo>
                      <a:pt x="1201" y="457"/>
                      <a:pt x="1134" y="291"/>
                      <a:pt x="1001" y="157"/>
                    </a:cubicBezTo>
                    <a:cubicBezTo>
                      <a:pt x="897" y="53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905400" y="3596950"/>
                <a:ext cx="47550" cy="53150"/>
              </a:xfrm>
              <a:custGeom>
                <a:rect b="b" l="l" r="r" t="t"/>
                <a:pathLst>
                  <a:path extrusionOk="0" h="2126" w="1902">
                    <a:moveTo>
                      <a:pt x="524" y="1"/>
                    </a:moveTo>
                    <a:cubicBezTo>
                      <a:pt x="445" y="1"/>
                      <a:pt x="365" y="17"/>
                      <a:pt x="301" y="43"/>
                    </a:cubicBezTo>
                    <a:cubicBezTo>
                      <a:pt x="101" y="176"/>
                      <a:pt x="1" y="476"/>
                      <a:pt x="134" y="676"/>
                    </a:cubicBezTo>
                    <a:cubicBezTo>
                      <a:pt x="368" y="1010"/>
                      <a:pt x="601" y="1343"/>
                      <a:pt x="701" y="1710"/>
                    </a:cubicBezTo>
                    <a:cubicBezTo>
                      <a:pt x="730" y="1966"/>
                      <a:pt x="1025" y="2125"/>
                      <a:pt x="1276" y="2125"/>
                    </a:cubicBezTo>
                    <a:cubicBezTo>
                      <a:pt x="1320" y="2125"/>
                      <a:pt x="1362" y="2121"/>
                      <a:pt x="1402" y="2111"/>
                    </a:cubicBezTo>
                    <a:cubicBezTo>
                      <a:pt x="1735" y="2011"/>
                      <a:pt x="1902" y="1610"/>
                      <a:pt x="1735" y="1277"/>
                    </a:cubicBezTo>
                    <a:cubicBezTo>
                      <a:pt x="1468" y="843"/>
                      <a:pt x="1135" y="510"/>
                      <a:pt x="835" y="143"/>
                    </a:cubicBezTo>
                    <a:cubicBezTo>
                      <a:pt x="773" y="40"/>
                      <a:pt x="649" y="1"/>
                      <a:pt x="524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2975450" y="3641375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234" y="0"/>
                    </a:moveTo>
                    <a:cubicBezTo>
                      <a:pt x="134" y="0"/>
                      <a:pt x="67" y="33"/>
                      <a:pt x="67" y="100"/>
                    </a:cubicBezTo>
                    <a:cubicBezTo>
                      <a:pt x="1" y="267"/>
                      <a:pt x="134" y="400"/>
                      <a:pt x="234" y="500"/>
                    </a:cubicBezTo>
                    <a:cubicBezTo>
                      <a:pt x="167" y="667"/>
                      <a:pt x="234" y="834"/>
                      <a:pt x="434" y="934"/>
                    </a:cubicBezTo>
                    <a:cubicBezTo>
                      <a:pt x="568" y="1034"/>
                      <a:pt x="734" y="1168"/>
                      <a:pt x="901" y="1168"/>
                    </a:cubicBezTo>
                    <a:cubicBezTo>
                      <a:pt x="915" y="1169"/>
                      <a:pt x="929" y="1170"/>
                      <a:pt x="942" y="1170"/>
                    </a:cubicBezTo>
                    <a:cubicBezTo>
                      <a:pt x="1194" y="1170"/>
                      <a:pt x="1426" y="885"/>
                      <a:pt x="1268" y="601"/>
                    </a:cubicBezTo>
                    <a:cubicBezTo>
                      <a:pt x="1240" y="544"/>
                      <a:pt x="1187" y="487"/>
                      <a:pt x="1131" y="451"/>
                    </a:cubicBezTo>
                    <a:lnTo>
                      <a:pt x="1131" y="451"/>
                    </a:lnTo>
                    <a:cubicBezTo>
                      <a:pt x="1133" y="455"/>
                      <a:pt x="1135" y="460"/>
                      <a:pt x="1135" y="467"/>
                    </a:cubicBezTo>
                    <a:lnTo>
                      <a:pt x="1101" y="434"/>
                    </a:lnTo>
                    <a:lnTo>
                      <a:pt x="1101" y="434"/>
                    </a:lnTo>
                    <a:cubicBezTo>
                      <a:pt x="1111" y="439"/>
                      <a:pt x="1121" y="445"/>
                      <a:pt x="1131" y="451"/>
                    </a:cubicBezTo>
                    <a:lnTo>
                      <a:pt x="1131" y="451"/>
                    </a:lnTo>
                    <a:cubicBezTo>
                      <a:pt x="1123" y="434"/>
                      <a:pt x="1101" y="434"/>
                      <a:pt x="1101" y="434"/>
                    </a:cubicBezTo>
                    <a:lnTo>
                      <a:pt x="1101" y="434"/>
                    </a:lnTo>
                    <a:lnTo>
                      <a:pt x="968" y="300"/>
                    </a:lnTo>
                    <a:cubicBezTo>
                      <a:pt x="872" y="228"/>
                      <a:pt x="793" y="173"/>
                      <a:pt x="706" y="173"/>
                    </a:cubicBezTo>
                    <a:cubicBezTo>
                      <a:pt x="673" y="173"/>
                      <a:pt x="638" y="182"/>
                      <a:pt x="601" y="200"/>
                    </a:cubicBezTo>
                    <a:cubicBezTo>
                      <a:pt x="568" y="134"/>
                      <a:pt x="501" y="134"/>
                      <a:pt x="468" y="100"/>
                    </a:cubicBezTo>
                    <a:cubicBezTo>
                      <a:pt x="434" y="67"/>
                      <a:pt x="401" y="67"/>
                      <a:pt x="401" y="33"/>
                    </a:cubicBezTo>
                    <a:cubicBezTo>
                      <a:pt x="334" y="33"/>
                      <a:pt x="301" y="0"/>
                      <a:pt x="267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003800" y="3653875"/>
                <a:ext cx="775" cy="400"/>
              </a:xfrm>
              <a:custGeom>
                <a:rect b="b" l="l" r="r" t="t"/>
                <a:pathLst>
                  <a:path extrusionOk="0" h="16" w="31">
                    <a:moveTo>
                      <a:pt x="1" y="0"/>
                    </a:moveTo>
                    <a:cubicBezTo>
                      <a:pt x="12" y="12"/>
                      <a:pt x="19" y="15"/>
                      <a:pt x="23" y="15"/>
                    </a:cubicBezTo>
                    <a:cubicBezTo>
                      <a:pt x="30" y="15"/>
                      <a:pt x="23" y="0"/>
                      <a:pt x="1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2932100" y="3571625"/>
                <a:ext cx="46725" cy="48175"/>
              </a:xfrm>
              <a:custGeom>
                <a:rect b="b" l="l" r="r" t="t"/>
                <a:pathLst>
                  <a:path extrusionOk="0" h="1927" w="1869">
                    <a:moveTo>
                      <a:pt x="595" y="1"/>
                    </a:moveTo>
                    <a:cubicBezTo>
                      <a:pt x="553" y="1"/>
                      <a:pt x="510" y="7"/>
                      <a:pt x="467" y="21"/>
                    </a:cubicBezTo>
                    <a:cubicBezTo>
                      <a:pt x="200" y="122"/>
                      <a:pt x="0" y="388"/>
                      <a:pt x="133" y="622"/>
                    </a:cubicBezTo>
                    <a:cubicBezTo>
                      <a:pt x="234" y="889"/>
                      <a:pt x="500" y="1189"/>
                      <a:pt x="534" y="1489"/>
                    </a:cubicBezTo>
                    <a:cubicBezTo>
                      <a:pt x="606" y="1776"/>
                      <a:pt x="901" y="1926"/>
                      <a:pt x="1173" y="1926"/>
                    </a:cubicBezTo>
                    <a:cubicBezTo>
                      <a:pt x="1280" y="1926"/>
                      <a:pt x="1383" y="1903"/>
                      <a:pt x="1468" y="1856"/>
                    </a:cubicBezTo>
                    <a:cubicBezTo>
                      <a:pt x="1835" y="1656"/>
                      <a:pt x="1868" y="1156"/>
                      <a:pt x="1568" y="855"/>
                    </a:cubicBezTo>
                    <a:cubicBezTo>
                      <a:pt x="1368" y="655"/>
                      <a:pt x="1168" y="488"/>
                      <a:pt x="1001" y="222"/>
                    </a:cubicBezTo>
                    <a:cubicBezTo>
                      <a:pt x="896" y="90"/>
                      <a:pt x="750" y="1"/>
                      <a:pt x="595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328200" y="3847050"/>
                <a:ext cx="58400" cy="53600"/>
              </a:xfrm>
              <a:custGeom>
                <a:rect b="b" l="l" r="r" t="t"/>
                <a:pathLst>
                  <a:path extrusionOk="0" h="2144" w="2336">
                    <a:moveTo>
                      <a:pt x="671" y="0"/>
                    </a:moveTo>
                    <a:cubicBezTo>
                      <a:pt x="627" y="0"/>
                      <a:pt x="582" y="4"/>
                      <a:pt x="534" y="12"/>
                    </a:cubicBezTo>
                    <a:cubicBezTo>
                      <a:pt x="234" y="112"/>
                      <a:pt x="1" y="446"/>
                      <a:pt x="134" y="780"/>
                    </a:cubicBezTo>
                    <a:cubicBezTo>
                      <a:pt x="167" y="1280"/>
                      <a:pt x="568" y="1780"/>
                      <a:pt x="1001" y="2014"/>
                    </a:cubicBezTo>
                    <a:cubicBezTo>
                      <a:pt x="1124" y="2103"/>
                      <a:pt x="1265" y="2143"/>
                      <a:pt x="1407" y="2143"/>
                    </a:cubicBezTo>
                    <a:cubicBezTo>
                      <a:pt x="1691" y="2143"/>
                      <a:pt x="1980" y="1980"/>
                      <a:pt x="2136" y="1714"/>
                    </a:cubicBezTo>
                    <a:cubicBezTo>
                      <a:pt x="2336" y="1347"/>
                      <a:pt x="2202" y="780"/>
                      <a:pt x="1835" y="613"/>
                    </a:cubicBezTo>
                    <a:cubicBezTo>
                      <a:pt x="1702" y="513"/>
                      <a:pt x="1535" y="479"/>
                      <a:pt x="1402" y="379"/>
                    </a:cubicBezTo>
                    <a:cubicBezTo>
                      <a:pt x="1402" y="379"/>
                      <a:pt x="1368" y="379"/>
                      <a:pt x="1368" y="346"/>
                    </a:cubicBezTo>
                    <a:lnTo>
                      <a:pt x="1302" y="279"/>
                    </a:lnTo>
                    <a:cubicBezTo>
                      <a:pt x="1202" y="212"/>
                      <a:pt x="1168" y="179"/>
                      <a:pt x="1068" y="146"/>
                    </a:cubicBezTo>
                    <a:cubicBezTo>
                      <a:pt x="941" y="44"/>
                      <a:pt x="813" y="0"/>
                      <a:pt x="671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409100" y="3910725"/>
                <a:ext cx="45050" cy="34650"/>
              </a:xfrm>
              <a:custGeom>
                <a:rect b="b" l="l" r="r" t="t"/>
                <a:pathLst>
                  <a:path extrusionOk="0" h="1386" w="1802">
                    <a:moveTo>
                      <a:pt x="634" y="0"/>
                    </a:moveTo>
                    <a:cubicBezTo>
                      <a:pt x="167" y="0"/>
                      <a:pt x="0" y="467"/>
                      <a:pt x="134" y="801"/>
                    </a:cubicBezTo>
                    <a:cubicBezTo>
                      <a:pt x="167" y="1068"/>
                      <a:pt x="334" y="1235"/>
                      <a:pt x="601" y="1301"/>
                    </a:cubicBezTo>
                    <a:cubicBezTo>
                      <a:pt x="727" y="1344"/>
                      <a:pt x="841" y="1386"/>
                      <a:pt x="957" y="1386"/>
                    </a:cubicBezTo>
                    <a:cubicBezTo>
                      <a:pt x="1025" y="1386"/>
                      <a:pt x="1094" y="1372"/>
                      <a:pt x="1168" y="1335"/>
                    </a:cubicBezTo>
                    <a:cubicBezTo>
                      <a:pt x="1668" y="1268"/>
                      <a:pt x="1802" y="634"/>
                      <a:pt x="1468" y="334"/>
                    </a:cubicBezTo>
                    <a:cubicBezTo>
                      <a:pt x="1268" y="134"/>
                      <a:pt x="934" y="0"/>
                      <a:pt x="634" y="0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394925" y="3861325"/>
                <a:ext cx="51725" cy="41400"/>
              </a:xfrm>
              <a:custGeom>
                <a:rect b="b" l="l" r="r" t="t"/>
                <a:pathLst>
                  <a:path extrusionOk="0" h="1656" w="2069">
                    <a:moveTo>
                      <a:pt x="662" y="1"/>
                    </a:moveTo>
                    <a:cubicBezTo>
                      <a:pt x="462" y="1"/>
                      <a:pt x="274" y="83"/>
                      <a:pt x="167" y="275"/>
                    </a:cubicBezTo>
                    <a:cubicBezTo>
                      <a:pt x="0" y="575"/>
                      <a:pt x="134" y="942"/>
                      <a:pt x="367" y="1109"/>
                    </a:cubicBezTo>
                    <a:cubicBezTo>
                      <a:pt x="634" y="1243"/>
                      <a:pt x="834" y="1409"/>
                      <a:pt x="1034" y="1576"/>
                    </a:cubicBezTo>
                    <a:cubicBezTo>
                      <a:pt x="1130" y="1629"/>
                      <a:pt x="1236" y="1655"/>
                      <a:pt x="1341" y="1655"/>
                    </a:cubicBezTo>
                    <a:cubicBezTo>
                      <a:pt x="1566" y="1655"/>
                      <a:pt x="1788" y="1537"/>
                      <a:pt x="1902" y="1309"/>
                    </a:cubicBezTo>
                    <a:cubicBezTo>
                      <a:pt x="2068" y="1042"/>
                      <a:pt x="2002" y="609"/>
                      <a:pt x="1701" y="442"/>
                    </a:cubicBezTo>
                    <a:cubicBezTo>
                      <a:pt x="1468" y="309"/>
                      <a:pt x="1234" y="142"/>
                      <a:pt x="1001" y="75"/>
                    </a:cubicBezTo>
                    <a:cubicBezTo>
                      <a:pt x="893" y="27"/>
                      <a:pt x="776" y="1"/>
                      <a:pt x="662" y="1"/>
                    </a:cubicBezTo>
                    <a:close/>
                  </a:path>
                </a:pathLst>
              </a:custGeom>
              <a:solidFill>
                <a:srgbClr val="CA7B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407025" y="2288150"/>
                <a:ext cx="158775" cy="223575"/>
              </a:xfrm>
              <a:custGeom>
                <a:rect b="b" l="l" r="r" t="t"/>
                <a:pathLst>
                  <a:path extrusionOk="0" h="8943" w="6351">
                    <a:moveTo>
                      <a:pt x="166" y="1"/>
                    </a:moveTo>
                    <a:cubicBezTo>
                      <a:pt x="84" y="1"/>
                      <a:pt x="1" y="53"/>
                      <a:pt x="21" y="157"/>
                    </a:cubicBezTo>
                    <a:cubicBezTo>
                      <a:pt x="1356" y="3526"/>
                      <a:pt x="3857" y="6195"/>
                      <a:pt x="6226" y="8930"/>
                    </a:cubicBezTo>
                    <a:cubicBezTo>
                      <a:pt x="6243" y="8938"/>
                      <a:pt x="6259" y="8943"/>
                      <a:pt x="6274" y="8943"/>
                    </a:cubicBezTo>
                    <a:cubicBezTo>
                      <a:pt x="6320" y="8943"/>
                      <a:pt x="6351" y="8905"/>
                      <a:pt x="6326" y="8830"/>
                    </a:cubicBezTo>
                    <a:cubicBezTo>
                      <a:pt x="4058" y="6095"/>
                      <a:pt x="1723" y="3359"/>
                      <a:pt x="288" y="57"/>
                    </a:cubicBezTo>
                    <a:cubicBezTo>
                      <a:pt x="263" y="20"/>
                      <a:pt x="215" y="1"/>
                      <a:pt x="166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2428500" y="2288100"/>
                <a:ext cx="54950" cy="119375"/>
              </a:xfrm>
              <a:custGeom>
                <a:rect b="b" l="l" r="r" t="t"/>
                <a:pathLst>
                  <a:path extrusionOk="0" h="4775" w="2198">
                    <a:moveTo>
                      <a:pt x="1414" y="1"/>
                    </a:moveTo>
                    <a:cubicBezTo>
                      <a:pt x="1356" y="1"/>
                      <a:pt x="1297" y="42"/>
                      <a:pt x="1297" y="126"/>
                    </a:cubicBezTo>
                    <a:cubicBezTo>
                      <a:pt x="1297" y="1527"/>
                      <a:pt x="1364" y="2861"/>
                      <a:pt x="1664" y="4195"/>
                    </a:cubicBezTo>
                    <a:cubicBezTo>
                      <a:pt x="1231" y="4029"/>
                      <a:pt x="797" y="3928"/>
                      <a:pt x="397" y="3662"/>
                    </a:cubicBezTo>
                    <a:cubicBezTo>
                      <a:pt x="359" y="3640"/>
                      <a:pt x="323" y="3631"/>
                      <a:pt x="289" y="3631"/>
                    </a:cubicBezTo>
                    <a:cubicBezTo>
                      <a:pt x="110" y="3631"/>
                      <a:pt x="0" y="3889"/>
                      <a:pt x="196" y="4029"/>
                    </a:cubicBezTo>
                    <a:cubicBezTo>
                      <a:pt x="730" y="4362"/>
                      <a:pt x="1331" y="4496"/>
                      <a:pt x="1864" y="4762"/>
                    </a:cubicBezTo>
                    <a:cubicBezTo>
                      <a:pt x="1894" y="4770"/>
                      <a:pt x="1928" y="4774"/>
                      <a:pt x="1961" y="4774"/>
                    </a:cubicBezTo>
                    <a:cubicBezTo>
                      <a:pt x="2078" y="4774"/>
                      <a:pt x="2198" y="4725"/>
                      <a:pt x="2198" y="4596"/>
                    </a:cubicBezTo>
                    <a:cubicBezTo>
                      <a:pt x="1964" y="3095"/>
                      <a:pt x="1597" y="1627"/>
                      <a:pt x="1531" y="126"/>
                    </a:cubicBezTo>
                    <a:cubicBezTo>
                      <a:pt x="1531" y="42"/>
                      <a:pt x="1472" y="1"/>
                      <a:pt x="1414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2527975" y="2398475"/>
                <a:ext cx="18025" cy="85450"/>
              </a:xfrm>
              <a:custGeom>
                <a:rect b="b" l="l" r="r" t="t"/>
                <a:pathLst>
                  <a:path extrusionOk="0" h="3418" w="721">
                    <a:moveTo>
                      <a:pt x="209" y="1"/>
                    </a:moveTo>
                    <a:cubicBezTo>
                      <a:pt x="110" y="1"/>
                      <a:pt x="0" y="68"/>
                      <a:pt x="20" y="147"/>
                    </a:cubicBezTo>
                    <a:cubicBezTo>
                      <a:pt x="87" y="1181"/>
                      <a:pt x="187" y="2215"/>
                      <a:pt x="287" y="3216"/>
                    </a:cubicBezTo>
                    <a:cubicBezTo>
                      <a:pt x="287" y="3357"/>
                      <a:pt x="375" y="3417"/>
                      <a:pt x="469" y="3417"/>
                    </a:cubicBezTo>
                    <a:cubicBezTo>
                      <a:pt x="575" y="3417"/>
                      <a:pt x="687" y="3340"/>
                      <a:pt x="687" y="3216"/>
                    </a:cubicBezTo>
                    <a:cubicBezTo>
                      <a:pt x="721" y="2182"/>
                      <a:pt x="554" y="1115"/>
                      <a:pt x="354" y="114"/>
                    </a:cubicBezTo>
                    <a:cubicBezTo>
                      <a:pt x="340" y="32"/>
                      <a:pt x="277" y="1"/>
                      <a:pt x="209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2469075" y="2448300"/>
                <a:ext cx="77025" cy="38400"/>
              </a:xfrm>
              <a:custGeom>
                <a:rect b="b" l="l" r="r" t="t"/>
                <a:pathLst>
                  <a:path extrusionOk="0" h="1536" w="3081">
                    <a:moveTo>
                      <a:pt x="169" y="0"/>
                    </a:moveTo>
                    <a:cubicBezTo>
                      <a:pt x="50" y="0"/>
                      <a:pt x="0" y="199"/>
                      <a:pt x="141" y="256"/>
                    </a:cubicBezTo>
                    <a:cubicBezTo>
                      <a:pt x="908" y="756"/>
                      <a:pt x="1742" y="1190"/>
                      <a:pt x="2643" y="1523"/>
                    </a:cubicBezTo>
                    <a:cubicBezTo>
                      <a:pt x="2670" y="1531"/>
                      <a:pt x="2695" y="1535"/>
                      <a:pt x="2720" y="1535"/>
                    </a:cubicBezTo>
                    <a:cubicBezTo>
                      <a:pt x="2995" y="1535"/>
                      <a:pt x="3081" y="1048"/>
                      <a:pt x="2743" y="956"/>
                    </a:cubicBezTo>
                    <a:cubicBezTo>
                      <a:pt x="1876" y="723"/>
                      <a:pt x="1042" y="456"/>
                      <a:pt x="241" y="22"/>
                    </a:cubicBezTo>
                    <a:cubicBezTo>
                      <a:pt x="216" y="7"/>
                      <a:pt x="191" y="0"/>
                      <a:pt x="169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2586850" y="2102775"/>
                <a:ext cx="99775" cy="372525"/>
              </a:xfrm>
              <a:custGeom>
                <a:rect b="b" l="l" r="r" t="t"/>
                <a:pathLst>
                  <a:path extrusionOk="0" h="14901" w="3991">
                    <a:moveTo>
                      <a:pt x="484" y="0"/>
                    </a:moveTo>
                    <a:cubicBezTo>
                      <a:pt x="392" y="0"/>
                      <a:pt x="300" y="67"/>
                      <a:pt x="300" y="200"/>
                    </a:cubicBezTo>
                    <a:cubicBezTo>
                      <a:pt x="0" y="5337"/>
                      <a:pt x="2035" y="10107"/>
                      <a:pt x="3669" y="14844"/>
                    </a:cubicBezTo>
                    <a:cubicBezTo>
                      <a:pt x="3707" y="14882"/>
                      <a:pt x="3763" y="14900"/>
                      <a:pt x="3817" y="14900"/>
                    </a:cubicBezTo>
                    <a:cubicBezTo>
                      <a:pt x="3907" y="14900"/>
                      <a:pt x="3991" y="14848"/>
                      <a:pt x="3970" y="14744"/>
                    </a:cubicBezTo>
                    <a:cubicBezTo>
                      <a:pt x="2502" y="9940"/>
                      <a:pt x="867" y="5237"/>
                      <a:pt x="667" y="200"/>
                    </a:cubicBezTo>
                    <a:cubicBezTo>
                      <a:pt x="667" y="67"/>
                      <a:pt x="576" y="0"/>
                      <a:pt x="484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619725" y="2162500"/>
                <a:ext cx="21775" cy="107475"/>
              </a:xfrm>
              <a:custGeom>
                <a:rect b="b" l="l" r="r" t="t"/>
                <a:pathLst>
                  <a:path extrusionOk="0" h="4299" w="871">
                    <a:moveTo>
                      <a:pt x="702" y="0"/>
                    </a:moveTo>
                    <a:cubicBezTo>
                      <a:pt x="621" y="0"/>
                      <a:pt x="536" y="50"/>
                      <a:pt x="520" y="146"/>
                    </a:cubicBezTo>
                    <a:cubicBezTo>
                      <a:pt x="353" y="1480"/>
                      <a:pt x="220" y="2815"/>
                      <a:pt x="19" y="4149"/>
                    </a:cubicBezTo>
                    <a:cubicBezTo>
                      <a:pt x="0" y="4246"/>
                      <a:pt x="71" y="4298"/>
                      <a:pt x="147" y="4298"/>
                    </a:cubicBezTo>
                    <a:cubicBezTo>
                      <a:pt x="202" y="4298"/>
                      <a:pt x="258" y="4271"/>
                      <a:pt x="286" y="4216"/>
                    </a:cubicBezTo>
                    <a:cubicBezTo>
                      <a:pt x="620" y="2881"/>
                      <a:pt x="787" y="1514"/>
                      <a:pt x="853" y="180"/>
                    </a:cubicBezTo>
                    <a:cubicBezTo>
                      <a:pt x="871" y="58"/>
                      <a:pt x="789" y="0"/>
                      <a:pt x="702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645025" y="2318950"/>
                <a:ext cx="13550" cy="50625"/>
              </a:xfrm>
              <a:custGeom>
                <a:rect b="b" l="l" r="r" t="t"/>
                <a:pathLst>
                  <a:path extrusionOk="0" h="2025" w="542">
                    <a:moveTo>
                      <a:pt x="375" y="1"/>
                    </a:moveTo>
                    <a:cubicBezTo>
                      <a:pt x="308" y="1"/>
                      <a:pt x="242" y="43"/>
                      <a:pt x="242" y="126"/>
                    </a:cubicBezTo>
                    <a:cubicBezTo>
                      <a:pt x="208" y="693"/>
                      <a:pt x="175" y="1227"/>
                      <a:pt x="42" y="1760"/>
                    </a:cubicBezTo>
                    <a:cubicBezTo>
                      <a:pt x="1" y="1924"/>
                      <a:pt x="148" y="2025"/>
                      <a:pt x="283" y="2025"/>
                    </a:cubicBezTo>
                    <a:cubicBezTo>
                      <a:pt x="368" y="2025"/>
                      <a:pt x="449" y="1984"/>
                      <a:pt x="475" y="1894"/>
                    </a:cubicBezTo>
                    <a:cubicBezTo>
                      <a:pt x="542" y="1293"/>
                      <a:pt x="542" y="726"/>
                      <a:pt x="509" y="126"/>
                    </a:cubicBezTo>
                    <a:cubicBezTo>
                      <a:pt x="509" y="43"/>
                      <a:pt x="442" y="1"/>
                      <a:pt x="375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766975" y="2120225"/>
                <a:ext cx="53050" cy="321550"/>
              </a:xfrm>
              <a:custGeom>
                <a:rect b="b" l="l" r="r" t="t"/>
                <a:pathLst>
                  <a:path extrusionOk="0" h="12862" w="2122">
                    <a:moveTo>
                      <a:pt x="1893" y="1"/>
                    </a:moveTo>
                    <a:cubicBezTo>
                      <a:pt x="1818" y="1"/>
                      <a:pt x="1749" y="41"/>
                      <a:pt x="1735" y="136"/>
                    </a:cubicBezTo>
                    <a:cubicBezTo>
                      <a:pt x="801" y="4272"/>
                      <a:pt x="100" y="8542"/>
                      <a:pt x="0" y="12812"/>
                    </a:cubicBezTo>
                    <a:cubicBezTo>
                      <a:pt x="0" y="12845"/>
                      <a:pt x="34" y="12862"/>
                      <a:pt x="71" y="12862"/>
                    </a:cubicBezTo>
                    <a:cubicBezTo>
                      <a:pt x="109" y="12862"/>
                      <a:pt x="150" y="12845"/>
                      <a:pt x="167" y="12812"/>
                    </a:cubicBezTo>
                    <a:cubicBezTo>
                      <a:pt x="467" y="8542"/>
                      <a:pt x="1101" y="4372"/>
                      <a:pt x="2102" y="203"/>
                    </a:cubicBezTo>
                    <a:cubicBezTo>
                      <a:pt x="2122" y="84"/>
                      <a:pt x="2001" y="1"/>
                      <a:pt x="1893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882050" y="2172750"/>
                <a:ext cx="117950" cy="307400"/>
              </a:xfrm>
              <a:custGeom>
                <a:rect b="b" l="l" r="r" t="t"/>
                <a:pathLst>
                  <a:path extrusionOk="0" h="12296" w="4718">
                    <a:moveTo>
                      <a:pt x="4489" y="1"/>
                    </a:moveTo>
                    <a:cubicBezTo>
                      <a:pt x="4443" y="1"/>
                      <a:pt x="4400" y="21"/>
                      <a:pt x="4370" y="70"/>
                    </a:cubicBezTo>
                    <a:cubicBezTo>
                      <a:pt x="2402" y="3939"/>
                      <a:pt x="234" y="7809"/>
                      <a:pt x="1" y="12245"/>
                    </a:cubicBezTo>
                    <a:cubicBezTo>
                      <a:pt x="1" y="12279"/>
                      <a:pt x="42" y="12295"/>
                      <a:pt x="84" y="12295"/>
                    </a:cubicBezTo>
                    <a:cubicBezTo>
                      <a:pt x="126" y="12295"/>
                      <a:pt x="167" y="12279"/>
                      <a:pt x="167" y="12245"/>
                    </a:cubicBezTo>
                    <a:cubicBezTo>
                      <a:pt x="501" y="7909"/>
                      <a:pt x="2736" y="4073"/>
                      <a:pt x="4671" y="237"/>
                    </a:cubicBezTo>
                    <a:cubicBezTo>
                      <a:pt x="4718" y="119"/>
                      <a:pt x="4598" y="1"/>
                      <a:pt x="4489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2974850" y="2250875"/>
                <a:ext cx="170375" cy="286225"/>
              </a:xfrm>
              <a:custGeom>
                <a:rect b="b" l="l" r="r" t="t"/>
                <a:pathLst>
                  <a:path extrusionOk="0" h="11449" w="6815">
                    <a:moveTo>
                      <a:pt x="6487" y="1"/>
                    </a:moveTo>
                    <a:cubicBezTo>
                      <a:pt x="6433" y="1"/>
                      <a:pt x="6377" y="24"/>
                      <a:pt x="6329" y="80"/>
                    </a:cubicBezTo>
                    <a:cubicBezTo>
                      <a:pt x="3260" y="2982"/>
                      <a:pt x="1459" y="7419"/>
                      <a:pt x="25" y="11322"/>
                    </a:cubicBezTo>
                    <a:cubicBezTo>
                      <a:pt x="1" y="11394"/>
                      <a:pt x="81" y="11449"/>
                      <a:pt x="140" y="11449"/>
                    </a:cubicBezTo>
                    <a:cubicBezTo>
                      <a:pt x="162" y="11449"/>
                      <a:pt x="182" y="11440"/>
                      <a:pt x="191" y="11422"/>
                    </a:cubicBezTo>
                    <a:cubicBezTo>
                      <a:pt x="2293" y="7619"/>
                      <a:pt x="3627" y="3616"/>
                      <a:pt x="6663" y="414"/>
                    </a:cubicBezTo>
                    <a:cubicBezTo>
                      <a:pt x="6815" y="236"/>
                      <a:pt x="6659" y="1"/>
                      <a:pt x="6487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071175" y="2406050"/>
                <a:ext cx="75950" cy="75725"/>
              </a:xfrm>
              <a:custGeom>
                <a:rect b="b" l="l" r="r" t="t"/>
                <a:pathLst>
                  <a:path extrusionOk="0" h="3029" w="3038">
                    <a:moveTo>
                      <a:pt x="2784" y="0"/>
                    </a:moveTo>
                    <a:cubicBezTo>
                      <a:pt x="2746" y="0"/>
                      <a:pt x="2707" y="13"/>
                      <a:pt x="2676" y="44"/>
                    </a:cubicBezTo>
                    <a:cubicBezTo>
                      <a:pt x="1742" y="878"/>
                      <a:pt x="908" y="1879"/>
                      <a:pt x="74" y="2813"/>
                    </a:cubicBezTo>
                    <a:cubicBezTo>
                      <a:pt x="0" y="2912"/>
                      <a:pt x="73" y="3029"/>
                      <a:pt x="156" y="3029"/>
                    </a:cubicBezTo>
                    <a:cubicBezTo>
                      <a:pt x="185" y="3029"/>
                      <a:pt x="215" y="3015"/>
                      <a:pt x="241" y="2980"/>
                    </a:cubicBezTo>
                    <a:cubicBezTo>
                      <a:pt x="1075" y="2046"/>
                      <a:pt x="1909" y="1079"/>
                      <a:pt x="2910" y="245"/>
                    </a:cubicBezTo>
                    <a:cubicBezTo>
                      <a:pt x="3038" y="142"/>
                      <a:pt x="2910" y="0"/>
                      <a:pt x="2784" y="0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3052325" y="2520000"/>
                <a:ext cx="91800" cy="64200"/>
              </a:xfrm>
              <a:custGeom>
                <a:rect b="b" l="l" r="r" t="t"/>
                <a:pathLst>
                  <a:path extrusionOk="0" h="2568" w="3672">
                    <a:moveTo>
                      <a:pt x="3409" y="1"/>
                    </a:moveTo>
                    <a:cubicBezTo>
                      <a:pt x="3383" y="1"/>
                      <a:pt x="3356" y="8"/>
                      <a:pt x="3330" y="23"/>
                    </a:cubicBezTo>
                    <a:cubicBezTo>
                      <a:pt x="2163" y="757"/>
                      <a:pt x="862" y="1357"/>
                      <a:pt x="28" y="2491"/>
                    </a:cubicBezTo>
                    <a:cubicBezTo>
                      <a:pt x="1" y="2518"/>
                      <a:pt x="39" y="2567"/>
                      <a:pt x="108" y="2567"/>
                    </a:cubicBezTo>
                    <a:cubicBezTo>
                      <a:pt x="124" y="2567"/>
                      <a:pt x="142" y="2565"/>
                      <a:pt x="161" y="2558"/>
                    </a:cubicBezTo>
                    <a:cubicBezTo>
                      <a:pt x="1029" y="1491"/>
                      <a:pt x="2363" y="990"/>
                      <a:pt x="3530" y="257"/>
                    </a:cubicBezTo>
                    <a:cubicBezTo>
                      <a:pt x="3671" y="200"/>
                      <a:pt x="3550" y="1"/>
                      <a:pt x="3409" y="1"/>
                    </a:cubicBezTo>
                    <a:close/>
                  </a:path>
                </a:pathLst>
              </a:custGeom>
              <a:solidFill>
                <a:srgbClr val="D38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2959600" y="3357825"/>
                <a:ext cx="45075" cy="57350"/>
              </a:xfrm>
              <a:custGeom>
                <a:rect b="b" l="l" r="r" t="t"/>
                <a:pathLst>
                  <a:path extrusionOk="0" h="2294" w="1803">
                    <a:moveTo>
                      <a:pt x="801" y="1"/>
                    </a:moveTo>
                    <a:cubicBezTo>
                      <a:pt x="401" y="1"/>
                      <a:pt x="134" y="334"/>
                      <a:pt x="101" y="701"/>
                    </a:cubicBezTo>
                    <a:cubicBezTo>
                      <a:pt x="101" y="901"/>
                      <a:pt x="101" y="1068"/>
                      <a:pt x="68" y="1268"/>
                    </a:cubicBezTo>
                    <a:cubicBezTo>
                      <a:pt x="1" y="1568"/>
                      <a:pt x="234" y="1869"/>
                      <a:pt x="401" y="2069"/>
                    </a:cubicBezTo>
                    <a:cubicBezTo>
                      <a:pt x="551" y="2219"/>
                      <a:pt x="743" y="2294"/>
                      <a:pt x="935" y="2294"/>
                    </a:cubicBezTo>
                    <a:cubicBezTo>
                      <a:pt x="1127" y="2294"/>
                      <a:pt x="1318" y="2219"/>
                      <a:pt x="1469" y="2069"/>
                    </a:cubicBezTo>
                    <a:cubicBezTo>
                      <a:pt x="1802" y="1835"/>
                      <a:pt x="1802" y="1502"/>
                      <a:pt x="1635" y="1202"/>
                    </a:cubicBezTo>
                    <a:cubicBezTo>
                      <a:pt x="1635" y="1101"/>
                      <a:pt x="1602" y="1068"/>
                      <a:pt x="1569" y="1001"/>
                    </a:cubicBezTo>
                    <a:cubicBezTo>
                      <a:pt x="1569" y="901"/>
                      <a:pt x="1569" y="768"/>
                      <a:pt x="1535" y="701"/>
                    </a:cubicBezTo>
                    <a:cubicBezTo>
                      <a:pt x="1469" y="334"/>
                      <a:pt x="1235" y="1"/>
                      <a:pt x="801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3141350" y="3571875"/>
                <a:ext cx="35950" cy="35450"/>
              </a:xfrm>
              <a:custGeom>
                <a:rect b="b" l="l" r="r" t="t"/>
                <a:pathLst>
                  <a:path extrusionOk="0" h="1418" w="1438">
                    <a:moveTo>
                      <a:pt x="437" y="0"/>
                    </a:moveTo>
                    <a:cubicBezTo>
                      <a:pt x="197" y="0"/>
                      <a:pt x="0" y="267"/>
                      <a:pt x="136" y="512"/>
                    </a:cubicBezTo>
                    <a:cubicBezTo>
                      <a:pt x="203" y="679"/>
                      <a:pt x="303" y="845"/>
                      <a:pt x="336" y="1046"/>
                    </a:cubicBezTo>
                    <a:cubicBezTo>
                      <a:pt x="407" y="1282"/>
                      <a:pt x="628" y="1418"/>
                      <a:pt x="858" y="1418"/>
                    </a:cubicBezTo>
                    <a:cubicBezTo>
                      <a:pt x="953" y="1418"/>
                      <a:pt x="1049" y="1394"/>
                      <a:pt x="1137" y="1346"/>
                    </a:cubicBezTo>
                    <a:cubicBezTo>
                      <a:pt x="1437" y="1179"/>
                      <a:pt x="1437" y="779"/>
                      <a:pt x="1204" y="512"/>
                    </a:cubicBezTo>
                    <a:cubicBezTo>
                      <a:pt x="1037" y="312"/>
                      <a:pt x="837" y="178"/>
                      <a:pt x="603" y="45"/>
                    </a:cubicBezTo>
                    <a:cubicBezTo>
                      <a:pt x="548" y="14"/>
                      <a:pt x="491" y="0"/>
                      <a:pt x="437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3190600" y="3562125"/>
                <a:ext cx="45075" cy="42475"/>
              </a:xfrm>
              <a:custGeom>
                <a:rect b="b" l="l" r="r" t="t"/>
                <a:pathLst>
                  <a:path extrusionOk="0" h="1699" w="1803">
                    <a:moveTo>
                      <a:pt x="668" y="0"/>
                    </a:moveTo>
                    <a:cubicBezTo>
                      <a:pt x="612" y="0"/>
                      <a:pt x="556" y="11"/>
                      <a:pt x="501" y="35"/>
                    </a:cubicBezTo>
                    <a:cubicBezTo>
                      <a:pt x="201" y="101"/>
                      <a:pt x="1" y="435"/>
                      <a:pt x="134" y="702"/>
                    </a:cubicBezTo>
                    <a:cubicBezTo>
                      <a:pt x="234" y="1035"/>
                      <a:pt x="401" y="1269"/>
                      <a:pt x="635" y="1536"/>
                    </a:cubicBezTo>
                    <a:cubicBezTo>
                      <a:pt x="731" y="1648"/>
                      <a:pt x="889" y="1698"/>
                      <a:pt x="1049" y="1698"/>
                    </a:cubicBezTo>
                    <a:cubicBezTo>
                      <a:pt x="1222" y="1698"/>
                      <a:pt x="1398" y="1640"/>
                      <a:pt x="1502" y="1536"/>
                    </a:cubicBezTo>
                    <a:cubicBezTo>
                      <a:pt x="1735" y="1369"/>
                      <a:pt x="1802" y="935"/>
                      <a:pt x="1502" y="702"/>
                    </a:cubicBezTo>
                    <a:cubicBezTo>
                      <a:pt x="1335" y="568"/>
                      <a:pt x="1202" y="435"/>
                      <a:pt x="1135" y="268"/>
                    </a:cubicBezTo>
                    <a:cubicBezTo>
                      <a:pt x="1033" y="115"/>
                      <a:pt x="852" y="0"/>
                      <a:pt x="668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3379900" y="3493625"/>
                <a:ext cx="48400" cy="43950"/>
              </a:xfrm>
              <a:custGeom>
                <a:rect b="b" l="l" r="r" t="t"/>
                <a:pathLst>
                  <a:path extrusionOk="0" h="1758" w="1936">
                    <a:moveTo>
                      <a:pt x="258" y="1"/>
                    </a:moveTo>
                    <a:cubicBezTo>
                      <a:pt x="134" y="1"/>
                      <a:pt x="1" y="120"/>
                      <a:pt x="1" y="239"/>
                    </a:cubicBezTo>
                    <a:cubicBezTo>
                      <a:pt x="1" y="473"/>
                      <a:pt x="168" y="673"/>
                      <a:pt x="301" y="907"/>
                    </a:cubicBezTo>
                    <a:cubicBezTo>
                      <a:pt x="468" y="1140"/>
                      <a:pt x="635" y="1374"/>
                      <a:pt x="835" y="1607"/>
                    </a:cubicBezTo>
                    <a:cubicBezTo>
                      <a:pt x="952" y="1707"/>
                      <a:pt x="1102" y="1757"/>
                      <a:pt x="1248" y="1757"/>
                    </a:cubicBezTo>
                    <a:cubicBezTo>
                      <a:pt x="1394" y="1757"/>
                      <a:pt x="1535" y="1707"/>
                      <a:pt x="1635" y="1607"/>
                    </a:cubicBezTo>
                    <a:cubicBezTo>
                      <a:pt x="1936" y="1407"/>
                      <a:pt x="1902" y="940"/>
                      <a:pt x="1569" y="773"/>
                    </a:cubicBezTo>
                    <a:cubicBezTo>
                      <a:pt x="1335" y="673"/>
                      <a:pt x="1135" y="573"/>
                      <a:pt x="935" y="440"/>
                    </a:cubicBezTo>
                    <a:cubicBezTo>
                      <a:pt x="735" y="306"/>
                      <a:pt x="568" y="106"/>
                      <a:pt x="301" y="6"/>
                    </a:cubicBezTo>
                    <a:cubicBezTo>
                      <a:pt x="287" y="2"/>
                      <a:pt x="273" y="1"/>
                      <a:pt x="258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3414925" y="3454450"/>
                <a:ext cx="37550" cy="30800"/>
              </a:xfrm>
              <a:custGeom>
                <a:rect b="b" l="l" r="r" t="t"/>
                <a:pathLst>
                  <a:path extrusionOk="0" h="1232" w="1502">
                    <a:moveTo>
                      <a:pt x="315" y="1"/>
                    </a:moveTo>
                    <a:cubicBezTo>
                      <a:pt x="288" y="1"/>
                      <a:pt x="261" y="2"/>
                      <a:pt x="234" y="5"/>
                    </a:cubicBezTo>
                    <a:cubicBezTo>
                      <a:pt x="68" y="38"/>
                      <a:pt x="1" y="205"/>
                      <a:pt x="34" y="372"/>
                    </a:cubicBezTo>
                    <a:cubicBezTo>
                      <a:pt x="68" y="505"/>
                      <a:pt x="168" y="572"/>
                      <a:pt x="234" y="672"/>
                    </a:cubicBezTo>
                    <a:cubicBezTo>
                      <a:pt x="334" y="739"/>
                      <a:pt x="368" y="872"/>
                      <a:pt x="401" y="972"/>
                    </a:cubicBezTo>
                    <a:cubicBezTo>
                      <a:pt x="489" y="1149"/>
                      <a:pt x="661" y="1232"/>
                      <a:pt x="838" y="1232"/>
                    </a:cubicBezTo>
                    <a:cubicBezTo>
                      <a:pt x="996" y="1232"/>
                      <a:pt x="1158" y="1165"/>
                      <a:pt x="1268" y="1039"/>
                    </a:cubicBezTo>
                    <a:cubicBezTo>
                      <a:pt x="1502" y="872"/>
                      <a:pt x="1435" y="405"/>
                      <a:pt x="1168" y="239"/>
                    </a:cubicBezTo>
                    <a:cubicBezTo>
                      <a:pt x="895" y="147"/>
                      <a:pt x="593" y="1"/>
                      <a:pt x="315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3457350" y="3432225"/>
                <a:ext cx="66850" cy="55800"/>
              </a:xfrm>
              <a:custGeom>
                <a:rect b="b" l="l" r="r" t="t"/>
                <a:pathLst>
                  <a:path extrusionOk="0" h="2232" w="2674">
                    <a:moveTo>
                      <a:pt x="685" y="0"/>
                    </a:moveTo>
                    <a:cubicBezTo>
                      <a:pt x="311" y="0"/>
                      <a:pt x="1" y="471"/>
                      <a:pt x="339" y="861"/>
                    </a:cubicBezTo>
                    <a:cubicBezTo>
                      <a:pt x="505" y="1061"/>
                      <a:pt x="706" y="1228"/>
                      <a:pt x="839" y="1461"/>
                    </a:cubicBezTo>
                    <a:cubicBezTo>
                      <a:pt x="1006" y="1761"/>
                      <a:pt x="1306" y="1962"/>
                      <a:pt x="1573" y="2128"/>
                    </a:cubicBezTo>
                    <a:cubicBezTo>
                      <a:pt x="1666" y="2201"/>
                      <a:pt x="1772" y="2231"/>
                      <a:pt x="1878" y="2231"/>
                    </a:cubicBezTo>
                    <a:cubicBezTo>
                      <a:pt x="2116" y="2231"/>
                      <a:pt x="2358" y="2079"/>
                      <a:pt x="2473" y="1895"/>
                    </a:cubicBezTo>
                    <a:cubicBezTo>
                      <a:pt x="2674" y="1595"/>
                      <a:pt x="2540" y="1261"/>
                      <a:pt x="2240" y="1061"/>
                    </a:cubicBezTo>
                    <a:cubicBezTo>
                      <a:pt x="2040" y="927"/>
                      <a:pt x="1873" y="761"/>
                      <a:pt x="1673" y="627"/>
                    </a:cubicBezTo>
                    <a:cubicBezTo>
                      <a:pt x="1406" y="494"/>
                      <a:pt x="1206" y="360"/>
                      <a:pt x="1006" y="127"/>
                    </a:cubicBezTo>
                    <a:cubicBezTo>
                      <a:pt x="902" y="38"/>
                      <a:pt x="791" y="0"/>
                      <a:pt x="685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3527525" y="3802375"/>
                <a:ext cx="50050" cy="51875"/>
              </a:xfrm>
              <a:custGeom>
                <a:rect b="b" l="l" r="r" t="t"/>
                <a:pathLst>
                  <a:path extrusionOk="0" h="2075" w="2002">
                    <a:moveTo>
                      <a:pt x="474" y="1"/>
                    </a:moveTo>
                    <a:cubicBezTo>
                      <a:pt x="258" y="1"/>
                      <a:pt x="33" y="200"/>
                      <a:pt x="33" y="432"/>
                    </a:cubicBezTo>
                    <a:cubicBezTo>
                      <a:pt x="0" y="1065"/>
                      <a:pt x="367" y="1499"/>
                      <a:pt x="834" y="1899"/>
                    </a:cubicBezTo>
                    <a:cubicBezTo>
                      <a:pt x="967" y="2016"/>
                      <a:pt x="1134" y="2075"/>
                      <a:pt x="1301" y="2075"/>
                    </a:cubicBezTo>
                    <a:cubicBezTo>
                      <a:pt x="1468" y="2075"/>
                      <a:pt x="1635" y="2016"/>
                      <a:pt x="1768" y="1899"/>
                    </a:cubicBezTo>
                    <a:cubicBezTo>
                      <a:pt x="2001" y="1566"/>
                      <a:pt x="1935" y="1065"/>
                      <a:pt x="1568" y="832"/>
                    </a:cubicBezTo>
                    <a:cubicBezTo>
                      <a:pt x="1501" y="799"/>
                      <a:pt x="1368" y="765"/>
                      <a:pt x="1268" y="665"/>
                    </a:cubicBezTo>
                    <a:cubicBezTo>
                      <a:pt x="1234" y="632"/>
                      <a:pt x="1201" y="632"/>
                      <a:pt x="1201" y="598"/>
                    </a:cubicBezTo>
                    <a:lnTo>
                      <a:pt x="1168" y="565"/>
                    </a:lnTo>
                    <a:cubicBezTo>
                      <a:pt x="1001" y="432"/>
                      <a:pt x="867" y="265"/>
                      <a:pt x="734" y="131"/>
                    </a:cubicBezTo>
                    <a:cubicBezTo>
                      <a:pt x="662" y="40"/>
                      <a:pt x="569" y="1"/>
                      <a:pt x="474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3597300" y="3849050"/>
                <a:ext cx="43650" cy="36225"/>
              </a:xfrm>
              <a:custGeom>
                <a:rect b="b" l="l" r="r" t="t"/>
                <a:pathLst>
                  <a:path extrusionOk="0" h="1449" w="1746">
                    <a:moveTo>
                      <a:pt x="141" y="1"/>
                    </a:moveTo>
                    <a:cubicBezTo>
                      <a:pt x="63" y="1"/>
                      <a:pt x="0" y="107"/>
                      <a:pt x="78" y="132"/>
                    </a:cubicBezTo>
                    <a:cubicBezTo>
                      <a:pt x="111" y="199"/>
                      <a:pt x="144" y="266"/>
                      <a:pt x="245" y="299"/>
                    </a:cubicBezTo>
                    <a:cubicBezTo>
                      <a:pt x="311" y="399"/>
                      <a:pt x="345" y="466"/>
                      <a:pt x="411" y="599"/>
                    </a:cubicBezTo>
                    <a:cubicBezTo>
                      <a:pt x="478" y="766"/>
                      <a:pt x="511" y="900"/>
                      <a:pt x="578" y="1066"/>
                    </a:cubicBezTo>
                    <a:cubicBezTo>
                      <a:pt x="620" y="1316"/>
                      <a:pt x="869" y="1449"/>
                      <a:pt x="1115" y="1449"/>
                    </a:cubicBezTo>
                    <a:cubicBezTo>
                      <a:pt x="1264" y="1449"/>
                      <a:pt x="1412" y="1400"/>
                      <a:pt x="1512" y="1300"/>
                    </a:cubicBezTo>
                    <a:cubicBezTo>
                      <a:pt x="1746" y="1033"/>
                      <a:pt x="1612" y="466"/>
                      <a:pt x="1212" y="399"/>
                    </a:cubicBezTo>
                    <a:cubicBezTo>
                      <a:pt x="1045" y="366"/>
                      <a:pt x="878" y="299"/>
                      <a:pt x="745" y="233"/>
                    </a:cubicBezTo>
                    <a:cubicBezTo>
                      <a:pt x="645" y="199"/>
                      <a:pt x="545" y="132"/>
                      <a:pt x="445" y="99"/>
                    </a:cubicBezTo>
                    <a:cubicBezTo>
                      <a:pt x="378" y="66"/>
                      <a:pt x="245" y="66"/>
                      <a:pt x="211" y="32"/>
                    </a:cubicBezTo>
                    <a:cubicBezTo>
                      <a:pt x="189" y="10"/>
                      <a:pt x="164" y="1"/>
                      <a:pt x="141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43275" y="3683525"/>
                <a:ext cx="45200" cy="39700"/>
              </a:xfrm>
              <a:custGeom>
                <a:rect b="b" l="l" r="r" t="t"/>
                <a:pathLst>
                  <a:path extrusionOk="0" h="1588" w="1808">
                    <a:moveTo>
                      <a:pt x="483" y="1"/>
                    </a:moveTo>
                    <a:cubicBezTo>
                      <a:pt x="219" y="1"/>
                      <a:pt x="0" y="369"/>
                      <a:pt x="240" y="549"/>
                    </a:cubicBezTo>
                    <a:cubicBezTo>
                      <a:pt x="440" y="716"/>
                      <a:pt x="574" y="883"/>
                      <a:pt x="607" y="1183"/>
                    </a:cubicBezTo>
                    <a:cubicBezTo>
                      <a:pt x="678" y="1444"/>
                      <a:pt x="919" y="1587"/>
                      <a:pt x="1161" y="1587"/>
                    </a:cubicBezTo>
                    <a:cubicBezTo>
                      <a:pt x="1258" y="1587"/>
                      <a:pt x="1355" y="1564"/>
                      <a:pt x="1441" y="1516"/>
                    </a:cubicBezTo>
                    <a:cubicBezTo>
                      <a:pt x="1775" y="1316"/>
                      <a:pt x="1808" y="883"/>
                      <a:pt x="1574" y="649"/>
                    </a:cubicBezTo>
                    <a:cubicBezTo>
                      <a:pt x="1274" y="349"/>
                      <a:pt x="941" y="149"/>
                      <a:pt x="574" y="15"/>
                    </a:cubicBezTo>
                    <a:cubicBezTo>
                      <a:pt x="543" y="5"/>
                      <a:pt x="513" y="1"/>
                      <a:pt x="483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3646775" y="3637200"/>
                <a:ext cx="60050" cy="53025"/>
              </a:xfrm>
              <a:custGeom>
                <a:rect b="b" l="l" r="r" t="t"/>
                <a:pathLst>
                  <a:path extrusionOk="0" h="2121" w="2402">
                    <a:moveTo>
                      <a:pt x="763" y="0"/>
                    </a:moveTo>
                    <a:cubicBezTo>
                      <a:pt x="592" y="0"/>
                      <a:pt x="417" y="67"/>
                      <a:pt x="267" y="200"/>
                    </a:cubicBezTo>
                    <a:cubicBezTo>
                      <a:pt x="0" y="434"/>
                      <a:pt x="0" y="868"/>
                      <a:pt x="267" y="1101"/>
                    </a:cubicBezTo>
                    <a:cubicBezTo>
                      <a:pt x="567" y="1401"/>
                      <a:pt x="767" y="1702"/>
                      <a:pt x="1101" y="1935"/>
                    </a:cubicBezTo>
                    <a:cubicBezTo>
                      <a:pt x="1250" y="2042"/>
                      <a:pt x="1426" y="2121"/>
                      <a:pt x="1604" y="2121"/>
                    </a:cubicBezTo>
                    <a:cubicBezTo>
                      <a:pt x="1704" y="2121"/>
                      <a:pt x="1805" y="2095"/>
                      <a:pt x="1901" y="2035"/>
                    </a:cubicBezTo>
                    <a:cubicBezTo>
                      <a:pt x="2235" y="1868"/>
                      <a:pt x="2402" y="1435"/>
                      <a:pt x="2168" y="1168"/>
                    </a:cubicBezTo>
                    <a:cubicBezTo>
                      <a:pt x="1901" y="768"/>
                      <a:pt x="1568" y="534"/>
                      <a:pt x="1234" y="200"/>
                    </a:cubicBezTo>
                    <a:cubicBezTo>
                      <a:pt x="1101" y="67"/>
                      <a:pt x="934" y="0"/>
                      <a:pt x="763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3420775" y="3705050"/>
                <a:ext cx="45050" cy="39650"/>
              </a:xfrm>
              <a:custGeom>
                <a:rect b="b" l="l" r="r" t="t"/>
                <a:pathLst>
                  <a:path extrusionOk="0" h="1586" w="1802">
                    <a:moveTo>
                      <a:pt x="487" y="1"/>
                    </a:moveTo>
                    <a:cubicBezTo>
                      <a:pt x="342" y="1"/>
                      <a:pt x="186" y="91"/>
                      <a:pt x="134" y="222"/>
                    </a:cubicBezTo>
                    <a:cubicBezTo>
                      <a:pt x="0" y="455"/>
                      <a:pt x="67" y="655"/>
                      <a:pt x="301" y="789"/>
                    </a:cubicBezTo>
                    <a:cubicBezTo>
                      <a:pt x="367" y="822"/>
                      <a:pt x="367" y="889"/>
                      <a:pt x="401" y="989"/>
                    </a:cubicBezTo>
                    <a:lnTo>
                      <a:pt x="401" y="989"/>
                    </a:lnTo>
                    <a:cubicBezTo>
                      <a:pt x="392" y="962"/>
                      <a:pt x="392" y="952"/>
                      <a:pt x="398" y="952"/>
                    </a:cubicBezTo>
                    <a:cubicBezTo>
                      <a:pt x="414" y="952"/>
                      <a:pt x="467" y="1022"/>
                      <a:pt x="467" y="1022"/>
                    </a:cubicBezTo>
                    <a:cubicBezTo>
                      <a:pt x="467" y="1056"/>
                      <a:pt x="467" y="1122"/>
                      <a:pt x="501" y="1156"/>
                    </a:cubicBezTo>
                    <a:cubicBezTo>
                      <a:pt x="581" y="1437"/>
                      <a:pt x="820" y="1586"/>
                      <a:pt x="1062" y="1586"/>
                    </a:cubicBezTo>
                    <a:cubicBezTo>
                      <a:pt x="1221" y="1586"/>
                      <a:pt x="1382" y="1522"/>
                      <a:pt x="1501" y="1389"/>
                    </a:cubicBezTo>
                    <a:cubicBezTo>
                      <a:pt x="1802" y="1056"/>
                      <a:pt x="1635" y="622"/>
                      <a:pt x="1268" y="455"/>
                    </a:cubicBezTo>
                    <a:cubicBezTo>
                      <a:pt x="1168" y="389"/>
                      <a:pt x="1134" y="322"/>
                      <a:pt x="1034" y="288"/>
                    </a:cubicBezTo>
                    <a:cubicBezTo>
                      <a:pt x="934" y="188"/>
                      <a:pt x="768" y="122"/>
                      <a:pt x="601" y="22"/>
                    </a:cubicBezTo>
                    <a:cubicBezTo>
                      <a:pt x="565" y="7"/>
                      <a:pt x="526" y="1"/>
                      <a:pt x="487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454950" y="3680225"/>
                <a:ext cx="57575" cy="46425"/>
              </a:xfrm>
              <a:custGeom>
                <a:rect b="b" l="l" r="r" t="t"/>
                <a:pathLst>
                  <a:path extrusionOk="0" h="1857" w="2303">
                    <a:moveTo>
                      <a:pt x="649" y="1"/>
                    </a:moveTo>
                    <a:cubicBezTo>
                      <a:pt x="392" y="1"/>
                      <a:pt x="159" y="178"/>
                      <a:pt x="101" y="381"/>
                    </a:cubicBezTo>
                    <a:cubicBezTo>
                      <a:pt x="1" y="681"/>
                      <a:pt x="201" y="948"/>
                      <a:pt x="468" y="1048"/>
                    </a:cubicBezTo>
                    <a:cubicBezTo>
                      <a:pt x="439" y="1048"/>
                      <a:pt x="558" y="1121"/>
                      <a:pt x="592" y="1121"/>
                    </a:cubicBezTo>
                    <a:cubicBezTo>
                      <a:pt x="598" y="1121"/>
                      <a:pt x="601" y="1119"/>
                      <a:pt x="601" y="1115"/>
                    </a:cubicBezTo>
                    <a:cubicBezTo>
                      <a:pt x="630" y="1115"/>
                      <a:pt x="732" y="1188"/>
                      <a:pt x="761" y="1188"/>
                    </a:cubicBezTo>
                    <a:cubicBezTo>
                      <a:pt x="765" y="1188"/>
                      <a:pt x="768" y="1186"/>
                      <a:pt x="768" y="1181"/>
                    </a:cubicBezTo>
                    <a:cubicBezTo>
                      <a:pt x="835" y="1215"/>
                      <a:pt x="868" y="1315"/>
                      <a:pt x="935" y="1348"/>
                    </a:cubicBezTo>
                    <a:cubicBezTo>
                      <a:pt x="935" y="1371"/>
                      <a:pt x="966" y="1425"/>
                      <a:pt x="975" y="1425"/>
                    </a:cubicBezTo>
                    <a:cubicBezTo>
                      <a:pt x="979" y="1425"/>
                      <a:pt x="979" y="1413"/>
                      <a:pt x="968" y="1382"/>
                    </a:cubicBezTo>
                    <a:lnTo>
                      <a:pt x="968" y="1382"/>
                    </a:lnTo>
                    <a:cubicBezTo>
                      <a:pt x="1075" y="1681"/>
                      <a:pt x="1333" y="1857"/>
                      <a:pt x="1601" y="1857"/>
                    </a:cubicBezTo>
                    <a:cubicBezTo>
                      <a:pt x="1751" y="1857"/>
                      <a:pt x="1904" y="1802"/>
                      <a:pt x="2036" y="1682"/>
                    </a:cubicBezTo>
                    <a:cubicBezTo>
                      <a:pt x="2269" y="1548"/>
                      <a:pt x="2303" y="1348"/>
                      <a:pt x="2269" y="1115"/>
                    </a:cubicBezTo>
                    <a:cubicBezTo>
                      <a:pt x="2174" y="860"/>
                      <a:pt x="2017" y="726"/>
                      <a:pt x="1829" y="657"/>
                    </a:cubicBezTo>
                    <a:lnTo>
                      <a:pt x="1829" y="657"/>
                    </a:lnTo>
                    <a:cubicBezTo>
                      <a:pt x="1841" y="655"/>
                      <a:pt x="1795" y="614"/>
                      <a:pt x="1769" y="614"/>
                    </a:cubicBezTo>
                    <a:cubicBezTo>
                      <a:pt x="1635" y="514"/>
                      <a:pt x="1602" y="481"/>
                      <a:pt x="1435" y="347"/>
                    </a:cubicBezTo>
                    <a:cubicBezTo>
                      <a:pt x="1202" y="214"/>
                      <a:pt x="1002" y="114"/>
                      <a:pt x="768" y="14"/>
                    </a:cubicBezTo>
                    <a:cubicBezTo>
                      <a:pt x="728" y="5"/>
                      <a:pt x="689" y="1"/>
                      <a:pt x="649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3161425" y="3335175"/>
                <a:ext cx="46725" cy="44050"/>
              </a:xfrm>
              <a:custGeom>
                <a:rect b="b" l="l" r="r" t="t"/>
                <a:pathLst>
                  <a:path extrusionOk="0" h="1762" w="1869">
                    <a:moveTo>
                      <a:pt x="159" y="1"/>
                    </a:moveTo>
                    <a:cubicBezTo>
                      <a:pt x="53" y="1"/>
                      <a:pt x="0" y="113"/>
                      <a:pt x="0" y="173"/>
                    </a:cubicBezTo>
                    <a:cubicBezTo>
                      <a:pt x="0" y="440"/>
                      <a:pt x="134" y="640"/>
                      <a:pt x="234" y="907"/>
                    </a:cubicBezTo>
                    <a:cubicBezTo>
                      <a:pt x="367" y="1140"/>
                      <a:pt x="534" y="1407"/>
                      <a:pt x="734" y="1607"/>
                    </a:cubicBezTo>
                    <a:cubicBezTo>
                      <a:pt x="841" y="1714"/>
                      <a:pt x="985" y="1762"/>
                      <a:pt x="1132" y="1762"/>
                    </a:cubicBezTo>
                    <a:cubicBezTo>
                      <a:pt x="1353" y="1762"/>
                      <a:pt x="1581" y="1654"/>
                      <a:pt x="1701" y="1474"/>
                    </a:cubicBezTo>
                    <a:cubicBezTo>
                      <a:pt x="1868" y="1140"/>
                      <a:pt x="1668" y="740"/>
                      <a:pt x="1301" y="606"/>
                    </a:cubicBezTo>
                    <a:cubicBezTo>
                      <a:pt x="1068" y="506"/>
                      <a:pt x="968" y="473"/>
                      <a:pt x="734" y="340"/>
                    </a:cubicBezTo>
                    <a:cubicBezTo>
                      <a:pt x="567" y="240"/>
                      <a:pt x="401" y="106"/>
                      <a:pt x="200" y="6"/>
                    </a:cubicBezTo>
                    <a:cubicBezTo>
                      <a:pt x="186" y="2"/>
                      <a:pt x="172" y="1"/>
                      <a:pt x="159" y="1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3214800" y="3292575"/>
                <a:ext cx="46725" cy="57675"/>
              </a:xfrm>
              <a:custGeom>
                <a:rect b="b" l="l" r="r" t="t"/>
                <a:pathLst>
                  <a:path extrusionOk="0" h="2307" w="1869">
                    <a:moveTo>
                      <a:pt x="671" y="0"/>
                    </a:moveTo>
                    <a:cubicBezTo>
                      <a:pt x="492" y="0"/>
                      <a:pt x="317" y="59"/>
                      <a:pt x="200" y="176"/>
                    </a:cubicBezTo>
                    <a:cubicBezTo>
                      <a:pt x="0" y="376"/>
                      <a:pt x="0" y="676"/>
                      <a:pt x="67" y="943"/>
                    </a:cubicBezTo>
                    <a:lnTo>
                      <a:pt x="67" y="1176"/>
                    </a:lnTo>
                    <a:lnTo>
                      <a:pt x="67" y="1376"/>
                    </a:lnTo>
                    <a:cubicBezTo>
                      <a:pt x="67" y="1710"/>
                      <a:pt x="267" y="1977"/>
                      <a:pt x="534" y="2177"/>
                    </a:cubicBezTo>
                    <a:cubicBezTo>
                      <a:pt x="655" y="2268"/>
                      <a:pt x="785" y="2307"/>
                      <a:pt x="915" y="2307"/>
                    </a:cubicBezTo>
                    <a:cubicBezTo>
                      <a:pt x="1215" y="2307"/>
                      <a:pt x="1515" y="2099"/>
                      <a:pt x="1701" y="1843"/>
                    </a:cubicBezTo>
                    <a:cubicBezTo>
                      <a:pt x="1868" y="1677"/>
                      <a:pt x="1868" y="1477"/>
                      <a:pt x="1835" y="1210"/>
                    </a:cubicBezTo>
                    <a:cubicBezTo>
                      <a:pt x="1835" y="1143"/>
                      <a:pt x="1768" y="1076"/>
                      <a:pt x="1768" y="1043"/>
                    </a:cubicBezTo>
                    <a:cubicBezTo>
                      <a:pt x="1768" y="1043"/>
                      <a:pt x="1768" y="1010"/>
                      <a:pt x="1735" y="1010"/>
                    </a:cubicBezTo>
                    <a:cubicBezTo>
                      <a:pt x="1668" y="843"/>
                      <a:pt x="1568" y="676"/>
                      <a:pt x="1434" y="609"/>
                    </a:cubicBezTo>
                    <a:cubicBezTo>
                      <a:pt x="1401" y="543"/>
                      <a:pt x="1401" y="509"/>
                      <a:pt x="1368" y="509"/>
                    </a:cubicBezTo>
                    <a:cubicBezTo>
                      <a:pt x="1368" y="476"/>
                      <a:pt x="1334" y="476"/>
                      <a:pt x="1334" y="442"/>
                    </a:cubicBezTo>
                    <a:lnTo>
                      <a:pt x="1334" y="376"/>
                    </a:lnTo>
                    <a:cubicBezTo>
                      <a:pt x="1268" y="309"/>
                      <a:pt x="1234" y="276"/>
                      <a:pt x="1168" y="176"/>
                    </a:cubicBezTo>
                    <a:cubicBezTo>
                      <a:pt x="1034" y="59"/>
                      <a:pt x="851" y="0"/>
                      <a:pt x="671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3067175" y="3230025"/>
                <a:ext cx="44225" cy="42225"/>
              </a:xfrm>
              <a:custGeom>
                <a:rect b="b" l="l" r="r" t="t"/>
                <a:pathLst>
                  <a:path extrusionOk="0" h="1689" w="1769">
                    <a:moveTo>
                      <a:pt x="185" y="0"/>
                    </a:moveTo>
                    <a:cubicBezTo>
                      <a:pt x="113" y="0"/>
                      <a:pt x="68" y="60"/>
                      <a:pt x="68" y="142"/>
                    </a:cubicBezTo>
                    <a:cubicBezTo>
                      <a:pt x="1" y="376"/>
                      <a:pt x="134" y="543"/>
                      <a:pt x="234" y="776"/>
                    </a:cubicBezTo>
                    <a:cubicBezTo>
                      <a:pt x="268" y="843"/>
                      <a:pt x="268" y="943"/>
                      <a:pt x="268" y="1010"/>
                    </a:cubicBezTo>
                    <a:cubicBezTo>
                      <a:pt x="301" y="1143"/>
                      <a:pt x="401" y="1310"/>
                      <a:pt x="468" y="1377"/>
                    </a:cubicBezTo>
                    <a:cubicBezTo>
                      <a:pt x="586" y="1573"/>
                      <a:pt x="809" y="1689"/>
                      <a:pt x="1026" y="1689"/>
                    </a:cubicBezTo>
                    <a:cubicBezTo>
                      <a:pt x="1177" y="1689"/>
                      <a:pt x="1326" y="1633"/>
                      <a:pt x="1435" y="1510"/>
                    </a:cubicBezTo>
                    <a:cubicBezTo>
                      <a:pt x="1769" y="1210"/>
                      <a:pt x="1635" y="776"/>
                      <a:pt x="1302" y="543"/>
                    </a:cubicBezTo>
                    <a:cubicBezTo>
                      <a:pt x="1102" y="409"/>
                      <a:pt x="935" y="343"/>
                      <a:pt x="735" y="309"/>
                    </a:cubicBezTo>
                    <a:cubicBezTo>
                      <a:pt x="635" y="309"/>
                      <a:pt x="568" y="176"/>
                      <a:pt x="501" y="142"/>
                    </a:cubicBezTo>
                    <a:cubicBezTo>
                      <a:pt x="435" y="42"/>
                      <a:pt x="334" y="42"/>
                      <a:pt x="234" y="9"/>
                    </a:cubicBezTo>
                    <a:cubicBezTo>
                      <a:pt x="217" y="3"/>
                      <a:pt x="200" y="0"/>
                      <a:pt x="185" y="0"/>
                    </a:cubicBezTo>
                    <a:close/>
                  </a:path>
                </a:pathLst>
              </a:custGeom>
              <a:solidFill>
                <a:srgbClr val="5A2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16"/>
          <p:cNvGrpSpPr/>
          <p:nvPr/>
        </p:nvGrpSpPr>
        <p:grpSpPr>
          <a:xfrm>
            <a:off x="824642" y="3321988"/>
            <a:ext cx="1609200" cy="1194600"/>
            <a:chOff x="824642" y="3321988"/>
            <a:chExt cx="1609200" cy="1194600"/>
          </a:xfrm>
        </p:grpSpPr>
        <p:sp>
          <p:nvSpPr>
            <p:cNvPr id="211" name="Google Shape;211;p16"/>
            <p:cNvSpPr/>
            <p:nvPr/>
          </p:nvSpPr>
          <p:spPr>
            <a:xfrm flipH="1">
              <a:off x="824642" y="3907588"/>
              <a:ext cx="609000" cy="6090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12" name="Google Shape;212;p16"/>
            <p:cNvCxnSpPr>
              <a:stCxn id="211" idx="0"/>
            </p:cNvCxnSpPr>
            <p:nvPr/>
          </p:nvCxnSpPr>
          <p:spPr>
            <a:xfrm flipH="1" rot="10800000">
              <a:off x="1129142" y="3321988"/>
              <a:ext cx="1304700" cy="5856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3" name="Google Shape;213;p16"/>
          <p:cNvGrpSpPr/>
          <p:nvPr/>
        </p:nvGrpSpPr>
        <p:grpSpPr>
          <a:xfrm>
            <a:off x="1903055" y="1157063"/>
            <a:ext cx="1646700" cy="609000"/>
            <a:chOff x="1903055" y="1157063"/>
            <a:chExt cx="1646700" cy="609000"/>
          </a:xfrm>
        </p:grpSpPr>
        <p:sp>
          <p:nvSpPr>
            <p:cNvPr id="214" name="Google Shape;214;p16"/>
            <p:cNvSpPr/>
            <p:nvPr/>
          </p:nvSpPr>
          <p:spPr>
            <a:xfrm flipH="1">
              <a:off x="2940755" y="1157063"/>
              <a:ext cx="609000" cy="60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15" name="Google Shape;215;p16"/>
            <p:cNvCxnSpPr>
              <a:stCxn id="214" idx="6"/>
            </p:cNvCxnSpPr>
            <p:nvPr/>
          </p:nvCxnSpPr>
          <p:spPr>
            <a:xfrm rot="10800000">
              <a:off x="1903055" y="1461563"/>
              <a:ext cx="103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4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1917" name="Google Shape;1917;p34"/>
          <p:cNvGrpSpPr/>
          <p:nvPr/>
        </p:nvGrpSpPr>
        <p:grpSpPr>
          <a:xfrm>
            <a:off x="1156817" y="1067272"/>
            <a:ext cx="1262700" cy="1262700"/>
            <a:chOff x="1156817" y="1067272"/>
            <a:chExt cx="1262700" cy="1262700"/>
          </a:xfrm>
        </p:grpSpPr>
        <p:sp>
          <p:nvSpPr>
            <p:cNvPr id="1918" name="Google Shape;1918;p34"/>
            <p:cNvSpPr/>
            <p:nvPr/>
          </p:nvSpPr>
          <p:spPr>
            <a:xfrm>
              <a:off x="1156817" y="1067272"/>
              <a:ext cx="1262700" cy="12627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1156817" y="1067272"/>
              <a:ext cx="1262700" cy="1262700"/>
            </a:xfrm>
            <a:prstGeom prst="pie">
              <a:avLst>
                <a:gd fmla="val 16245049" name="adj1"/>
                <a:gd fmla="val 108558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4"/>
          <p:cNvGrpSpPr/>
          <p:nvPr/>
        </p:nvGrpSpPr>
        <p:grpSpPr>
          <a:xfrm>
            <a:off x="2605710" y="1003571"/>
            <a:ext cx="2203500" cy="1390102"/>
            <a:chOff x="2611050" y="1198027"/>
            <a:chExt cx="2203500" cy="1390102"/>
          </a:xfrm>
        </p:grpSpPr>
        <p:sp>
          <p:nvSpPr>
            <p:cNvPr id="1921" name="Google Shape;1921;p34"/>
            <p:cNvSpPr txBox="1"/>
            <p:nvPr/>
          </p:nvSpPr>
          <p:spPr>
            <a:xfrm>
              <a:off x="2611050" y="1704929"/>
              <a:ext cx="22035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hot—even hotter than Mercury</a:t>
              </a:r>
              <a:endParaRPr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2" name="Google Shape;1922;p34"/>
            <p:cNvSpPr txBox="1"/>
            <p:nvPr/>
          </p:nvSpPr>
          <p:spPr>
            <a:xfrm>
              <a:off x="2611050" y="1198027"/>
              <a:ext cx="11562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3" name="Google Shape;1923;p34"/>
          <p:cNvGrpSpPr/>
          <p:nvPr/>
        </p:nvGrpSpPr>
        <p:grpSpPr>
          <a:xfrm>
            <a:off x="1156817" y="2806627"/>
            <a:ext cx="1262700" cy="1262700"/>
            <a:chOff x="1156817" y="2806627"/>
            <a:chExt cx="1262700" cy="1262700"/>
          </a:xfrm>
        </p:grpSpPr>
        <p:sp>
          <p:nvSpPr>
            <p:cNvPr id="1924" name="Google Shape;1924;p34"/>
            <p:cNvSpPr/>
            <p:nvPr/>
          </p:nvSpPr>
          <p:spPr>
            <a:xfrm>
              <a:off x="1156817" y="2806627"/>
              <a:ext cx="1262700" cy="12627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1156817" y="2806627"/>
              <a:ext cx="1262700" cy="1262700"/>
            </a:xfrm>
            <a:prstGeom prst="pie">
              <a:avLst>
                <a:gd fmla="val 16222128" name="adj1"/>
                <a:gd fmla="val 2631159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34"/>
          <p:cNvGrpSpPr/>
          <p:nvPr/>
        </p:nvGrpSpPr>
        <p:grpSpPr>
          <a:xfrm>
            <a:off x="2605710" y="2736025"/>
            <a:ext cx="2203500" cy="1403904"/>
            <a:chOff x="2611050" y="2923599"/>
            <a:chExt cx="2203500" cy="1403904"/>
          </a:xfrm>
        </p:grpSpPr>
        <p:sp>
          <p:nvSpPr>
            <p:cNvPr id="1927" name="Google Shape;1927;p34"/>
            <p:cNvSpPr txBox="1"/>
            <p:nvPr/>
          </p:nvSpPr>
          <p:spPr>
            <a:xfrm>
              <a:off x="2611050" y="3444303"/>
              <a:ext cx="22035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System—it’s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8" name="Google Shape;1928;p34"/>
            <p:cNvSpPr txBox="1"/>
            <p:nvPr/>
          </p:nvSpPr>
          <p:spPr>
            <a:xfrm>
              <a:off x="2611050" y="2923599"/>
              <a:ext cx="11562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7634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700">
                <a:solidFill>
                  <a:srgbClr val="F7634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9" name="Google Shape;1929;p34"/>
          <p:cNvGrpSpPr/>
          <p:nvPr/>
        </p:nvGrpSpPr>
        <p:grpSpPr>
          <a:xfrm>
            <a:off x="5021585" y="1444710"/>
            <a:ext cx="3655618" cy="2254081"/>
            <a:chOff x="5122175" y="1545375"/>
            <a:chExt cx="3655618" cy="2254081"/>
          </a:xfrm>
        </p:grpSpPr>
        <p:sp>
          <p:nvSpPr>
            <p:cNvPr id="1930" name="Google Shape;1930;p34"/>
            <p:cNvSpPr/>
            <p:nvPr/>
          </p:nvSpPr>
          <p:spPr>
            <a:xfrm>
              <a:off x="5644954" y="1634943"/>
              <a:ext cx="951481" cy="1187650"/>
            </a:xfrm>
            <a:custGeom>
              <a:rect b="b" l="l" r="r" t="t"/>
              <a:pathLst>
                <a:path extrusionOk="0" h="88482" w="70887">
                  <a:moveTo>
                    <a:pt x="10448" y="1"/>
                  </a:moveTo>
                  <a:cubicBezTo>
                    <a:pt x="10448" y="1"/>
                    <a:pt x="9777" y="3016"/>
                    <a:pt x="9423" y="4435"/>
                  </a:cubicBezTo>
                  <a:cubicBezTo>
                    <a:pt x="9063" y="5858"/>
                    <a:pt x="8176" y="8168"/>
                    <a:pt x="8176" y="8168"/>
                  </a:cubicBezTo>
                  <a:lnTo>
                    <a:pt x="6576" y="18474"/>
                  </a:lnTo>
                  <a:cubicBezTo>
                    <a:pt x="5868" y="20249"/>
                    <a:pt x="7998" y="22023"/>
                    <a:pt x="6576" y="23270"/>
                  </a:cubicBezTo>
                  <a:cubicBezTo>
                    <a:pt x="5157" y="24515"/>
                    <a:pt x="4796" y="23979"/>
                    <a:pt x="3734" y="25756"/>
                  </a:cubicBezTo>
                  <a:cubicBezTo>
                    <a:pt x="2665" y="27534"/>
                    <a:pt x="2665" y="28242"/>
                    <a:pt x="2489" y="29488"/>
                  </a:cubicBezTo>
                  <a:cubicBezTo>
                    <a:pt x="2312" y="30729"/>
                    <a:pt x="4089" y="30376"/>
                    <a:pt x="2489" y="33039"/>
                  </a:cubicBezTo>
                  <a:cubicBezTo>
                    <a:pt x="893" y="35706"/>
                    <a:pt x="1069" y="35884"/>
                    <a:pt x="716" y="38725"/>
                  </a:cubicBezTo>
                  <a:cubicBezTo>
                    <a:pt x="354" y="41567"/>
                    <a:pt x="1" y="44946"/>
                    <a:pt x="1" y="44946"/>
                  </a:cubicBezTo>
                  <a:cubicBezTo>
                    <a:pt x="1" y="44946"/>
                    <a:pt x="6041" y="46191"/>
                    <a:pt x="8351" y="46901"/>
                  </a:cubicBezTo>
                  <a:cubicBezTo>
                    <a:pt x="10660" y="47609"/>
                    <a:pt x="14572" y="48141"/>
                    <a:pt x="16704" y="48678"/>
                  </a:cubicBezTo>
                  <a:cubicBezTo>
                    <a:pt x="18834" y="49212"/>
                    <a:pt x="26833" y="49921"/>
                    <a:pt x="26833" y="49921"/>
                  </a:cubicBezTo>
                  <a:lnTo>
                    <a:pt x="26116" y="56318"/>
                  </a:lnTo>
                  <a:lnTo>
                    <a:pt x="36069" y="57918"/>
                  </a:lnTo>
                  <a:lnTo>
                    <a:pt x="32514" y="84218"/>
                  </a:lnTo>
                  <a:lnTo>
                    <a:pt x="32399" y="85004"/>
                  </a:lnTo>
                  <a:lnTo>
                    <a:pt x="64501" y="88482"/>
                  </a:lnTo>
                  <a:lnTo>
                    <a:pt x="68899" y="88071"/>
                  </a:lnTo>
                  <a:lnTo>
                    <a:pt x="70405" y="67808"/>
                  </a:lnTo>
                  <a:lnTo>
                    <a:pt x="70886" y="61316"/>
                  </a:lnTo>
                  <a:lnTo>
                    <a:pt x="60925" y="60604"/>
                  </a:lnTo>
                  <a:lnTo>
                    <a:pt x="61734" y="48353"/>
                  </a:lnTo>
                  <a:lnTo>
                    <a:pt x="62635" y="34700"/>
                  </a:lnTo>
                  <a:lnTo>
                    <a:pt x="63594" y="27578"/>
                  </a:lnTo>
                  <a:lnTo>
                    <a:pt x="63600" y="27578"/>
                  </a:lnTo>
                  <a:lnTo>
                    <a:pt x="66381" y="6957"/>
                  </a:lnTo>
                  <a:cubicBezTo>
                    <a:pt x="60477" y="5644"/>
                    <a:pt x="51617" y="6298"/>
                    <a:pt x="46040" y="5644"/>
                  </a:cubicBezTo>
                  <a:cubicBezTo>
                    <a:pt x="40457" y="4986"/>
                    <a:pt x="26350" y="2692"/>
                    <a:pt x="19460" y="1706"/>
                  </a:cubicBezTo>
                  <a:cubicBezTo>
                    <a:pt x="17936" y="1491"/>
                    <a:pt x="15639" y="1064"/>
                    <a:pt x="12942" y="516"/>
                  </a:cubicBezTo>
                  <a:cubicBezTo>
                    <a:pt x="12143" y="354"/>
                    <a:pt x="11308" y="182"/>
                    <a:pt x="104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498598" y="1728256"/>
              <a:ext cx="441775" cy="301751"/>
            </a:xfrm>
            <a:custGeom>
              <a:rect b="b" l="l" r="r" t="t"/>
              <a:pathLst>
                <a:path extrusionOk="0" h="22481" w="32913">
                  <a:moveTo>
                    <a:pt x="2782" y="1"/>
                  </a:moveTo>
                  <a:lnTo>
                    <a:pt x="0" y="20625"/>
                  </a:lnTo>
                  <a:lnTo>
                    <a:pt x="32484" y="22480"/>
                  </a:lnTo>
                  <a:cubicBezTo>
                    <a:pt x="32484" y="22480"/>
                    <a:pt x="32057" y="19348"/>
                    <a:pt x="32484" y="17493"/>
                  </a:cubicBezTo>
                  <a:cubicBezTo>
                    <a:pt x="32912" y="15643"/>
                    <a:pt x="32201" y="12236"/>
                    <a:pt x="32485" y="11520"/>
                  </a:cubicBezTo>
                  <a:cubicBezTo>
                    <a:pt x="32772" y="10806"/>
                    <a:pt x="32768" y="7245"/>
                    <a:pt x="32628" y="6675"/>
                  </a:cubicBezTo>
                  <a:cubicBezTo>
                    <a:pt x="32485" y="6110"/>
                    <a:pt x="32312" y="2299"/>
                    <a:pt x="32312" y="2299"/>
                  </a:cubicBezTo>
                  <a:cubicBezTo>
                    <a:pt x="30919" y="2020"/>
                    <a:pt x="29816" y="1925"/>
                    <a:pt x="28808" y="1925"/>
                  </a:cubicBezTo>
                  <a:cubicBezTo>
                    <a:pt x="26668" y="1925"/>
                    <a:pt x="24959" y="2353"/>
                    <a:pt x="21826" y="2353"/>
                  </a:cubicBezTo>
                  <a:cubicBezTo>
                    <a:pt x="21223" y="2353"/>
                    <a:pt x="20567" y="2337"/>
                    <a:pt x="19846" y="2299"/>
                  </a:cubicBezTo>
                  <a:cubicBezTo>
                    <a:pt x="13610" y="1966"/>
                    <a:pt x="8686" y="1313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5603183" y="2720434"/>
              <a:ext cx="478190" cy="551168"/>
            </a:xfrm>
            <a:custGeom>
              <a:rect b="b" l="l" r="r" t="t"/>
              <a:pathLst>
                <a:path extrusionOk="0" h="41063" w="35626">
                  <a:moveTo>
                    <a:pt x="10188" y="0"/>
                  </a:moveTo>
                  <a:cubicBezTo>
                    <a:pt x="9688" y="2383"/>
                    <a:pt x="9362" y="3943"/>
                    <a:pt x="9329" y="4132"/>
                  </a:cubicBezTo>
                  <a:cubicBezTo>
                    <a:pt x="9194" y="4868"/>
                    <a:pt x="7818" y="4956"/>
                    <a:pt x="7173" y="4956"/>
                  </a:cubicBezTo>
                  <a:cubicBezTo>
                    <a:pt x="6972" y="4956"/>
                    <a:pt x="6842" y="4947"/>
                    <a:pt x="6842" y="4947"/>
                  </a:cubicBezTo>
                  <a:lnTo>
                    <a:pt x="5065" y="12408"/>
                  </a:lnTo>
                  <a:cubicBezTo>
                    <a:pt x="5241" y="14538"/>
                    <a:pt x="5957" y="16140"/>
                    <a:pt x="5065" y="17385"/>
                  </a:cubicBezTo>
                  <a:cubicBezTo>
                    <a:pt x="4180" y="18628"/>
                    <a:pt x="3110" y="17917"/>
                    <a:pt x="3110" y="20405"/>
                  </a:cubicBezTo>
                  <a:cubicBezTo>
                    <a:pt x="3110" y="22893"/>
                    <a:pt x="3286" y="23778"/>
                    <a:pt x="3110" y="24672"/>
                  </a:cubicBezTo>
                  <a:cubicBezTo>
                    <a:pt x="2933" y="25557"/>
                    <a:pt x="4711" y="26096"/>
                    <a:pt x="3110" y="26449"/>
                  </a:cubicBezTo>
                  <a:cubicBezTo>
                    <a:pt x="1517" y="26802"/>
                    <a:pt x="320" y="27584"/>
                    <a:pt x="320" y="27584"/>
                  </a:cubicBezTo>
                  <a:cubicBezTo>
                    <a:pt x="205" y="27971"/>
                    <a:pt x="0" y="28379"/>
                    <a:pt x="60" y="28629"/>
                  </a:cubicBezTo>
                  <a:cubicBezTo>
                    <a:pt x="205" y="29214"/>
                    <a:pt x="1517" y="29795"/>
                    <a:pt x="6458" y="31827"/>
                  </a:cubicBezTo>
                  <a:cubicBezTo>
                    <a:pt x="11399" y="33859"/>
                    <a:pt x="11399" y="34008"/>
                    <a:pt x="14156" y="35752"/>
                  </a:cubicBezTo>
                  <a:cubicBezTo>
                    <a:pt x="16920" y="37491"/>
                    <a:pt x="20265" y="39385"/>
                    <a:pt x="23167" y="39385"/>
                  </a:cubicBezTo>
                  <a:cubicBezTo>
                    <a:pt x="26029" y="39385"/>
                    <a:pt x="27484" y="39804"/>
                    <a:pt x="30022" y="41063"/>
                  </a:cubicBezTo>
                  <a:lnTo>
                    <a:pt x="35511" y="4133"/>
                  </a:lnTo>
                  <a:lnTo>
                    <a:pt x="35626" y="3347"/>
                  </a:lnTo>
                  <a:lnTo>
                    <a:pt x="101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5122175" y="1556408"/>
              <a:ext cx="1006969" cy="1534286"/>
            </a:xfrm>
            <a:custGeom>
              <a:rect b="b" l="l" r="r" t="t"/>
              <a:pathLst>
                <a:path extrusionOk="0" h="114307" w="75021">
                  <a:moveTo>
                    <a:pt x="24608" y="1"/>
                  </a:moveTo>
                  <a:cubicBezTo>
                    <a:pt x="24608" y="1"/>
                    <a:pt x="22244" y="1990"/>
                    <a:pt x="22822" y="3297"/>
                  </a:cubicBezTo>
                  <a:cubicBezTo>
                    <a:pt x="23402" y="4603"/>
                    <a:pt x="23835" y="6348"/>
                    <a:pt x="23835" y="7368"/>
                  </a:cubicBezTo>
                  <a:cubicBezTo>
                    <a:pt x="23835" y="8380"/>
                    <a:pt x="22965" y="8963"/>
                    <a:pt x="21509" y="9256"/>
                  </a:cubicBezTo>
                  <a:cubicBezTo>
                    <a:pt x="21361" y="9285"/>
                    <a:pt x="21243" y="9299"/>
                    <a:pt x="21152" y="9299"/>
                  </a:cubicBezTo>
                  <a:cubicBezTo>
                    <a:pt x="20346" y="9299"/>
                    <a:pt x="21568" y="8201"/>
                    <a:pt x="22091" y="6635"/>
                  </a:cubicBezTo>
                  <a:cubicBezTo>
                    <a:pt x="22337" y="5900"/>
                    <a:pt x="22193" y="5735"/>
                    <a:pt x="21890" y="5735"/>
                  </a:cubicBezTo>
                  <a:cubicBezTo>
                    <a:pt x="21645" y="5735"/>
                    <a:pt x="21296" y="5843"/>
                    <a:pt x="20965" y="5843"/>
                  </a:cubicBezTo>
                  <a:cubicBezTo>
                    <a:pt x="20739" y="5843"/>
                    <a:pt x="20521" y="5793"/>
                    <a:pt x="20352" y="5623"/>
                  </a:cubicBezTo>
                  <a:cubicBezTo>
                    <a:pt x="19619" y="4896"/>
                    <a:pt x="19913" y="5039"/>
                    <a:pt x="18750" y="4315"/>
                  </a:cubicBezTo>
                  <a:cubicBezTo>
                    <a:pt x="17585" y="3581"/>
                    <a:pt x="15986" y="2277"/>
                    <a:pt x="15554" y="825"/>
                  </a:cubicBezTo>
                  <a:cubicBezTo>
                    <a:pt x="15454" y="493"/>
                    <a:pt x="15278" y="343"/>
                    <a:pt x="15074" y="343"/>
                  </a:cubicBezTo>
                  <a:cubicBezTo>
                    <a:pt x="14383" y="343"/>
                    <a:pt x="13360" y="2069"/>
                    <a:pt x="13809" y="4315"/>
                  </a:cubicBezTo>
                  <a:cubicBezTo>
                    <a:pt x="14389" y="7215"/>
                    <a:pt x="14245" y="6784"/>
                    <a:pt x="14096" y="8815"/>
                  </a:cubicBezTo>
                  <a:cubicBezTo>
                    <a:pt x="13952" y="10847"/>
                    <a:pt x="13952" y="10847"/>
                    <a:pt x="13952" y="13173"/>
                  </a:cubicBezTo>
                  <a:cubicBezTo>
                    <a:pt x="13952" y="13615"/>
                    <a:pt x="13928" y="13982"/>
                    <a:pt x="13896" y="14298"/>
                  </a:cubicBezTo>
                  <a:cubicBezTo>
                    <a:pt x="13729" y="15635"/>
                    <a:pt x="13257" y="16087"/>
                    <a:pt x="12787" y="17972"/>
                  </a:cubicBezTo>
                  <a:cubicBezTo>
                    <a:pt x="12206" y="20298"/>
                    <a:pt x="10900" y="26259"/>
                    <a:pt x="9736" y="29015"/>
                  </a:cubicBezTo>
                  <a:cubicBezTo>
                    <a:pt x="8573" y="31779"/>
                    <a:pt x="5960" y="32942"/>
                    <a:pt x="4651" y="35118"/>
                  </a:cubicBezTo>
                  <a:cubicBezTo>
                    <a:pt x="3344" y="37300"/>
                    <a:pt x="4357" y="37882"/>
                    <a:pt x="3488" y="39045"/>
                  </a:cubicBezTo>
                  <a:cubicBezTo>
                    <a:pt x="2956" y="39747"/>
                    <a:pt x="3123" y="40673"/>
                    <a:pt x="3305" y="42001"/>
                  </a:cubicBezTo>
                  <a:cubicBezTo>
                    <a:pt x="3422" y="42861"/>
                    <a:pt x="3545" y="43890"/>
                    <a:pt x="3488" y="45149"/>
                  </a:cubicBezTo>
                  <a:cubicBezTo>
                    <a:pt x="3344" y="48345"/>
                    <a:pt x="1449" y="47912"/>
                    <a:pt x="1699" y="48494"/>
                  </a:cubicBezTo>
                  <a:cubicBezTo>
                    <a:pt x="1942" y="49071"/>
                    <a:pt x="0" y="50090"/>
                    <a:pt x="287" y="51692"/>
                  </a:cubicBezTo>
                  <a:cubicBezTo>
                    <a:pt x="580" y="53286"/>
                    <a:pt x="1449" y="53286"/>
                    <a:pt x="2325" y="54744"/>
                  </a:cubicBezTo>
                  <a:cubicBezTo>
                    <a:pt x="3194" y="56197"/>
                    <a:pt x="1743" y="57360"/>
                    <a:pt x="1699" y="59686"/>
                  </a:cubicBezTo>
                  <a:cubicBezTo>
                    <a:pt x="1661" y="62013"/>
                    <a:pt x="2030" y="64189"/>
                    <a:pt x="1743" y="66084"/>
                  </a:cubicBezTo>
                  <a:cubicBezTo>
                    <a:pt x="1449" y="67971"/>
                    <a:pt x="2761" y="69136"/>
                    <a:pt x="4070" y="69280"/>
                  </a:cubicBezTo>
                  <a:cubicBezTo>
                    <a:pt x="4112" y="69285"/>
                    <a:pt x="4152" y="69287"/>
                    <a:pt x="4190" y="69287"/>
                  </a:cubicBezTo>
                  <a:cubicBezTo>
                    <a:pt x="5340" y="69287"/>
                    <a:pt x="4831" y="67238"/>
                    <a:pt x="5957" y="67100"/>
                  </a:cubicBezTo>
                  <a:cubicBezTo>
                    <a:pt x="6003" y="67094"/>
                    <a:pt x="6046" y="67091"/>
                    <a:pt x="6086" y="67091"/>
                  </a:cubicBezTo>
                  <a:cubicBezTo>
                    <a:pt x="7076" y="67091"/>
                    <a:pt x="6561" y="68734"/>
                    <a:pt x="7120" y="69569"/>
                  </a:cubicBezTo>
                  <a:cubicBezTo>
                    <a:pt x="7602" y="70294"/>
                    <a:pt x="7485" y="72511"/>
                    <a:pt x="6688" y="72511"/>
                  </a:cubicBezTo>
                  <a:cubicBezTo>
                    <a:pt x="6522" y="72511"/>
                    <a:pt x="6327" y="72415"/>
                    <a:pt x="6101" y="72189"/>
                  </a:cubicBezTo>
                  <a:cubicBezTo>
                    <a:pt x="5777" y="71864"/>
                    <a:pt x="5488" y="71726"/>
                    <a:pt x="5237" y="71726"/>
                  </a:cubicBezTo>
                  <a:cubicBezTo>
                    <a:pt x="4479" y="71726"/>
                    <a:pt x="4070" y="72984"/>
                    <a:pt x="4070" y="74078"/>
                  </a:cubicBezTo>
                  <a:cubicBezTo>
                    <a:pt x="4070" y="75530"/>
                    <a:pt x="6396" y="75823"/>
                    <a:pt x="6396" y="76986"/>
                  </a:cubicBezTo>
                  <a:cubicBezTo>
                    <a:pt x="6396" y="78143"/>
                    <a:pt x="5521" y="77999"/>
                    <a:pt x="4940" y="79306"/>
                  </a:cubicBezTo>
                  <a:cubicBezTo>
                    <a:pt x="4358" y="80612"/>
                    <a:pt x="5375" y="80470"/>
                    <a:pt x="6829" y="82214"/>
                  </a:cubicBezTo>
                  <a:cubicBezTo>
                    <a:pt x="8283" y="83959"/>
                    <a:pt x="7264" y="83813"/>
                    <a:pt x="8400" y="85991"/>
                  </a:cubicBezTo>
                  <a:cubicBezTo>
                    <a:pt x="9535" y="88171"/>
                    <a:pt x="9009" y="89480"/>
                    <a:pt x="8573" y="90852"/>
                  </a:cubicBezTo>
                  <a:cubicBezTo>
                    <a:pt x="8133" y="92226"/>
                    <a:pt x="8429" y="94857"/>
                    <a:pt x="10610" y="95438"/>
                  </a:cubicBezTo>
                  <a:cubicBezTo>
                    <a:pt x="12786" y="96020"/>
                    <a:pt x="11917" y="96164"/>
                    <a:pt x="14095" y="97040"/>
                  </a:cubicBezTo>
                  <a:cubicBezTo>
                    <a:pt x="16276" y="97909"/>
                    <a:pt x="14820" y="98779"/>
                    <a:pt x="17002" y="100817"/>
                  </a:cubicBezTo>
                  <a:cubicBezTo>
                    <a:pt x="19183" y="102849"/>
                    <a:pt x="20051" y="102561"/>
                    <a:pt x="21503" y="103725"/>
                  </a:cubicBezTo>
                  <a:cubicBezTo>
                    <a:pt x="22961" y="104889"/>
                    <a:pt x="22668" y="106628"/>
                    <a:pt x="22236" y="108666"/>
                  </a:cubicBezTo>
                  <a:cubicBezTo>
                    <a:pt x="21798" y="110697"/>
                    <a:pt x="22666" y="111138"/>
                    <a:pt x="24601" y="112006"/>
                  </a:cubicBezTo>
                  <a:cubicBezTo>
                    <a:pt x="26533" y="112882"/>
                    <a:pt x="33567" y="113315"/>
                    <a:pt x="35312" y="113315"/>
                  </a:cubicBezTo>
                  <a:cubicBezTo>
                    <a:pt x="36312" y="113315"/>
                    <a:pt x="36312" y="113791"/>
                    <a:pt x="36154" y="114306"/>
                  </a:cubicBezTo>
                  <a:cubicBezTo>
                    <a:pt x="36154" y="114306"/>
                    <a:pt x="37350" y="113524"/>
                    <a:pt x="38944" y="113171"/>
                  </a:cubicBezTo>
                  <a:cubicBezTo>
                    <a:pt x="40546" y="112816"/>
                    <a:pt x="38767" y="112279"/>
                    <a:pt x="38944" y="111394"/>
                  </a:cubicBezTo>
                  <a:cubicBezTo>
                    <a:pt x="39121" y="110500"/>
                    <a:pt x="38944" y="109614"/>
                    <a:pt x="38944" y="107127"/>
                  </a:cubicBezTo>
                  <a:cubicBezTo>
                    <a:pt x="38944" y="104639"/>
                    <a:pt x="40014" y="105350"/>
                    <a:pt x="40899" y="104107"/>
                  </a:cubicBezTo>
                  <a:cubicBezTo>
                    <a:pt x="41792" y="102862"/>
                    <a:pt x="41076" y="101260"/>
                    <a:pt x="40899" y="99130"/>
                  </a:cubicBezTo>
                  <a:lnTo>
                    <a:pt x="42676" y="91669"/>
                  </a:lnTo>
                  <a:cubicBezTo>
                    <a:pt x="42676" y="91669"/>
                    <a:pt x="42803" y="91677"/>
                    <a:pt x="43000" y="91677"/>
                  </a:cubicBezTo>
                  <a:cubicBezTo>
                    <a:pt x="43642" y="91677"/>
                    <a:pt x="45028" y="91591"/>
                    <a:pt x="45163" y="90855"/>
                  </a:cubicBezTo>
                  <a:cubicBezTo>
                    <a:pt x="45196" y="90665"/>
                    <a:pt x="45524" y="89105"/>
                    <a:pt x="46023" y="86722"/>
                  </a:cubicBezTo>
                  <a:lnTo>
                    <a:pt x="71462" y="90069"/>
                  </a:lnTo>
                  <a:lnTo>
                    <a:pt x="75020" y="63762"/>
                  </a:lnTo>
                  <a:lnTo>
                    <a:pt x="65067" y="62161"/>
                  </a:lnTo>
                  <a:lnTo>
                    <a:pt x="65783" y="55764"/>
                  </a:lnTo>
                  <a:cubicBezTo>
                    <a:pt x="65783" y="55764"/>
                    <a:pt x="57785" y="55053"/>
                    <a:pt x="55653" y="54522"/>
                  </a:cubicBezTo>
                  <a:cubicBezTo>
                    <a:pt x="53523" y="53986"/>
                    <a:pt x="49611" y="53453"/>
                    <a:pt x="47302" y="52745"/>
                  </a:cubicBezTo>
                  <a:cubicBezTo>
                    <a:pt x="44994" y="52035"/>
                    <a:pt x="38950" y="50789"/>
                    <a:pt x="38950" y="50789"/>
                  </a:cubicBezTo>
                  <a:cubicBezTo>
                    <a:pt x="38950" y="50789"/>
                    <a:pt x="39308" y="47410"/>
                    <a:pt x="39666" y="44569"/>
                  </a:cubicBezTo>
                  <a:cubicBezTo>
                    <a:pt x="40019" y="41729"/>
                    <a:pt x="39842" y="41552"/>
                    <a:pt x="41438" y="38883"/>
                  </a:cubicBezTo>
                  <a:cubicBezTo>
                    <a:pt x="43040" y="36218"/>
                    <a:pt x="41262" y="36574"/>
                    <a:pt x="41438" y="35332"/>
                  </a:cubicBezTo>
                  <a:cubicBezTo>
                    <a:pt x="41615" y="34086"/>
                    <a:pt x="41615" y="33378"/>
                    <a:pt x="42684" y="31599"/>
                  </a:cubicBezTo>
                  <a:cubicBezTo>
                    <a:pt x="43748" y="29822"/>
                    <a:pt x="44108" y="30360"/>
                    <a:pt x="45525" y="29114"/>
                  </a:cubicBezTo>
                  <a:cubicBezTo>
                    <a:pt x="46949" y="27867"/>
                    <a:pt x="44817" y="26096"/>
                    <a:pt x="45525" y="24317"/>
                  </a:cubicBezTo>
                  <a:lnTo>
                    <a:pt x="47127" y="14011"/>
                  </a:lnTo>
                  <a:cubicBezTo>
                    <a:pt x="47127" y="14011"/>
                    <a:pt x="48014" y="11704"/>
                    <a:pt x="48373" y="10279"/>
                  </a:cubicBezTo>
                  <a:cubicBezTo>
                    <a:pt x="48728" y="8864"/>
                    <a:pt x="49398" y="5844"/>
                    <a:pt x="49398" y="5844"/>
                  </a:cubicBezTo>
                  <a:cubicBezTo>
                    <a:pt x="40038" y="3876"/>
                    <a:pt x="27649" y="936"/>
                    <a:pt x="246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7717616" y="2297370"/>
              <a:ext cx="300261" cy="348019"/>
            </a:xfrm>
            <a:custGeom>
              <a:rect b="b" l="l" r="r" t="t"/>
              <a:pathLst>
                <a:path extrusionOk="0" h="25928" w="22370">
                  <a:moveTo>
                    <a:pt x="20996" y="0"/>
                  </a:moveTo>
                  <a:cubicBezTo>
                    <a:pt x="20597" y="283"/>
                    <a:pt x="20232" y="703"/>
                    <a:pt x="19694" y="1723"/>
                  </a:cubicBezTo>
                  <a:cubicBezTo>
                    <a:pt x="18382" y="4191"/>
                    <a:pt x="14169" y="5648"/>
                    <a:pt x="14169" y="5648"/>
                  </a:cubicBezTo>
                  <a:cubicBezTo>
                    <a:pt x="14169" y="5648"/>
                    <a:pt x="11115" y="5065"/>
                    <a:pt x="9226" y="4628"/>
                  </a:cubicBezTo>
                  <a:cubicBezTo>
                    <a:pt x="7992" y="4345"/>
                    <a:pt x="7194" y="4057"/>
                    <a:pt x="7080" y="3653"/>
                  </a:cubicBezTo>
                  <a:lnTo>
                    <a:pt x="1" y="5504"/>
                  </a:lnTo>
                  <a:lnTo>
                    <a:pt x="2000" y="22587"/>
                  </a:lnTo>
                  <a:cubicBezTo>
                    <a:pt x="2000" y="22587"/>
                    <a:pt x="3474" y="23325"/>
                    <a:pt x="4631" y="23325"/>
                  </a:cubicBezTo>
                  <a:cubicBezTo>
                    <a:pt x="4823" y="23325"/>
                    <a:pt x="5007" y="23304"/>
                    <a:pt x="5173" y="23257"/>
                  </a:cubicBezTo>
                  <a:cubicBezTo>
                    <a:pt x="5270" y="23229"/>
                    <a:pt x="5356" y="23216"/>
                    <a:pt x="5432" y="23216"/>
                  </a:cubicBezTo>
                  <a:cubicBezTo>
                    <a:pt x="6270" y="23216"/>
                    <a:pt x="5946" y="24786"/>
                    <a:pt x="7077" y="25091"/>
                  </a:cubicBezTo>
                  <a:cubicBezTo>
                    <a:pt x="7588" y="25229"/>
                    <a:pt x="8065" y="25310"/>
                    <a:pt x="8555" y="25310"/>
                  </a:cubicBezTo>
                  <a:cubicBezTo>
                    <a:pt x="9248" y="25310"/>
                    <a:pt x="9968" y="25148"/>
                    <a:pt x="10850" y="24759"/>
                  </a:cubicBezTo>
                  <a:cubicBezTo>
                    <a:pt x="11082" y="24655"/>
                    <a:pt x="11297" y="24612"/>
                    <a:pt x="11496" y="24612"/>
                  </a:cubicBezTo>
                  <a:cubicBezTo>
                    <a:pt x="12589" y="24612"/>
                    <a:pt x="13187" y="25928"/>
                    <a:pt x="13187" y="25928"/>
                  </a:cubicBezTo>
                  <a:cubicBezTo>
                    <a:pt x="13187" y="25928"/>
                    <a:pt x="14687" y="24759"/>
                    <a:pt x="15690" y="23257"/>
                  </a:cubicBezTo>
                  <a:cubicBezTo>
                    <a:pt x="16694" y="21751"/>
                    <a:pt x="18527" y="18914"/>
                    <a:pt x="19197" y="16910"/>
                  </a:cubicBezTo>
                  <a:cubicBezTo>
                    <a:pt x="19861" y="14909"/>
                    <a:pt x="21030" y="13569"/>
                    <a:pt x="21700" y="12400"/>
                  </a:cubicBezTo>
                  <a:cubicBezTo>
                    <a:pt x="22369" y="11231"/>
                    <a:pt x="20996" y="0"/>
                    <a:pt x="209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006180" y="1756886"/>
              <a:ext cx="1862452" cy="1526742"/>
            </a:xfrm>
            <a:custGeom>
              <a:rect b="b" l="l" r="r" t="t"/>
              <a:pathLst>
                <a:path extrusionOk="0" h="113745" w="138756">
                  <a:moveTo>
                    <a:pt x="77981" y="1"/>
                  </a:moveTo>
                  <a:cubicBezTo>
                    <a:pt x="77822" y="1"/>
                    <a:pt x="77672" y="67"/>
                    <a:pt x="77530" y="218"/>
                  </a:cubicBezTo>
                  <a:cubicBezTo>
                    <a:pt x="77057" y="718"/>
                    <a:pt x="76207" y="953"/>
                    <a:pt x="74904" y="953"/>
                  </a:cubicBezTo>
                  <a:cubicBezTo>
                    <a:pt x="73495" y="953"/>
                    <a:pt x="71556" y="678"/>
                    <a:pt x="68996" y="169"/>
                  </a:cubicBezTo>
                  <a:lnTo>
                    <a:pt x="68996" y="169"/>
                  </a:lnTo>
                  <a:cubicBezTo>
                    <a:pt x="68996" y="169"/>
                    <a:pt x="69170" y="3978"/>
                    <a:pt x="69313" y="4543"/>
                  </a:cubicBezTo>
                  <a:cubicBezTo>
                    <a:pt x="69453" y="5113"/>
                    <a:pt x="69457" y="8673"/>
                    <a:pt x="69170" y="9389"/>
                  </a:cubicBezTo>
                  <a:cubicBezTo>
                    <a:pt x="68886" y="10104"/>
                    <a:pt x="69597" y="13508"/>
                    <a:pt x="69170" y="15359"/>
                  </a:cubicBezTo>
                  <a:cubicBezTo>
                    <a:pt x="68743" y="17214"/>
                    <a:pt x="69170" y="20344"/>
                    <a:pt x="69170" y="20344"/>
                  </a:cubicBezTo>
                  <a:lnTo>
                    <a:pt x="36686" y="18489"/>
                  </a:lnTo>
                  <a:lnTo>
                    <a:pt x="36680" y="18489"/>
                  </a:lnTo>
                  <a:lnTo>
                    <a:pt x="35722" y="25612"/>
                  </a:lnTo>
                  <a:lnTo>
                    <a:pt x="34821" y="39263"/>
                  </a:lnTo>
                  <a:lnTo>
                    <a:pt x="34011" y="51516"/>
                  </a:lnTo>
                  <a:lnTo>
                    <a:pt x="43974" y="52231"/>
                  </a:lnTo>
                  <a:lnTo>
                    <a:pt x="43493" y="58723"/>
                  </a:lnTo>
                  <a:lnTo>
                    <a:pt x="41987" y="78986"/>
                  </a:lnTo>
                  <a:lnTo>
                    <a:pt x="37589" y="79397"/>
                  </a:lnTo>
                  <a:lnTo>
                    <a:pt x="5488" y="75937"/>
                  </a:lnTo>
                  <a:lnTo>
                    <a:pt x="1" y="112868"/>
                  </a:lnTo>
                  <a:cubicBezTo>
                    <a:pt x="41" y="112884"/>
                    <a:pt x="79" y="112906"/>
                    <a:pt x="123" y="112928"/>
                  </a:cubicBezTo>
                  <a:cubicBezTo>
                    <a:pt x="1213" y="113476"/>
                    <a:pt x="2507" y="113744"/>
                    <a:pt x="3602" y="113744"/>
                  </a:cubicBezTo>
                  <a:cubicBezTo>
                    <a:pt x="5131" y="113744"/>
                    <a:pt x="6273" y="113221"/>
                    <a:pt x="5934" y="112204"/>
                  </a:cubicBezTo>
                  <a:cubicBezTo>
                    <a:pt x="5353" y="110459"/>
                    <a:pt x="7535" y="110895"/>
                    <a:pt x="8698" y="110751"/>
                  </a:cubicBezTo>
                  <a:cubicBezTo>
                    <a:pt x="8920" y="110723"/>
                    <a:pt x="9152" y="110712"/>
                    <a:pt x="9395" y="110712"/>
                  </a:cubicBezTo>
                  <a:cubicBezTo>
                    <a:pt x="10425" y="110712"/>
                    <a:pt x="11644" y="110923"/>
                    <a:pt x="13056" y="111038"/>
                  </a:cubicBezTo>
                  <a:lnTo>
                    <a:pt x="34390" y="112108"/>
                  </a:lnTo>
                  <a:lnTo>
                    <a:pt x="37331" y="82084"/>
                  </a:lnTo>
                  <a:lnTo>
                    <a:pt x="51991" y="84211"/>
                  </a:lnTo>
                  <a:lnTo>
                    <a:pt x="51991" y="95937"/>
                  </a:lnTo>
                  <a:cubicBezTo>
                    <a:pt x="51991" y="95937"/>
                    <a:pt x="54382" y="96894"/>
                    <a:pt x="55341" y="97692"/>
                  </a:cubicBezTo>
                  <a:cubicBezTo>
                    <a:pt x="56172" y="98385"/>
                    <a:pt x="57240" y="99468"/>
                    <a:pt x="58134" y="99468"/>
                  </a:cubicBezTo>
                  <a:cubicBezTo>
                    <a:pt x="58271" y="99468"/>
                    <a:pt x="58403" y="99443"/>
                    <a:pt x="58530" y="99388"/>
                  </a:cubicBezTo>
                  <a:cubicBezTo>
                    <a:pt x="58995" y="99183"/>
                    <a:pt x="59423" y="99088"/>
                    <a:pt x="59925" y="99088"/>
                  </a:cubicBezTo>
                  <a:cubicBezTo>
                    <a:pt x="60453" y="99088"/>
                    <a:pt x="61061" y="99194"/>
                    <a:pt x="61879" y="99388"/>
                  </a:cubicBezTo>
                  <a:cubicBezTo>
                    <a:pt x="63475" y="99763"/>
                    <a:pt x="66350" y="101358"/>
                    <a:pt x="68105" y="101358"/>
                  </a:cubicBezTo>
                  <a:cubicBezTo>
                    <a:pt x="69276" y="101358"/>
                    <a:pt x="70164" y="101217"/>
                    <a:pt x="71191" y="101217"/>
                  </a:cubicBezTo>
                  <a:cubicBezTo>
                    <a:pt x="71705" y="101217"/>
                    <a:pt x="72254" y="101252"/>
                    <a:pt x="72890" y="101358"/>
                  </a:cubicBezTo>
                  <a:cubicBezTo>
                    <a:pt x="73053" y="101385"/>
                    <a:pt x="73208" y="101397"/>
                    <a:pt x="73358" y="101397"/>
                  </a:cubicBezTo>
                  <a:cubicBezTo>
                    <a:pt x="74762" y="101397"/>
                    <a:pt x="75655" y="100316"/>
                    <a:pt x="77065" y="100316"/>
                  </a:cubicBezTo>
                  <a:cubicBezTo>
                    <a:pt x="77280" y="100316"/>
                    <a:pt x="77507" y="100341"/>
                    <a:pt x="77749" y="100399"/>
                  </a:cubicBezTo>
                  <a:cubicBezTo>
                    <a:pt x="79756" y="100882"/>
                    <a:pt x="81994" y="101839"/>
                    <a:pt x="82790" y="102637"/>
                  </a:cubicBezTo>
                  <a:cubicBezTo>
                    <a:pt x="82834" y="102683"/>
                    <a:pt x="82862" y="102733"/>
                    <a:pt x="82884" y="102793"/>
                  </a:cubicBezTo>
                  <a:cubicBezTo>
                    <a:pt x="82889" y="102805"/>
                    <a:pt x="82895" y="102821"/>
                    <a:pt x="82901" y="102843"/>
                  </a:cubicBezTo>
                  <a:cubicBezTo>
                    <a:pt x="82917" y="102909"/>
                    <a:pt x="82929" y="102992"/>
                    <a:pt x="82929" y="103086"/>
                  </a:cubicBezTo>
                  <a:cubicBezTo>
                    <a:pt x="82929" y="103456"/>
                    <a:pt x="82792" y="103983"/>
                    <a:pt x="82619" y="104608"/>
                  </a:cubicBezTo>
                  <a:cubicBezTo>
                    <a:pt x="82590" y="104712"/>
                    <a:pt x="82556" y="104818"/>
                    <a:pt x="82528" y="104928"/>
                  </a:cubicBezTo>
                  <a:cubicBezTo>
                    <a:pt x="82510" y="104994"/>
                    <a:pt x="82488" y="105068"/>
                    <a:pt x="82472" y="105134"/>
                  </a:cubicBezTo>
                  <a:cubicBezTo>
                    <a:pt x="82438" y="105255"/>
                    <a:pt x="82406" y="105377"/>
                    <a:pt x="82372" y="105505"/>
                  </a:cubicBezTo>
                  <a:lnTo>
                    <a:pt x="100184" y="105505"/>
                  </a:lnTo>
                  <a:cubicBezTo>
                    <a:pt x="100184" y="105505"/>
                    <a:pt x="100024" y="104553"/>
                    <a:pt x="100024" y="102636"/>
                  </a:cubicBezTo>
                  <a:cubicBezTo>
                    <a:pt x="100024" y="100722"/>
                    <a:pt x="100340" y="100398"/>
                    <a:pt x="100982" y="98167"/>
                  </a:cubicBezTo>
                  <a:cubicBezTo>
                    <a:pt x="101082" y="97820"/>
                    <a:pt x="101262" y="97282"/>
                    <a:pt x="101502" y="96629"/>
                  </a:cubicBezTo>
                  <a:cubicBezTo>
                    <a:pt x="101550" y="96495"/>
                    <a:pt x="101600" y="96358"/>
                    <a:pt x="101651" y="96218"/>
                  </a:cubicBezTo>
                  <a:cubicBezTo>
                    <a:pt x="101667" y="96168"/>
                    <a:pt x="101689" y="96115"/>
                    <a:pt x="101711" y="96057"/>
                  </a:cubicBezTo>
                  <a:cubicBezTo>
                    <a:pt x="101745" y="95968"/>
                    <a:pt x="101777" y="95879"/>
                    <a:pt x="101811" y="95785"/>
                  </a:cubicBezTo>
                  <a:cubicBezTo>
                    <a:pt x="102120" y="94972"/>
                    <a:pt x="102475" y="94040"/>
                    <a:pt x="102852" y="93088"/>
                  </a:cubicBezTo>
                  <a:cubicBezTo>
                    <a:pt x="102915" y="92926"/>
                    <a:pt x="102976" y="92765"/>
                    <a:pt x="103042" y="92605"/>
                  </a:cubicBezTo>
                  <a:cubicBezTo>
                    <a:pt x="103121" y="92405"/>
                    <a:pt x="103204" y="92200"/>
                    <a:pt x="103280" y="92001"/>
                  </a:cubicBezTo>
                  <a:cubicBezTo>
                    <a:pt x="103317" y="91908"/>
                    <a:pt x="103358" y="91813"/>
                    <a:pt x="103391" y="91718"/>
                  </a:cubicBezTo>
                  <a:cubicBezTo>
                    <a:pt x="103450" y="91565"/>
                    <a:pt x="103513" y="91415"/>
                    <a:pt x="103573" y="91265"/>
                  </a:cubicBezTo>
                  <a:cubicBezTo>
                    <a:pt x="103681" y="91003"/>
                    <a:pt x="103779" y="90750"/>
                    <a:pt x="103880" y="90499"/>
                  </a:cubicBezTo>
                  <a:cubicBezTo>
                    <a:pt x="103912" y="90415"/>
                    <a:pt x="103946" y="90333"/>
                    <a:pt x="103978" y="90249"/>
                  </a:cubicBezTo>
                  <a:cubicBezTo>
                    <a:pt x="104778" y="88259"/>
                    <a:pt x="105464" y="86580"/>
                    <a:pt x="105646" y="86144"/>
                  </a:cubicBezTo>
                  <a:cubicBezTo>
                    <a:pt x="105651" y="86122"/>
                    <a:pt x="105657" y="86110"/>
                    <a:pt x="105663" y="86094"/>
                  </a:cubicBezTo>
                  <a:cubicBezTo>
                    <a:pt x="105673" y="86065"/>
                    <a:pt x="105679" y="86049"/>
                    <a:pt x="105685" y="86037"/>
                  </a:cubicBezTo>
                  <a:cubicBezTo>
                    <a:pt x="105685" y="86035"/>
                    <a:pt x="105684" y="86034"/>
                    <a:pt x="105682" y="86034"/>
                  </a:cubicBezTo>
                  <a:cubicBezTo>
                    <a:pt x="105678" y="86034"/>
                    <a:pt x="105670" y="86039"/>
                    <a:pt x="105663" y="86043"/>
                  </a:cubicBezTo>
                  <a:cubicBezTo>
                    <a:pt x="105657" y="86049"/>
                    <a:pt x="105640" y="86049"/>
                    <a:pt x="105624" y="86053"/>
                  </a:cubicBezTo>
                  <a:cubicBezTo>
                    <a:pt x="105618" y="86053"/>
                    <a:pt x="105607" y="86053"/>
                    <a:pt x="105596" y="86059"/>
                  </a:cubicBezTo>
                  <a:cubicBezTo>
                    <a:pt x="105570" y="86071"/>
                    <a:pt x="105536" y="86075"/>
                    <a:pt x="105496" y="86087"/>
                  </a:cubicBezTo>
                  <a:cubicBezTo>
                    <a:pt x="105392" y="86108"/>
                    <a:pt x="105252" y="86147"/>
                    <a:pt x="105087" y="86181"/>
                  </a:cubicBezTo>
                  <a:cubicBezTo>
                    <a:pt x="105021" y="86197"/>
                    <a:pt x="104941" y="86214"/>
                    <a:pt x="104863" y="86225"/>
                  </a:cubicBezTo>
                  <a:cubicBezTo>
                    <a:pt x="104775" y="86241"/>
                    <a:pt x="104686" y="86258"/>
                    <a:pt x="104594" y="86269"/>
                  </a:cubicBezTo>
                  <a:cubicBezTo>
                    <a:pt x="104502" y="86280"/>
                    <a:pt x="104411" y="86292"/>
                    <a:pt x="104321" y="86302"/>
                  </a:cubicBezTo>
                  <a:cubicBezTo>
                    <a:pt x="104236" y="86309"/>
                    <a:pt x="104148" y="86314"/>
                    <a:pt x="104064" y="86314"/>
                  </a:cubicBezTo>
                  <a:cubicBezTo>
                    <a:pt x="104011" y="86314"/>
                    <a:pt x="103960" y="86312"/>
                    <a:pt x="103910" y="86308"/>
                  </a:cubicBezTo>
                  <a:cubicBezTo>
                    <a:pt x="103832" y="86302"/>
                    <a:pt x="103759" y="86296"/>
                    <a:pt x="103693" y="86280"/>
                  </a:cubicBezTo>
                  <a:cubicBezTo>
                    <a:pt x="103529" y="86240"/>
                    <a:pt x="103405" y="86162"/>
                    <a:pt x="103373" y="86029"/>
                  </a:cubicBezTo>
                  <a:cubicBezTo>
                    <a:pt x="103211" y="85390"/>
                    <a:pt x="104009" y="82075"/>
                    <a:pt x="104009" y="82075"/>
                  </a:cubicBezTo>
                  <a:lnTo>
                    <a:pt x="80965" y="82075"/>
                  </a:lnTo>
                  <a:lnTo>
                    <a:pt x="80788" y="80059"/>
                  </a:lnTo>
                  <a:cubicBezTo>
                    <a:pt x="80788" y="80059"/>
                    <a:pt x="80589" y="74384"/>
                    <a:pt x="80754" y="71542"/>
                  </a:cubicBezTo>
                  <a:cubicBezTo>
                    <a:pt x="80920" y="68706"/>
                    <a:pt x="80421" y="65366"/>
                    <a:pt x="79252" y="64197"/>
                  </a:cubicBezTo>
                  <a:cubicBezTo>
                    <a:pt x="78085" y="63029"/>
                    <a:pt x="77748" y="60857"/>
                    <a:pt x="77748" y="60857"/>
                  </a:cubicBezTo>
                  <a:cubicBezTo>
                    <a:pt x="77748" y="60857"/>
                    <a:pt x="77920" y="59853"/>
                    <a:pt x="76752" y="58730"/>
                  </a:cubicBezTo>
                  <a:cubicBezTo>
                    <a:pt x="75583" y="57604"/>
                    <a:pt x="74746" y="56179"/>
                    <a:pt x="74581" y="55183"/>
                  </a:cubicBezTo>
                  <a:lnTo>
                    <a:pt x="74581" y="55183"/>
                  </a:lnTo>
                  <a:lnTo>
                    <a:pt x="95660" y="56158"/>
                  </a:lnTo>
                  <a:cubicBezTo>
                    <a:pt x="95643" y="56242"/>
                    <a:pt x="95627" y="56327"/>
                    <a:pt x="95610" y="56418"/>
                  </a:cubicBezTo>
                  <a:cubicBezTo>
                    <a:pt x="95593" y="56522"/>
                    <a:pt x="95583" y="56628"/>
                    <a:pt x="95577" y="56738"/>
                  </a:cubicBezTo>
                  <a:cubicBezTo>
                    <a:pt x="95565" y="56860"/>
                    <a:pt x="95561" y="56988"/>
                    <a:pt x="95561" y="57115"/>
                  </a:cubicBezTo>
                  <a:cubicBezTo>
                    <a:pt x="95561" y="58821"/>
                    <a:pt x="96408" y="60843"/>
                    <a:pt x="97926" y="61912"/>
                  </a:cubicBezTo>
                  <a:cubicBezTo>
                    <a:pt x="100339" y="63622"/>
                    <a:pt x="102476" y="64759"/>
                    <a:pt x="102476" y="66470"/>
                  </a:cubicBezTo>
                  <a:cubicBezTo>
                    <a:pt x="102476" y="68176"/>
                    <a:pt x="103330" y="68465"/>
                    <a:pt x="103048" y="69317"/>
                  </a:cubicBezTo>
                  <a:cubicBezTo>
                    <a:pt x="102758" y="70171"/>
                    <a:pt x="102475" y="71739"/>
                    <a:pt x="104326" y="72735"/>
                  </a:cubicBezTo>
                  <a:cubicBezTo>
                    <a:pt x="106178" y="73727"/>
                    <a:pt x="106746" y="74279"/>
                    <a:pt x="107030" y="75924"/>
                  </a:cubicBezTo>
                  <a:cubicBezTo>
                    <a:pt x="107256" y="77220"/>
                    <a:pt x="107834" y="78996"/>
                    <a:pt x="108765" y="78996"/>
                  </a:cubicBezTo>
                  <a:cubicBezTo>
                    <a:pt x="109015" y="78996"/>
                    <a:pt x="109292" y="78867"/>
                    <a:pt x="109594" y="78565"/>
                  </a:cubicBezTo>
                  <a:cubicBezTo>
                    <a:pt x="110083" y="78075"/>
                    <a:pt x="110523" y="77990"/>
                    <a:pt x="110917" y="77990"/>
                  </a:cubicBezTo>
                  <a:cubicBezTo>
                    <a:pt x="111129" y="77990"/>
                    <a:pt x="111329" y="78014"/>
                    <a:pt x="111516" y="78014"/>
                  </a:cubicBezTo>
                  <a:cubicBezTo>
                    <a:pt x="111992" y="78014"/>
                    <a:pt x="112390" y="77854"/>
                    <a:pt x="112724" y="76714"/>
                  </a:cubicBezTo>
                  <a:cubicBezTo>
                    <a:pt x="112996" y="75797"/>
                    <a:pt x="113223" y="75028"/>
                    <a:pt x="113450" y="74353"/>
                  </a:cubicBezTo>
                  <a:cubicBezTo>
                    <a:pt x="113523" y="74130"/>
                    <a:pt x="113594" y="73918"/>
                    <a:pt x="113672" y="73720"/>
                  </a:cubicBezTo>
                  <a:cubicBezTo>
                    <a:pt x="113704" y="73618"/>
                    <a:pt x="113744" y="73519"/>
                    <a:pt x="113782" y="73419"/>
                  </a:cubicBezTo>
                  <a:cubicBezTo>
                    <a:pt x="113893" y="73141"/>
                    <a:pt x="114009" y="72876"/>
                    <a:pt x="114131" y="72626"/>
                  </a:cubicBezTo>
                  <a:cubicBezTo>
                    <a:pt x="114131" y="72621"/>
                    <a:pt x="114131" y="72615"/>
                    <a:pt x="114137" y="72609"/>
                  </a:cubicBezTo>
                  <a:cubicBezTo>
                    <a:pt x="114137" y="72609"/>
                    <a:pt x="114194" y="72611"/>
                    <a:pt x="114295" y="72611"/>
                  </a:cubicBezTo>
                  <a:cubicBezTo>
                    <a:pt x="114952" y="72611"/>
                    <a:pt x="117495" y="72544"/>
                    <a:pt x="118651" y="71532"/>
                  </a:cubicBezTo>
                  <a:cubicBezTo>
                    <a:pt x="118989" y="71236"/>
                    <a:pt x="119348" y="71133"/>
                    <a:pt x="119709" y="71133"/>
                  </a:cubicBezTo>
                  <a:cubicBezTo>
                    <a:pt x="120549" y="71133"/>
                    <a:pt x="121400" y="71691"/>
                    <a:pt x="122023" y="71691"/>
                  </a:cubicBezTo>
                  <a:cubicBezTo>
                    <a:pt x="122193" y="71691"/>
                    <a:pt x="122345" y="71649"/>
                    <a:pt x="122476" y="71543"/>
                  </a:cubicBezTo>
                  <a:cubicBezTo>
                    <a:pt x="123314" y="70879"/>
                    <a:pt x="123984" y="70208"/>
                    <a:pt x="125318" y="68636"/>
                  </a:cubicBezTo>
                  <a:cubicBezTo>
                    <a:pt x="126652" y="67062"/>
                    <a:pt x="126150" y="68209"/>
                    <a:pt x="126652" y="66370"/>
                  </a:cubicBezTo>
                  <a:cubicBezTo>
                    <a:pt x="127151" y="64532"/>
                    <a:pt x="129487" y="62864"/>
                    <a:pt x="129487" y="62864"/>
                  </a:cubicBezTo>
                  <a:lnTo>
                    <a:pt x="127490" y="45783"/>
                  </a:lnTo>
                  <a:lnTo>
                    <a:pt x="134567" y="43930"/>
                  </a:lnTo>
                  <a:cubicBezTo>
                    <a:pt x="134493" y="43715"/>
                    <a:pt x="134617" y="43467"/>
                    <a:pt x="134970" y="43162"/>
                  </a:cubicBezTo>
                  <a:cubicBezTo>
                    <a:pt x="135991" y="42293"/>
                    <a:pt x="135553" y="41567"/>
                    <a:pt x="135846" y="40404"/>
                  </a:cubicBezTo>
                  <a:cubicBezTo>
                    <a:pt x="136135" y="39241"/>
                    <a:pt x="136429" y="39241"/>
                    <a:pt x="137155" y="38078"/>
                  </a:cubicBezTo>
                  <a:cubicBezTo>
                    <a:pt x="137880" y="36915"/>
                    <a:pt x="138756" y="35027"/>
                    <a:pt x="137155" y="34007"/>
                  </a:cubicBezTo>
                  <a:cubicBezTo>
                    <a:pt x="135659" y="33062"/>
                    <a:pt x="135436" y="29450"/>
                    <a:pt x="134822" y="29450"/>
                  </a:cubicBezTo>
                  <a:cubicBezTo>
                    <a:pt x="134778" y="29450"/>
                    <a:pt x="134733" y="29468"/>
                    <a:pt x="134685" y="29506"/>
                  </a:cubicBezTo>
                  <a:cubicBezTo>
                    <a:pt x="133960" y="30088"/>
                    <a:pt x="133667" y="31099"/>
                    <a:pt x="132504" y="31975"/>
                  </a:cubicBezTo>
                  <a:cubicBezTo>
                    <a:pt x="132199" y="32203"/>
                    <a:pt x="131955" y="32301"/>
                    <a:pt x="131741" y="32301"/>
                  </a:cubicBezTo>
                  <a:cubicBezTo>
                    <a:pt x="131141" y="32301"/>
                    <a:pt x="130787" y="31524"/>
                    <a:pt x="130035" y="30666"/>
                  </a:cubicBezTo>
                  <a:cubicBezTo>
                    <a:pt x="129021" y="29503"/>
                    <a:pt x="130761" y="29066"/>
                    <a:pt x="132943" y="27177"/>
                  </a:cubicBezTo>
                  <a:cubicBezTo>
                    <a:pt x="135125" y="25290"/>
                    <a:pt x="132943" y="24564"/>
                    <a:pt x="132217" y="23252"/>
                  </a:cubicBezTo>
                  <a:cubicBezTo>
                    <a:pt x="131493" y="21943"/>
                    <a:pt x="129748" y="21364"/>
                    <a:pt x="127859" y="20056"/>
                  </a:cubicBezTo>
                  <a:cubicBezTo>
                    <a:pt x="127077" y="19514"/>
                    <a:pt x="126520" y="19346"/>
                    <a:pt x="126082" y="19346"/>
                  </a:cubicBezTo>
                  <a:cubicBezTo>
                    <a:pt x="125465" y="19346"/>
                    <a:pt x="125088" y="19681"/>
                    <a:pt x="124658" y="19768"/>
                  </a:cubicBezTo>
                  <a:cubicBezTo>
                    <a:pt x="123934" y="19911"/>
                    <a:pt x="122338" y="21943"/>
                    <a:pt x="122771" y="22525"/>
                  </a:cubicBezTo>
                  <a:cubicBezTo>
                    <a:pt x="123208" y="23105"/>
                    <a:pt x="123065" y="25142"/>
                    <a:pt x="122189" y="26451"/>
                  </a:cubicBezTo>
                  <a:cubicBezTo>
                    <a:pt x="122028" y="26694"/>
                    <a:pt x="121876" y="26791"/>
                    <a:pt x="121729" y="26791"/>
                  </a:cubicBezTo>
                  <a:cubicBezTo>
                    <a:pt x="121145" y="26791"/>
                    <a:pt x="120644" y="25243"/>
                    <a:pt x="119930" y="25243"/>
                  </a:cubicBezTo>
                  <a:cubicBezTo>
                    <a:pt x="119862" y="25243"/>
                    <a:pt x="119791" y="25257"/>
                    <a:pt x="119719" y="25288"/>
                  </a:cubicBezTo>
                  <a:cubicBezTo>
                    <a:pt x="118707" y="25724"/>
                    <a:pt x="119719" y="26307"/>
                    <a:pt x="118994" y="27176"/>
                  </a:cubicBezTo>
                  <a:cubicBezTo>
                    <a:pt x="118271" y="28046"/>
                    <a:pt x="118850" y="28196"/>
                    <a:pt x="118558" y="29941"/>
                  </a:cubicBezTo>
                  <a:cubicBezTo>
                    <a:pt x="118271" y="31679"/>
                    <a:pt x="119577" y="32117"/>
                    <a:pt x="119435" y="33280"/>
                  </a:cubicBezTo>
                  <a:cubicBezTo>
                    <a:pt x="119283" y="34443"/>
                    <a:pt x="119283" y="35463"/>
                    <a:pt x="120016" y="38077"/>
                  </a:cubicBezTo>
                  <a:cubicBezTo>
                    <a:pt x="120740" y="40690"/>
                    <a:pt x="121176" y="40257"/>
                    <a:pt x="120740" y="41709"/>
                  </a:cubicBezTo>
                  <a:cubicBezTo>
                    <a:pt x="120303" y="43159"/>
                    <a:pt x="119284" y="44468"/>
                    <a:pt x="117977" y="45780"/>
                  </a:cubicBezTo>
                  <a:cubicBezTo>
                    <a:pt x="117462" y="46294"/>
                    <a:pt x="116992" y="46517"/>
                    <a:pt x="116532" y="46517"/>
                  </a:cubicBezTo>
                  <a:cubicBezTo>
                    <a:pt x="116235" y="46517"/>
                    <a:pt x="115942" y="46424"/>
                    <a:pt x="115645" y="46257"/>
                  </a:cubicBezTo>
                  <a:cubicBezTo>
                    <a:pt x="115228" y="46030"/>
                    <a:pt x="114809" y="45659"/>
                    <a:pt x="114343" y="45198"/>
                  </a:cubicBezTo>
                  <a:cubicBezTo>
                    <a:pt x="113467" y="44322"/>
                    <a:pt x="112852" y="43121"/>
                    <a:pt x="112459" y="41986"/>
                  </a:cubicBezTo>
                  <a:cubicBezTo>
                    <a:pt x="112261" y="41426"/>
                    <a:pt x="112116" y="40883"/>
                    <a:pt x="112023" y="40401"/>
                  </a:cubicBezTo>
                  <a:cubicBezTo>
                    <a:pt x="111728" y="38945"/>
                    <a:pt x="111441" y="37929"/>
                    <a:pt x="112310" y="35749"/>
                  </a:cubicBezTo>
                  <a:cubicBezTo>
                    <a:pt x="113179" y="33571"/>
                    <a:pt x="112310" y="32551"/>
                    <a:pt x="112597" y="31096"/>
                  </a:cubicBezTo>
                  <a:cubicBezTo>
                    <a:pt x="112889" y="29643"/>
                    <a:pt x="112889" y="28337"/>
                    <a:pt x="114342" y="27174"/>
                  </a:cubicBezTo>
                  <a:cubicBezTo>
                    <a:pt x="115389" y="26336"/>
                    <a:pt x="115006" y="25348"/>
                    <a:pt x="114492" y="25348"/>
                  </a:cubicBezTo>
                  <a:cubicBezTo>
                    <a:pt x="114292" y="25348"/>
                    <a:pt x="114072" y="25498"/>
                    <a:pt x="113909" y="25865"/>
                  </a:cubicBezTo>
                  <a:cubicBezTo>
                    <a:pt x="113327" y="27173"/>
                    <a:pt x="111288" y="28191"/>
                    <a:pt x="110562" y="28191"/>
                  </a:cubicBezTo>
                  <a:cubicBezTo>
                    <a:pt x="109838" y="28191"/>
                    <a:pt x="110125" y="26447"/>
                    <a:pt x="111583" y="25428"/>
                  </a:cubicBezTo>
                  <a:cubicBezTo>
                    <a:pt x="113031" y="24409"/>
                    <a:pt x="113327" y="23539"/>
                    <a:pt x="112594" y="22957"/>
                  </a:cubicBezTo>
                  <a:cubicBezTo>
                    <a:pt x="111870" y="22374"/>
                    <a:pt x="113614" y="21213"/>
                    <a:pt x="115359" y="20194"/>
                  </a:cubicBezTo>
                  <a:cubicBezTo>
                    <a:pt x="117104" y="19181"/>
                    <a:pt x="117541" y="19468"/>
                    <a:pt x="119574" y="17874"/>
                  </a:cubicBezTo>
                  <a:cubicBezTo>
                    <a:pt x="120252" y="17340"/>
                    <a:pt x="120930" y="17162"/>
                    <a:pt x="121592" y="17162"/>
                  </a:cubicBezTo>
                  <a:cubicBezTo>
                    <a:pt x="122916" y="17162"/>
                    <a:pt x="124176" y="17874"/>
                    <a:pt x="125240" y="17874"/>
                  </a:cubicBezTo>
                  <a:cubicBezTo>
                    <a:pt x="126842" y="17874"/>
                    <a:pt x="128005" y="15547"/>
                    <a:pt x="126549" y="15397"/>
                  </a:cubicBezTo>
                  <a:cubicBezTo>
                    <a:pt x="125304" y="15269"/>
                    <a:pt x="125451" y="14615"/>
                    <a:pt x="124412" y="14615"/>
                  </a:cubicBezTo>
                  <a:cubicBezTo>
                    <a:pt x="124241" y="14615"/>
                    <a:pt x="124038" y="14632"/>
                    <a:pt x="123793" y="14673"/>
                  </a:cubicBezTo>
                  <a:cubicBezTo>
                    <a:pt x="123469" y="14727"/>
                    <a:pt x="123211" y="14752"/>
                    <a:pt x="123001" y="14752"/>
                  </a:cubicBezTo>
                  <a:cubicBezTo>
                    <a:pt x="122076" y="14752"/>
                    <a:pt x="122084" y="14278"/>
                    <a:pt x="121611" y="13804"/>
                  </a:cubicBezTo>
                  <a:cubicBezTo>
                    <a:pt x="121497" y="13690"/>
                    <a:pt x="121267" y="13643"/>
                    <a:pt x="120957" y="13643"/>
                  </a:cubicBezTo>
                  <a:cubicBezTo>
                    <a:pt x="119681" y="13643"/>
                    <a:pt x="117057" y="14442"/>
                    <a:pt x="115658" y="14673"/>
                  </a:cubicBezTo>
                  <a:cubicBezTo>
                    <a:pt x="115236" y="14744"/>
                    <a:pt x="114856" y="14772"/>
                    <a:pt x="114497" y="14772"/>
                  </a:cubicBezTo>
                  <a:cubicBezTo>
                    <a:pt x="113369" y="14772"/>
                    <a:pt x="112437" y="14494"/>
                    <a:pt x="111006" y="14386"/>
                  </a:cubicBezTo>
                  <a:cubicBezTo>
                    <a:pt x="109117" y="14241"/>
                    <a:pt x="109549" y="13221"/>
                    <a:pt x="109594" y="12784"/>
                  </a:cubicBezTo>
                  <a:cubicBezTo>
                    <a:pt x="109630" y="12424"/>
                    <a:pt x="109677" y="11474"/>
                    <a:pt x="108880" y="11474"/>
                  </a:cubicBezTo>
                  <a:cubicBezTo>
                    <a:pt x="108709" y="11474"/>
                    <a:pt x="108499" y="11518"/>
                    <a:pt x="108242" y="11621"/>
                  </a:cubicBezTo>
                  <a:cubicBezTo>
                    <a:pt x="106792" y="12202"/>
                    <a:pt x="106067" y="13658"/>
                    <a:pt x="104466" y="13658"/>
                  </a:cubicBezTo>
                  <a:cubicBezTo>
                    <a:pt x="102865" y="13658"/>
                    <a:pt x="102138" y="14963"/>
                    <a:pt x="101125" y="15263"/>
                  </a:cubicBezTo>
                  <a:cubicBezTo>
                    <a:pt x="100785" y="15363"/>
                    <a:pt x="100493" y="15397"/>
                    <a:pt x="100193" y="15397"/>
                  </a:cubicBezTo>
                  <a:cubicBezTo>
                    <a:pt x="99595" y="15397"/>
                    <a:pt x="98967" y="15263"/>
                    <a:pt x="97876" y="15263"/>
                  </a:cubicBezTo>
                  <a:cubicBezTo>
                    <a:pt x="96234" y="15263"/>
                    <a:pt x="96559" y="13623"/>
                    <a:pt x="94922" y="12965"/>
                  </a:cubicBezTo>
                  <a:cubicBezTo>
                    <a:pt x="94676" y="12867"/>
                    <a:pt x="94445" y="12828"/>
                    <a:pt x="94229" y="12828"/>
                  </a:cubicBezTo>
                  <a:cubicBezTo>
                    <a:pt x="93385" y="12828"/>
                    <a:pt x="92784" y="13427"/>
                    <a:pt x="92494" y="13427"/>
                  </a:cubicBezTo>
                  <a:cubicBezTo>
                    <a:pt x="92365" y="13427"/>
                    <a:pt x="92297" y="13308"/>
                    <a:pt x="92297" y="12965"/>
                  </a:cubicBezTo>
                  <a:cubicBezTo>
                    <a:pt x="92297" y="11649"/>
                    <a:pt x="93610" y="10998"/>
                    <a:pt x="94922" y="10011"/>
                  </a:cubicBezTo>
                  <a:cubicBezTo>
                    <a:pt x="96234" y="9025"/>
                    <a:pt x="102471" y="7712"/>
                    <a:pt x="101812" y="5469"/>
                  </a:cubicBezTo>
                  <a:cubicBezTo>
                    <a:pt x="101634" y="4857"/>
                    <a:pt x="101333" y="4648"/>
                    <a:pt x="100969" y="4648"/>
                  </a:cubicBezTo>
                  <a:cubicBezTo>
                    <a:pt x="100189" y="4648"/>
                    <a:pt x="99121" y="5613"/>
                    <a:pt x="98360" y="5613"/>
                  </a:cubicBezTo>
                  <a:cubicBezTo>
                    <a:pt x="98178" y="5613"/>
                    <a:pt x="98013" y="5557"/>
                    <a:pt x="97874" y="5419"/>
                  </a:cubicBezTo>
                  <a:cubicBezTo>
                    <a:pt x="97595" y="5140"/>
                    <a:pt x="97183" y="5045"/>
                    <a:pt x="96686" y="5045"/>
                  </a:cubicBezTo>
                  <a:cubicBezTo>
                    <a:pt x="95629" y="5045"/>
                    <a:pt x="94183" y="5473"/>
                    <a:pt x="92774" y="5473"/>
                  </a:cubicBezTo>
                  <a:cubicBezTo>
                    <a:pt x="92503" y="5473"/>
                    <a:pt x="92235" y="5457"/>
                    <a:pt x="91970" y="5419"/>
                  </a:cubicBezTo>
                  <a:cubicBezTo>
                    <a:pt x="89672" y="5087"/>
                    <a:pt x="88684" y="5087"/>
                    <a:pt x="87372" y="3121"/>
                  </a:cubicBezTo>
                  <a:cubicBezTo>
                    <a:pt x="87029" y="2605"/>
                    <a:pt x="86663" y="2427"/>
                    <a:pt x="86270" y="2427"/>
                  </a:cubicBezTo>
                  <a:cubicBezTo>
                    <a:pt x="85384" y="2427"/>
                    <a:pt x="84355" y="3329"/>
                    <a:pt x="83116" y="3329"/>
                  </a:cubicBezTo>
                  <a:cubicBezTo>
                    <a:pt x="82799" y="3329"/>
                    <a:pt x="82468" y="3270"/>
                    <a:pt x="82122" y="3121"/>
                  </a:cubicBezTo>
                  <a:cubicBezTo>
                    <a:pt x="80158" y="2280"/>
                    <a:pt x="78912" y="1"/>
                    <a:pt x="779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7629122" y="1684069"/>
              <a:ext cx="1148671" cy="2100151"/>
            </a:xfrm>
            <a:custGeom>
              <a:rect b="b" l="l" r="r" t="t"/>
              <a:pathLst>
                <a:path extrusionOk="0" h="156465" w="85578">
                  <a:moveTo>
                    <a:pt x="77252" y="1"/>
                  </a:moveTo>
                  <a:cubicBezTo>
                    <a:pt x="77046" y="1"/>
                    <a:pt x="77219" y="404"/>
                    <a:pt x="75836" y="1046"/>
                  </a:cubicBezTo>
                  <a:cubicBezTo>
                    <a:pt x="75477" y="1212"/>
                    <a:pt x="75208" y="1277"/>
                    <a:pt x="74991" y="1277"/>
                  </a:cubicBezTo>
                  <a:cubicBezTo>
                    <a:pt x="74152" y="1277"/>
                    <a:pt x="74115" y="289"/>
                    <a:pt x="72789" y="289"/>
                  </a:cubicBezTo>
                  <a:cubicBezTo>
                    <a:pt x="72657" y="289"/>
                    <a:pt x="72512" y="299"/>
                    <a:pt x="72353" y="320"/>
                  </a:cubicBezTo>
                  <a:cubicBezTo>
                    <a:pt x="70171" y="610"/>
                    <a:pt x="69302" y="10497"/>
                    <a:pt x="68571" y="11366"/>
                  </a:cubicBezTo>
                  <a:cubicBezTo>
                    <a:pt x="67843" y="12234"/>
                    <a:pt x="67843" y="13835"/>
                    <a:pt x="67262" y="14998"/>
                  </a:cubicBezTo>
                  <a:cubicBezTo>
                    <a:pt x="66682" y="16161"/>
                    <a:pt x="64793" y="17757"/>
                    <a:pt x="61740" y="17906"/>
                  </a:cubicBezTo>
                  <a:cubicBezTo>
                    <a:pt x="58690" y="18051"/>
                    <a:pt x="59414" y="19502"/>
                    <a:pt x="57670" y="21202"/>
                  </a:cubicBezTo>
                  <a:cubicBezTo>
                    <a:pt x="55925" y="22910"/>
                    <a:pt x="53169" y="22847"/>
                    <a:pt x="50115" y="24155"/>
                  </a:cubicBezTo>
                  <a:cubicBezTo>
                    <a:pt x="47062" y="25463"/>
                    <a:pt x="44881" y="29532"/>
                    <a:pt x="44881" y="29532"/>
                  </a:cubicBezTo>
                  <a:cubicBezTo>
                    <a:pt x="44881" y="29532"/>
                    <a:pt x="44155" y="33310"/>
                    <a:pt x="43136" y="34618"/>
                  </a:cubicBezTo>
                  <a:cubicBezTo>
                    <a:pt x="42739" y="35130"/>
                    <a:pt x="42118" y="35285"/>
                    <a:pt x="41413" y="35285"/>
                  </a:cubicBezTo>
                  <a:cubicBezTo>
                    <a:pt x="40320" y="35285"/>
                    <a:pt x="39025" y="34911"/>
                    <a:pt x="38051" y="34911"/>
                  </a:cubicBezTo>
                  <a:cubicBezTo>
                    <a:pt x="36451" y="34911"/>
                    <a:pt x="35000" y="36800"/>
                    <a:pt x="34419" y="37381"/>
                  </a:cubicBezTo>
                  <a:cubicBezTo>
                    <a:pt x="33837" y="37960"/>
                    <a:pt x="33837" y="39704"/>
                    <a:pt x="33256" y="41013"/>
                  </a:cubicBezTo>
                  <a:cubicBezTo>
                    <a:pt x="32671" y="42321"/>
                    <a:pt x="32235" y="42176"/>
                    <a:pt x="30058" y="44065"/>
                  </a:cubicBezTo>
                  <a:cubicBezTo>
                    <a:pt x="29372" y="44665"/>
                    <a:pt x="28870" y="44966"/>
                    <a:pt x="28471" y="45184"/>
                  </a:cubicBezTo>
                  <a:cubicBezTo>
                    <a:pt x="28122" y="45373"/>
                    <a:pt x="27845" y="45494"/>
                    <a:pt x="27584" y="45682"/>
                  </a:cubicBezTo>
                  <a:cubicBezTo>
                    <a:pt x="27584" y="45682"/>
                    <a:pt x="28958" y="56914"/>
                    <a:pt x="28288" y="58083"/>
                  </a:cubicBezTo>
                  <a:cubicBezTo>
                    <a:pt x="27620" y="59252"/>
                    <a:pt x="26451" y="60594"/>
                    <a:pt x="25785" y="62591"/>
                  </a:cubicBezTo>
                  <a:cubicBezTo>
                    <a:pt x="25115" y="64598"/>
                    <a:pt x="23282" y="67434"/>
                    <a:pt x="22280" y="68940"/>
                  </a:cubicBezTo>
                  <a:cubicBezTo>
                    <a:pt x="21279" y="70442"/>
                    <a:pt x="19777" y="71609"/>
                    <a:pt x="19777" y="71609"/>
                  </a:cubicBezTo>
                  <a:cubicBezTo>
                    <a:pt x="19777" y="71609"/>
                    <a:pt x="21398" y="73089"/>
                    <a:pt x="22356" y="75160"/>
                  </a:cubicBezTo>
                  <a:cubicBezTo>
                    <a:pt x="22409" y="75275"/>
                    <a:pt x="22467" y="75386"/>
                    <a:pt x="22533" y="75493"/>
                  </a:cubicBezTo>
                  <a:cubicBezTo>
                    <a:pt x="22567" y="75555"/>
                    <a:pt x="22599" y="75608"/>
                    <a:pt x="22643" y="75665"/>
                  </a:cubicBezTo>
                  <a:cubicBezTo>
                    <a:pt x="22751" y="75826"/>
                    <a:pt x="22866" y="75975"/>
                    <a:pt x="22994" y="76119"/>
                  </a:cubicBezTo>
                  <a:lnTo>
                    <a:pt x="22994" y="76125"/>
                  </a:lnTo>
                  <a:cubicBezTo>
                    <a:pt x="22932" y="76215"/>
                    <a:pt x="22847" y="76357"/>
                    <a:pt x="22739" y="76540"/>
                  </a:cubicBezTo>
                  <a:cubicBezTo>
                    <a:pt x="22670" y="76659"/>
                    <a:pt x="22590" y="76804"/>
                    <a:pt x="22496" y="76960"/>
                  </a:cubicBezTo>
                  <a:lnTo>
                    <a:pt x="22490" y="76966"/>
                  </a:lnTo>
                  <a:cubicBezTo>
                    <a:pt x="22364" y="77200"/>
                    <a:pt x="22213" y="77472"/>
                    <a:pt x="22047" y="77759"/>
                  </a:cubicBezTo>
                  <a:cubicBezTo>
                    <a:pt x="21981" y="77870"/>
                    <a:pt x="21919" y="77980"/>
                    <a:pt x="21857" y="78095"/>
                  </a:cubicBezTo>
                  <a:cubicBezTo>
                    <a:pt x="21754" y="78289"/>
                    <a:pt x="21636" y="78495"/>
                    <a:pt x="21521" y="78704"/>
                  </a:cubicBezTo>
                  <a:cubicBezTo>
                    <a:pt x="21320" y="79058"/>
                    <a:pt x="21117" y="79430"/>
                    <a:pt x="20918" y="79807"/>
                  </a:cubicBezTo>
                  <a:cubicBezTo>
                    <a:pt x="20782" y="80041"/>
                    <a:pt x="20656" y="80284"/>
                    <a:pt x="20523" y="80523"/>
                  </a:cubicBezTo>
                  <a:cubicBezTo>
                    <a:pt x="19905" y="81664"/>
                    <a:pt x="19313" y="82753"/>
                    <a:pt x="18935" y="83453"/>
                  </a:cubicBezTo>
                  <a:cubicBezTo>
                    <a:pt x="18802" y="83703"/>
                    <a:pt x="18692" y="83896"/>
                    <a:pt x="18625" y="84028"/>
                  </a:cubicBezTo>
                  <a:cubicBezTo>
                    <a:pt x="18587" y="84108"/>
                    <a:pt x="18559" y="84158"/>
                    <a:pt x="18543" y="84186"/>
                  </a:cubicBezTo>
                  <a:cubicBezTo>
                    <a:pt x="18537" y="84190"/>
                    <a:pt x="18533" y="84196"/>
                    <a:pt x="18533" y="84202"/>
                  </a:cubicBezTo>
                  <a:lnTo>
                    <a:pt x="18537" y="84202"/>
                  </a:lnTo>
                  <a:cubicBezTo>
                    <a:pt x="18587" y="84196"/>
                    <a:pt x="18631" y="84190"/>
                    <a:pt x="18681" y="84180"/>
                  </a:cubicBezTo>
                  <a:cubicBezTo>
                    <a:pt x="19225" y="84097"/>
                    <a:pt x="19766" y="84003"/>
                    <a:pt x="20299" y="83921"/>
                  </a:cubicBezTo>
                  <a:cubicBezTo>
                    <a:pt x="20597" y="83871"/>
                    <a:pt x="20897" y="83821"/>
                    <a:pt x="21184" y="83771"/>
                  </a:cubicBezTo>
                  <a:cubicBezTo>
                    <a:pt x="21327" y="83748"/>
                    <a:pt x="21464" y="83726"/>
                    <a:pt x="21604" y="83704"/>
                  </a:cubicBezTo>
                  <a:cubicBezTo>
                    <a:pt x="22855" y="83502"/>
                    <a:pt x="23956" y="83346"/>
                    <a:pt x="24674" y="83346"/>
                  </a:cubicBezTo>
                  <a:cubicBezTo>
                    <a:pt x="24700" y="83346"/>
                    <a:pt x="24725" y="83346"/>
                    <a:pt x="24750" y="83346"/>
                  </a:cubicBezTo>
                  <a:cubicBezTo>
                    <a:pt x="24787" y="83346"/>
                    <a:pt x="24828" y="83346"/>
                    <a:pt x="24861" y="83351"/>
                  </a:cubicBezTo>
                  <a:cubicBezTo>
                    <a:pt x="24977" y="83351"/>
                    <a:pt x="25080" y="83363"/>
                    <a:pt x="25170" y="83379"/>
                  </a:cubicBezTo>
                  <a:cubicBezTo>
                    <a:pt x="25217" y="83391"/>
                    <a:pt x="25261" y="83395"/>
                    <a:pt x="25293" y="83413"/>
                  </a:cubicBezTo>
                  <a:cubicBezTo>
                    <a:pt x="25310" y="83413"/>
                    <a:pt x="25327" y="83417"/>
                    <a:pt x="25338" y="83429"/>
                  </a:cubicBezTo>
                  <a:cubicBezTo>
                    <a:pt x="25367" y="83435"/>
                    <a:pt x="25389" y="83445"/>
                    <a:pt x="25411" y="83457"/>
                  </a:cubicBezTo>
                  <a:cubicBezTo>
                    <a:pt x="25494" y="83495"/>
                    <a:pt x="25538" y="83548"/>
                    <a:pt x="25556" y="83622"/>
                  </a:cubicBezTo>
                  <a:cubicBezTo>
                    <a:pt x="25712" y="84421"/>
                    <a:pt x="21563" y="85284"/>
                    <a:pt x="19008" y="87488"/>
                  </a:cubicBezTo>
                  <a:cubicBezTo>
                    <a:pt x="16457" y="89686"/>
                    <a:pt x="15980" y="91482"/>
                    <a:pt x="14861" y="92417"/>
                  </a:cubicBezTo>
                  <a:cubicBezTo>
                    <a:pt x="13742" y="93355"/>
                    <a:pt x="12956" y="95717"/>
                    <a:pt x="12956" y="95717"/>
                  </a:cubicBezTo>
                  <a:cubicBezTo>
                    <a:pt x="12939" y="95717"/>
                    <a:pt x="12923" y="95717"/>
                    <a:pt x="12905" y="95723"/>
                  </a:cubicBezTo>
                  <a:cubicBezTo>
                    <a:pt x="12269" y="95765"/>
                    <a:pt x="11622" y="95811"/>
                    <a:pt x="10984" y="95855"/>
                  </a:cubicBezTo>
                  <a:cubicBezTo>
                    <a:pt x="10136" y="95916"/>
                    <a:pt x="9316" y="95982"/>
                    <a:pt x="8590" y="96072"/>
                  </a:cubicBezTo>
                  <a:cubicBezTo>
                    <a:pt x="8340" y="96101"/>
                    <a:pt x="8081" y="96129"/>
                    <a:pt x="7822" y="96145"/>
                  </a:cubicBezTo>
                  <a:cubicBezTo>
                    <a:pt x="7822" y="96145"/>
                    <a:pt x="9821" y="102083"/>
                    <a:pt x="9965" y="103661"/>
                  </a:cubicBezTo>
                  <a:cubicBezTo>
                    <a:pt x="10111" y="105244"/>
                    <a:pt x="10247" y="104820"/>
                    <a:pt x="11106" y="107096"/>
                  </a:cubicBezTo>
                  <a:cubicBezTo>
                    <a:pt x="11960" y="109372"/>
                    <a:pt x="12956" y="111638"/>
                    <a:pt x="12813" y="113066"/>
                  </a:cubicBezTo>
                  <a:cubicBezTo>
                    <a:pt x="12668" y="114500"/>
                    <a:pt x="12269" y="114075"/>
                    <a:pt x="12829" y="116205"/>
                  </a:cubicBezTo>
                  <a:cubicBezTo>
                    <a:pt x="13250" y="117831"/>
                    <a:pt x="12464" y="119452"/>
                    <a:pt x="12492" y="120637"/>
                  </a:cubicBezTo>
                  <a:cubicBezTo>
                    <a:pt x="10079" y="121395"/>
                    <a:pt x="8919" y="122513"/>
                    <a:pt x="6721" y="122513"/>
                  </a:cubicBezTo>
                  <a:cubicBezTo>
                    <a:pt x="6486" y="122513"/>
                    <a:pt x="6239" y="122500"/>
                    <a:pt x="5978" y="122473"/>
                  </a:cubicBezTo>
                  <a:cubicBezTo>
                    <a:pt x="4424" y="122310"/>
                    <a:pt x="3282" y="122126"/>
                    <a:pt x="2419" y="122126"/>
                  </a:cubicBezTo>
                  <a:cubicBezTo>
                    <a:pt x="1781" y="122126"/>
                    <a:pt x="1297" y="122227"/>
                    <a:pt x="911" y="122511"/>
                  </a:cubicBezTo>
                  <a:cubicBezTo>
                    <a:pt x="1" y="123181"/>
                    <a:pt x="1248" y="125175"/>
                    <a:pt x="911" y="125744"/>
                  </a:cubicBezTo>
                  <a:cubicBezTo>
                    <a:pt x="573" y="126317"/>
                    <a:pt x="1000" y="127202"/>
                    <a:pt x="1000" y="127202"/>
                  </a:cubicBezTo>
                  <a:cubicBezTo>
                    <a:pt x="2308" y="127202"/>
                    <a:pt x="3178" y="127202"/>
                    <a:pt x="6379" y="126333"/>
                  </a:cubicBezTo>
                  <a:cubicBezTo>
                    <a:pt x="6742" y="126234"/>
                    <a:pt x="7099" y="126189"/>
                    <a:pt x="7448" y="126189"/>
                  </a:cubicBezTo>
                  <a:cubicBezTo>
                    <a:pt x="10178" y="126189"/>
                    <a:pt x="12437" y="128936"/>
                    <a:pt x="13207" y="129967"/>
                  </a:cubicBezTo>
                  <a:cubicBezTo>
                    <a:pt x="13429" y="130262"/>
                    <a:pt x="13623" y="130379"/>
                    <a:pt x="13805" y="130379"/>
                  </a:cubicBezTo>
                  <a:cubicBezTo>
                    <a:pt x="14339" y="130379"/>
                    <a:pt x="14774" y="129380"/>
                    <a:pt x="15534" y="128947"/>
                  </a:cubicBezTo>
                  <a:cubicBezTo>
                    <a:pt x="16548" y="128365"/>
                    <a:pt x="16548" y="127641"/>
                    <a:pt x="17711" y="126620"/>
                  </a:cubicBezTo>
                  <a:cubicBezTo>
                    <a:pt x="18090" y="126288"/>
                    <a:pt x="18392" y="126173"/>
                    <a:pt x="18673" y="126173"/>
                  </a:cubicBezTo>
                  <a:cubicBezTo>
                    <a:pt x="19252" y="126173"/>
                    <a:pt x="19739" y="126667"/>
                    <a:pt x="20619" y="126765"/>
                  </a:cubicBezTo>
                  <a:cubicBezTo>
                    <a:pt x="21928" y="126913"/>
                    <a:pt x="22364" y="128945"/>
                    <a:pt x="24108" y="130690"/>
                  </a:cubicBezTo>
                  <a:cubicBezTo>
                    <a:pt x="25853" y="132435"/>
                    <a:pt x="28611" y="133598"/>
                    <a:pt x="29487" y="134466"/>
                  </a:cubicBezTo>
                  <a:cubicBezTo>
                    <a:pt x="30357" y="135337"/>
                    <a:pt x="29487" y="135772"/>
                    <a:pt x="28905" y="137374"/>
                  </a:cubicBezTo>
                  <a:cubicBezTo>
                    <a:pt x="28321" y="138967"/>
                    <a:pt x="28905" y="140712"/>
                    <a:pt x="29341" y="141732"/>
                  </a:cubicBezTo>
                  <a:cubicBezTo>
                    <a:pt x="29434" y="141952"/>
                    <a:pt x="29501" y="142043"/>
                    <a:pt x="29551" y="142043"/>
                  </a:cubicBezTo>
                  <a:cubicBezTo>
                    <a:pt x="29732" y="142043"/>
                    <a:pt x="29693" y="140848"/>
                    <a:pt x="29922" y="140280"/>
                  </a:cubicBezTo>
                  <a:cubicBezTo>
                    <a:pt x="30072" y="139900"/>
                    <a:pt x="30340" y="139640"/>
                    <a:pt x="30582" y="139640"/>
                  </a:cubicBezTo>
                  <a:cubicBezTo>
                    <a:pt x="30807" y="139640"/>
                    <a:pt x="31011" y="139864"/>
                    <a:pt x="31080" y="140423"/>
                  </a:cubicBezTo>
                  <a:cubicBezTo>
                    <a:pt x="31228" y="141585"/>
                    <a:pt x="30210" y="142894"/>
                    <a:pt x="31373" y="143037"/>
                  </a:cubicBezTo>
                  <a:cubicBezTo>
                    <a:pt x="32534" y="143181"/>
                    <a:pt x="32241" y="144926"/>
                    <a:pt x="33553" y="145802"/>
                  </a:cubicBezTo>
                  <a:cubicBezTo>
                    <a:pt x="34861" y="146670"/>
                    <a:pt x="34710" y="147109"/>
                    <a:pt x="35292" y="147978"/>
                  </a:cubicBezTo>
                  <a:cubicBezTo>
                    <a:pt x="35872" y="148851"/>
                    <a:pt x="36165" y="149434"/>
                    <a:pt x="37474" y="150160"/>
                  </a:cubicBezTo>
                  <a:cubicBezTo>
                    <a:pt x="38781" y="150886"/>
                    <a:pt x="38638" y="152342"/>
                    <a:pt x="38926" y="153067"/>
                  </a:cubicBezTo>
                  <a:cubicBezTo>
                    <a:pt x="39220" y="153793"/>
                    <a:pt x="39944" y="155101"/>
                    <a:pt x="41689" y="156120"/>
                  </a:cubicBezTo>
                  <a:cubicBezTo>
                    <a:pt x="42107" y="156362"/>
                    <a:pt x="42400" y="156464"/>
                    <a:pt x="42615" y="156464"/>
                  </a:cubicBezTo>
                  <a:cubicBezTo>
                    <a:pt x="43299" y="156464"/>
                    <a:pt x="43205" y="155440"/>
                    <a:pt x="43871" y="154665"/>
                  </a:cubicBezTo>
                  <a:cubicBezTo>
                    <a:pt x="44122" y="154372"/>
                    <a:pt x="44690" y="154273"/>
                    <a:pt x="45380" y="154273"/>
                  </a:cubicBezTo>
                  <a:cubicBezTo>
                    <a:pt x="46827" y="154273"/>
                    <a:pt x="48814" y="154708"/>
                    <a:pt x="49558" y="154708"/>
                  </a:cubicBezTo>
                  <a:cubicBezTo>
                    <a:pt x="49687" y="154708"/>
                    <a:pt x="49778" y="154695"/>
                    <a:pt x="49824" y="154665"/>
                  </a:cubicBezTo>
                  <a:cubicBezTo>
                    <a:pt x="50262" y="154375"/>
                    <a:pt x="51281" y="152194"/>
                    <a:pt x="51425" y="150598"/>
                  </a:cubicBezTo>
                  <a:cubicBezTo>
                    <a:pt x="51568" y="148999"/>
                    <a:pt x="49975" y="148275"/>
                    <a:pt x="48812" y="146673"/>
                  </a:cubicBezTo>
                  <a:cubicBezTo>
                    <a:pt x="47650" y="145080"/>
                    <a:pt x="46486" y="143914"/>
                    <a:pt x="44454" y="142460"/>
                  </a:cubicBezTo>
                  <a:cubicBezTo>
                    <a:pt x="42416" y="141006"/>
                    <a:pt x="42709" y="140133"/>
                    <a:pt x="42709" y="138393"/>
                  </a:cubicBezTo>
                  <a:cubicBezTo>
                    <a:pt x="42709" y="136648"/>
                    <a:pt x="41398" y="134321"/>
                    <a:pt x="40965" y="134028"/>
                  </a:cubicBezTo>
                  <a:cubicBezTo>
                    <a:pt x="40526" y="133739"/>
                    <a:pt x="39800" y="130977"/>
                    <a:pt x="39363" y="129814"/>
                  </a:cubicBezTo>
                  <a:cubicBezTo>
                    <a:pt x="38926" y="128651"/>
                    <a:pt x="36748" y="127343"/>
                    <a:pt x="36024" y="125599"/>
                  </a:cubicBezTo>
                  <a:cubicBezTo>
                    <a:pt x="35657" y="124730"/>
                    <a:pt x="35180" y="122719"/>
                    <a:pt x="34744" y="120792"/>
                  </a:cubicBezTo>
                  <a:cubicBezTo>
                    <a:pt x="34313" y="118869"/>
                    <a:pt x="33915" y="117025"/>
                    <a:pt x="33699" y="116444"/>
                  </a:cubicBezTo>
                  <a:cubicBezTo>
                    <a:pt x="33263" y="115281"/>
                    <a:pt x="35008" y="113685"/>
                    <a:pt x="35876" y="111796"/>
                  </a:cubicBezTo>
                  <a:cubicBezTo>
                    <a:pt x="36750" y="109908"/>
                    <a:pt x="37477" y="109908"/>
                    <a:pt x="38346" y="108306"/>
                  </a:cubicBezTo>
                  <a:cubicBezTo>
                    <a:pt x="39220" y="106706"/>
                    <a:pt x="40819" y="106273"/>
                    <a:pt x="42128" y="104961"/>
                  </a:cubicBezTo>
                  <a:cubicBezTo>
                    <a:pt x="43437" y="103654"/>
                    <a:pt x="44454" y="98857"/>
                    <a:pt x="46193" y="97844"/>
                  </a:cubicBezTo>
                  <a:cubicBezTo>
                    <a:pt x="47938" y="96825"/>
                    <a:pt x="48814" y="96100"/>
                    <a:pt x="49101" y="95224"/>
                  </a:cubicBezTo>
                  <a:cubicBezTo>
                    <a:pt x="49395" y="94353"/>
                    <a:pt x="51284" y="93190"/>
                    <a:pt x="52153" y="92027"/>
                  </a:cubicBezTo>
                  <a:cubicBezTo>
                    <a:pt x="53024" y="90863"/>
                    <a:pt x="53457" y="90425"/>
                    <a:pt x="54333" y="90425"/>
                  </a:cubicBezTo>
                  <a:cubicBezTo>
                    <a:pt x="55202" y="90425"/>
                    <a:pt x="55496" y="89414"/>
                    <a:pt x="56802" y="88538"/>
                  </a:cubicBezTo>
                  <a:cubicBezTo>
                    <a:pt x="58110" y="87669"/>
                    <a:pt x="55926" y="88105"/>
                    <a:pt x="55202" y="87669"/>
                  </a:cubicBezTo>
                  <a:cubicBezTo>
                    <a:pt x="54476" y="87233"/>
                    <a:pt x="55345" y="86652"/>
                    <a:pt x="56221" y="85632"/>
                  </a:cubicBezTo>
                  <a:cubicBezTo>
                    <a:pt x="57089" y="84617"/>
                    <a:pt x="57528" y="85343"/>
                    <a:pt x="58547" y="84474"/>
                  </a:cubicBezTo>
                  <a:cubicBezTo>
                    <a:pt x="59521" y="83635"/>
                    <a:pt x="59294" y="81327"/>
                    <a:pt x="58506" y="81327"/>
                  </a:cubicBezTo>
                  <a:cubicBezTo>
                    <a:pt x="58473" y="81327"/>
                    <a:pt x="58439" y="81331"/>
                    <a:pt x="58404" y="81340"/>
                  </a:cubicBezTo>
                  <a:cubicBezTo>
                    <a:pt x="57959" y="81447"/>
                    <a:pt x="57439" y="81504"/>
                    <a:pt x="56786" y="81504"/>
                  </a:cubicBezTo>
                  <a:cubicBezTo>
                    <a:pt x="56157" y="81504"/>
                    <a:pt x="55405" y="81451"/>
                    <a:pt x="54479" y="81340"/>
                  </a:cubicBezTo>
                  <a:cubicBezTo>
                    <a:pt x="52589" y="81113"/>
                    <a:pt x="53606" y="80986"/>
                    <a:pt x="54915" y="80110"/>
                  </a:cubicBezTo>
                  <a:cubicBezTo>
                    <a:pt x="56224" y="79239"/>
                    <a:pt x="56804" y="79527"/>
                    <a:pt x="58256" y="78801"/>
                  </a:cubicBezTo>
                  <a:cubicBezTo>
                    <a:pt x="59230" y="78319"/>
                    <a:pt x="58384" y="77833"/>
                    <a:pt x="57668" y="77001"/>
                  </a:cubicBezTo>
                  <a:cubicBezTo>
                    <a:pt x="57315" y="76592"/>
                    <a:pt x="56992" y="76088"/>
                    <a:pt x="56948" y="75462"/>
                  </a:cubicBezTo>
                  <a:cubicBezTo>
                    <a:pt x="56901" y="74849"/>
                    <a:pt x="56656" y="74664"/>
                    <a:pt x="56316" y="74664"/>
                  </a:cubicBezTo>
                  <a:cubicBezTo>
                    <a:pt x="55797" y="74664"/>
                    <a:pt x="55057" y="75095"/>
                    <a:pt x="54466" y="75095"/>
                  </a:cubicBezTo>
                  <a:cubicBezTo>
                    <a:pt x="54250" y="75095"/>
                    <a:pt x="54054" y="75038"/>
                    <a:pt x="53896" y="74881"/>
                  </a:cubicBezTo>
                  <a:cubicBezTo>
                    <a:pt x="53027" y="74006"/>
                    <a:pt x="53170" y="72262"/>
                    <a:pt x="53752" y="70666"/>
                  </a:cubicBezTo>
                  <a:cubicBezTo>
                    <a:pt x="54335" y="69067"/>
                    <a:pt x="51571" y="68046"/>
                    <a:pt x="51571" y="66889"/>
                  </a:cubicBezTo>
                  <a:cubicBezTo>
                    <a:pt x="51571" y="65727"/>
                    <a:pt x="50990" y="66015"/>
                    <a:pt x="50845" y="64851"/>
                  </a:cubicBezTo>
                  <a:cubicBezTo>
                    <a:pt x="50701" y="63687"/>
                    <a:pt x="50262" y="60638"/>
                    <a:pt x="51283" y="59186"/>
                  </a:cubicBezTo>
                  <a:cubicBezTo>
                    <a:pt x="51503" y="58869"/>
                    <a:pt x="51634" y="58738"/>
                    <a:pt x="51704" y="58738"/>
                  </a:cubicBezTo>
                  <a:cubicBezTo>
                    <a:pt x="51957" y="58738"/>
                    <a:pt x="51425" y="60425"/>
                    <a:pt x="51425" y="61218"/>
                  </a:cubicBezTo>
                  <a:cubicBezTo>
                    <a:pt x="51425" y="62235"/>
                    <a:pt x="52876" y="62675"/>
                    <a:pt x="52589" y="63544"/>
                  </a:cubicBezTo>
                  <a:cubicBezTo>
                    <a:pt x="52296" y="64413"/>
                    <a:pt x="52296" y="64563"/>
                    <a:pt x="52589" y="65432"/>
                  </a:cubicBezTo>
                  <a:cubicBezTo>
                    <a:pt x="52680" y="65709"/>
                    <a:pt x="52801" y="65811"/>
                    <a:pt x="52970" y="65811"/>
                  </a:cubicBezTo>
                  <a:cubicBezTo>
                    <a:pt x="53334" y="65811"/>
                    <a:pt x="53921" y="65340"/>
                    <a:pt x="54915" y="65144"/>
                  </a:cubicBezTo>
                  <a:cubicBezTo>
                    <a:pt x="55085" y="65110"/>
                    <a:pt x="55226" y="65093"/>
                    <a:pt x="55341" y="65093"/>
                  </a:cubicBezTo>
                  <a:cubicBezTo>
                    <a:pt x="56207" y="65093"/>
                    <a:pt x="55658" y="66021"/>
                    <a:pt x="55784" y="67176"/>
                  </a:cubicBezTo>
                  <a:cubicBezTo>
                    <a:pt x="55928" y="68485"/>
                    <a:pt x="56077" y="69209"/>
                    <a:pt x="56077" y="70666"/>
                  </a:cubicBezTo>
                  <a:cubicBezTo>
                    <a:pt x="56077" y="71726"/>
                    <a:pt x="55842" y="72709"/>
                    <a:pt x="56281" y="72709"/>
                  </a:cubicBezTo>
                  <a:cubicBezTo>
                    <a:pt x="56443" y="72709"/>
                    <a:pt x="56697" y="72575"/>
                    <a:pt x="57088" y="72262"/>
                  </a:cubicBezTo>
                  <a:cubicBezTo>
                    <a:pt x="58546" y="71098"/>
                    <a:pt x="57385" y="70230"/>
                    <a:pt x="57821" y="68485"/>
                  </a:cubicBezTo>
                  <a:cubicBezTo>
                    <a:pt x="58254" y="66740"/>
                    <a:pt x="58403" y="63688"/>
                    <a:pt x="58110" y="62525"/>
                  </a:cubicBezTo>
                  <a:cubicBezTo>
                    <a:pt x="57821" y="61362"/>
                    <a:pt x="57527" y="60493"/>
                    <a:pt x="58403" y="59186"/>
                  </a:cubicBezTo>
                  <a:cubicBezTo>
                    <a:pt x="59271" y="57879"/>
                    <a:pt x="56658" y="57004"/>
                    <a:pt x="57670" y="55410"/>
                  </a:cubicBezTo>
                  <a:cubicBezTo>
                    <a:pt x="58690" y="53808"/>
                    <a:pt x="59709" y="53808"/>
                    <a:pt x="60577" y="51930"/>
                  </a:cubicBezTo>
                  <a:cubicBezTo>
                    <a:pt x="61450" y="50055"/>
                    <a:pt x="61157" y="50318"/>
                    <a:pt x="62759" y="49307"/>
                  </a:cubicBezTo>
                  <a:cubicBezTo>
                    <a:pt x="64354" y="48287"/>
                    <a:pt x="69149" y="45817"/>
                    <a:pt x="68280" y="45817"/>
                  </a:cubicBezTo>
                  <a:cubicBezTo>
                    <a:pt x="67406" y="45817"/>
                    <a:pt x="67117" y="45962"/>
                    <a:pt x="65954" y="46249"/>
                  </a:cubicBezTo>
                  <a:cubicBezTo>
                    <a:pt x="65286" y="46418"/>
                    <a:pt x="64043" y="46778"/>
                    <a:pt x="63188" y="46778"/>
                  </a:cubicBezTo>
                  <a:cubicBezTo>
                    <a:pt x="62555" y="46778"/>
                    <a:pt x="62135" y="46580"/>
                    <a:pt x="62321" y="45962"/>
                  </a:cubicBezTo>
                  <a:cubicBezTo>
                    <a:pt x="62759" y="44510"/>
                    <a:pt x="64352" y="45236"/>
                    <a:pt x="65228" y="44654"/>
                  </a:cubicBezTo>
                  <a:cubicBezTo>
                    <a:pt x="66099" y="44073"/>
                    <a:pt x="66824" y="43347"/>
                    <a:pt x="70025" y="41747"/>
                  </a:cubicBezTo>
                  <a:cubicBezTo>
                    <a:pt x="71619" y="40948"/>
                    <a:pt x="72057" y="40873"/>
                    <a:pt x="72258" y="40873"/>
                  </a:cubicBezTo>
                  <a:cubicBezTo>
                    <a:pt x="72304" y="40873"/>
                    <a:pt x="72337" y="40877"/>
                    <a:pt x="72369" y="40877"/>
                  </a:cubicBezTo>
                  <a:cubicBezTo>
                    <a:pt x="72478" y="40877"/>
                    <a:pt x="72571" y="40833"/>
                    <a:pt x="73077" y="40438"/>
                  </a:cubicBezTo>
                  <a:cubicBezTo>
                    <a:pt x="74249" y="39524"/>
                    <a:pt x="74953" y="38963"/>
                    <a:pt x="75923" y="38963"/>
                  </a:cubicBezTo>
                  <a:cubicBezTo>
                    <a:pt x="76036" y="38963"/>
                    <a:pt x="76153" y="38970"/>
                    <a:pt x="76275" y="38986"/>
                  </a:cubicBezTo>
                  <a:cubicBezTo>
                    <a:pt x="76303" y="38989"/>
                    <a:pt x="76332" y="38991"/>
                    <a:pt x="76362" y="38991"/>
                  </a:cubicBezTo>
                  <a:cubicBezTo>
                    <a:pt x="77597" y="38991"/>
                    <a:pt x="80746" y="36214"/>
                    <a:pt x="79327" y="35928"/>
                  </a:cubicBezTo>
                  <a:cubicBezTo>
                    <a:pt x="79032" y="35870"/>
                    <a:pt x="78725" y="35847"/>
                    <a:pt x="78413" y="35847"/>
                  </a:cubicBezTo>
                  <a:cubicBezTo>
                    <a:pt x="77364" y="35847"/>
                    <a:pt x="76261" y="36101"/>
                    <a:pt x="75384" y="36101"/>
                  </a:cubicBezTo>
                  <a:cubicBezTo>
                    <a:pt x="75239" y="36101"/>
                    <a:pt x="75100" y="36094"/>
                    <a:pt x="74969" y="36078"/>
                  </a:cubicBezTo>
                  <a:cubicBezTo>
                    <a:pt x="73809" y="35928"/>
                    <a:pt x="73370" y="34622"/>
                    <a:pt x="72789" y="34041"/>
                  </a:cubicBezTo>
                  <a:cubicBezTo>
                    <a:pt x="72207" y="33460"/>
                    <a:pt x="72064" y="30988"/>
                    <a:pt x="71920" y="30407"/>
                  </a:cubicBezTo>
                  <a:cubicBezTo>
                    <a:pt x="71777" y="29824"/>
                    <a:pt x="72940" y="27792"/>
                    <a:pt x="73665" y="27068"/>
                  </a:cubicBezTo>
                  <a:cubicBezTo>
                    <a:pt x="74388" y="26342"/>
                    <a:pt x="75115" y="24303"/>
                    <a:pt x="75697" y="23291"/>
                  </a:cubicBezTo>
                  <a:cubicBezTo>
                    <a:pt x="76277" y="22272"/>
                    <a:pt x="77585" y="21108"/>
                    <a:pt x="79330" y="19076"/>
                  </a:cubicBezTo>
                  <a:cubicBezTo>
                    <a:pt x="81075" y="17037"/>
                    <a:pt x="79767" y="17763"/>
                    <a:pt x="80349" y="16750"/>
                  </a:cubicBezTo>
                  <a:cubicBezTo>
                    <a:pt x="80931" y="15731"/>
                    <a:pt x="81653" y="16022"/>
                    <a:pt x="82962" y="15587"/>
                  </a:cubicBezTo>
                  <a:cubicBezTo>
                    <a:pt x="84270" y="15151"/>
                    <a:pt x="84413" y="14282"/>
                    <a:pt x="84994" y="12973"/>
                  </a:cubicBezTo>
                  <a:cubicBezTo>
                    <a:pt x="85577" y="11661"/>
                    <a:pt x="83401" y="10211"/>
                    <a:pt x="82815" y="9331"/>
                  </a:cubicBezTo>
                  <a:cubicBezTo>
                    <a:pt x="82232" y="8458"/>
                    <a:pt x="82232" y="7586"/>
                    <a:pt x="81795" y="7005"/>
                  </a:cubicBezTo>
                  <a:cubicBezTo>
                    <a:pt x="81358" y="6422"/>
                    <a:pt x="79619" y="5404"/>
                    <a:pt x="79326" y="4384"/>
                  </a:cubicBezTo>
                  <a:cubicBezTo>
                    <a:pt x="79037" y="3369"/>
                    <a:pt x="78744" y="606"/>
                    <a:pt x="77724" y="170"/>
                  </a:cubicBezTo>
                  <a:cubicBezTo>
                    <a:pt x="77453" y="54"/>
                    <a:pt x="77328" y="1"/>
                    <a:pt x="7725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5386799" y="1545375"/>
              <a:ext cx="31382" cy="27395"/>
            </a:xfrm>
            <a:custGeom>
              <a:rect b="b" l="l" r="r" t="t"/>
              <a:pathLst>
                <a:path extrusionOk="0" h="2041" w="2338">
                  <a:moveTo>
                    <a:pt x="1509" y="0"/>
                  </a:moveTo>
                  <a:cubicBezTo>
                    <a:pt x="1372" y="0"/>
                    <a:pt x="1219" y="61"/>
                    <a:pt x="1067" y="198"/>
                  </a:cubicBezTo>
                  <a:cubicBezTo>
                    <a:pt x="1" y="1159"/>
                    <a:pt x="343" y="2040"/>
                    <a:pt x="945" y="2040"/>
                  </a:cubicBezTo>
                  <a:cubicBezTo>
                    <a:pt x="1163" y="2040"/>
                    <a:pt x="1416" y="1924"/>
                    <a:pt x="1648" y="1653"/>
                  </a:cubicBezTo>
                  <a:cubicBezTo>
                    <a:pt x="2338" y="849"/>
                    <a:pt x="2027" y="0"/>
                    <a:pt x="15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181411" y="2497500"/>
              <a:ext cx="1792830" cy="1301956"/>
            </a:xfrm>
            <a:custGeom>
              <a:rect b="b" l="l" r="r" t="t"/>
              <a:pathLst>
                <a:path extrusionOk="0" h="96998" w="133569">
                  <a:moveTo>
                    <a:pt x="61527" y="0"/>
                  </a:moveTo>
                  <a:cubicBezTo>
                    <a:pt x="61695" y="1000"/>
                    <a:pt x="62530" y="2422"/>
                    <a:pt x="63699" y="3547"/>
                  </a:cubicBezTo>
                  <a:cubicBezTo>
                    <a:pt x="64868" y="4670"/>
                    <a:pt x="64694" y="5675"/>
                    <a:pt x="64694" y="5675"/>
                  </a:cubicBezTo>
                  <a:cubicBezTo>
                    <a:pt x="64694" y="5675"/>
                    <a:pt x="65031" y="7846"/>
                    <a:pt x="66200" y="9014"/>
                  </a:cubicBezTo>
                  <a:cubicBezTo>
                    <a:pt x="67368" y="10183"/>
                    <a:pt x="67867" y="13523"/>
                    <a:pt x="67702" y="16359"/>
                  </a:cubicBezTo>
                  <a:cubicBezTo>
                    <a:pt x="67536" y="19199"/>
                    <a:pt x="67734" y="24876"/>
                    <a:pt x="67734" y="24876"/>
                  </a:cubicBezTo>
                  <a:lnTo>
                    <a:pt x="67911" y="26892"/>
                  </a:lnTo>
                  <a:lnTo>
                    <a:pt x="90962" y="26892"/>
                  </a:lnTo>
                  <a:cubicBezTo>
                    <a:pt x="90962" y="26892"/>
                    <a:pt x="90165" y="30211"/>
                    <a:pt x="90325" y="30847"/>
                  </a:cubicBezTo>
                  <a:cubicBezTo>
                    <a:pt x="90378" y="31060"/>
                    <a:pt x="90654" y="31131"/>
                    <a:pt x="90999" y="31131"/>
                  </a:cubicBezTo>
                  <a:cubicBezTo>
                    <a:pt x="91663" y="31131"/>
                    <a:pt x="92580" y="30867"/>
                    <a:pt x="92634" y="30852"/>
                  </a:cubicBezTo>
                  <a:lnTo>
                    <a:pt x="92634" y="30852"/>
                  </a:lnTo>
                  <a:cubicBezTo>
                    <a:pt x="92574" y="31013"/>
                    <a:pt x="91400" y="33865"/>
                    <a:pt x="90231" y="36811"/>
                  </a:cubicBezTo>
                  <a:cubicBezTo>
                    <a:pt x="89229" y="39348"/>
                    <a:pt x="88220" y="41955"/>
                    <a:pt x="87933" y="42975"/>
                  </a:cubicBezTo>
                  <a:cubicBezTo>
                    <a:pt x="87291" y="45206"/>
                    <a:pt x="86973" y="45525"/>
                    <a:pt x="86973" y="47444"/>
                  </a:cubicBezTo>
                  <a:cubicBezTo>
                    <a:pt x="86973" y="49359"/>
                    <a:pt x="87133" y="50312"/>
                    <a:pt x="87133" y="50312"/>
                  </a:cubicBezTo>
                  <a:lnTo>
                    <a:pt x="69323" y="50312"/>
                  </a:lnTo>
                  <a:cubicBezTo>
                    <a:pt x="69682" y="48921"/>
                    <a:pt x="70092" y="47797"/>
                    <a:pt x="69738" y="47444"/>
                  </a:cubicBezTo>
                  <a:cubicBezTo>
                    <a:pt x="68940" y="46644"/>
                    <a:pt x="66702" y="45687"/>
                    <a:pt x="64698" y="45206"/>
                  </a:cubicBezTo>
                  <a:cubicBezTo>
                    <a:pt x="64456" y="45148"/>
                    <a:pt x="64229" y="45123"/>
                    <a:pt x="64014" y="45123"/>
                  </a:cubicBezTo>
                  <a:cubicBezTo>
                    <a:pt x="62601" y="45123"/>
                    <a:pt x="61709" y="46204"/>
                    <a:pt x="60305" y="46204"/>
                  </a:cubicBezTo>
                  <a:cubicBezTo>
                    <a:pt x="60156" y="46204"/>
                    <a:pt x="60002" y="46191"/>
                    <a:pt x="59840" y="46164"/>
                  </a:cubicBezTo>
                  <a:cubicBezTo>
                    <a:pt x="59203" y="46059"/>
                    <a:pt x="58654" y="46024"/>
                    <a:pt x="58140" y="46024"/>
                  </a:cubicBezTo>
                  <a:cubicBezTo>
                    <a:pt x="57112" y="46024"/>
                    <a:pt x="56225" y="46164"/>
                    <a:pt x="55055" y="46164"/>
                  </a:cubicBezTo>
                  <a:cubicBezTo>
                    <a:pt x="53297" y="46164"/>
                    <a:pt x="50424" y="44570"/>
                    <a:pt x="48828" y="44193"/>
                  </a:cubicBezTo>
                  <a:cubicBezTo>
                    <a:pt x="48010" y="44000"/>
                    <a:pt x="47402" y="43894"/>
                    <a:pt x="46874" y="43894"/>
                  </a:cubicBezTo>
                  <a:cubicBezTo>
                    <a:pt x="46373" y="43894"/>
                    <a:pt x="45945" y="43989"/>
                    <a:pt x="45479" y="44193"/>
                  </a:cubicBezTo>
                  <a:cubicBezTo>
                    <a:pt x="45352" y="44248"/>
                    <a:pt x="45220" y="44274"/>
                    <a:pt x="45084" y="44274"/>
                  </a:cubicBezTo>
                  <a:cubicBezTo>
                    <a:pt x="44190" y="44274"/>
                    <a:pt x="43122" y="43190"/>
                    <a:pt x="42290" y="42498"/>
                  </a:cubicBezTo>
                  <a:cubicBezTo>
                    <a:pt x="41334" y="41702"/>
                    <a:pt x="38940" y="40742"/>
                    <a:pt x="38940" y="40742"/>
                  </a:cubicBezTo>
                  <a:lnTo>
                    <a:pt x="38940" y="29018"/>
                  </a:lnTo>
                  <a:lnTo>
                    <a:pt x="24279" y="26891"/>
                  </a:lnTo>
                  <a:lnTo>
                    <a:pt x="21335" y="56911"/>
                  </a:lnTo>
                  <a:lnTo>
                    <a:pt x="1" y="55840"/>
                  </a:lnTo>
                  <a:lnTo>
                    <a:pt x="1" y="55840"/>
                  </a:lnTo>
                  <a:cubicBezTo>
                    <a:pt x="1746" y="55991"/>
                    <a:pt x="3054" y="58022"/>
                    <a:pt x="5092" y="59767"/>
                  </a:cubicBezTo>
                  <a:cubicBezTo>
                    <a:pt x="7124" y="61512"/>
                    <a:pt x="10613" y="65871"/>
                    <a:pt x="11338" y="66596"/>
                  </a:cubicBezTo>
                  <a:cubicBezTo>
                    <a:pt x="12060" y="67323"/>
                    <a:pt x="11773" y="68197"/>
                    <a:pt x="11773" y="69793"/>
                  </a:cubicBezTo>
                  <a:cubicBezTo>
                    <a:pt x="11773" y="71392"/>
                    <a:pt x="13368" y="71681"/>
                    <a:pt x="14531" y="73719"/>
                  </a:cubicBezTo>
                  <a:cubicBezTo>
                    <a:pt x="15696" y="75750"/>
                    <a:pt x="15550" y="74299"/>
                    <a:pt x="17727" y="75606"/>
                  </a:cubicBezTo>
                  <a:cubicBezTo>
                    <a:pt x="18456" y="76042"/>
                    <a:pt x="18909" y="76235"/>
                    <a:pt x="19211" y="76235"/>
                  </a:cubicBezTo>
                  <a:cubicBezTo>
                    <a:pt x="19814" y="76235"/>
                    <a:pt x="19815" y="75462"/>
                    <a:pt x="20202" y="74299"/>
                  </a:cubicBezTo>
                  <a:cubicBezTo>
                    <a:pt x="20780" y="72554"/>
                    <a:pt x="20780" y="73717"/>
                    <a:pt x="22524" y="72554"/>
                  </a:cubicBezTo>
                  <a:cubicBezTo>
                    <a:pt x="23358" y="71999"/>
                    <a:pt x="23894" y="71808"/>
                    <a:pt x="24670" y="71808"/>
                  </a:cubicBezTo>
                  <a:cubicBezTo>
                    <a:pt x="25518" y="71808"/>
                    <a:pt x="26652" y="72035"/>
                    <a:pt x="28777" y="72261"/>
                  </a:cubicBezTo>
                  <a:cubicBezTo>
                    <a:pt x="32842" y="72698"/>
                    <a:pt x="30666" y="75025"/>
                    <a:pt x="32118" y="76769"/>
                  </a:cubicBezTo>
                  <a:cubicBezTo>
                    <a:pt x="33574" y="78514"/>
                    <a:pt x="33135" y="77788"/>
                    <a:pt x="34155" y="79383"/>
                  </a:cubicBezTo>
                  <a:cubicBezTo>
                    <a:pt x="35167" y="80984"/>
                    <a:pt x="35748" y="80259"/>
                    <a:pt x="36769" y="82148"/>
                  </a:cubicBezTo>
                  <a:cubicBezTo>
                    <a:pt x="37786" y="84035"/>
                    <a:pt x="37493" y="83744"/>
                    <a:pt x="39095" y="85344"/>
                  </a:cubicBezTo>
                  <a:cubicBezTo>
                    <a:pt x="40688" y="86943"/>
                    <a:pt x="40688" y="91009"/>
                    <a:pt x="41421" y="92754"/>
                  </a:cubicBezTo>
                  <a:cubicBezTo>
                    <a:pt x="41904" y="93917"/>
                    <a:pt x="42129" y="94111"/>
                    <a:pt x="42743" y="94111"/>
                  </a:cubicBezTo>
                  <a:cubicBezTo>
                    <a:pt x="43050" y="94111"/>
                    <a:pt x="43453" y="94063"/>
                    <a:pt x="44035" y="94063"/>
                  </a:cubicBezTo>
                  <a:cubicBezTo>
                    <a:pt x="45778" y="94063"/>
                    <a:pt x="47085" y="95083"/>
                    <a:pt x="47667" y="95864"/>
                  </a:cubicBezTo>
                  <a:cubicBezTo>
                    <a:pt x="48178" y="96553"/>
                    <a:pt x="50040" y="96998"/>
                    <a:pt x="51272" y="96998"/>
                  </a:cubicBezTo>
                  <a:cubicBezTo>
                    <a:pt x="51441" y="96998"/>
                    <a:pt x="51598" y="96989"/>
                    <a:pt x="51738" y="96972"/>
                  </a:cubicBezTo>
                  <a:cubicBezTo>
                    <a:pt x="52898" y="96826"/>
                    <a:pt x="51589" y="95228"/>
                    <a:pt x="51589" y="94795"/>
                  </a:cubicBezTo>
                  <a:cubicBezTo>
                    <a:pt x="51589" y="94359"/>
                    <a:pt x="50285" y="90869"/>
                    <a:pt x="50576" y="89418"/>
                  </a:cubicBezTo>
                  <a:cubicBezTo>
                    <a:pt x="50863" y="87962"/>
                    <a:pt x="51738" y="87379"/>
                    <a:pt x="51589" y="86510"/>
                  </a:cubicBezTo>
                  <a:cubicBezTo>
                    <a:pt x="51445" y="85634"/>
                    <a:pt x="51589" y="84908"/>
                    <a:pt x="52898" y="83021"/>
                  </a:cubicBezTo>
                  <a:cubicBezTo>
                    <a:pt x="54211" y="81132"/>
                    <a:pt x="58425" y="80842"/>
                    <a:pt x="59732" y="79823"/>
                  </a:cubicBezTo>
                  <a:cubicBezTo>
                    <a:pt x="61038" y="78805"/>
                    <a:pt x="63655" y="78222"/>
                    <a:pt x="65109" y="77354"/>
                  </a:cubicBezTo>
                  <a:cubicBezTo>
                    <a:pt x="66562" y="76479"/>
                    <a:pt x="67000" y="77061"/>
                    <a:pt x="66418" y="76628"/>
                  </a:cubicBezTo>
                  <a:cubicBezTo>
                    <a:pt x="65837" y="76191"/>
                    <a:pt x="66124" y="74592"/>
                    <a:pt x="66705" y="73283"/>
                  </a:cubicBezTo>
                  <a:cubicBezTo>
                    <a:pt x="66858" y="72939"/>
                    <a:pt x="67000" y="72816"/>
                    <a:pt x="67157" y="72816"/>
                  </a:cubicBezTo>
                  <a:cubicBezTo>
                    <a:pt x="67552" y="72816"/>
                    <a:pt x="68034" y="73605"/>
                    <a:pt x="68987" y="73605"/>
                  </a:cubicBezTo>
                  <a:cubicBezTo>
                    <a:pt x="69091" y="73605"/>
                    <a:pt x="69202" y="73596"/>
                    <a:pt x="69319" y="73574"/>
                  </a:cubicBezTo>
                  <a:cubicBezTo>
                    <a:pt x="70915" y="73280"/>
                    <a:pt x="70195" y="73424"/>
                    <a:pt x="72084" y="72413"/>
                  </a:cubicBezTo>
                  <a:cubicBezTo>
                    <a:pt x="72511" y="72182"/>
                    <a:pt x="72892" y="72025"/>
                    <a:pt x="73269" y="71943"/>
                  </a:cubicBezTo>
                  <a:cubicBezTo>
                    <a:pt x="73498" y="71891"/>
                    <a:pt x="73726" y="71865"/>
                    <a:pt x="73959" y="71865"/>
                  </a:cubicBezTo>
                  <a:cubicBezTo>
                    <a:pt x="75039" y="71865"/>
                    <a:pt x="76259" y="72413"/>
                    <a:pt x="78481" y="73427"/>
                  </a:cubicBezTo>
                  <a:cubicBezTo>
                    <a:pt x="79277" y="73793"/>
                    <a:pt x="79884" y="73939"/>
                    <a:pt x="80357" y="73939"/>
                  </a:cubicBezTo>
                  <a:cubicBezTo>
                    <a:pt x="81951" y="73939"/>
                    <a:pt x="82019" y="72281"/>
                    <a:pt x="82694" y="71833"/>
                  </a:cubicBezTo>
                  <a:cubicBezTo>
                    <a:pt x="82830" y="71742"/>
                    <a:pt x="82973" y="71701"/>
                    <a:pt x="83122" y="71701"/>
                  </a:cubicBezTo>
                  <a:cubicBezTo>
                    <a:pt x="83929" y="71701"/>
                    <a:pt x="84911" y="72905"/>
                    <a:pt x="85892" y="74010"/>
                  </a:cubicBezTo>
                  <a:cubicBezTo>
                    <a:pt x="86751" y="74974"/>
                    <a:pt x="87530" y="75543"/>
                    <a:pt x="88228" y="75543"/>
                  </a:cubicBezTo>
                  <a:cubicBezTo>
                    <a:pt x="88477" y="75543"/>
                    <a:pt x="88716" y="75470"/>
                    <a:pt x="88944" y="75318"/>
                  </a:cubicBezTo>
                  <a:cubicBezTo>
                    <a:pt x="89379" y="75029"/>
                    <a:pt x="89490" y="74921"/>
                    <a:pt x="89617" y="74921"/>
                  </a:cubicBezTo>
                  <a:cubicBezTo>
                    <a:pt x="89745" y="74921"/>
                    <a:pt x="89889" y="75031"/>
                    <a:pt x="90398" y="75175"/>
                  </a:cubicBezTo>
                  <a:cubicBezTo>
                    <a:pt x="90696" y="75261"/>
                    <a:pt x="90958" y="75297"/>
                    <a:pt x="91192" y="75297"/>
                  </a:cubicBezTo>
                  <a:cubicBezTo>
                    <a:pt x="91757" y="75297"/>
                    <a:pt x="92167" y="75090"/>
                    <a:pt x="92578" y="74888"/>
                  </a:cubicBezTo>
                  <a:cubicBezTo>
                    <a:pt x="93161" y="74593"/>
                    <a:pt x="93305" y="74305"/>
                    <a:pt x="93887" y="73867"/>
                  </a:cubicBezTo>
                  <a:cubicBezTo>
                    <a:pt x="94015" y="73771"/>
                    <a:pt x="94157" y="73731"/>
                    <a:pt x="94305" y="73731"/>
                  </a:cubicBezTo>
                  <a:cubicBezTo>
                    <a:pt x="94831" y="73731"/>
                    <a:pt x="95437" y="74225"/>
                    <a:pt x="95774" y="74449"/>
                  </a:cubicBezTo>
                  <a:cubicBezTo>
                    <a:pt x="95979" y="74584"/>
                    <a:pt x="96685" y="74688"/>
                    <a:pt x="97485" y="74688"/>
                  </a:cubicBezTo>
                  <a:cubicBezTo>
                    <a:pt x="98405" y="74688"/>
                    <a:pt x="99448" y="74550"/>
                    <a:pt x="99990" y="74162"/>
                  </a:cubicBezTo>
                  <a:cubicBezTo>
                    <a:pt x="101009" y="73430"/>
                    <a:pt x="99264" y="72997"/>
                    <a:pt x="97519" y="72561"/>
                  </a:cubicBezTo>
                  <a:cubicBezTo>
                    <a:pt x="96647" y="72343"/>
                    <a:pt x="96647" y="72343"/>
                    <a:pt x="96974" y="72343"/>
                  </a:cubicBezTo>
                  <a:cubicBezTo>
                    <a:pt x="97302" y="72343"/>
                    <a:pt x="97957" y="72343"/>
                    <a:pt x="98395" y="72126"/>
                  </a:cubicBezTo>
                  <a:cubicBezTo>
                    <a:pt x="99264" y="71687"/>
                    <a:pt x="98977" y="70960"/>
                    <a:pt x="98395" y="69948"/>
                  </a:cubicBezTo>
                  <a:cubicBezTo>
                    <a:pt x="98247" y="69688"/>
                    <a:pt x="98051" y="69608"/>
                    <a:pt x="97830" y="69608"/>
                  </a:cubicBezTo>
                  <a:cubicBezTo>
                    <a:pt x="97467" y="69608"/>
                    <a:pt x="97035" y="69825"/>
                    <a:pt x="96630" y="69825"/>
                  </a:cubicBezTo>
                  <a:cubicBezTo>
                    <a:pt x="96313" y="69825"/>
                    <a:pt x="96012" y="69692"/>
                    <a:pt x="95774" y="69215"/>
                  </a:cubicBezTo>
                  <a:cubicBezTo>
                    <a:pt x="95452" y="68573"/>
                    <a:pt x="95875" y="68158"/>
                    <a:pt x="96544" y="67841"/>
                  </a:cubicBezTo>
                  <a:cubicBezTo>
                    <a:pt x="97387" y="67448"/>
                    <a:pt x="98615" y="67215"/>
                    <a:pt x="99264" y="66894"/>
                  </a:cubicBezTo>
                  <a:cubicBezTo>
                    <a:pt x="99756" y="66646"/>
                    <a:pt x="100274" y="66556"/>
                    <a:pt x="100806" y="66556"/>
                  </a:cubicBezTo>
                  <a:cubicBezTo>
                    <a:pt x="101251" y="66556"/>
                    <a:pt x="101707" y="66619"/>
                    <a:pt x="102166" y="66705"/>
                  </a:cubicBezTo>
                  <a:cubicBezTo>
                    <a:pt x="102460" y="66762"/>
                    <a:pt x="102750" y="66828"/>
                    <a:pt x="103042" y="66894"/>
                  </a:cubicBezTo>
                  <a:cubicBezTo>
                    <a:pt x="104060" y="67119"/>
                    <a:pt x="104728" y="67607"/>
                    <a:pt x="105590" y="67607"/>
                  </a:cubicBezTo>
                  <a:cubicBezTo>
                    <a:pt x="105836" y="67607"/>
                    <a:pt x="106098" y="67567"/>
                    <a:pt x="106388" y="67470"/>
                  </a:cubicBezTo>
                  <a:cubicBezTo>
                    <a:pt x="107694" y="67039"/>
                    <a:pt x="107550" y="66601"/>
                    <a:pt x="108857" y="66601"/>
                  </a:cubicBezTo>
                  <a:cubicBezTo>
                    <a:pt x="108857" y="66601"/>
                    <a:pt x="108430" y="65715"/>
                    <a:pt x="108768" y="65144"/>
                  </a:cubicBezTo>
                  <a:cubicBezTo>
                    <a:pt x="109105" y="64574"/>
                    <a:pt x="107859" y="62581"/>
                    <a:pt x="108768" y="61911"/>
                  </a:cubicBezTo>
                  <a:cubicBezTo>
                    <a:pt x="109154" y="61625"/>
                    <a:pt x="109640" y="61524"/>
                    <a:pt x="110277" y="61524"/>
                  </a:cubicBezTo>
                  <a:cubicBezTo>
                    <a:pt x="111140" y="61524"/>
                    <a:pt x="112282" y="61709"/>
                    <a:pt x="113837" y="61872"/>
                  </a:cubicBezTo>
                  <a:cubicBezTo>
                    <a:pt x="114095" y="61899"/>
                    <a:pt x="114340" y="61912"/>
                    <a:pt x="114572" y="61912"/>
                  </a:cubicBezTo>
                  <a:cubicBezTo>
                    <a:pt x="116774" y="61912"/>
                    <a:pt x="117935" y="60793"/>
                    <a:pt x="120349" y="60038"/>
                  </a:cubicBezTo>
                  <a:cubicBezTo>
                    <a:pt x="120319" y="58853"/>
                    <a:pt x="121106" y="57227"/>
                    <a:pt x="120686" y="55606"/>
                  </a:cubicBezTo>
                  <a:cubicBezTo>
                    <a:pt x="120126" y="53474"/>
                    <a:pt x="120525" y="53901"/>
                    <a:pt x="120670" y="52466"/>
                  </a:cubicBezTo>
                  <a:cubicBezTo>
                    <a:pt x="120815" y="51038"/>
                    <a:pt x="119816" y="48772"/>
                    <a:pt x="118963" y="46496"/>
                  </a:cubicBezTo>
                  <a:cubicBezTo>
                    <a:pt x="118106" y="44220"/>
                    <a:pt x="117967" y="44646"/>
                    <a:pt x="117822" y="43062"/>
                  </a:cubicBezTo>
                  <a:cubicBezTo>
                    <a:pt x="117679" y="41483"/>
                    <a:pt x="115679" y="35546"/>
                    <a:pt x="115679" y="35546"/>
                  </a:cubicBezTo>
                  <a:cubicBezTo>
                    <a:pt x="115945" y="35529"/>
                    <a:pt x="116197" y="35499"/>
                    <a:pt x="116447" y="35473"/>
                  </a:cubicBezTo>
                  <a:cubicBezTo>
                    <a:pt x="117727" y="35312"/>
                    <a:pt x="119311" y="35230"/>
                    <a:pt x="120813" y="35119"/>
                  </a:cubicBezTo>
                  <a:cubicBezTo>
                    <a:pt x="120813" y="35119"/>
                    <a:pt x="121599" y="32761"/>
                    <a:pt x="122718" y="31818"/>
                  </a:cubicBezTo>
                  <a:cubicBezTo>
                    <a:pt x="123837" y="30883"/>
                    <a:pt x="124312" y="29087"/>
                    <a:pt x="126867" y="26891"/>
                  </a:cubicBezTo>
                  <a:cubicBezTo>
                    <a:pt x="129418" y="24685"/>
                    <a:pt x="133569" y="23821"/>
                    <a:pt x="133413" y="23024"/>
                  </a:cubicBezTo>
                  <a:cubicBezTo>
                    <a:pt x="133371" y="22834"/>
                    <a:pt x="133084" y="22753"/>
                    <a:pt x="132609" y="22747"/>
                  </a:cubicBezTo>
                  <a:cubicBezTo>
                    <a:pt x="132584" y="22747"/>
                    <a:pt x="132559" y="22747"/>
                    <a:pt x="132533" y="22747"/>
                  </a:cubicBezTo>
                  <a:cubicBezTo>
                    <a:pt x="131254" y="22747"/>
                    <a:pt x="128771" y="23244"/>
                    <a:pt x="126388" y="23607"/>
                  </a:cubicBezTo>
                  <a:cubicBezTo>
                    <a:pt x="126516" y="23379"/>
                    <a:pt x="130216" y="16490"/>
                    <a:pt x="130852" y="15532"/>
                  </a:cubicBezTo>
                  <a:lnTo>
                    <a:pt x="130852" y="15526"/>
                  </a:lnTo>
                  <a:cubicBezTo>
                    <a:pt x="130598" y="15242"/>
                    <a:pt x="130381" y="14922"/>
                    <a:pt x="130216" y="14567"/>
                  </a:cubicBezTo>
                  <a:cubicBezTo>
                    <a:pt x="129256" y="12494"/>
                    <a:pt x="127635" y="11016"/>
                    <a:pt x="127635" y="11016"/>
                  </a:cubicBezTo>
                  <a:cubicBezTo>
                    <a:pt x="127635" y="11016"/>
                    <a:pt x="127038" y="9702"/>
                    <a:pt x="125944" y="9702"/>
                  </a:cubicBezTo>
                  <a:cubicBezTo>
                    <a:pt x="125745" y="9702"/>
                    <a:pt x="125529" y="9745"/>
                    <a:pt x="125297" y="9849"/>
                  </a:cubicBezTo>
                  <a:cubicBezTo>
                    <a:pt x="124415" y="10238"/>
                    <a:pt x="123696" y="10400"/>
                    <a:pt x="123003" y="10400"/>
                  </a:cubicBezTo>
                  <a:cubicBezTo>
                    <a:pt x="122513" y="10400"/>
                    <a:pt x="122037" y="10319"/>
                    <a:pt x="121525" y="10181"/>
                  </a:cubicBezTo>
                  <a:cubicBezTo>
                    <a:pt x="120393" y="9876"/>
                    <a:pt x="120718" y="8306"/>
                    <a:pt x="119879" y="8306"/>
                  </a:cubicBezTo>
                  <a:cubicBezTo>
                    <a:pt x="119803" y="8306"/>
                    <a:pt x="119717" y="8319"/>
                    <a:pt x="119620" y="8347"/>
                  </a:cubicBezTo>
                  <a:cubicBezTo>
                    <a:pt x="119454" y="8394"/>
                    <a:pt x="119270" y="8415"/>
                    <a:pt x="119078" y="8415"/>
                  </a:cubicBezTo>
                  <a:cubicBezTo>
                    <a:pt x="117921" y="8415"/>
                    <a:pt x="116447" y="7677"/>
                    <a:pt x="116447" y="7677"/>
                  </a:cubicBezTo>
                  <a:cubicBezTo>
                    <a:pt x="116447" y="7677"/>
                    <a:pt x="114111" y="9344"/>
                    <a:pt x="113611" y="11182"/>
                  </a:cubicBezTo>
                  <a:cubicBezTo>
                    <a:pt x="113108" y="13021"/>
                    <a:pt x="113611" y="11876"/>
                    <a:pt x="112278" y="13448"/>
                  </a:cubicBezTo>
                  <a:cubicBezTo>
                    <a:pt x="110941" y="15021"/>
                    <a:pt x="110271" y="15689"/>
                    <a:pt x="109436" y="16356"/>
                  </a:cubicBezTo>
                  <a:cubicBezTo>
                    <a:pt x="109301" y="16465"/>
                    <a:pt x="109143" y="16508"/>
                    <a:pt x="108969" y="16508"/>
                  </a:cubicBezTo>
                  <a:cubicBezTo>
                    <a:pt x="108341" y="16508"/>
                    <a:pt x="107491" y="15957"/>
                    <a:pt x="106655" y="15957"/>
                  </a:cubicBezTo>
                  <a:cubicBezTo>
                    <a:pt x="106293" y="15957"/>
                    <a:pt x="105934" y="16060"/>
                    <a:pt x="105596" y="16356"/>
                  </a:cubicBezTo>
                  <a:cubicBezTo>
                    <a:pt x="104440" y="17368"/>
                    <a:pt x="101897" y="17435"/>
                    <a:pt x="101240" y="17435"/>
                  </a:cubicBezTo>
                  <a:cubicBezTo>
                    <a:pt x="101139" y="17435"/>
                    <a:pt x="101082" y="17434"/>
                    <a:pt x="101082" y="17434"/>
                  </a:cubicBezTo>
                  <a:cubicBezTo>
                    <a:pt x="100573" y="18481"/>
                    <a:pt x="100202" y="19731"/>
                    <a:pt x="99670" y="21533"/>
                  </a:cubicBezTo>
                  <a:cubicBezTo>
                    <a:pt x="99336" y="22673"/>
                    <a:pt x="98938" y="22835"/>
                    <a:pt x="98462" y="22835"/>
                  </a:cubicBezTo>
                  <a:cubicBezTo>
                    <a:pt x="98274" y="22835"/>
                    <a:pt x="98073" y="22810"/>
                    <a:pt x="97860" y="22810"/>
                  </a:cubicBezTo>
                  <a:cubicBezTo>
                    <a:pt x="97467" y="22810"/>
                    <a:pt x="97028" y="22895"/>
                    <a:pt x="96540" y="23383"/>
                  </a:cubicBezTo>
                  <a:cubicBezTo>
                    <a:pt x="96238" y="23686"/>
                    <a:pt x="95962" y="23815"/>
                    <a:pt x="95711" y="23815"/>
                  </a:cubicBezTo>
                  <a:cubicBezTo>
                    <a:pt x="94781" y="23815"/>
                    <a:pt x="94203" y="22039"/>
                    <a:pt x="93977" y="20744"/>
                  </a:cubicBezTo>
                  <a:cubicBezTo>
                    <a:pt x="93693" y="19099"/>
                    <a:pt x="93124" y="18545"/>
                    <a:pt x="91272" y="17553"/>
                  </a:cubicBezTo>
                  <a:cubicBezTo>
                    <a:pt x="89423" y="16556"/>
                    <a:pt x="89707" y="14988"/>
                    <a:pt x="89994" y="14136"/>
                  </a:cubicBezTo>
                  <a:cubicBezTo>
                    <a:pt x="90275" y="13283"/>
                    <a:pt x="89423" y="12995"/>
                    <a:pt x="89423" y="11289"/>
                  </a:cubicBezTo>
                  <a:cubicBezTo>
                    <a:pt x="89423" y="9578"/>
                    <a:pt x="87287" y="8443"/>
                    <a:pt x="84872" y="6730"/>
                  </a:cubicBezTo>
                  <a:cubicBezTo>
                    <a:pt x="83060" y="5451"/>
                    <a:pt x="82204" y="2814"/>
                    <a:pt x="82606" y="975"/>
                  </a:cubicBezTo>
                  <a:lnTo>
                    <a:pt x="6152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5296748" y="1634862"/>
              <a:ext cx="488378" cy="247967"/>
            </a:xfrm>
            <a:custGeom>
              <a:rect b="b" l="l" r="r" t="t"/>
              <a:pathLst>
                <a:path extrusionOk="0" fill="none" h="18474" w="36385">
                  <a:moveTo>
                    <a:pt x="0" y="8172"/>
                  </a:moveTo>
                  <a:cubicBezTo>
                    <a:pt x="3375" y="9240"/>
                    <a:pt x="5154" y="9948"/>
                    <a:pt x="4799" y="11547"/>
                  </a:cubicBezTo>
                  <a:cubicBezTo>
                    <a:pt x="4442" y="13147"/>
                    <a:pt x="4088" y="13502"/>
                    <a:pt x="5330" y="14033"/>
                  </a:cubicBezTo>
                  <a:cubicBezTo>
                    <a:pt x="6574" y="14565"/>
                    <a:pt x="8884" y="14388"/>
                    <a:pt x="11015" y="15101"/>
                  </a:cubicBezTo>
                  <a:cubicBezTo>
                    <a:pt x="13147" y="15812"/>
                    <a:pt x="13147" y="15989"/>
                    <a:pt x="16699" y="16523"/>
                  </a:cubicBezTo>
                  <a:cubicBezTo>
                    <a:pt x="20254" y="17056"/>
                    <a:pt x="20966" y="16346"/>
                    <a:pt x="23808" y="17056"/>
                  </a:cubicBezTo>
                  <a:cubicBezTo>
                    <a:pt x="26651" y="17766"/>
                    <a:pt x="27893" y="17766"/>
                    <a:pt x="29316" y="17942"/>
                  </a:cubicBezTo>
                  <a:cubicBezTo>
                    <a:pt x="30738" y="18119"/>
                    <a:pt x="32515" y="18474"/>
                    <a:pt x="32515" y="18474"/>
                  </a:cubicBezTo>
                  <a:lnTo>
                    <a:pt x="34114" y="8168"/>
                  </a:lnTo>
                  <a:cubicBezTo>
                    <a:pt x="34114" y="8168"/>
                    <a:pt x="35000" y="5859"/>
                    <a:pt x="35358" y="4438"/>
                  </a:cubicBezTo>
                  <a:cubicBezTo>
                    <a:pt x="35713" y="3015"/>
                    <a:pt x="36384" y="1"/>
                    <a:pt x="36384" y="1"/>
                  </a:cubicBez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5146483" y="1882883"/>
              <a:ext cx="605811" cy="355347"/>
            </a:xfrm>
            <a:custGeom>
              <a:rect b="b" l="l" r="r" t="t"/>
              <a:pathLst>
                <a:path extrusionOk="0" fill="none" h="26474" w="45134">
                  <a:moveTo>
                    <a:pt x="43711" y="0"/>
                  </a:moveTo>
                  <a:cubicBezTo>
                    <a:pt x="43000" y="1776"/>
                    <a:pt x="45134" y="3554"/>
                    <a:pt x="43711" y="4798"/>
                  </a:cubicBezTo>
                  <a:cubicBezTo>
                    <a:pt x="42289" y="6043"/>
                    <a:pt x="41936" y="5508"/>
                    <a:pt x="40868" y="7284"/>
                  </a:cubicBezTo>
                  <a:cubicBezTo>
                    <a:pt x="39801" y="9061"/>
                    <a:pt x="39801" y="9770"/>
                    <a:pt x="39624" y="11015"/>
                  </a:cubicBezTo>
                  <a:cubicBezTo>
                    <a:pt x="39448" y="12259"/>
                    <a:pt x="41223" y="11902"/>
                    <a:pt x="39624" y="14569"/>
                  </a:cubicBezTo>
                  <a:cubicBezTo>
                    <a:pt x="38024" y="17235"/>
                    <a:pt x="38201" y="17412"/>
                    <a:pt x="37847" y="20253"/>
                  </a:cubicBezTo>
                  <a:cubicBezTo>
                    <a:pt x="37492" y="23096"/>
                    <a:pt x="37138" y="26474"/>
                    <a:pt x="37138" y="26474"/>
                  </a:cubicBezTo>
                  <a:cubicBezTo>
                    <a:pt x="37138" y="26474"/>
                    <a:pt x="27186" y="24167"/>
                    <a:pt x="25232" y="24167"/>
                  </a:cubicBezTo>
                  <a:cubicBezTo>
                    <a:pt x="23277" y="24167"/>
                    <a:pt x="20285" y="23099"/>
                    <a:pt x="19116" y="22743"/>
                  </a:cubicBezTo>
                  <a:cubicBezTo>
                    <a:pt x="17947" y="22388"/>
                    <a:pt x="16170" y="21675"/>
                    <a:pt x="15104" y="21321"/>
                  </a:cubicBezTo>
                  <a:cubicBezTo>
                    <a:pt x="14037" y="20966"/>
                    <a:pt x="10130" y="19722"/>
                    <a:pt x="7996" y="19011"/>
                  </a:cubicBezTo>
                  <a:cubicBezTo>
                    <a:pt x="5866" y="18301"/>
                    <a:pt x="2666" y="17767"/>
                    <a:pt x="2666" y="17767"/>
                  </a:cubicBezTo>
                  <a:cubicBezTo>
                    <a:pt x="1509" y="17780"/>
                    <a:pt x="0" y="17412"/>
                    <a:pt x="0" y="174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5644981" y="1641802"/>
              <a:ext cx="393507" cy="663286"/>
            </a:xfrm>
            <a:custGeom>
              <a:rect b="b" l="l" r="r" t="t"/>
              <a:pathLst>
                <a:path extrusionOk="0" fill="none" h="49416" w="29317">
                  <a:moveTo>
                    <a:pt x="12936" y="1"/>
                  </a:moveTo>
                  <a:cubicBezTo>
                    <a:pt x="12258" y="3038"/>
                    <a:pt x="13258" y="3569"/>
                    <a:pt x="12936" y="6236"/>
                  </a:cubicBezTo>
                  <a:cubicBezTo>
                    <a:pt x="12615" y="8902"/>
                    <a:pt x="10415" y="8366"/>
                    <a:pt x="12936" y="11034"/>
                  </a:cubicBezTo>
                  <a:cubicBezTo>
                    <a:pt x="15458" y="13700"/>
                    <a:pt x="16344" y="16719"/>
                    <a:pt x="17235" y="17963"/>
                  </a:cubicBezTo>
                  <a:cubicBezTo>
                    <a:pt x="18123" y="19207"/>
                    <a:pt x="16349" y="21162"/>
                    <a:pt x="15991" y="22584"/>
                  </a:cubicBezTo>
                  <a:cubicBezTo>
                    <a:pt x="15636" y="24006"/>
                    <a:pt x="15104" y="25605"/>
                    <a:pt x="16347" y="25605"/>
                  </a:cubicBezTo>
                  <a:cubicBezTo>
                    <a:pt x="17591" y="25605"/>
                    <a:pt x="18301" y="24006"/>
                    <a:pt x="18656" y="26317"/>
                  </a:cubicBezTo>
                  <a:cubicBezTo>
                    <a:pt x="19012" y="28625"/>
                    <a:pt x="20433" y="30582"/>
                    <a:pt x="21678" y="32001"/>
                  </a:cubicBezTo>
                  <a:cubicBezTo>
                    <a:pt x="22922" y="33423"/>
                    <a:pt x="25232" y="34133"/>
                    <a:pt x="26475" y="33069"/>
                  </a:cubicBezTo>
                  <a:cubicBezTo>
                    <a:pt x="27719" y="32001"/>
                    <a:pt x="28252" y="32537"/>
                    <a:pt x="28785" y="32714"/>
                  </a:cubicBezTo>
                  <a:cubicBezTo>
                    <a:pt x="29317" y="32890"/>
                    <a:pt x="29317" y="34489"/>
                    <a:pt x="28785" y="36266"/>
                  </a:cubicBezTo>
                  <a:cubicBezTo>
                    <a:pt x="28254" y="38042"/>
                    <a:pt x="26831" y="49416"/>
                    <a:pt x="26831" y="49416"/>
                  </a:cubicBezTo>
                  <a:cubicBezTo>
                    <a:pt x="26831" y="49416"/>
                    <a:pt x="18835" y="48704"/>
                    <a:pt x="16703" y="48171"/>
                  </a:cubicBezTo>
                  <a:cubicBezTo>
                    <a:pt x="14571" y="47638"/>
                    <a:pt x="10661" y="47104"/>
                    <a:pt x="8351" y="46394"/>
                  </a:cubicBezTo>
                  <a:cubicBezTo>
                    <a:pt x="6042" y="45685"/>
                    <a:pt x="0" y="44441"/>
                    <a:pt x="0" y="44441"/>
                  </a:cubicBez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5384987" y="2203225"/>
              <a:ext cx="447130" cy="683796"/>
            </a:xfrm>
            <a:custGeom>
              <a:rect b="b" l="l" r="r" t="t"/>
              <a:pathLst>
                <a:path extrusionOk="0" fill="none" h="50944" w="33312">
                  <a:moveTo>
                    <a:pt x="5220" y="0"/>
                  </a:moveTo>
                  <a:cubicBezTo>
                    <a:pt x="4441" y="1546"/>
                    <a:pt x="0" y="18604"/>
                    <a:pt x="0" y="18604"/>
                  </a:cubicBezTo>
                  <a:lnTo>
                    <a:pt x="21322" y="50943"/>
                  </a:lnTo>
                  <a:lnTo>
                    <a:pt x="23099" y="43480"/>
                  </a:lnTo>
                  <a:cubicBezTo>
                    <a:pt x="23099" y="43480"/>
                    <a:pt x="25408" y="43632"/>
                    <a:pt x="25585" y="42668"/>
                  </a:cubicBezTo>
                  <a:cubicBezTo>
                    <a:pt x="25761" y="41703"/>
                    <a:pt x="33311" y="5773"/>
                    <a:pt x="33311" y="57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5739905" y="2305034"/>
              <a:ext cx="389239" cy="460325"/>
            </a:xfrm>
            <a:custGeom>
              <a:rect b="b" l="l" r="r" t="t"/>
              <a:pathLst>
                <a:path extrusionOk="0" fill="none" h="34295" w="28999">
                  <a:moveTo>
                    <a:pt x="1" y="30948"/>
                  </a:moveTo>
                  <a:lnTo>
                    <a:pt x="25442" y="34295"/>
                  </a:lnTo>
                  <a:lnTo>
                    <a:pt x="28998" y="7998"/>
                  </a:lnTo>
                  <a:lnTo>
                    <a:pt x="19047" y="6398"/>
                  </a:lnTo>
                  <a:lnTo>
                    <a:pt x="19758" y="1"/>
                  </a:ln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5607425" y="2886967"/>
              <a:ext cx="75663" cy="203700"/>
            </a:xfrm>
            <a:custGeom>
              <a:rect b="b" l="l" r="r" t="t"/>
              <a:pathLst>
                <a:path extrusionOk="0" fill="none" h="15176" w="5637">
                  <a:moveTo>
                    <a:pt x="4749" y="1"/>
                  </a:moveTo>
                  <a:cubicBezTo>
                    <a:pt x="4925" y="2131"/>
                    <a:pt x="5637" y="3730"/>
                    <a:pt x="4749" y="4974"/>
                  </a:cubicBezTo>
                  <a:cubicBezTo>
                    <a:pt x="3862" y="6218"/>
                    <a:pt x="2795" y="5507"/>
                    <a:pt x="2795" y="7997"/>
                  </a:cubicBezTo>
                  <a:cubicBezTo>
                    <a:pt x="2795" y="10486"/>
                    <a:pt x="2972" y="11371"/>
                    <a:pt x="2795" y="12262"/>
                  </a:cubicBezTo>
                  <a:cubicBezTo>
                    <a:pt x="2618" y="13150"/>
                    <a:pt x="4394" y="13686"/>
                    <a:pt x="2795" y="14039"/>
                  </a:cubicBezTo>
                  <a:cubicBezTo>
                    <a:pt x="1195" y="14394"/>
                    <a:pt x="1" y="15176"/>
                    <a:pt x="1" y="15176"/>
                  </a:cubicBez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6002691" y="2765346"/>
              <a:ext cx="78723" cy="529464"/>
            </a:xfrm>
            <a:custGeom>
              <a:rect b="b" l="l" r="r" t="t"/>
              <a:pathLst>
                <a:path extrusionOk="0" fill="none" h="39446" w="5865">
                  <a:moveTo>
                    <a:pt x="5864" y="1"/>
                  </a:moveTo>
                  <a:lnTo>
                    <a:pt x="0" y="39445"/>
                  </a:ln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6079843" y="2775909"/>
              <a:ext cx="430876" cy="485519"/>
            </a:xfrm>
            <a:custGeom>
              <a:rect b="b" l="l" r="r" t="t"/>
              <a:pathLst>
                <a:path extrusionOk="0" fill="none" h="36172" w="32101">
                  <a:moveTo>
                    <a:pt x="0" y="0"/>
                  </a:moveTo>
                  <a:lnTo>
                    <a:pt x="32101" y="3478"/>
                  </a:lnTo>
                  <a:lnTo>
                    <a:pt x="28902" y="36172"/>
                  </a:lnTo>
                  <a:lnTo>
                    <a:pt x="7566" y="35104"/>
                  </a:ln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6031321" y="2047148"/>
              <a:ext cx="565168" cy="775445"/>
            </a:xfrm>
            <a:custGeom>
              <a:rect b="b" l="l" r="r" t="t"/>
              <a:pathLst>
                <a:path extrusionOk="0" fill="none" h="57772" w="42106">
                  <a:moveTo>
                    <a:pt x="1" y="2510"/>
                  </a:moveTo>
                  <a:lnTo>
                    <a:pt x="400" y="0"/>
                  </a:lnTo>
                  <a:lnTo>
                    <a:pt x="33849" y="3986"/>
                  </a:lnTo>
                  <a:lnTo>
                    <a:pt x="32140" y="29892"/>
                  </a:lnTo>
                  <a:lnTo>
                    <a:pt x="42106" y="30605"/>
                  </a:lnTo>
                  <a:lnTo>
                    <a:pt x="40112" y="57364"/>
                  </a:lnTo>
                  <a:lnTo>
                    <a:pt x="35716" y="57772"/>
                  </a:lnTo>
                </a:path>
              </a:pathLst>
            </a:custGeom>
            <a:solidFill>
              <a:schemeClr val="dk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6485659" y="1728256"/>
              <a:ext cx="50281" cy="372380"/>
            </a:xfrm>
            <a:custGeom>
              <a:rect b="b" l="l" r="r" t="t"/>
              <a:pathLst>
                <a:path extrusionOk="0" fill="none" h="27743" w="3746">
                  <a:moveTo>
                    <a:pt x="3746" y="1"/>
                  </a:moveTo>
                  <a:lnTo>
                    <a:pt x="0" y="27742"/>
                  </a:lnTo>
                </a:path>
              </a:pathLst>
            </a:custGeom>
            <a:solidFill>
              <a:srgbClr val="31395F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6498558" y="1759088"/>
              <a:ext cx="441815" cy="270879"/>
            </a:xfrm>
            <a:custGeom>
              <a:rect b="b" l="l" r="r" t="t"/>
              <a:pathLst>
                <a:path extrusionOk="0" fill="none" h="20181" w="32916">
                  <a:moveTo>
                    <a:pt x="0" y="18325"/>
                  </a:moveTo>
                  <a:lnTo>
                    <a:pt x="32488" y="20180"/>
                  </a:lnTo>
                  <a:cubicBezTo>
                    <a:pt x="32488" y="20180"/>
                    <a:pt x="32061" y="17049"/>
                    <a:pt x="32488" y="15199"/>
                  </a:cubicBezTo>
                  <a:cubicBezTo>
                    <a:pt x="32915" y="13347"/>
                    <a:pt x="32203" y="9939"/>
                    <a:pt x="32488" y="9225"/>
                  </a:cubicBezTo>
                  <a:cubicBezTo>
                    <a:pt x="32774" y="8509"/>
                    <a:pt x="32770" y="4952"/>
                    <a:pt x="32628" y="4381"/>
                  </a:cubicBezTo>
                  <a:cubicBezTo>
                    <a:pt x="32488" y="3811"/>
                    <a:pt x="32318" y="1"/>
                    <a:pt x="32318" y="1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6473552" y="2029954"/>
              <a:ext cx="489975" cy="290409"/>
            </a:xfrm>
            <a:custGeom>
              <a:rect b="b" l="l" r="r" t="t"/>
              <a:pathLst>
                <a:path extrusionOk="0" fill="none" h="21636" w="36504">
                  <a:moveTo>
                    <a:pt x="34351" y="0"/>
                  </a:moveTo>
                  <a:cubicBezTo>
                    <a:pt x="34351" y="0"/>
                    <a:pt x="35846" y="2278"/>
                    <a:pt x="35382" y="4414"/>
                  </a:cubicBezTo>
                  <a:cubicBezTo>
                    <a:pt x="34918" y="6549"/>
                    <a:pt x="36342" y="7971"/>
                    <a:pt x="36199" y="9823"/>
                  </a:cubicBezTo>
                  <a:cubicBezTo>
                    <a:pt x="36058" y="11674"/>
                    <a:pt x="36504" y="12528"/>
                    <a:pt x="36209" y="14521"/>
                  </a:cubicBezTo>
                  <a:cubicBezTo>
                    <a:pt x="35915" y="16515"/>
                    <a:pt x="34992" y="19639"/>
                    <a:pt x="35382" y="20495"/>
                  </a:cubicBezTo>
                  <a:cubicBezTo>
                    <a:pt x="35772" y="21353"/>
                    <a:pt x="35332" y="21636"/>
                    <a:pt x="35332" y="21636"/>
                  </a:cubicBezTo>
                  <a:cubicBezTo>
                    <a:pt x="35332" y="21636"/>
                    <a:pt x="26520" y="21204"/>
                    <a:pt x="25668" y="20495"/>
                  </a:cubicBezTo>
                  <a:cubicBezTo>
                    <a:pt x="24814" y="19786"/>
                    <a:pt x="22395" y="19074"/>
                    <a:pt x="21114" y="19217"/>
                  </a:cubicBezTo>
                  <a:cubicBezTo>
                    <a:pt x="19833" y="19358"/>
                    <a:pt x="14565" y="18645"/>
                    <a:pt x="13284" y="18931"/>
                  </a:cubicBezTo>
                  <a:cubicBezTo>
                    <a:pt x="12003" y="19217"/>
                    <a:pt x="5262" y="19072"/>
                    <a:pt x="4646" y="19072"/>
                  </a:cubicBezTo>
                  <a:cubicBezTo>
                    <a:pt x="4032" y="19072"/>
                    <a:pt x="1" y="18918"/>
                    <a:pt x="1" y="18918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6960990" y="2243935"/>
              <a:ext cx="333750" cy="11476"/>
            </a:xfrm>
            <a:custGeom>
              <a:rect b="b" l="l" r="r" t="t"/>
              <a:pathLst>
                <a:path extrusionOk="0" fill="none" h="855" w="24865">
                  <a:moveTo>
                    <a:pt x="0" y="0"/>
                  </a:moveTo>
                  <a:cubicBezTo>
                    <a:pt x="1025" y="142"/>
                    <a:pt x="24865" y="854"/>
                    <a:pt x="24865" y="854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7175347" y="1930882"/>
              <a:ext cx="406890" cy="899656"/>
            </a:xfrm>
            <a:custGeom>
              <a:rect b="b" l="l" r="r" t="t"/>
              <a:pathLst>
                <a:path extrusionOk="0" fill="none" h="67026" w="30314">
                  <a:moveTo>
                    <a:pt x="5192" y="0"/>
                  </a:moveTo>
                  <a:cubicBezTo>
                    <a:pt x="3416" y="3254"/>
                    <a:pt x="3416" y="5246"/>
                    <a:pt x="2277" y="7381"/>
                  </a:cubicBezTo>
                  <a:cubicBezTo>
                    <a:pt x="1139" y="9516"/>
                    <a:pt x="1" y="9233"/>
                    <a:pt x="712" y="10800"/>
                  </a:cubicBezTo>
                  <a:cubicBezTo>
                    <a:pt x="1421" y="12365"/>
                    <a:pt x="1707" y="14357"/>
                    <a:pt x="1993" y="15638"/>
                  </a:cubicBezTo>
                  <a:cubicBezTo>
                    <a:pt x="2277" y="16919"/>
                    <a:pt x="8112" y="17631"/>
                    <a:pt x="8112" y="20904"/>
                  </a:cubicBezTo>
                  <a:cubicBezTo>
                    <a:pt x="8112" y="24179"/>
                    <a:pt x="9392" y="24323"/>
                    <a:pt x="9819" y="25886"/>
                  </a:cubicBezTo>
                  <a:cubicBezTo>
                    <a:pt x="10246" y="27452"/>
                    <a:pt x="10959" y="27737"/>
                    <a:pt x="11810" y="29018"/>
                  </a:cubicBezTo>
                  <a:cubicBezTo>
                    <a:pt x="12664" y="30299"/>
                    <a:pt x="14516" y="31153"/>
                    <a:pt x="13945" y="32862"/>
                  </a:cubicBezTo>
                  <a:cubicBezTo>
                    <a:pt x="13375" y="34570"/>
                    <a:pt x="12807" y="36135"/>
                    <a:pt x="10956" y="36562"/>
                  </a:cubicBezTo>
                  <a:cubicBezTo>
                    <a:pt x="9105" y="36989"/>
                    <a:pt x="11099" y="40264"/>
                    <a:pt x="9391" y="41686"/>
                  </a:cubicBezTo>
                  <a:cubicBezTo>
                    <a:pt x="7683" y="43108"/>
                    <a:pt x="8394" y="47236"/>
                    <a:pt x="10813" y="48946"/>
                  </a:cubicBezTo>
                  <a:cubicBezTo>
                    <a:pt x="13234" y="50654"/>
                    <a:pt x="15369" y="51793"/>
                    <a:pt x="15369" y="53501"/>
                  </a:cubicBezTo>
                  <a:cubicBezTo>
                    <a:pt x="15369" y="55209"/>
                    <a:pt x="16222" y="55493"/>
                    <a:pt x="15938" y="56348"/>
                  </a:cubicBezTo>
                  <a:cubicBezTo>
                    <a:pt x="15653" y="57202"/>
                    <a:pt x="15369" y="58769"/>
                    <a:pt x="17219" y="59766"/>
                  </a:cubicBezTo>
                  <a:cubicBezTo>
                    <a:pt x="19071" y="60761"/>
                    <a:pt x="19640" y="61313"/>
                    <a:pt x="19922" y="62961"/>
                  </a:cubicBezTo>
                  <a:cubicBezTo>
                    <a:pt x="20208" y="64608"/>
                    <a:pt x="21062" y="67026"/>
                    <a:pt x="22484" y="65603"/>
                  </a:cubicBezTo>
                  <a:cubicBezTo>
                    <a:pt x="23908" y="64180"/>
                    <a:pt x="24903" y="66175"/>
                    <a:pt x="25617" y="63753"/>
                  </a:cubicBezTo>
                  <a:cubicBezTo>
                    <a:pt x="26327" y="61332"/>
                    <a:pt x="26757" y="59910"/>
                    <a:pt x="27608" y="58629"/>
                  </a:cubicBezTo>
                  <a:cubicBezTo>
                    <a:pt x="28462" y="57348"/>
                    <a:pt x="28035" y="55355"/>
                    <a:pt x="29174" y="54359"/>
                  </a:cubicBezTo>
                  <a:cubicBezTo>
                    <a:pt x="30314" y="53363"/>
                    <a:pt x="29174" y="51656"/>
                    <a:pt x="29174" y="48950"/>
                  </a:cubicBezTo>
                  <a:cubicBezTo>
                    <a:pt x="29174" y="46247"/>
                    <a:pt x="27531" y="38417"/>
                    <a:pt x="28035" y="35855"/>
                  </a:cubicBezTo>
                  <a:lnTo>
                    <a:pt x="28538" y="33294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7333961" y="2316202"/>
              <a:ext cx="181781" cy="4161"/>
            </a:xfrm>
            <a:custGeom>
              <a:rect b="b" l="l" r="r" t="t"/>
              <a:pathLst>
                <a:path extrusionOk="0" fill="none" h="310" w="13543">
                  <a:moveTo>
                    <a:pt x="13543" y="310"/>
                  </a:moveTo>
                  <a:cubicBezTo>
                    <a:pt x="13440" y="0"/>
                    <a:pt x="0" y="310"/>
                    <a:pt x="0" y="310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569737" y="2320349"/>
              <a:ext cx="522686" cy="510995"/>
            </a:xfrm>
            <a:custGeom>
              <a:rect b="b" l="l" r="r" t="t"/>
              <a:pathLst>
                <a:path extrusionOk="0" fill="none" h="38070" w="38941">
                  <a:moveTo>
                    <a:pt x="28166" y="1"/>
                  </a:moveTo>
                  <a:cubicBezTo>
                    <a:pt x="28921" y="1508"/>
                    <a:pt x="30588" y="4180"/>
                    <a:pt x="31090" y="6516"/>
                  </a:cubicBezTo>
                  <a:cubicBezTo>
                    <a:pt x="31591" y="8854"/>
                    <a:pt x="32425" y="9186"/>
                    <a:pt x="32259" y="10690"/>
                  </a:cubicBezTo>
                  <a:cubicBezTo>
                    <a:pt x="32094" y="12191"/>
                    <a:pt x="32425" y="12191"/>
                    <a:pt x="32595" y="13192"/>
                  </a:cubicBezTo>
                  <a:cubicBezTo>
                    <a:pt x="32760" y="14197"/>
                    <a:pt x="33597" y="15619"/>
                    <a:pt x="34766" y="16742"/>
                  </a:cubicBezTo>
                  <a:cubicBezTo>
                    <a:pt x="35934" y="17867"/>
                    <a:pt x="35769" y="18871"/>
                    <a:pt x="35769" y="18871"/>
                  </a:cubicBezTo>
                  <a:cubicBezTo>
                    <a:pt x="35769" y="18871"/>
                    <a:pt x="36103" y="21043"/>
                    <a:pt x="37271" y="22210"/>
                  </a:cubicBezTo>
                  <a:cubicBezTo>
                    <a:pt x="38437" y="23379"/>
                    <a:pt x="38940" y="26717"/>
                    <a:pt x="38772" y="29556"/>
                  </a:cubicBezTo>
                  <a:cubicBezTo>
                    <a:pt x="38606" y="32394"/>
                    <a:pt x="38803" y="38070"/>
                    <a:pt x="38803" y="38070"/>
                  </a:cubicBezTo>
                  <a:lnTo>
                    <a:pt x="1" y="3701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6589952" y="2545109"/>
              <a:ext cx="459841" cy="28563"/>
            </a:xfrm>
            <a:custGeom>
              <a:rect b="b" l="l" r="r" t="t"/>
              <a:pathLst>
                <a:path extrusionOk="0" fill="none" h="2128" w="34259">
                  <a:moveTo>
                    <a:pt x="1" y="0"/>
                  </a:moveTo>
                  <a:lnTo>
                    <a:pt x="34259" y="2128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7007217" y="2497433"/>
              <a:ext cx="282987" cy="13181"/>
            </a:xfrm>
            <a:custGeom>
              <a:rect b="b" l="l" r="r" t="t"/>
              <a:pathLst>
                <a:path extrusionOk="0" fill="none" h="982" w="21083">
                  <a:moveTo>
                    <a:pt x="0" y="1"/>
                  </a:moveTo>
                  <a:lnTo>
                    <a:pt x="21082" y="981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7538198" y="2371221"/>
              <a:ext cx="206237" cy="361535"/>
            </a:xfrm>
            <a:custGeom>
              <a:rect b="b" l="l" r="r" t="t"/>
              <a:pathLst>
                <a:path extrusionOk="0" fill="none" h="26935" w="15365">
                  <a:moveTo>
                    <a:pt x="3845" y="0"/>
                  </a:moveTo>
                  <a:lnTo>
                    <a:pt x="13362" y="0"/>
                  </a:lnTo>
                  <a:lnTo>
                    <a:pt x="15364" y="17085"/>
                  </a:lnTo>
                  <a:cubicBezTo>
                    <a:pt x="15364" y="17085"/>
                    <a:pt x="13028" y="18755"/>
                    <a:pt x="12527" y="20590"/>
                  </a:cubicBezTo>
                  <a:cubicBezTo>
                    <a:pt x="12026" y="22428"/>
                    <a:pt x="12527" y="21281"/>
                    <a:pt x="11192" y="22856"/>
                  </a:cubicBezTo>
                  <a:cubicBezTo>
                    <a:pt x="9858" y="24430"/>
                    <a:pt x="9191" y="25097"/>
                    <a:pt x="8354" y="25766"/>
                  </a:cubicBezTo>
                  <a:cubicBezTo>
                    <a:pt x="7521" y="26434"/>
                    <a:pt x="5852" y="24597"/>
                    <a:pt x="4515" y="25766"/>
                  </a:cubicBezTo>
                  <a:cubicBezTo>
                    <a:pt x="3181" y="26935"/>
                    <a:pt x="1" y="26842"/>
                    <a:pt x="1" y="26842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7717536" y="2346416"/>
              <a:ext cx="95058" cy="24818"/>
            </a:xfrm>
            <a:custGeom>
              <a:rect b="b" l="l" r="r" t="t"/>
              <a:pathLst>
                <a:path extrusionOk="0" fill="none" h="1849" w="7082">
                  <a:moveTo>
                    <a:pt x="1" y="1848"/>
                  </a:moveTo>
                  <a:lnTo>
                    <a:pt x="7081" y="1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7744501" y="2297330"/>
              <a:ext cx="273336" cy="348019"/>
            </a:xfrm>
            <a:custGeom>
              <a:rect b="b" l="l" r="r" t="t"/>
              <a:pathLst>
                <a:path extrusionOk="0" fill="none" h="25928" w="20364">
                  <a:moveTo>
                    <a:pt x="18993" y="0"/>
                  </a:moveTo>
                  <a:cubicBezTo>
                    <a:pt x="18993" y="0"/>
                    <a:pt x="20364" y="11237"/>
                    <a:pt x="19697" y="12405"/>
                  </a:cubicBezTo>
                  <a:cubicBezTo>
                    <a:pt x="19028" y="13574"/>
                    <a:pt x="17859" y="14907"/>
                    <a:pt x="17194" y="16911"/>
                  </a:cubicBezTo>
                  <a:cubicBezTo>
                    <a:pt x="16525" y="18914"/>
                    <a:pt x="14691" y="21754"/>
                    <a:pt x="13687" y="23257"/>
                  </a:cubicBezTo>
                  <a:cubicBezTo>
                    <a:pt x="12684" y="24760"/>
                    <a:pt x="11184" y="25928"/>
                    <a:pt x="11184" y="25928"/>
                  </a:cubicBezTo>
                  <a:cubicBezTo>
                    <a:pt x="11184" y="25928"/>
                    <a:pt x="10350" y="24092"/>
                    <a:pt x="8847" y="24760"/>
                  </a:cubicBezTo>
                  <a:cubicBezTo>
                    <a:pt x="7345" y="25427"/>
                    <a:pt x="6309" y="25427"/>
                    <a:pt x="5074" y="25094"/>
                  </a:cubicBezTo>
                  <a:cubicBezTo>
                    <a:pt x="3840" y="24760"/>
                    <a:pt x="4340" y="22923"/>
                    <a:pt x="3171" y="23257"/>
                  </a:cubicBezTo>
                  <a:cubicBezTo>
                    <a:pt x="2002" y="23593"/>
                    <a:pt x="0" y="22590"/>
                    <a:pt x="0" y="22590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011301" y="2250969"/>
              <a:ext cx="391897" cy="294168"/>
            </a:xfrm>
            <a:custGeom>
              <a:rect b="b" l="l" r="r" t="t"/>
              <a:pathLst>
                <a:path extrusionOk="0" fill="none" h="21916" w="29197">
                  <a:moveTo>
                    <a:pt x="1" y="2958"/>
                  </a:moveTo>
                  <a:cubicBezTo>
                    <a:pt x="1" y="2958"/>
                    <a:pt x="12838" y="2335"/>
                    <a:pt x="15510" y="1838"/>
                  </a:cubicBezTo>
                  <a:cubicBezTo>
                    <a:pt x="18182" y="1337"/>
                    <a:pt x="22187" y="0"/>
                    <a:pt x="23524" y="1003"/>
                  </a:cubicBezTo>
                  <a:cubicBezTo>
                    <a:pt x="24858" y="2006"/>
                    <a:pt x="24526" y="6378"/>
                    <a:pt x="24357" y="7113"/>
                  </a:cubicBezTo>
                  <a:cubicBezTo>
                    <a:pt x="24191" y="7848"/>
                    <a:pt x="25526" y="8850"/>
                    <a:pt x="25691" y="10019"/>
                  </a:cubicBezTo>
                  <a:cubicBezTo>
                    <a:pt x="25857" y="11188"/>
                    <a:pt x="27025" y="12213"/>
                    <a:pt x="26359" y="13703"/>
                  </a:cubicBezTo>
                  <a:cubicBezTo>
                    <a:pt x="25691" y="15195"/>
                    <a:pt x="25099" y="16696"/>
                    <a:pt x="26564" y="18366"/>
                  </a:cubicBezTo>
                  <a:cubicBezTo>
                    <a:pt x="28030" y="20034"/>
                    <a:pt x="29197" y="21916"/>
                    <a:pt x="29197" y="21916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6507189" y="2858417"/>
              <a:ext cx="672387" cy="604858"/>
            </a:xfrm>
            <a:custGeom>
              <a:rect b="b" l="l" r="r" t="t"/>
              <a:pathLst>
                <a:path extrusionOk="0" fill="none" h="45063" w="50094">
                  <a:moveTo>
                    <a:pt x="1" y="0"/>
                  </a:moveTo>
                  <a:lnTo>
                    <a:pt x="14662" y="2129"/>
                  </a:lnTo>
                  <a:lnTo>
                    <a:pt x="14662" y="13851"/>
                  </a:lnTo>
                  <a:cubicBezTo>
                    <a:pt x="14662" y="13851"/>
                    <a:pt x="17056" y="14808"/>
                    <a:pt x="18015" y="15608"/>
                  </a:cubicBezTo>
                  <a:cubicBezTo>
                    <a:pt x="18972" y="16406"/>
                    <a:pt x="20249" y="17724"/>
                    <a:pt x="21206" y="17304"/>
                  </a:cubicBezTo>
                  <a:cubicBezTo>
                    <a:pt x="22163" y="16884"/>
                    <a:pt x="22961" y="16926"/>
                    <a:pt x="24559" y="17304"/>
                  </a:cubicBezTo>
                  <a:cubicBezTo>
                    <a:pt x="26155" y="17684"/>
                    <a:pt x="29027" y="19277"/>
                    <a:pt x="30782" y="19277"/>
                  </a:cubicBezTo>
                  <a:cubicBezTo>
                    <a:pt x="32539" y="19277"/>
                    <a:pt x="33653" y="18959"/>
                    <a:pt x="35570" y="19277"/>
                  </a:cubicBezTo>
                  <a:cubicBezTo>
                    <a:pt x="37486" y="19598"/>
                    <a:pt x="38421" y="17840"/>
                    <a:pt x="40429" y="18320"/>
                  </a:cubicBezTo>
                  <a:cubicBezTo>
                    <a:pt x="42433" y="18798"/>
                    <a:pt x="44669" y="19758"/>
                    <a:pt x="45466" y="20555"/>
                  </a:cubicBezTo>
                  <a:cubicBezTo>
                    <a:pt x="46262" y="21351"/>
                    <a:pt x="43232" y="25980"/>
                    <a:pt x="45466" y="28854"/>
                  </a:cubicBezTo>
                  <a:cubicBezTo>
                    <a:pt x="47701" y="31725"/>
                    <a:pt x="50093" y="34119"/>
                    <a:pt x="49615" y="36674"/>
                  </a:cubicBezTo>
                  <a:cubicBezTo>
                    <a:pt x="49136" y="39228"/>
                    <a:pt x="48658" y="39866"/>
                    <a:pt x="48815" y="41462"/>
                  </a:cubicBezTo>
                  <a:cubicBezTo>
                    <a:pt x="48976" y="43056"/>
                    <a:pt x="48996" y="45063"/>
                    <a:pt x="48996" y="45063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7090544" y="2831317"/>
              <a:ext cx="26872" cy="302959"/>
            </a:xfrm>
            <a:custGeom>
              <a:rect b="b" l="l" r="r" t="t"/>
              <a:pathLst>
                <a:path extrusionOk="0" fill="none" h="22571" w="2002">
                  <a:moveTo>
                    <a:pt x="1" y="1"/>
                  </a:moveTo>
                  <a:lnTo>
                    <a:pt x="2002" y="2257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7090544" y="2858417"/>
              <a:ext cx="334314" cy="314382"/>
            </a:xfrm>
            <a:custGeom>
              <a:rect b="b" l="l" r="r" t="t"/>
              <a:pathLst>
                <a:path extrusionOk="0" fill="none" h="23422" w="24907">
                  <a:moveTo>
                    <a:pt x="1" y="0"/>
                  </a:moveTo>
                  <a:lnTo>
                    <a:pt x="23228" y="0"/>
                  </a:lnTo>
                  <a:cubicBezTo>
                    <a:pt x="23228" y="0"/>
                    <a:pt x="22430" y="3317"/>
                    <a:pt x="22589" y="3955"/>
                  </a:cubicBezTo>
                  <a:cubicBezTo>
                    <a:pt x="22750" y="4594"/>
                    <a:pt x="24906" y="3955"/>
                    <a:pt x="24906" y="3955"/>
                  </a:cubicBezTo>
                  <a:cubicBezTo>
                    <a:pt x="24906" y="3955"/>
                    <a:pt x="20836" y="13849"/>
                    <a:pt x="20197" y="16082"/>
                  </a:cubicBezTo>
                  <a:cubicBezTo>
                    <a:pt x="19559" y="18317"/>
                    <a:pt x="19240" y="18636"/>
                    <a:pt x="19240" y="20550"/>
                  </a:cubicBezTo>
                  <a:cubicBezTo>
                    <a:pt x="19240" y="22464"/>
                    <a:pt x="19400" y="23421"/>
                    <a:pt x="19400" y="23421"/>
                  </a:cubicBezTo>
                  <a:lnTo>
                    <a:pt x="1590" y="23421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7323035" y="3172839"/>
              <a:ext cx="156372" cy="235283"/>
            </a:xfrm>
            <a:custGeom>
              <a:rect b="b" l="l" r="r" t="t"/>
              <a:pathLst>
                <a:path extrusionOk="0" fill="none" h="17529" w="11650">
                  <a:moveTo>
                    <a:pt x="2076" y="1"/>
                  </a:moveTo>
                  <a:cubicBezTo>
                    <a:pt x="3353" y="2872"/>
                    <a:pt x="2714" y="3830"/>
                    <a:pt x="2076" y="5905"/>
                  </a:cubicBezTo>
                  <a:cubicBezTo>
                    <a:pt x="1437" y="7981"/>
                    <a:pt x="0" y="9734"/>
                    <a:pt x="159" y="11491"/>
                  </a:cubicBezTo>
                  <a:cubicBezTo>
                    <a:pt x="320" y="13246"/>
                    <a:pt x="2267" y="14204"/>
                    <a:pt x="4084" y="13724"/>
                  </a:cubicBezTo>
                  <a:cubicBezTo>
                    <a:pt x="5906" y="13246"/>
                    <a:pt x="9416" y="14129"/>
                    <a:pt x="10532" y="13848"/>
                  </a:cubicBezTo>
                  <a:cubicBezTo>
                    <a:pt x="11649" y="13564"/>
                    <a:pt x="11487" y="17529"/>
                    <a:pt x="11487" y="17529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7392496" y="2917892"/>
              <a:ext cx="856651" cy="79475"/>
            </a:xfrm>
            <a:custGeom>
              <a:rect b="b" l="l" r="r" t="t"/>
              <a:pathLst>
                <a:path extrusionOk="0" fill="none" h="5921" w="63822">
                  <a:moveTo>
                    <a:pt x="0" y="5488"/>
                  </a:moveTo>
                  <a:cubicBezTo>
                    <a:pt x="0" y="5488"/>
                    <a:pt x="9489" y="5040"/>
                    <a:pt x="10854" y="4834"/>
                  </a:cubicBezTo>
                  <a:cubicBezTo>
                    <a:pt x="12220" y="4631"/>
                    <a:pt x="16874" y="5519"/>
                    <a:pt x="18537" y="4834"/>
                  </a:cubicBezTo>
                  <a:cubicBezTo>
                    <a:pt x="20199" y="4150"/>
                    <a:pt x="23621" y="4471"/>
                    <a:pt x="26219" y="4150"/>
                  </a:cubicBezTo>
                  <a:cubicBezTo>
                    <a:pt x="28816" y="3832"/>
                    <a:pt x="32647" y="3832"/>
                    <a:pt x="34561" y="3193"/>
                  </a:cubicBezTo>
                  <a:cubicBezTo>
                    <a:pt x="36478" y="2555"/>
                    <a:pt x="39987" y="1598"/>
                    <a:pt x="42382" y="1117"/>
                  </a:cubicBezTo>
                  <a:cubicBezTo>
                    <a:pt x="44776" y="638"/>
                    <a:pt x="49563" y="1"/>
                    <a:pt x="50682" y="1117"/>
                  </a:cubicBezTo>
                  <a:cubicBezTo>
                    <a:pt x="51799" y="2234"/>
                    <a:pt x="53553" y="2077"/>
                    <a:pt x="55468" y="1756"/>
                  </a:cubicBezTo>
                  <a:cubicBezTo>
                    <a:pt x="57385" y="1436"/>
                    <a:pt x="59617" y="2153"/>
                    <a:pt x="60415" y="2991"/>
                  </a:cubicBezTo>
                  <a:cubicBezTo>
                    <a:pt x="61214" y="3832"/>
                    <a:pt x="63822" y="5921"/>
                    <a:pt x="63822" y="5921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7424818" y="2795882"/>
              <a:ext cx="549490" cy="173029"/>
            </a:xfrm>
            <a:custGeom>
              <a:rect b="b" l="l" r="r" t="t"/>
              <a:pathLst>
                <a:path extrusionOk="0" fill="none" h="12891" w="40938">
                  <a:moveTo>
                    <a:pt x="1" y="8615"/>
                  </a:moveTo>
                  <a:cubicBezTo>
                    <a:pt x="1" y="8615"/>
                    <a:pt x="1036" y="5012"/>
                    <a:pt x="2314" y="4661"/>
                  </a:cubicBezTo>
                  <a:cubicBezTo>
                    <a:pt x="3592" y="4309"/>
                    <a:pt x="9176" y="4627"/>
                    <a:pt x="12368" y="3670"/>
                  </a:cubicBezTo>
                  <a:cubicBezTo>
                    <a:pt x="15559" y="2713"/>
                    <a:pt x="16891" y="2549"/>
                    <a:pt x="21812" y="1991"/>
                  </a:cubicBezTo>
                  <a:cubicBezTo>
                    <a:pt x="26731" y="1436"/>
                    <a:pt x="28646" y="2057"/>
                    <a:pt x="32318" y="1589"/>
                  </a:cubicBezTo>
                  <a:cubicBezTo>
                    <a:pt x="35987" y="1115"/>
                    <a:pt x="40618" y="1"/>
                    <a:pt x="40777" y="799"/>
                  </a:cubicBezTo>
                  <a:cubicBezTo>
                    <a:pt x="40937" y="1598"/>
                    <a:pt x="36787" y="2461"/>
                    <a:pt x="34234" y="4662"/>
                  </a:cubicBezTo>
                  <a:cubicBezTo>
                    <a:pt x="31679" y="6862"/>
                    <a:pt x="31202" y="8652"/>
                    <a:pt x="30086" y="9593"/>
                  </a:cubicBezTo>
                  <a:cubicBezTo>
                    <a:pt x="28969" y="10534"/>
                    <a:pt x="28181" y="12891"/>
                    <a:pt x="28181" y="12891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455851" y="2817143"/>
              <a:ext cx="6456" cy="41288"/>
            </a:xfrm>
            <a:custGeom>
              <a:rect b="b" l="l" r="r" t="t"/>
              <a:pathLst>
                <a:path extrusionOk="0" fill="none" h="3076" w="481">
                  <a:moveTo>
                    <a:pt x="480" y="1"/>
                  </a:moveTo>
                  <a:lnTo>
                    <a:pt x="1" y="3075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894592" y="2442360"/>
              <a:ext cx="462043" cy="289215"/>
            </a:xfrm>
            <a:custGeom>
              <a:rect b="b" l="l" r="r" t="t"/>
              <a:pathLst>
                <a:path extrusionOk="0" fill="none" h="21547" w="34423">
                  <a:moveTo>
                    <a:pt x="0" y="15123"/>
                  </a:moveTo>
                  <a:cubicBezTo>
                    <a:pt x="0" y="15123"/>
                    <a:pt x="1627" y="16599"/>
                    <a:pt x="2583" y="18675"/>
                  </a:cubicBezTo>
                  <a:cubicBezTo>
                    <a:pt x="3540" y="20751"/>
                    <a:pt x="6252" y="21539"/>
                    <a:pt x="7369" y="21542"/>
                  </a:cubicBezTo>
                  <a:cubicBezTo>
                    <a:pt x="8487" y="21546"/>
                    <a:pt x="11199" y="20907"/>
                    <a:pt x="12316" y="19952"/>
                  </a:cubicBezTo>
                  <a:cubicBezTo>
                    <a:pt x="13434" y="18993"/>
                    <a:pt x="13273" y="17397"/>
                    <a:pt x="13912" y="15962"/>
                  </a:cubicBezTo>
                  <a:cubicBezTo>
                    <a:pt x="14551" y="14525"/>
                    <a:pt x="15189" y="14046"/>
                    <a:pt x="16146" y="13248"/>
                  </a:cubicBezTo>
                  <a:cubicBezTo>
                    <a:pt x="17103" y="12449"/>
                    <a:pt x="16146" y="9990"/>
                    <a:pt x="17742" y="9943"/>
                  </a:cubicBezTo>
                  <a:cubicBezTo>
                    <a:pt x="19338" y="9895"/>
                    <a:pt x="20136" y="8918"/>
                    <a:pt x="20773" y="7651"/>
                  </a:cubicBezTo>
                  <a:cubicBezTo>
                    <a:pt x="21412" y="6385"/>
                    <a:pt x="20773" y="5693"/>
                    <a:pt x="21571" y="5080"/>
                  </a:cubicBezTo>
                  <a:cubicBezTo>
                    <a:pt x="22370" y="4469"/>
                    <a:pt x="22643" y="6012"/>
                    <a:pt x="23703" y="5080"/>
                  </a:cubicBezTo>
                  <a:cubicBezTo>
                    <a:pt x="24763" y="4150"/>
                    <a:pt x="22849" y="3196"/>
                    <a:pt x="23168" y="2156"/>
                  </a:cubicBezTo>
                  <a:cubicBezTo>
                    <a:pt x="23488" y="1117"/>
                    <a:pt x="26200" y="1915"/>
                    <a:pt x="28435" y="958"/>
                  </a:cubicBezTo>
                  <a:cubicBezTo>
                    <a:pt x="30668" y="1"/>
                    <a:pt x="32339" y="697"/>
                    <a:pt x="33382" y="958"/>
                  </a:cubicBezTo>
                  <a:lnTo>
                    <a:pt x="34423" y="1220"/>
                  </a:ln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8096359" y="2471339"/>
              <a:ext cx="59972" cy="56764"/>
            </a:xfrm>
            <a:custGeom>
              <a:rect b="b" l="l" r="r" t="t"/>
              <a:pathLst>
                <a:path extrusionOk="0" fill="none" h="4229" w="4468">
                  <a:moveTo>
                    <a:pt x="4467" y="0"/>
                  </a:moveTo>
                  <a:cubicBezTo>
                    <a:pt x="2552" y="398"/>
                    <a:pt x="1913" y="1740"/>
                    <a:pt x="957" y="1946"/>
                  </a:cubicBezTo>
                  <a:cubicBezTo>
                    <a:pt x="0" y="2153"/>
                    <a:pt x="319" y="4228"/>
                    <a:pt x="957" y="3750"/>
                  </a:cubicBezTo>
                  <a:cubicBezTo>
                    <a:pt x="1596" y="3271"/>
                    <a:pt x="3033" y="2627"/>
                    <a:pt x="3672" y="1911"/>
                  </a:cubicBezTo>
                  <a:cubicBezTo>
                    <a:pt x="4307" y="1197"/>
                    <a:pt x="4467" y="0"/>
                    <a:pt x="446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7877867" y="2705884"/>
              <a:ext cx="59931" cy="108507"/>
            </a:xfrm>
            <a:custGeom>
              <a:rect b="b" l="l" r="r" t="t"/>
              <a:pathLst>
                <a:path extrusionOk="0" fill="none" h="8084" w="4465">
                  <a:moveTo>
                    <a:pt x="4465" y="1"/>
                  </a:moveTo>
                  <a:cubicBezTo>
                    <a:pt x="3829" y="958"/>
                    <a:pt x="1" y="8084"/>
                    <a:pt x="1" y="8084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7961382" y="2717723"/>
              <a:ext cx="441869" cy="85112"/>
            </a:xfrm>
            <a:custGeom>
              <a:rect b="b" l="l" r="r" t="t"/>
              <a:pathLst>
                <a:path extrusionOk="0" fill="none" h="6341" w="32920">
                  <a:moveTo>
                    <a:pt x="1" y="6340"/>
                  </a:moveTo>
                  <a:cubicBezTo>
                    <a:pt x="2555" y="5663"/>
                    <a:pt x="10694" y="3216"/>
                    <a:pt x="14523" y="3162"/>
                  </a:cubicBezTo>
                  <a:cubicBezTo>
                    <a:pt x="18353" y="3110"/>
                    <a:pt x="21386" y="2473"/>
                    <a:pt x="23301" y="1991"/>
                  </a:cubicBezTo>
                  <a:cubicBezTo>
                    <a:pt x="25218" y="1513"/>
                    <a:pt x="25377" y="1505"/>
                    <a:pt x="28089" y="1031"/>
                  </a:cubicBezTo>
                  <a:lnTo>
                    <a:pt x="32920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7894592" y="2949314"/>
              <a:ext cx="206545" cy="252450"/>
            </a:xfrm>
            <a:custGeom>
              <a:rect b="b" l="l" r="r" t="t"/>
              <a:pathLst>
                <a:path extrusionOk="0" fill="none" h="18808" w="15388">
                  <a:moveTo>
                    <a:pt x="0" y="1"/>
                  </a:moveTo>
                  <a:cubicBezTo>
                    <a:pt x="1574" y="1591"/>
                    <a:pt x="3398" y="2309"/>
                    <a:pt x="4978" y="4942"/>
                  </a:cubicBezTo>
                  <a:cubicBezTo>
                    <a:pt x="6559" y="7570"/>
                    <a:pt x="5714" y="7284"/>
                    <a:pt x="8700" y="9420"/>
                  </a:cubicBezTo>
                  <a:cubicBezTo>
                    <a:pt x="11683" y="11555"/>
                    <a:pt x="13535" y="13834"/>
                    <a:pt x="13819" y="14830"/>
                  </a:cubicBezTo>
                  <a:cubicBezTo>
                    <a:pt x="14105" y="15825"/>
                    <a:pt x="15387" y="18808"/>
                    <a:pt x="15387" y="18808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7734045" y="2974656"/>
              <a:ext cx="361455" cy="371293"/>
            </a:xfrm>
            <a:custGeom>
              <a:rect b="b" l="l" r="r" t="t"/>
              <a:pathLst>
                <a:path extrusionOk="0" fill="none" h="27662" w="26929">
                  <a:moveTo>
                    <a:pt x="0" y="0"/>
                  </a:moveTo>
                  <a:cubicBezTo>
                    <a:pt x="0" y="0"/>
                    <a:pt x="2003" y="5935"/>
                    <a:pt x="2147" y="7518"/>
                  </a:cubicBezTo>
                  <a:cubicBezTo>
                    <a:pt x="2290" y="9100"/>
                    <a:pt x="2432" y="8673"/>
                    <a:pt x="3286" y="10953"/>
                  </a:cubicBezTo>
                  <a:cubicBezTo>
                    <a:pt x="4140" y="13229"/>
                    <a:pt x="5137" y="15490"/>
                    <a:pt x="4994" y="16923"/>
                  </a:cubicBezTo>
                  <a:cubicBezTo>
                    <a:pt x="4851" y="18357"/>
                    <a:pt x="4451" y="17927"/>
                    <a:pt x="5009" y="20062"/>
                  </a:cubicBezTo>
                  <a:cubicBezTo>
                    <a:pt x="5564" y="22197"/>
                    <a:pt x="4025" y="24334"/>
                    <a:pt x="5009" y="25471"/>
                  </a:cubicBezTo>
                  <a:cubicBezTo>
                    <a:pt x="5991" y="26611"/>
                    <a:pt x="9037" y="27038"/>
                    <a:pt x="10717" y="26896"/>
                  </a:cubicBezTo>
                  <a:cubicBezTo>
                    <a:pt x="12397" y="26753"/>
                    <a:pt x="14249" y="26805"/>
                    <a:pt x="16383" y="26923"/>
                  </a:cubicBezTo>
                  <a:cubicBezTo>
                    <a:pt x="18517" y="27039"/>
                    <a:pt x="22787" y="27662"/>
                    <a:pt x="23216" y="26923"/>
                  </a:cubicBezTo>
                  <a:cubicBezTo>
                    <a:pt x="23643" y="26185"/>
                    <a:pt x="23357" y="24192"/>
                    <a:pt x="24496" y="24477"/>
                  </a:cubicBezTo>
                  <a:cubicBezTo>
                    <a:pt x="25635" y="24763"/>
                    <a:pt x="26929" y="24648"/>
                    <a:pt x="26929" y="24648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7629081" y="3303346"/>
              <a:ext cx="167674" cy="88119"/>
            </a:xfrm>
            <a:custGeom>
              <a:rect b="b" l="l" r="r" t="t"/>
              <a:pathLst>
                <a:path extrusionOk="0" fill="none" h="6565" w="12492">
                  <a:moveTo>
                    <a:pt x="12492" y="1"/>
                  </a:moveTo>
                  <a:cubicBezTo>
                    <a:pt x="9823" y="837"/>
                    <a:pt x="8684" y="2118"/>
                    <a:pt x="5980" y="1835"/>
                  </a:cubicBezTo>
                  <a:cubicBezTo>
                    <a:pt x="3275" y="1550"/>
                    <a:pt x="1819" y="1205"/>
                    <a:pt x="911" y="1874"/>
                  </a:cubicBezTo>
                  <a:cubicBezTo>
                    <a:pt x="1" y="2545"/>
                    <a:pt x="1249" y="4537"/>
                    <a:pt x="911" y="5107"/>
                  </a:cubicBezTo>
                  <a:cubicBezTo>
                    <a:pt x="572" y="5678"/>
                    <a:pt x="996" y="6564"/>
                    <a:pt x="996" y="6564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7546976" y="2982817"/>
              <a:ext cx="9570" cy="410071"/>
            </a:xfrm>
            <a:custGeom>
              <a:rect b="b" l="l" r="r" t="t"/>
              <a:pathLst>
                <a:path extrusionOk="0" fill="none" h="30551" w="713">
                  <a:moveTo>
                    <a:pt x="427" y="0"/>
                  </a:moveTo>
                  <a:cubicBezTo>
                    <a:pt x="142" y="2653"/>
                    <a:pt x="286" y="11017"/>
                    <a:pt x="142" y="13027"/>
                  </a:cubicBezTo>
                  <a:cubicBezTo>
                    <a:pt x="0" y="15040"/>
                    <a:pt x="142" y="17743"/>
                    <a:pt x="142" y="19878"/>
                  </a:cubicBezTo>
                  <a:cubicBezTo>
                    <a:pt x="142" y="22013"/>
                    <a:pt x="142" y="25196"/>
                    <a:pt x="427" y="26665"/>
                  </a:cubicBezTo>
                  <a:cubicBezTo>
                    <a:pt x="713" y="28133"/>
                    <a:pt x="427" y="30551"/>
                    <a:pt x="427" y="30551"/>
                  </a:cubicBezTo>
                </a:path>
              </a:pathLst>
            </a:custGeom>
            <a:solidFill>
              <a:schemeClr val="lt2"/>
            </a:solidFill>
            <a:ln cap="flat" cmpd="sng" w="175">
              <a:solidFill>
                <a:srgbClr val="FFFFFF"/>
              </a:solidFill>
              <a:prstDash val="solid"/>
              <a:miter lim="14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34"/>
          <p:cNvGrpSpPr/>
          <p:nvPr/>
        </p:nvGrpSpPr>
        <p:grpSpPr>
          <a:xfrm>
            <a:off x="512533" y="1470016"/>
            <a:ext cx="412360" cy="457212"/>
            <a:chOff x="1104350" y="972039"/>
            <a:chExt cx="412360" cy="457212"/>
          </a:xfrm>
        </p:grpSpPr>
        <p:sp>
          <p:nvSpPr>
            <p:cNvPr id="1977" name="Google Shape;1977;p34"/>
            <p:cNvSpPr/>
            <p:nvPr/>
          </p:nvSpPr>
          <p:spPr>
            <a:xfrm>
              <a:off x="1209600" y="1139532"/>
              <a:ext cx="62675" cy="122225"/>
            </a:xfrm>
            <a:custGeom>
              <a:rect b="b" l="l" r="r" t="t"/>
              <a:pathLst>
                <a:path extrusionOk="0" h="4889" w="2507">
                  <a:moveTo>
                    <a:pt x="2424" y="1"/>
                  </a:moveTo>
                  <a:cubicBezTo>
                    <a:pt x="2321" y="21"/>
                    <a:pt x="2137" y="1"/>
                    <a:pt x="2054" y="83"/>
                  </a:cubicBezTo>
                  <a:cubicBezTo>
                    <a:pt x="1911" y="206"/>
                    <a:pt x="1787" y="412"/>
                    <a:pt x="1644" y="596"/>
                  </a:cubicBezTo>
                  <a:cubicBezTo>
                    <a:pt x="884" y="1746"/>
                    <a:pt x="494" y="3081"/>
                    <a:pt x="42" y="4375"/>
                  </a:cubicBezTo>
                  <a:cubicBezTo>
                    <a:pt x="1" y="4437"/>
                    <a:pt x="1" y="4519"/>
                    <a:pt x="42" y="4601"/>
                  </a:cubicBezTo>
                  <a:cubicBezTo>
                    <a:pt x="62" y="4683"/>
                    <a:pt x="145" y="4724"/>
                    <a:pt x="268" y="4888"/>
                  </a:cubicBezTo>
                  <a:cubicBezTo>
                    <a:pt x="391" y="4704"/>
                    <a:pt x="494" y="4580"/>
                    <a:pt x="555" y="4416"/>
                  </a:cubicBezTo>
                  <a:cubicBezTo>
                    <a:pt x="1069" y="3040"/>
                    <a:pt x="1479" y="1562"/>
                    <a:pt x="2445" y="391"/>
                  </a:cubicBezTo>
                  <a:cubicBezTo>
                    <a:pt x="2506" y="309"/>
                    <a:pt x="2424" y="124"/>
                    <a:pt x="2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347725" y="1180157"/>
              <a:ext cx="74450" cy="40975"/>
            </a:xfrm>
            <a:custGeom>
              <a:rect b="b" l="l" r="r" t="t"/>
              <a:pathLst>
                <a:path extrusionOk="0" h="1639" w="2978">
                  <a:moveTo>
                    <a:pt x="924" y="555"/>
                  </a:moveTo>
                  <a:lnTo>
                    <a:pt x="924" y="555"/>
                  </a:lnTo>
                  <a:cubicBezTo>
                    <a:pt x="1212" y="616"/>
                    <a:pt x="1438" y="698"/>
                    <a:pt x="1807" y="801"/>
                  </a:cubicBezTo>
                  <a:cubicBezTo>
                    <a:pt x="1566" y="965"/>
                    <a:pt x="1400" y="1049"/>
                    <a:pt x="1278" y="1049"/>
                  </a:cubicBezTo>
                  <a:cubicBezTo>
                    <a:pt x="1108" y="1049"/>
                    <a:pt x="1019" y="888"/>
                    <a:pt x="924" y="555"/>
                  </a:cubicBezTo>
                  <a:close/>
                  <a:moveTo>
                    <a:pt x="842" y="0"/>
                  </a:moveTo>
                  <a:cubicBezTo>
                    <a:pt x="637" y="82"/>
                    <a:pt x="390" y="185"/>
                    <a:pt x="185" y="308"/>
                  </a:cubicBezTo>
                  <a:cubicBezTo>
                    <a:pt x="21" y="411"/>
                    <a:pt x="0" y="657"/>
                    <a:pt x="164" y="719"/>
                  </a:cubicBezTo>
                  <a:cubicBezTo>
                    <a:pt x="411" y="821"/>
                    <a:pt x="452" y="1088"/>
                    <a:pt x="616" y="1253"/>
                  </a:cubicBezTo>
                  <a:cubicBezTo>
                    <a:pt x="820" y="1510"/>
                    <a:pt x="1107" y="1638"/>
                    <a:pt x="1385" y="1638"/>
                  </a:cubicBezTo>
                  <a:cubicBezTo>
                    <a:pt x="1640" y="1638"/>
                    <a:pt x="1887" y="1530"/>
                    <a:pt x="2054" y="1314"/>
                  </a:cubicBezTo>
                  <a:cubicBezTo>
                    <a:pt x="2259" y="1027"/>
                    <a:pt x="2464" y="780"/>
                    <a:pt x="2834" y="698"/>
                  </a:cubicBezTo>
                  <a:cubicBezTo>
                    <a:pt x="2896" y="678"/>
                    <a:pt x="2978" y="493"/>
                    <a:pt x="2978" y="370"/>
                  </a:cubicBezTo>
                  <a:cubicBezTo>
                    <a:pt x="2978" y="313"/>
                    <a:pt x="2802" y="203"/>
                    <a:pt x="2711" y="203"/>
                  </a:cubicBezTo>
                  <a:cubicBezTo>
                    <a:pt x="2703" y="203"/>
                    <a:pt x="2696" y="204"/>
                    <a:pt x="2690" y="205"/>
                  </a:cubicBezTo>
                  <a:cubicBezTo>
                    <a:pt x="2530" y="271"/>
                    <a:pt x="2378" y="298"/>
                    <a:pt x="2229" y="298"/>
                  </a:cubicBezTo>
                  <a:cubicBezTo>
                    <a:pt x="1959" y="298"/>
                    <a:pt x="1703" y="209"/>
                    <a:pt x="1438" y="103"/>
                  </a:cubicBezTo>
                  <a:cubicBezTo>
                    <a:pt x="1294" y="62"/>
                    <a:pt x="1109" y="62"/>
                    <a:pt x="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9" name="Google Shape;1979;p34"/>
            <p:cNvGrpSpPr/>
            <p:nvPr/>
          </p:nvGrpSpPr>
          <p:grpSpPr>
            <a:xfrm>
              <a:off x="1104350" y="972039"/>
              <a:ext cx="412360" cy="457212"/>
              <a:chOff x="1104350" y="962514"/>
              <a:chExt cx="412360" cy="457212"/>
            </a:xfrm>
          </p:grpSpPr>
          <p:sp>
            <p:nvSpPr>
              <p:cNvPr id="1980" name="Google Shape;1980;p34"/>
              <p:cNvSpPr/>
              <p:nvPr/>
            </p:nvSpPr>
            <p:spPr>
              <a:xfrm>
                <a:off x="1104350" y="962514"/>
                <a:ext cx="412360" cy="457212"/>
              </a:xfrm>
              <a:custGeom>
                <a:rect b="b" l="l" r="r" t="t"/>
                <a:pathLst>
                  <a:path extrusionOk="0" h="18535" w="16862">
                    <a:moveTo>
                      <a:pt x="13649" y="5710"/>
                    </a:moveTo>
                    <a:cubicBezTo>
                      <a:pt x="14224" y="5710"/>
                      <a:pt x="14785" y="5961"/>
                      <a:pt x="15239" y="6457"/>
                    </a:cubicBezTo>
                    <a:cubicBezTo>
                      <a:pt x="15113" y="6469"/>
                      <a:pt x="14991" y="6474"/>
                      <a:pt x="14873" y="6474"/>
                    </a:cubicBezTo>
                    <a:cubicBezTo>
                      <a:pt x="14119" y="6474"/>
                      <a:pt x="13498" y="6252"/>
                      <a:pt x="12877" y="5862"/>
                    </a:cubicBezTo>
                    <a:cubicBezTo>
                      <a:pt x="13131" y="5760"/>
                      <a:pt x="13391" y="5710"/>
                      <a:pt x="13649" y="5710"/>
                    </a:cubicBezTo>
                    <a:close/>
                    <a:moveTo>
                      <a:pt x="14417" y="3254"/>
                    </a:moveTo>
                    <a:cubicBezTo>
                      <a:pt x="15793" y="4198"/>
                      <a:pt x="16574" y="5780"/>
                      <a:pt x="16122" y="6848"/>
                    </a:cubicBezTo>
                    <a:cubicBezTo>
                      <a:pt x="16060" y="6765"/>
                      <a:pt x="15999" y="6704"/>
                      <a:pt x="15978" y="6642"/>
                    </a:cubicBezTo>
                    <a:cubicBezTo>
                      <a:pt x="15506" y="5718"/>
                      <a:pt x="14766" y="5287"/>
                      <a:pt x="13760" y="5225"/>
                    </a:cubicBezTo>
                    <a:lnTo>
                      <a:pt x="12610" y="5143"/>
                    </a:lnTo>
                    <a:cubicBezTo>
                      <a:pt x="12384" y="5123"/>
                      <a:pt x="12179" y="5081"/>
                      <a:pt x="11953" y="5020"/>
                    </a:cubicBezTo>
                    <a:cubicBezTo>
                      <a:pt x="12425" y="4773"/>
                      <a:pt x="12898" y="4527"/>
                      <a:pt x="13308" y="4281"/>
                    </a:cubicBezTo>
                    <a:cubicBezTo>
                      <a:pt x="13698" y="3973"/>
                      <a:pt x="14048" y="3582"/>
                      <a:pt x="14417" y="3254"/>
                    </a:cubicBezTo>
                    <a:close/>
                    <a:moveTo>
                      <a:pt x="9931" y="631"/>
                    </a:moveTo>
                    <a:cubicBezTo>
                      <a:pt x="11157" y="631"/>
                      <a:pt x="12328" y="1136"/>
                      <a:pt x="13329" y="2124"/>
                    </a:cubicBezTo>
                    <a:cubicBezTo>
                      <a:pt x="13534" y="2350"/>
                      <a:pt x="13740" y="2576"/>
                      <a:pt x="13965" y="2843"/>
                    </a:cubicBezTo>
                    <a:cubicBezTo>
                      <a:pt x="13349" y="3459"/>
                      <a:pt x="12877" y="4178"/>
                      <a:pt x="11994" y="4342"/>
                    </a:cubicBezTo>
                    <a:cubicBezTo>
                      <a:pt x="11665" y="4424"/>
                      <a:pt x="11296" y="4424"/>
                      <a:pt x="10967" y="4445"/>
                    </a:cubicBezTo>
                    <a:cubicBezTo>
                      <a:pt x="10852" y="4445"/>
                      <a:pt x="10724" y="4419"/>
                      <a:pt x="10614" y="4419"/>
                    </a:cubicBezTo>
                    <a:cubicBezTo>
                      <a:pt x="10587" y="4419"/>
                      <a:pt x="10561" y="4420"/>
                      <a:pt x="10536" y="4424"/>
                    </a:cubicBezTo>
                    <a:cubicBezTo>
                      <a:pt x="10433" y="4445"/>
                      <a:pt x="10310" y="4506"/>
                      <a:pt x="10269" y="4548"/>
                    </a:cubicBezTo>
                    <a:cubicBezTo>
                      <a:pt x="10248" y="4630"/>
                      <a:pt x="10269" y="4815"/>
                      <a:pt x="10351" y="4856"/>
                    </a:cubicBezTo>
                    <a:cubicBezTo>
                      <a:pt x="10556" y="5020"/>
                      <a:pt x="10762" y="5143"/>
                      <a:pt x="10967" y="5266"/>
                    </a:cubicBezTo>
                    <a:cubicBezTo>
                      <a:pt x="11255" y="5431"/>
                      <a:pt x="11542" y="5513"/>
                      <a:pt x="11789" y="5677"/>
                    </a:cubicBezTo>
                    <a:cubicBezTo>
                      <a:pt x="12015" y="5862"/>
                      <a:pt x="12220" y="6088"/>
                      <a:pt x="12487" y="6334"/>
                    </a:cubicBezTo>
                    <a:cubicBezTo>
                      <a:pt x="12405" y="6581"/>
                      <a:pt x="12282" y="6848"/>
                      <a:pt x="12220" y="7115"/>
                    </a:cubicBezTo>
                    <a:cubicBezTo>
                      <a:pt x="12076" y="7895"/>
                      <a:pt x="12199" y="8593"/>
                      <a:pt x="12528" y="9271"/>
                    </a:cubicBezTo>
                    <a:cubicBezTo>
                      <a:pt x="13144" y="10503"/>
                      <a:pt x="13657" y="11797"/>
                      <a:pt x="14007" y="13132"/>
                    </a:cubicBezTo>
                    <a:cubicBezTo>
                      <a:pt x="14273" y="14241"/>
                      <a:pt x="14417" y="15329"/>
                      <a:pt x="14273" y="16561"/>
                    </a:cubicBezTo>
                    <a:cubicBezTo>
                      <a:pt x="14150" y="16417"/>
                      <a:pt x="14068" y="16335"/>
                      <a:pt x="14027" y="16253"/>
                    </a:cubicBezTo>
                    <a:cubicBezTo>
                      <a:pt x="13452" y="15411"/>
                      <a:pt x="12918" y="14549"/>
                      <a:pt x="12302" y="13727"/>
                    </a:cubicBezTo>
                    <a:cubicBezTo>
                      <a:pt x="11542" y="12721"/>
                      <a:pt x="10988" y="11632"/>
                      <a:pt x="10762" y="10400"/>
                    </a:cubicBezTo>
                    <a:cubicBezTo>
                      <a:pt x="10741" y="10359"/>
                      <a:pt x="10741" y="10339"/>
                      <a:pt x="10741" y="10277"/>
                    </a:cubicBezTo>
                    <a:cubicBezTo>
                      <a:pt x="10687" y="10115"/>
                      <a:pt x="10649" y="9937"/>
                      <a:pt x="10461" y="9937"/>
                    </a:cubicBezTo>
                    <a:cubicBezTo>
                      <a:pt x="10434" y="9937"/>
                      <a:pt x="10405" y="9941"/>
                      <a:pt x="10372" y="9949"/>
                    </a:cubicBezTo>
                    <a:cubicBezTo>
                      <a:pt x="10125" y="9990"/>
                      <a:pt x="10166" y="10174"/>
                      <a:pt x="10207" y="10380"/>
                    </a:cubicBezTo>
                    <a:cubicBezTo>
                      <a:pt x="10413" y="11694"/>
                      <a:pt x="10947" y="12844"/>
                      <a:pt x="11768" y="13871"/>
                    </a:cubicBezTo>
                    <a:cubicBezTo>
                      <a:pt x="12076" y="14261"/>
                      <a:pt x="12364" y="14651"/>
                      <a:pt x="12672" y="15021"/>
                    </a:cubicBezTo>
                    <a:cubicBezTo>
                      <a:pt x="12877" y="15288"/>
                      <a:pt x="12898" y="15575"/>
                      <a:pt x="12795" y="15842"/>
                    </a:cubicBezTo>
                    <a:cubicBezTo>
                      <a:pt x="12528" y="16602"/>
                      <a:pt x="11994" y="17013"/>
                      <a:pt x="11173" y="17198"/>
                    </a:cubicBezTo>
                    <a:cubicBezTo>
                      <a:pt x="11296" y="16130"/>
                      <a:pt x="11337" y="15165"/>
                      <a:pt x="10947" y="14199"/>
                    </a:cubicBezTo>
                    <a:cubicBezTo>
                      <a:pt x="10885" y="14056"/>
                      <a:pt x="10844" y="13891"/>
                      <a:pt x="10762" y="13748"/>
                    </a:cubicBezTo>
                    <a:cubicBezTo>
                      <a:pt x="10699" y="13605"/>
                      <a:pt x="10623" y="13488"/>
                      <a:pt x="10489" y="13488"/>
                    </a:cubicBezTo>
                    <a:cubicBezTo>
                      <a:pt x="10449" y="13488"/>
                      <a:pt x="10403" y="13498"/>
                      <a:pt x="10351" y="13522"/>
                    </a:cubicBezTo>
                    <a:cubicBezTo>
                      <a:pt x="10146" y="13583"/>
                      <a:pt x="10228" y="13768"/>
                      <a:pt x="10269" y="13933"/>
                    </a:cubicBezTo>
                    <a:cubicBezTo>
                      <a:pt x="10413" y="14302"/>
                      <a:pt x="10536" y="14692"/>
                      <a:pt x="10618" y="15103"/>
                    </a:cubicBezTo>
                    <a:cubicBezTo>
                      <a:pt x="10659" y="15226"/>
                      <a:pt x="10618" y="15432"/>
                      <a:pt x="10536" y="15534"/>
                    </a:cubicBezTo>
                    <a:cubicBezTo>
                      <a:pt x="10177" y="15993"/>
                      <a:pt x="9374" y="16316"/>
                      <a:pt x="8782" y="16316"/>
                    </a:cubicBezTo>
                    <a:cubicBezTo>
                      <a:pt x="8764" y="16316"/>
                      <a:pt x="8746" y="16315"/>
                      <a:pt x="8729" y="16315"/>
                    </a:cubicBezTo>
                    <a:lnTo>
                      <a:pt x="8893" y="14384"/>
                    </a:lnTo>
                    <a:cubicBezTo>
                      <a:pt x="8914" y="14241"/>
                      <a:pt x="9016" y="14056"/>
                      <a:pt x="9037" y="13871"/>
                    </a:cubicBezTo>
                    <a:cubicBezTo>
                      <a:pt x="9078" y="13645"/>
                      <a:pt x="9119" y="13378"/>
                      <a:pt x="9119" y="13152"/>
                    </a:cubicBezTo>
                    <a:cubicBezTo>
                      <a:pt x="9119" y="13070"/>
                      <a:pt x="8996" y="12967"/>
                      <a:pt x="8893" y="12947"/>
                    </a:cubicBezTo>
                    <a:cubicBezTo>
                      <a:pt x="8888" y="12945"/>
                      <a:pt x="8882" y="12944"/>
                      <a:pt x="8875" y="12944"/>
                    </a:cubicBezTo>
                    <a:cubicBezTo>
                      <a:pt x="8810" y="12944"/>
                      <a:pt x="8705" y="13036"/>
                      <a:pt x="8667" y="13111"/>
                    </a:cubicBezTo>
                    <a:cubicBezTo>
                      <a:pt x="8626" y="13152"/>
                      <a:pt x="8626" y="13234"/>
                      <a:pt x="8626" y="13275"/>
                    </a:cubicBezTo>
                    <a:cubicBezTo>
                      <a:pt x="8585" y="14035"/>
                      <a:pt x="8113" y="14405"/>
                      <a:pt x="7476" y="14651"/>
                    </a:cubicBezTo>
                    <a:cubicBezTo>
                      <a:pt x="7131" y="14783"/>
                      <a:pt x="6760" y="14901"/>
                      <a:pt x="6394" y="14901"/>
                    </a:cubicBezTo>
                    <a:cubicBezTo>
                      <a:pt x="6302" y="14901"/>
                      <a:pt x="6211" y="14894"/>
                      <a:pt x="6121" y="14877"/>
                    </a:cubicBezTo>
                    <a:cubicBezTo>
                      <a:pt x="6162" y="14302"/>
                      <a:pt x="6223" y="13768"/>
                      <a:pt x="6306" y="13234"/>
                    </a:cubicBezTo>
                    <a:cubicBezTo>
                      <a:pt x="6326" y="13070"/>
                      <a:pt x="6429" y="12947"/>
                      <a:pt x="6470" y="12803"/>
                    </a:cubicBezTo>
                    <a:cubicBezTo>
                      <a:pt x="6572" y="12536"/>
                      <a:pt x="6675" y="12290"/>
                      <a:pt x="6737" y="12002"/>
                    </a:cubicBezTo>
                    <a:cubicBezTo>
                      <a:pt x="6737" y="11920"/>
                      <a:pt x="6572" y="11797"/>
                      <a:pt x="6470" y="11715"/>
                    </a:cubicBezTo>
                    <a:cubicBezTo>
                      <a:pt x="6466" y="11713"/>
                      <a:pt x="6461" y="11712"/>
                      <a:pt x="6456" y="11712"/>
                    </a:cubicBezTo>
                    <a:cubicBezTo>
                      <a:pt x="6397" y="11712"/>
                      <a:pt x="6244" y="11800"/>
                      <a:pt x="6244" y="11838"/>
                    </a:cubicBezTo>
                    <a:cubicBezTo>
                      <a:pt x="6059" y="12967"/>
                      <a:pt x="5114" y="13111"/>
                      <a:pt x="4252" y="13337"/>
                    </a:cubicBezTo>
                    <a:cubicBezTo>
                      <a:pt x="4190" y="13337"/>
                      <a:pt x="4108" y="13358"/>
                      <a:pt x="4067" y="13358"/>
                    </a:cubicBezTo>
                    <a:cubicBezTo>
                      <a:pt x="4047" y="13358"/>
                      <a:pt x="4047" y="13358"/>
                      <a:pt x="3944" y="13337"/>
                    </a:cubicBezTo>
                    <a:cubicBezTo>
                      <a:pt x="4005" y="13049"/>
                      <a:pt x="4149" y="12762"/>
                      <a:pt x="4170" y="12495"/>
                    </a:cubicBezTo>
                    <a:cubicBezTo>
                      <a:pt x="4190" y="12125"/>
                      <a:pt x="4478" y="11982"/>
                      <a:pt x="4683" y="11776"/>
                    </a:cubicBezTo>
                    <a:cubicBezTo>
                      <a:pt x="4806" y="11612"/>
                      <a:pt x="4971" y="11468"/>
                      <a:pt x="5032" y="11283"/>
                    </a:cubicBezTo>
                    <a:cubicBezTo>
                      <a:pt x="5073" y="11201"/>
                      <a:pt x="5012" y="11057"/>
                      <a:pt x="4930" y="10975"/>
                    </a:cubicBezTo>
                    <a:cubicBezTo>
                      <a:pt x="4917" y="10956"/>
                      <a:pt x="4891" y="10949"/>
                      <a:pt x="4861" y="10949"/>
                    </a:cubicBezTo>
                    <a:cubicBezTo>
                      <a:pt x="4795" y="10949"/>
                      <a:pt x="4705" y="10982"/>
                      <a:pt x="4663" y="10996"/>
                    </a:cubicBezTo>
                    <a:cubicBezTo>
                      <a:pt x="4580" y="11016"/>
                      <a:pt x="4519" y="11119"/>
                      <a:pt x="4478" y="11181"/>
                    </a:cubicBezTo>
                    <a:cubicBezTo>
                      <a:pt x="4080" y="11636"/>
                      <a:pt x="3603" y="11805"/>
                      <a:pt x="3068" y="11805"/>
                    </a:cubicBezTo>
                    <a:cubicBezTo>
                      <a:pt x="2830" y="11805"/>
                      <a:pt x="2581" y="11772"/>
                      <a:pt x="2322" y="11715"/>
                    </a:cubicBezTo>
                    <a:cubicBezTo>
                      <a:pt x="2342" y="11530"/>
                      <a:pt x="2342" y="11386"/>
                      <a:pt x="2404" y="11222"/>
                    </a:cubicBezTo>
                    <a:cubicBezTo>
                      <a:pt x="3040" y="8860"/>
                      <a:pt x="3862" y="6540"/>
                      <a:pt x="4806" y="4281"/>
                    </a:cubicBezTo>
                    <a:cubicBezTo>
                      <a:pt x="5340" y="2987"/>
                      <a:pt x="6223" y="1960"/>
                      <a:pt x="7456" y="1303"/>
                    </a:cubicBezTo>
                    <a:cubicBezTo>
                      <a:pt x="8282" y="853"/>
                      <a:pt x="9119" y="631"/>
                      <a:pt x="9931" y="631"/>
                    </a:cubicBezTo>
                    <a:close/>
                    <a:moveTo>
                      <a:pt x="9903" y="0"/>
                    </a:moveTo>
                    <a:cubicBezTo>
                      <a:pt x="8810" y="0"/>
                      <a:pt x="7695" y="366"/>
                      <a:pt x="6634" y="1097"/>
                    </a:cubicBezTo>
                    <a:cubicBezTo>
                      <a:pt x="5525" y="1857"/>
                      <a:pt x="4765" y="2864"/>
                      <a:pt x="4272" y="4096"/>
                    </a:cubicBezTo>
                    <a:cubicBezTo>
                      <a:pt x="3328" y="6457"/>
                      <a:pt x="2424" y="8819"/>
                      <a:pt x="1829" y="11304"/>
                    </a:cubicBezTo>
                    <a:cubicBezTo>
                      <a:pt x="1747" y="11591"/>
                      <a:pt x="1603" y="11817"/>
                      <a:pt x="1480" y="12084"/>
                    </a:cubicBezTo>
                    <a:cubicBezTo>
                      <a:pt x="1069" y="12844"/>
                      <a:pt x="597" y="13604"/>
                      <a:pt x="165" y="14364"/>
                    </a:cubicBezTo>
                    <a:cubicBezTo>
                      <a:pt x="83" y="14528"/>
                      <a:pt x="42" y="14672"/>
                      <a:pt x="1" y="14836"/>
                    </a:cubicBezTo>
                    <a:cubicBezTo>
                      <a:pt x="1" y="14898"/>
                      <a:pt x="83" y="15083"/>
                      <a:pt x="165" y="15103"/>
                    </a:cubicBezTo>
                    <a:cubicBezTo>
                      <a:pt x="173" y="15111"/>
                      <a:pt x="185" y="15114"/>
                      <a:pt x="201" y="15114"/>
                    </a:cubicBezTo>
                    <a:cubicBezTo>
                      <a:pt x="270" y="15114"/>
                      <a:pt x="402" y="15047"/>
                      <a:pt x="453" y="14980"/>
                    </a:cubicBezTo>
                    <a:cubicBezTo>
                      <a:pt x="555" y="14857"/>
                      <a:pt x="597" y="14692"/>
                      <a:pt x="679" y="14549"/>
                    </a:cubicBezTo>
                    <a:cubicBezTo>
                      <a:pt x="1089" y="13727"/>
                      <a:pt x="1521" y="12906"/>
                      <a:pt x="2096" y="12207"/>
                    </a:cubicBezTo>
                    <a:cubicBezTo>
                      <a:pt x="2630" y="12228"/>
                      <a:pt x="3143" y="12249"/>
                      <a:pt x="3739" y="12290"/>
                    </a:cubicBezTo>
                    <a:cubicBezTo>
                      <a:pt x="3513" y="12803"/>
                      <a:pt x="3307" y="13255"/>
                      <a:pt x="3081" y="13789"/>
                    </a:cubicBezTo>
                    <a:cubicBezTo>
                      <a:pt x="3259" y="13824"/>
                      <a:pt x="3421" y="13875"/>
                      <a:pt x="3567" y="13875"/>
                    </a:cubicBezTo>
                    <a:cubicBezTo>
                      <a:pt x="3591" y="13875"/>
                      <a:pt x="3613" y="13874"/>
                      <a:pt x="3636" y="13871"/>
                    </a:cubicBezTo>
                    <a:cubicBezTo>
                      <a:pt x="4211" y="13748"/>
                      <a:pt x="4806" y="13624"/>
                      <a:pt x="5381" y="13481"/>
                    </a:cubicBezTo>
                    <a:cubicBezTo>
                      <a:pt x="5505" y="13460"/>
                      <a:pt x="5628" y="13440"/>
                      <a:pt x="5833" y="13378"/>
                    </a:cubicBezTo>
                    <a:lnTo>
                      <a:pt x="5833" y="13378"/>
                    </a:lnTo>
                    <a:cubicBezTo>
                      <a:pt x="5751" y="13830"/>
                      <a:pt x="5710" y="14179"/>
                      <a:pt x="5607" y="14549"/>
                    </a:cubicBezTo>
                    <a:cubicBezTo>
                      <a:pt x="5393" y="15241"/>
                      <a:pt x="5404" y="15444"/>
                      <a:pt x="5883" y="15444"/>
                    </a:cubicBezTo>
                    <a:cubicBezTo>
                      <a:pt x="6001" y="15444"/>
                      <a:pt x="6148" y="15431"/>
                      <a:pt x="6326" y="15411"/>
                    </a:cubicBezTo>
                    <a:cubicBezTo>
                      <a:pt x="6408" y="15391"/>
                      <a:pt x="6470" y="15391"/>
                      <a:pt x="6552" y="15370"/>
                    </a:cubicBezTo>
                    <a:cubicBezTo>
                      <a:pt x="7147" y="15206"/>
                      <a:pt x="7764" y="15021"/>
                      <a:pt x="8380" y="14877"/>
                    </a:cubicBezTo>
                    <a:lnTo>
                      <a:pt x="8380" y="14877"/>
                    </a:lnTo>
                    <a:cubicBezTo>
                      <a:pt x="8503" y="15514"/>
                      <a:pt x="8072" y="16048"/>
                      <a:pt x="7866" y="16725"/>
                    </a:cubicBezTo>
                    <a:cubicBezTo>
                      <a:pt x="8113" y="16808"/>
                      <a:pt x="8318" y="16869"/>
                      <a:pt x="8503" y="16869"/>
                    </a:cubicBezTo>
                    <a:cubicBezTo>
                      <a:pt x="8547" y="16871"/>
                      <a:pt x="8591" y="16872"/>
                      <a:pt x="8634" y="16872"/>
                    </a:cubicBezTo>
                    <a:cubicBezTo>
                      <a:pt x="9399" y="16872"/>
                      <a:pt x="10063" y="16537"/>
                      <a:pt x="10782" y="16109"/>
                    </a:cubicBezTo>
                    <a:lnTo>
                      <a:pt x="10782" y="16109"/>
                    </a:lnTo>
                    <a:cubicBezTo>
                      <a:pt x="10721" y="16520"/>
                      <a:pt x="10680" y="16849"/>
                      <a:pt x="10618" y="17157"/>
                    </a:cubicBezTo>
                    <a:cubicBezTo>
                      <a:pt x="10506" y="17606"/>
                      <a:pt x="10569" y="17767"/>
                      <a:pt x="10856" y="17767"/>
                    </a:cubicBezTo>
                    <a:cubicBezTo>
                      <a:pt x="10937" y="17767"/>
                      <a:pt x="11035" y="17754"/>
                      <a:pt x="11152" y="17732"/>
                    </a:cubicBezTo>
                    <a:cubicBezTo>
                      <a:pt x="12097" y="17526"/>
                      <a:pt x="12877" y="17054"/>
                      <a:pt x="13308" y="16089"/>
                    </a:cubicBezTo>
                    <a:cubicBezTo>
                      <a:pt x="13390" y="16212"/>
                      <a:pt x="13452" y="16274"/>
                      <a:pt x="13493" y="16335"/>
                    </a:cubicBezTo>
                    <a:cubicBezTo>
                      <a:pt x="13801" y="16951"/>
                      <a:pt x="14171" y="17526"/>
                      <a:pt x="14253" y="18225"/>
                    </a:cubicBezTo>
                    <a:cubicBezTo>
                      <a:pt x="14253" y="18348"/>
                      <a:pt x="14438" y="18492"/>
                      <a:pt x="14540" y="18533"/>
                    </a:cubicBezTo>
                    <a:cubicBezTo>
                      <a:pt x="14550" y="18534"/>
                      <a:pt x="14559" y="18534"/>
                      <a:pt x="14568" y="18534"/>
                    </a:cubicBezTo>
                    <a:cubicBezTo>
                      <a:pt x="14735" y="18534"/>
                      <a:pt x="14825" y="18359"/>
                      <a:pt x="14766" y="18183"/>
                    </a:cubicBezTo>
                    <a:cubicBezTo>
                      <a:pt x="14582" y="17629"/>
                      <a:pt x="14766" y="17054"/>
                      <a:pt x="14828" y="16500"/>
                    </a:cubicBezTo>
                    <a:cubicBezTo>
                      <a:pt x="14992" y="14384"/>
                      <a:pt x="14520" y="12413"/>
                      <a:pt x="13719" y="10524"/>
                    </a:cubicBezTo>
                    <a:cubicBezTo>
                      <a:pt x="13452" y="9907"/>
                      <a:pt x="13144" y="9312"/>
                      <a:pt x="12898" y="8675"/>
                    </a:cubicBezTo>
                    <a:cubicBezTo>
                      <a:pt x="12610" y="7977"/>
                      <a:pt x="12610" y="7279"/>
                      <a:pt x="12980" y="6683"/>
                    </a:cubicBezTo>
                    <a:cubicBezTo>
                      <a:pt x="13842" y="6827"/>
                      <a:pt x="14664" y="6950"/>
                      <a:pt x="15588" y="7094"/>
                    </a:cubicBezTo>
                    <a:cubicBezTo>
                      <a:pt x="15649" y="7238"/>
                      <a:pt x="15670" y="7402"/>
                      <a:pt x="15690" y="7546"/>
                    </a:cubicBezTo>
                    <a:cubicBezTo>
                      <a:pt x="15749" y="7734"/>
                      <a:pt x="15841" y="7827"/>
                      <a:pt x="15952" y="7827"/>
                    </a:cubicBezTo>
                    <a:cubicBezTo>
                      <a:pt x="16035" y="7827"/>
                      <a:pt x="16128" y="7775"/>
                      <a:pt x="16224" y="7669"/>
                    </a:cubicBezTo>
                    <a:cubicBezTo>
                      <a:pt x="16389" y="7484"/>
                      <a:pt x="16532" y="7279"/>
                      <a:pt x="16615" y="7053"/>
                    </a:cubicBezTo>
                    <a:cubicBezTo>
                      <a:pt x="16861" y="6375"/>
                      <a:pt x="16820" y="5718"/>
                      <a:pt x="16574" y="5081"/>
                    </a:cubicBezTo>
                    <a:cubicBezTo>
                      <a:pt x="16286" y="4363"/>
                      <a:pt x="15814" y="3788"/>
                      <a:pt x="15300" y="3254"/>
                    </a:cubicBezTo>
                    <a:cubicBezTo>
                      <a:pt x="14787" y="2720"/>
                      <a:pt x="14273" y="2206"/>
                      <a:pt x="13740" y="1693"/>
                    </a:cubicBezTo>
                    <a:cubicBezTo>
                      <a:pt x="12590" y="566"/>
                      <a:pt x="11263" y="0"/>
                      <a:pt x="9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 rot="1060567">
                <a:off x="1358512" y="1029982"/>
                <a:ext cx="28653" cy="1319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>
            <a:off x="466798" y="3209380"/>
            <a:ext cx="503830" cy="457195"/>
            <a:chOff x="-133925" y="2999125"/>
            <a:chExt cx="503830" cy="457195"/>
          </a:xfrm>
        </p:grpSpPr>
        <p:sp>
          <p:nvSpPr>
            <p:cNvPr id="1983" name="Google Shape;1983;p34"/>
            <p:cNvSpPr/>
            <p:nvPr/>
          </p:nvSpPr>
          <p:spPr>
            <a:xfrm>
              <a:off x="-133925" y="2999125"/>
              <a:ext cx="503830" cy="457195"/>
            </a:xfrm>
            <a:custGeom>
              <a:rect b="b" l="l" r="r" t="t"/>
              <a:pathLst>
                <a:path extrusionOk="0" h="17807" w="19654">
                  <a:moveTo>
                    <a:pt x="16684" y="4036"/>
                  </a:moveTo>
                  <a:cubicBezTo>
                    <a:pt x="16865" y="4036"/>
                    <a:pt x="17056" y="4069"/>
                    <a:pt x="17250" y="4137"/>
                  </a:cubicBezTo>
                  <a:cubicBezTo>
                    <a:pt x="17148" y="4465"/>
                    <a:pt x="16840" y="4506"/>
                    <a:pt x="16573" y="4568"/>
                  </a:cubicBezTo>
                  <a:cubicBezTo>
                    <a:pt x="16285" y="4650"/>
                    <a:pt x="15977" y="4732"/>
                    <a:pt x="15731" y="4876"/>
                  </a:cubicBezTo>
                  <a:cubicBezTo>
                    <a:pt x="15361" y="5081"/>
                    <a:pt x="15402" y="5328"/>
                    <a:pt x="15772" y="5472"/>
                  </a:cubicBezTo>
                  <a:cubicBezTo>
                    <a:pt x="15936" y="5533"/>
                    <a:pt x="15936" y="5533"/>
                    <a:pt x="16018" y="5862"/>
                  </a:cubicBezTo>
                  <a:cubicBezTo>
                    <a:pt x="15402" y="5677"/>
                    <a:pt x="15258" y="5451"/>
                    <a:pt x="15443" y="4938"/>
                  </a:cubicBezTo>
                  <a:cubicBezTo>
                    <a:pt x="15616" y="4373"/>
                    <a:pt x="16099" y="4036"/>
                    <a:pt x="16684" y="4036"/>
                  </a:cubicBezTo>
                  <a:close/>
                  <a:moveTo>
                    <a:pt x="16847" y="5183"/>
                  </a:moveTo>
                  <a:cubicBezTo>
                    <a:pt x="16899" y="5183"/>
                    <a:pt x="17066" y="5354"/>
                    <a:pt x="17066" y="5451"/>
                  </a:cubicBezTo>
                  <a:cubicBezTo>
                    <a:pt x="17066" y="5554"/>
                    <a:pt x="16942" y="5677"/>
                    <a:pt x="16799" y="5903"/>
                  </a:cubicBezTo>
                  <a:cubicBezTo>
                    <a:pt x="16655" y="5677"/>
                    <a:pt x="16491" y="5554"/>
                    <a:pt x="16532" y="5451"/>
                  </a:cubicBezTo>
                  <a:cubicBezTo>
                    <a:pt x="16532" y="5348"/>
                    <a:pt x="16696" y="5225"/>
                    <a:pt x="16840" y="5184"/>
                  </a:cubicBezTo>
                  <a:cubicBezTo>
                    <a:pt x="16842" y="5183"/>
                    <a:pt x="16844" y="5183"/>
                    <a:pt x="16847" y="5183"/>
                  </a:cubicBezTo>
                  <a:close/>
                  <a:moveTo>
                    <a:pt x="17682" y="4630"/>
                  </a:moveTo>
                  <a:cubicBezTo>
                    <a:pt x="18339" y="5554"/>
                    <a:pt x="17969" y="6868"/>
                    <a:pt x="16860" y="7238"/>
                  </a:cubicBezTo>
                  <a:cubicBezTo>
                    <a:pt x="16737" y="6909"/>
                    <a:pt x="16634" y="6622"/>
                    <a:pt x="16532" y="6314"/>
                  </a:cubicBezTo>
                  <a:cubicBezTo>
                    <a:pt x="16573" y="6293"/>
                    <a:pt x="16634" y="6273"/>
                    <a:pt x="16675" y="6273"/>
                  </a:cubicBezTo>
                  <a:cubicBezTo>
                    <a:pt x="17497" y="6211"/>
                    <a:pt x="17805" y="5800"/>
                    <a:pt x="17558" y="5040"/>
                  </a:cubicBezTo>
                  <a:cubicBezTo>
                    <a:pt x="17476" y="4835"/>
                    <a:pt x="17456" y="4712"/>
                    <a:pt x="17682" y="4630"/>
                  </a:cubicBezTo>
                  <a:close/>
                  <a:moveTo>
                    <a:pt x="15387" y="6255"/>
                  </a:moveTo>
                  <a:cubicBezTo>
                    <a:pt x="15461" y="6255"/>
                    <a:pt x="15535" y="6267"/>
                    <a:pt x="15608" y="6293"/>
                  </a:cubicBezTo>
                  <a:cubicBezTo>
                    <a:pt x="16121" y="6560"/>
                    <a:pt x="16265" y="7012"/>
                    <a:pt x="16326" y="7546"/>
                  </a:cubicBezTo>
                  <a:cubicBezTo>
                    <a:pt x="15731" y="7279"/>
                    <a:pt x="15156" y="7012"/>
                    <a:pt x="14581" y="6724"/>
                  </a:cubicBezTo>
                  <a:cubicBezTo>
                    <a:pt x="14824" y="6432"/>
                    <a:pt x="15107" y="6255"/>
                    <a:pt x="15387" y="6255"/>
                  </a:cubicBezTo>
                  <a:close/>
                  <a:moveTo>
                    <a:pt x="11932" y="3521"/>
                  </a:moveTo>
                  <a:cubicBezTo>
                    <a:pt x="13307" y="3541"/>
                    <a:pt x="14416" y="4773"/>
                    <a:pt x="14108" y="6108"/>
                  </a:cubicBezTo>
                  <a:cubicBezTo>
                    <a:pt x="14006" y="6601"/>
                    <a:pt x="13800" y="7135"/>
                    <a:pt x="13390" y="7505"/>
                  </a:cubicBezTo>
                  <a:cubicBezTo>
                    <a:pt x="12979" y="7854"/>
                    <a:pt x="12486" y="8039"/>
                    <a:pt x="11932" y="8039"/>
                  </a:cubicBezTo>
                  <a:cubicBezTo>
                    <a:pt x="10823" y="8039"/>
                    <a:pt x="9899" y="7238"/>
                    <a:pt x="9714" y="6190"/>
                  </a:cubicBezTo>
                  <a:cubicBezTo>
                    <a:pt x="9508" y="5061"/>
                    <a:pt x="10186" y="3993"/>
                    <a:pt x="11254" y="3644"/>
                  </a:cubicBezTo>
                  <a:cubicBezTo>
                    <a:pt x="11500" y="3582"/>
                    <a:pt x="11706" y="3541"/>
                    <a:pt x="11932" y="3521"/>
                  </a:cubicBezTo>
                  <a:close/>
                  <a:moveTo>
                    <a:pt x="18380" y="625"/>
                  </a:moveTo>
                  <a:lnTo>
                    <a:pt x="18380" y="625"/>
                  </a:lnTo>
                  <a:cubicBezTo>
                    <a:pt x="18585" y="1405"/>
                    <a:pt x="18400" y="2104"/>
                    <a:pt x="18010" y="2740"/>
                  </a:cubicBezTo>
                  <a:cubicBezTo>
                    <a:pt x="17825" y="3048"/>
                    <a:pt x="17784" y="3295"/>
                    <a:pt x="17990" y="3603"/>
                  </a:cubicBezTo>
                  <a:cubicBezTo>
                    <a:pt x="18133" y="3808"/>
                    <a:pt x="18195" y="4075"/>
                    <a:pt x="18277" y="4342"/>
                  </a:cubicBezTo>
                  <a:cubicBezTo>
                    <a:pt x="17842" y="3783"/>
                    <a:pt x="17337" y="3424"/>
                    <a:pt x="16717" y="3424"/>
                  </a:cubicBezTo>
                  <a:cubicBezTo>
                    <a:pt x="16517" y="3424"/>
                    <a:pt x="16305" y="3461"/>
                    <a:pt x="16080" y="3541"/>
                  </a:cubicBezTo>
                  <a:cubicBezTo>
                    <a:pt x="15628" y="3726"/>
                    <a:pt x="15238" y="4034"/>
                    <a:pt x="15053" y="4465"/>
                  </a:cubicBezTo>
                  <a:cubicBezTo>
                    <a:pt x="14909" y="4856"/>
                    <a:pt x="14889" y="5307"/>
                    <a:pt x="14786" y="5780"/>
                  </a:cubicBezTo>
                  <a:cubicBezTo>
                    <a:pt x="14724" y="5595"/>
                    <a:pt x="14683" y="5451"/>
                    <a:pt x="14642" y="5266"/>
                  </a:cubicBezTo>
                  <a:cubicBezTo>
                    <a:pt x="14356" y="3874"/>
                    <a:pt x="13255" y="3013"/>
                    <a:pt x="11848" y="3013"/>
                  </a:cubicBezTo>
                  <a:cubicBezTo>
                    <a:pt x="11741" y="3013"/>
                    <a:pt x="11632" y="3018"/>
                    <a:pt x="11521" y="3028"/>
                  </a:cubicBezTo>
                  <a:cubicBezTo>
                    <a:pt x="10207" y="3172"/>
                    <a:pt x="9098" y="4445"/>
                    <a:pt x="9139" y="5800"/>
                  </a:cubicBezTo>
                  <a:cubicBezTo>
                    <a:pt x="9159" y="7279"/>
                    <a:pt x="10309" y="8470"/>
                    <a:pt x="11747" y="8573"/>
                  </a:cubicBezTo>
                  <a:cubicBezTo>
                    <a:pt x="11828" y="8580"/>
                    <a:pt x="11909" y="8583"/>
                    <a:pt x="11988" y="8583"/>
                  </a:cubicBezTo>
                  <a:cubicBezTo>
                    <a:pt x="12588" y="8583"/>
                    <a:pt x="13123" y="8381"/>
                    <a:pt x="13595" y="8018"/>
                  </a:cubicBezTo>
                  <a:cubicBezTo>
                    <a:pt x="13759" y="7895"/>
                    <a:pt x="13903" y="7751"/>
                    <a:pt x="14088" y="7607"/>
                  </a:cubicBezTo>
                  <a:cubicBezTo>
                    <a:pt x="14563" y="8030"/>
                    <a:pt x="15084" y="8286"/>
                    <a:pt x="15675" y="8286"/>
                  </a:cubicBezTo>
                  <a:cubicBezTo>
                    <a:pt x="15774" y="8286"/>
                    <a:pt x="15874" y="8279"/>
                    <a:pt x="15977" y="8265"/>
                  </a:cubicBezTo>
                  <a:cubicBezTo>
                    <a:pt x="16039" y="8347"/>
                    <a:pt x="16080" y="8367"/>
                    <a:pt x="16100" y="8429"/>
                  </a:cubicBezTo>
                  <a:cubicBezTo>
                    <a:pt x="16224" y="8553"/>
                    <a:pt x="16257" y="8798"/>
                    <a:pt x="16421" y="8798"/>
                  </a:cubicBezTo>
                  <a:cubicBezTo>
                    <a:pt x="16447" y="8798"/>
                    <a:pt x="16477" y="8792"/>
                    <a:pt x="16511" y="8778"/>
                  </a:cubicBezTo>
                  <a:cubicBezTo>
                    <a:pt x="16675" y="8716"/>
                    <a:pt x="16716" y="8449"/>
                    <a:pt x="16799" y="8265"/>
                  </a:cubicBezTo>
                  <a:cubicBezTo>
                    <a:pt x="16860" y="8141"/>
                    <a:pt x="16860" y="7998"/>
                    <a:pt x="16881" y="7833"/>
                  </a:cubicBezTo>
                  <a:cubicBezTo>
                    <a:pt x="18133" y="7525"/>
                    <a:pt x="18503" y="6560"/>
                    <a:pt x="18626" y="5431"/>
                  </a:cubicBezTo>
                  <a:lnTo>
                    <a:pt x="18626" y="5431"/>
                  </a:lnTo>
                  <a:cubicBezTo>
                    <a:pt x="18975" y="6724"/>
                    <a:pt x="18975" y="8039"/>
                    <a:pt x="18503" y="9291"/>
                  </a:cubicBezTo>
                  <a:cubicBezTo>
                    <a:pt x="18236" y="9948"/>
                    <a:pt x="18154" y="10524"/>
                    <a:pt x="18318" y="11201"/>
                  </a:cubicBezTo>
                  <a:cubicBezTo>
                    <a:pt x="18441" y="11715"/>
                    <a:pt x="18421" y="12249"/>
                    <a:pt x="18400" y="12782"/>
                  </a:cubicBezTo>
                  <a:cubicBezTo>
                    <a:pt x="18010" y="11940"/>
                    <a:pt x="17620" y="11099"/>
                    <a:pt x="17209" y="10154"/>
                  </a:cubicBezTo>
                  <a:cubicBezTo>
                    <a:pt x="17312" y="10010"/>
                    <a:pt x="17497" y="9805"/>
                    <a:pt x="17682" y="9579"/>
                  </a:cubicBezTo>
                  <a:cubicBezTo>
                    <a:pt x="17784" y="9435"/>
                    <a:pt x="17908" y="9291"/>
                    <a:pt x="17949" y="9127"/>
                  </a:cubicBezTo>
                  <a:cubicBezTo>
                    <a:pt x="18010" y="9045"/>
                    <a:pt x="17928" y="8881"/>
                    <a:pt x="17866" y="8819"/>
                  </a:cubicBezTo>
                  <a:cubicBezTo>
                    <a:pt x="17854" y="8807"/>
                    <a:pt x="17834" y="8802"/>
                    <a:pt x="17808" y="8802"/>
                  </a:cubicBezTo>
                  <a:cubicBezTo>
                    <a:pt x="17746" y="8802"/>
                    <a:pt x="17658" y="8831"/>
                    <a:pt x="17600" y="8860"/>
                  </a:cubicBezTo>
                  <a:cubicBezTo>
                    <a:pt x="17476" y="8963"/>
                    <a:pt x="17394" y="9086"/>
                    <a:pt x="17312" y="9189"/>
                  </a:cubicBezTo>
                  <a:cubicBezTo>
                    <a:pt x="16494" y="10275"/>
                    <a:pt x="15466" y="10687"/>
                    <a:pt x="14426" y="10687"/>
                  </a:cubicBezTo>
                  <a:cubicBezTo>
                    <a:pt x="13716" y="10687"/>
                    <a:pt x="13000" y="10495"/>
                    <a:pt x="12342" y="10195"/>
                  </a:cubicBezTo>
                  <a:cubicBezTo>
                    <a:pt x="12178" y="10113"/>
                    <a:pt x="12075" y="9990"/>
                    <a:pt x="11973" y="9866"/>
                  </a:cubicBezTo>
                  <a:cubicBezTo>
                    <a:pt x="10901" y="8350"/>
                    <a:pt x="9412" y="7710"/>
                    <a:pt x="7602" y="7710"/>
                  </a:cubicBezTo>
                  <a:cubicBezTo>
                    <a:pt x="7574" y="7710"/>
                    <a:pt x="7545" y="7710"/>
                    <a:pt x="7516" y="7710"/>
                  </a:cubicBezTo>
                  <a:cubicBezTo>
                    <a:pt x="7352" y="7710"/>
                    <a:pt x="7229" y="7731"/>
                    <a:pt x="7085" y="7731"/>
                  </a:cubicBezTo>
                  <a:cubicBezTo>
                    <a:pt x="7044" y="7731"/>
                    <a:pt x="7023" y="7731"/>
                    <a:pt x="6941" y="7710"/>
                  </a:cubicBezTo>
                  <a:cubicBezTo>
                    <a:pt x="6633" y="6971"/>
                    <a:pt x="6592" y="6170"/>
                    <a:pt x="6736" y="5348"/>
                  </a:cubicBezTo>
                  <a:cubicBezTo>
                    <a:pt x="6900" y="4527"/>
                    <a:pt x="7414" y="3911"/>
                    <a:pt x="8009" y="3274"/>
                  </a:cubicBezTo>
                  <a:cubicBezTo>
                    <a:pt x="7414" y="2822"/>
                    <a:pt x="6880" y="2391"/>
                    <a:pt x="6715" y="1693"/>
                  </a:cubicBezTo>
                  <a:cubicBezTo>
                    <a:pt x="6674" y="1508"/>
                    <a:pt x="6674" y="1323"/>
                    <a:pt x="6633" y="1036"/>
                  </a:cubicBezTo>
                  <a:lnTo>
                    <a:pt x="6633" y="1036"/>
                  </a:lnTo>
                  <a:cubicBezTo>
                    <a:pt x="6921" y="1159"/>
                    <a:pt x="7106" y="1262"/>
                    <a:pt x="7290" y="1344"/>
                  </a:cubicBezTo>
                  <a:cubicBezTo>
                    <a:pt x="7896" y="1647"/>
                    <a:pt x="8511" y="1815"/>
                    <a:pt x="9156" y="1815"/>
                  </a:cubicBezTo>
                  <a:cubicBezTo>
                    <a:pt x="9516" y="1815"/>
                    <a:pt x="9885" y="1762"/>
                    <a:pt x="10268" y="1652"/>
                  </a:cubicBezTo>
                  <a:cubicBezTo>
                    <a:pt x="11213" y="1364"/>
                    <a:pt x="12178" y="1139"/>
                    <a:pt x="13205" y="1097"/>
                  </a:cubicBezTo>
                  <a:cubicBezTo>
                    <a:pt x="13261" y="1096"/>
                    <a:pt x="13316" y="1095"/>
                    <a:pt x="13371" y="1095"/>
                  </a:cubicBezTo>
                  <a:cubicBezTo>
                    <a:pt x="13984" y="1095"/>
                    <a:pt x="14548" y="1202"/>
                    <a:pt x="15094" y="1447"/>
                  </a:cubicBezTo>
                  <a:cubicBezTo>
                    <a:pt x="15324" y="1545"/>
                    <a:pt x="15551" y="1591"/>
                    <a:pt x="15776" y="1591"/>
                  </a:cubicBezTo>
                  <a:cubicBezTo>
                    <a:pt x="16113" y="1591"/>
                    <a:pt x="16445" y="1488"/>
                    <a:pt x="16778" y="1303"/>
                  </a:cubicBezTo>
                  <a:cubicBezTo>
                    <a:pt x="17271" y="1036"/>
                    <a:pt x="17784" y="728"/>
                    <a:pt x="18380" y="625"/>
                  </a:cubicBezTo>
                  <a:close/>
                  <a:moveTo>
                    <a:pt x="18572" y="1"/>
                  </a:moveTo>
                  <a:cubicBezTo>
                    <a:pt x="18504" y="1"/>
                    <a:pt x="18421" y="18"/>
                    <a:pt x="18318" y="50"/>
                  </a:cubicBezTo>
                  <a:cubicBezTo>
                    <a:pt x="17723" y="255"/>
                    <a:pt x="17148" y="522"/>
                    <a:pt x="16573" y="810"/>
                  </a:cubicBezTo>
                  <a:cubicBezTo>
                    <a:pt x="16312" y="946"/>
                    <a:pt x="16060" y="1030"/>
                    <a:pt x="15792" y="1030"/>
                  </a:cubicBezTo>
                  <a:cubicBezTo>
                    <a:pt x="15616" y="1030"/>
                    <a:pt x="15433" y="994"/>
                    <a:pt x="15238" y="913"/>
                  </a:cubicBezTo>
                  <a:cubicBezTo>
                    <a:pt x="14622" y="646"/>
                    <a:pt x="13985" y="564"/>
                    <a:pt x="13307" y="564"/>
                  </a:cubicBezTo>
                  <a:cubicBezTo>
                    <a:pt x="12219" y="564"/>
                    <a:pt x="11151" y="872"/>
                    <a:pt x="10104" y="1118"/>
                  </a:cubicBezTo>
                  <a:cubicBezTo>
                    <a:pt x="9762" y="1204"/>
                    <a:pt x="9405" y="1246"/>
                    <a:pt x="9058" y="1246"/>
                  </a:cubicBezTo>
                  <a:cubicBezTo>
                    <a:pt x="8989" y="1246"/>
                    <a:pt x="8920" y="1245"/>
                    <a:pt x="8851" y="1241"/>
                  </a:cubicBezTo>
                  <a:cubicBezTo>
                    <a:pt x="8132" y="1221"/>
                    <a:pt x="7516" y="872"/>
                    <a:pt x="6921" y="502"/>
                  </a:cubicBezTo>
                  <a:cubicBezTo>
                    <a:pt x="6736" y="399"/>
                    <a:pt x="6531" y="317"/>
                    <a:pt x="6366" y="214"/>
                  </a:cubicBezTo>
                  <a:lnTo>
                    <a:pt x="6366" y="214"/>
                  </a:lnTo>
                  <a:cubicBezTo>
                    <a:pt x="5873" y="1241"/>
                    <a:pt x="6120" y="2165"/>
                    <a:pt x="7208" y="3397"/>
                  </a:cubicBezTo>
                  <a:cubicBezTo>
                    <a:pt x="5997" y="4712"/>
                    <a:pt x="5956" y="6273"/>
                    <a:pt x="6407" y="7895"/>
                  </a:cubicBezTo>
                  <a:cubicBezTo>
                    <a:pt x="4785" y="8716"/>
                    <a:pt x="4210" y="9148"/>
                    <a:pt x="3306" y="10257"/>
                  </a:cubicBezTo>
                  <a:cubicBezTo>
                    <a:pt x="1807" y="12064"/>
                    <a:pt x="842" y="14158"/>
                    <a:pt x="62" y="16356"/>
                  </a:cubicBezTo>
                  <a:cubicBezTo>
                    <a:pt x="41" y="16438"/>
                    <a:pt x="0" y="16520"/>
                    <a:pt x="21" y="16582"/>
                  </a:cubicBezTo>
                  <a:cubicBezTo>
                    <a:pt x="41" y="16684"/>
                    <a:pt x="123" y="16787"/>
                    <a:pt x="206" y="16828"/>
                  </a:cubicBezTo>
                  <a:cubicBezTo>
                    <a:pt x="214" y="16831"/>
                    <a:pt x="224" y="16832"/>
                    <a:pt x="236" y="16832"/>
                  </a:cubicBezTo>
                  <a:cubicBezTo>
                    <a:pt x="309" y="16832"/>
                    <a:pt x="434" y="16781"/>
                    <a:pt x="452" y="16746"/>
                  </a:cubicBezTo>
                  <a:cubicBezTo>
                    <a:pt x="555" y="16561"/>
                    <a:pt x="637" y="16356"/>
                    <a:pt x="719" y="16171"/>
                  </a:cubicBezTo>
                  <a:cubicBezTo>
                    <a:pt x="1397" y="14282"/>
                    <a:pt x="2280" y="12474"/>
                    <a:pt x="3512" y="10873"/>
                  </a:cubicBezTo>
                  <a:cubicBezTo>
                    <a:pt x="4107" y="10092"/>
                    <a:pt x="4765" y="9435"/>
                    <a:pt x="5606" y="8922"/>
                  </a:cubicBezTo>
                  <a:cubicBezTo>
                    <a:pt x="6313" y="8495"/>
                    <a:pt x="7062" y="8247"/>
                    <a:pt x="7846" y="8247"/>
                  </a:cubicBezTo>
                  <a:cubicBezTo>
                    <a:pt x="8155" y="8247"/>
                    <a:pt x="8470" y="8286"/>
                    <a:pt x="8790" y="8367"/>
                  </a:cubicBezTo>
                  <a:cubicBezTo>
                    <a:pt x="10330" y="8757"/>
                    <a:pt x="11541" y="9558"/>
                    <a:pt x="12014" y="11160"/>
                  </a:cubicBezTo>
                  <a:cubicBezTo>
                    <a:pt x="12219" y="11920"/>
                    <a:pt x="12240" y="12700"/>
                    <a:pt x="12137" y="13481"/>
                  </a:cubicBezTo>
                  <a:cubicBezTo>
                    <a:pt x="11973" y="14754"/>
                    <a:pt x="11562" y="15986"/>
                    <a:pt x="11028" y="17177"/>
                  </a:cubicBezTo>
                  <a:cubicBezTo>
                    <a:pt x="10987" y="17280"/>
                    <a:pt x="10905" y="17403"/>
                    <a:pt x="10905" y="17506"/>
                  </a:cubicBezTo>
                  <a:cubicBezTo>
                    <a:pt x="10925" y="17608"/>
                    <a:pt x="11007" y="17752"/>
                    <a:pt x="11090" y="17793"/>
                  </a:cubicBezTo>
                  <a:cubicBezTo>
                    <a:pt x="11099" y="17803"/>
                    <a:pt x="11112" y="17807"/>
                    <a:pt x="11128" y="17807"/>
                  </a:cubicBezTo>
                  <a:cubicBezTo>
                    <a:pt x="11184" y="17807"/>
                    <a:pt x="11272" y="17759"/>
                    <a:pt x="11336" y="17711"/>
                  </a:cubicBezTo>
                  <a:cubicBezTo>
                    <a:pt x="11398" y="17670"/>
                    <a:pt x="11439" y="17588"/>
                    <a:pt x="11459" y="17506"/>
                  </a:cubicBezTo>
                  <a:cubicBezTo>
                    <a:pt x="12363" y="15514"/>
                    <a:pt x="12979" y="13481"/>
                    <a:pt x="12568" y="11242"/>
                  </a:cubicBezTo>
                  <a:cubicBezTo>
                    <a:pt x="12548" y="11140"/>
                    <a:pt x="12568" y="11037"/>
                    <a:pt x="12568" y="10893"/>
                  </a:cubicBezTo>
                  <a:cubicBezTo>
                    <a:pt x="13204" y="11093"/>
                    <a:pt x="13824" y="11213"/>
                    <a:pt x="14431" y="11213"/>
                  </a:cubicBezTo>
                  <a:cubicBezTo>
                    <a:pt x="15197" y="11213"/>
                    <a:pt x="15942" y="11023"/>
                    <a:pt x="16675" y="10565"/>
                  </a:cubicBezTo>
                  <a:cubicBezTo>
                    <a:pt x="17107" y="11016"/>
                    <a:pt x="17353" y="11591"/>
                    <a:pt x="17497" y="12043"/>
                  </a:cubicBezTo>
                  <a:cubicBezTo>
                    <a:pt x="18031" y="13563"/>
                    <a:pt x="18133" y="15124"/>
                    <a:pt x="17969" y="16725"/>
                  </a:cubicBezTo>
                  <a:cubicBezTo>
                    <a:pt x="17969" y="16849"/>
                    <a:pt x="17908" y="16972"/>
                    <a:pt x="17928" y="17075"/>
                  </a:cubicBezTo>
                  <a:cubicBezTo>
                    <a:pt x="17969" y="17239"/>
                    <a:pt x="18031" y="17444"/>
                    <a:pt x="18133" y="17465"/>
                  </a:cubicBezTo>
                  <a:cubicBezTo>
                    <a:pt x="18168" y="17478"/>
                    <a:pt x="18199" y="17485"/>
                    <a:pt x="18227" y="17485"/>
                  </a:cubicBezTo>
                  <a:cubicBezTo>
                    <a:pt x="18365" y="17485"/>
                    <a:pt x="18424" y="17331"/>
                    <a:pt x="18441" y="17177"/>
                  </a:cubicBezTo>
                  <a:cubicBezTo>
                    <a:pt x="18483" y="16849"/>
                    <a:pt x="18524" y="16479"/>
                    <a:pt x="18544" y="16150"/>
                  </a:cubicBezTo>
                  <a:cubicBezTo>
                    <a:pt x="18606" y="15616"/>
                    <a:pt x="18647" y="15041"/>
                    <a:pt x="18729" y="14508"/>
                  </a:cubicBezTo>
                  <a:cubicBezTo>
                    <a:pt x="18914" y="13337"/>
                    <a:pt x="19037" y="12125"/>
                    <a:pt x="18791" y="10914"/>
                  </a:cubicBezTo>
                  <a:cubicBezTo>
                    <a:pt x="18688" y="10462"/>
                    <a:pt x="18688" y="10010"/>
                    <a:pt x="18914" y="9599"/>
                  </a:cubicBezTo>
                  <a:cubicBezTo>
                    <a:pt x="18955" y="9497"/>
                    <a:pt x="19016" y="9394"/>
                    <a:pt x="19037" y="9271"/>
                  </a:cubicBezTo>
                  <a:cubicBezTo>
                    <a:pt x="19653" y="7340"/>
                    <a:pt x="19407" y="5472"/>
                    <a:pt x="18606" y="3644"/>
                  </a:cubicBezTo>
                  <a:cubicBezTo>
                    <a:pt x="18441" y="3336"/>
                    <a:pt x="18421" y="3089"/>
                    <a:pt x="18606" y="2761"/>
                  </a:cubicBezTo>
                  <a:cubicBezTo>
                    <a:pt x="18996" y="2001"/>
                    <a:pt x="19119" y="1241"/>
                    <a:pt x="18914" y="420"/>
                  </a:cubicBezTo>
                  <a:cubicBezTo>
                    <a:pt x="18838" y="132"/>
                    <a:pt x="18763" y="1"/>
                    <a:pt x="18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-55900" y="3269400"/>
              <a:ext cx="73450" cy="115525"/>
            </a:xfrm>
            <a:custGeom>
              <a:rect b="b" l="l" r="r" t="t"/>
              <a:pathLst>
                <a:path extrusionOk="0" h="4621" w="2938">
                  <a:moveTo>
                    <a:pt x="2896" y="0"/>
                  </a:moveTo>
                  <a:cubicBezTo>
                    <a:pt x="2773" y="0"/>
                    <a:pt x="2629" y="0"/>
                    <a:pt x="2527" y="62"/>
                  </a:cubicBezTo>
                  <a:cubicBezTo>
                    <a:pt x="2424" y="103"/>
                    <a:pt x="2342" y="226"/>
                    <a:pt x="2260" y="329"/>
                  </a:cubicBezTo>
                  <a:cubicBezTo>
                    <a:pt x="1356" y="1458"/>
                    <a:pt x="699" y="2690"/>
                    <a:pt x="103" y="3984"/>
                  </a:cubicBezTo>
                  <a:cubicBezTo>
                    <a:pt x="83" y="4066"/>
                    <a:pt x="1" y="4189"/>
                    <a:pt x="21" y="4272"/>
                  </a:cubicBezTo>
                  <a:cubicBezTo>
                    <a:pt x="21" y="4374"/>
                    <a:pt x="124" y="4436"/>
                    <a:pt x="268" y="4621"/>
                  </a:cubicBezTo>
                  <a:cubicBezTo>
                    <a:pt x="411" y="4436"/>
                    <a:pt x="535" y="4313"/>
                    <a:pt x="637" y="4169"/>
                  </a:cubicBezTo>
                  <a:cubicBezTo>
                    <a:pt x="1233" y="2855"/>
                    <a:pt x="1931" y="1602"/>
                    <a:pt x="2855" y="493"/>
                  </a:cubicBezTo>
                  <a:cubicBezTo>
                    <a:pt x="2876" y="431"/>
                    <a:pt x="2937" y="411"/>
                    <a:pt x="2937" y="390"/>
                  </a:cubicBezTo>
                  <a:cubicBezTo>
                    <a:pt x="2937" y="267"/>
                    <a:pt x="2896" y="123"/>
                    <a:pt x="2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1125" y="3242700"/>
              <a:ext cx="18425" cy="19625"/>
            </a:xfrm>
            <a:custGeom>
              <a:rect b="b" l="l" r="r" t="t"/>
              <a:pathLst>
                <a:path extrusionOk="0" h="785" w="737">
                  <a:moveTo>
                    <a:pt x="575" y="0"/>
                  </a:moveTo>
                  <a:cubicBezTo>
                    <a:pt x="493" y="21"/>
                    <a:pt x="431" y="41"/>
                    <a:pt x="390" y="103"/>
                  </a:cubicBezTo>
                  <a:cubicBezTo>
                    <a:pt x="246" y="247"/>
                    <a:pt x="123" y="411"/>
                    <a:pt x="21" y="575"/>
                  </a:cubicBezTo>
                  <a:cubicBezTo>
                    <a:pt x="0" y="616"/>
                    <a:pt x="144" y="760"/>
                    <a:pt x="226" y="781"/>
                  </a:cubicBezTo>
                  <a:cubicBezTo>
                    <a:pt x="239" y="783"/>
                    <a:pt x="252" y="784"/>
                    <a:pt x="265" y="784"/>
                  </a:cubicBezTo>
                  <a:cubicBezTo>
                    <a:pt x="468" y="784"/>
                    <a:pt x="737" y="502"/>
                    <a:pt x="698" y="329"/>
                  </a:cubicBezTo>
                  <a:cubicBezTo>
                    <a:pt x="657" y="205"/>
                    <a:pt x="616" y="103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160250" y="3113275"/>
              <a:ext cx="86775" cy="51125"/>
            </a:xfrm>
            <a:custGeom>
              <a:rect b="b" l="l" r="r" t="t"/>
              <a:pathLst>
                <a:path extrusionOk="0" h="2045" w="3471">
                  <a:moveTo>
                    <a:pt x="2055" y="617"/>
                  </a:moveTo>
                  <a:cubicBezTo>
                    <a:pt x="2068" y="617"/>
                    <a:pt x="2081" y="617"/>
                    <a:pt x="2095" y="618"/>
                  </a:cubicBezTo>
                  <a:cubicBezTo>
                    <a:pt x="2341" y="659"/>
                    <a:pt x="2465" y="823"/>
                    <a:pt x="2465" y="1090"/>
                  </a:cubicBezTo>
                  <a:cubicBezTo>
                    <a:pt x="2444" y="1337"/>
                    <a:pt x="2259" y="1501"/>
                    <a:pt x="2054" y="1501"/>
                  </a:cubicBezTo>
                  <a:cubicBezTo>
                    <a:pt x="1807" y="1501"/>
                    <a:pt x="1602" y="1296"/>
                    <a:pt x="1602" y="1029"/>
                  </a:cubicBezTo>
                  <a:cubicBezTo>
                    <a:pt x="1602" y="795"/>
                    <a:pt x="1806" y="617"/>
                    <a:pt x="2055" y="617"/>
                  </a:cubicBezTo>
                  <a:close/>
                  <a:moveTo>
                    <a:pt x="2294" y="1"/>
                  </a:moveTo>
                  <a:cubicBezTo>
                    <a:pt x="2269" y="1"/>
                    <a:pt x="2244" y="1"/>
                    <a:pt x="2218" y="2"/>
                  </a:cubicBezTo>
                  <a:cubicBezTo>
                    <a:pt x="1623" y="43"/>
                    <a:pt x="1007" y="64"/>
                    <a:pt x="390" y="64"/>
                  </a:cubicBezTo>
                  <a:cubicBezTo>
                    <a:pt x="185" y="64"/>
                    <a:pt x="0" y="84"/>
                    <a:pt x="41" y="290"/>
                  </a:cubicBezTo>
                  <a:cubicBezTo>
                    <a:pt x="41" y="413"/>
                    <a:pt x="206" y="557"/>
                    <a:pt x="349" y="598"/>
                  </a:cubicBezTo>
                  <a:cubicBezTo>
                    <a:pt x="555" y="680"/>
                    <a:pt x="781" y="680"/>
                    <a:pt x="1027" y="700"/>
                  </a:cubicBezTo>
                  <a:cubicBezTo>
                    <a:pt x="1027" y="885"/>
                    <a:pt x="1068" y="1008"/>
                    <a:pt x="1068" y="1111"/>
                  </a:cubicBezTo>
                  <a:cubicBezTo>
                    <a:pt x="1089" y="1604"/>
                    <a:pt x="1376" y="1912"/>
                    <a:pt x="1828" y="2015"/>
                  </a:cubicBezTo>
                  <a:cubicBezTo>
                    <a:pt x="1901" y="2035"/>
                    <a:pt x="1977" y="2045"/>
                    <a:pt x="2053" y="2045"/>
                  </a:cubicBezTo>
                  <a:cubicBezTo>
                    <a:pt x="2360" y="2045"/>
                    <a:pt x="2670" y="1884"/>
                    <a:pt x="2834" y="1604"/>
                  </a:cubicBezTo>
                  <a:cubicBezTo>
                    <a:pt x="2978" y="1399"/>
                    <a:pt x="3040" y="1132"/>
                    <a:pt x="3368" y="1111"/>
                  </a:cubicBezTo>
                  <a:cubicBezTo>
                    <a:pt x="3430" y="1111"/>
                    <a:pt x="3471" y="823"/>
                    <a:pt x="3450" y="700"/>
                  </a:cubicBezTo>
                  <a:cubicBezTo>
                    <a:pt x="3293" y="228"/>
                    <a:pt x="2871" y="1"/>
                    <a:pt x="2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1" name="Google Shape;1991;p35"/>
          <p:cNvGrpSpPr/>
          <p:nvPr/>
        </p:nvGrpSpPr>
        <p:grpSpPr>
          <a:xfrm>
            <a:off x="6976419" y="1169550"/>
            <a:ext cx="1739356" cy="3453643"/>
            <a:chOff x="6976419" y="1169550"/>
            <a:chExt cx="1739356" cy="3453643"/>
          </a:xfrm>
        </p:grpSpPr>
        <p:sp>
          <p:nvSpPr>
            <p:cNvPr id="1992" name="Google Shape;1992;p35"/>
            <p:cNvSpPr/>
            <p:nvPr/>
          </p:nvSpPr>
          <p:spPr>
            <a:xfrm flipH="1">
              <a:off x="6976419" y="3513815"/>
              <a:ext cx="1739356" cy="491427"/>
            </a:xfrm>
            <a:custGeom>
              <a:rect b="b" l="l" r="r" t="t"/>
              <a:pathLst>
                <a:path extrusionOk="0" h="15673" w="55473">
                  <a:moveTo>
                    <a:pt x="10248" y="1"/>
                  </a:moveTo>
                  <a:cubicBezTo>
                    <a:pt x="6582" y="1"/>
                    <a:pt x="2942" y="442"/>
                    <a:pt x="0" y="1312"/>
                  </a:cubicBezTo>
                  <a:cubicBezTo>
                    <a:pt x="0" y="1312"/>
                    <a:pt x="304" y="4655"/>
                    <a:pt x="1216" y="5567"/>
                  </a:cubicBezTo>
                  <a:cubicBezTo>
                    <a:pt x="1216" y="5567"/>
                    <a:pt x="2888" y="4929"/>
                    <a:pt x="5076" y="4716"/>
                  </a:cubicBezTo>
                  <a:cubicBezTo>
                    <a:pt x="6132" y="4601"/>
                    <a:pt x="8500" y="4430"/>
                    <a:pt x="11241" y="4430"/>
                  </a:cubicBezTo>
                  <a:cubicBezTo>
                    <a:pt x="14262" y="4430"/>
                    <a:pt x="17734" y="4637"/>
                    <a:pt x="20396" y="5354"/>
                  </a:cubicBezTo>
                  <a:cubicBezTo>
                    <a:pt x="25441" y="6722"/>
                    <a:pt x="28207" y="8303"/>
                    <a:pt x="30913" y="9883"/>
                  </a:cubicBezTo>
                  <a:cubicBezTo>
                    <a:pt x="33648" y="11403"/>
                    <a:pt x="37144" y="12011"/>
                    <a:pt x="39788" y="13075"/>
                  </a:cubicBezTo>
                  <a:cubicBezTo>
                    <a:pt x="42402" y="14139"/>
                    <a:pt x="47326" y="14443"/>
                    <a:pt x="50032" y="15111"/>
                  </a:cubicBezTo>
                  <a:cubicBezTo>
                    <a:pt x="51938" y="15599"/>
                    <a:pt x="53520" y="15673"/>
                    <a:pt x="54304" y="15673"/>
                  </a:cubicBezTo>
                  <a:cubicBezTo>
                    <a:pt x="54644" y="15673"/>
                    <a:pt x="54834" y="15659"/>
                    <a:pt x="54834" y="15659"/>
                  </a:cubicBezTo>
                  <a:cubicBezTo>
                    <a:pt x="54834" y="15659"/>
                    <a:pt x="55472" y="14534"/>
                    <a:pt x="55016" y="13987"/>
                  </a:cubicBezTo>
                  <a:cubicBezTo>
                    <a:pt x="55016" y="13987"/>
                    <a:pt x="51977" y="13713"/>
                    <a:pt x="48542" y="13075"/>
                  </a:cubicBezTo>
                  <a:cubicBezTo>
                    <a:pt x="48238" y="13014"/>
                    <a:pt x="47904" y="12953"/>
                    <a:pt x="47569" y="12862"/>
                  </a:cubicBezTo>
                  <a:cubicBezTo>
                    <a:pt x="43770" y="12072"/>
                    <a:pt x="39484" y="10218"/>
                    <a:pt x="39393" y="9944"/>
                  </a:cubicBezTo>
                  <a:cubicBezTo>
                    <a:pt x="39332" y="9671"/>
                    <a:pt x="45351" y="8151"/>
                    <a:pt x="47752" y="7938"/>
                  </a:cubicBezTo>
                  <a:cubicBezTo>
                    <a:pt x="50153" y="7695"/>
                    <a:pt x="51460" y="7391"/>
                    <a:pt x="51703" y="7300"/>
                  </a:cubicBezTo>
                  <a:cubicBezTo>
                    <a:pt x="51946" y="7178"/>
                    <a:pt x="51460" y="5962"/>
                    <a:pt x="51126" y="5932"/>
                  </a:cubicBezTo>
                  <a:cubicBezTo>
                    <a:pt x="51105" y="5928"/>
                    <a:pt x="51080" y="5927"/>
                    <a:pt x="51048" y="5927"/>
                  </a:cubicBezTo>
                  <a:cubicBezTo>
                    <a:pt x="50563" y="5927"/>
                    <a:pt x="48755" y="6351"/>
                    <a:pt x="45472" y="6722"/>
                  </a:cubicBezTo>
                  <a:cubicBezTo>
                    <a:pt x="42086" y="7073"/>
                    <a:pt x="38363" y="7759"/>
                    <a:pt x="36000" y="7759"/>
                  </a:cubicBezTo>
                  <a:cubicBezTo>
                    <a:pt x="35903" y="7759"/>
                    <a:pt x="35808" y="7758"/>
                    <a:pt x="35715" y="7756"/>
                  </a:cubicBezTo>
                  <a:cubicBezTo>
                    <a:pt x="33344" y="7665"/>
                    <a:pt x="30305" y="6479"/>
                    <a:pt x="24681" y="3075"/>
                  </a:cubicBezTo>
                  <a:cubicBezTo>
                    <a:pt x="22767" y="1889"/>
                    <a:pt x="20122" y="1069"/>
                    <a:pt x="17174" y="552"/>
                  </a:cubicBezTo>
                  <a:cubicBezTo>
                    <a:pt x="14973" y="183"/>
                    <a:pt x="12605" y="1"/>
                    <a:pt x="10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 flipH="1">
              <a:off x="6976419" y="3513815"/>
              <a:ext cx="1739356" cy="491427"/>
            </a:xfrm>
            <a:custGeom>
              <a:rect b="b" l="l" r="r" t="t"/>
              <a:pathLst>
                <a:path extrusionOk="0" h="15673" w="55473">
                  <a:moveTo>
                    <a:pt x="10248" y="1"/>
                  </a:moveTo>
                  <a:cubicBezTo>
                    <a:pt x="6582" y="1"/>
                    <a:pt x="2942" y="442"/>
                    <a:pt x="0" y="1312"/>
                  </a:cubicBezTo>
                  <a:cubicBezTo>
                    <a:pt x="0" y="1312"/>
                    <a:pt x="304" y="4655"/>
                    <a:pt x="1216" y="5567"/>
                  </a:cubicBezTo>
                  <a:cubicBezTo>
                    <a:pt x="1216" y="5567"/>
                    <a:pt x="2888" y="4929"/>
                    <a:pt x="5076" y="4716"/>
                  </a:cubicBezTo>
                  <a:cubicBezTo>
                    <a:pt x="6132" y="4601"/>
                    <a:pt x="8500" y="4430"/>
                    <a:pt x="11241" y="4430"/>
                  </a:cubicBezTo>
                  <a:cubicBezTo>
                    <a:pt x="14262" y="4430"/>
                    <a:pt x="17734" y="4637"/>
                    <a:pt x="20396" y="5354"/>
                  </a:cubicBezTo>
                  <a:cubicBezTo>
                    <a:pt x="25441" y="6722"/>
                    <a:pt x="28207" y="8303"/>
                    <a:pt x="30913" y="9883"/>
                  </a:cubicBezTo>
                  <a:cubicBezTo>
                    <a:pt x="33648" y="11403"/>
                    <a:pt x="37144" y="12011"/>
                    <a:pt x="39788" y="13075"/>
                  </a:cubicBezTo>
                  <a:cubicBezTo>
                    <a:pt x="42402" y="14139"/>
                    <a:pt x="47326" y="14443"/>
                    <a:pt x="50032" y="15111"/>
                  </a:cubicBezTo>
                  <a:cubicBezTo>
                    <a:pt x="51938" y="15599"/>
                    <a:pt x="53520" y="15673"/>
                    <a:pt x="54304" y="15673"/>
                  </a:cubicBezTo>
                  <a:cubicBezTo>
                    <a:pt x="54644" y="15673"/>
                    <a:pt x="54834" y="15659"/>
                    <a:pt x="54834" y="15659"/>
                  </a:cubicBezTo>
                  <a:cubicBezTo>
                    <a:pt x="54834" y="15659"/>
                    <a:pt x="55472" y="14534"/>
                    <a:pt x="54986" y="13926"/>
                  </a:cubicBezTo>
                  <a:cubicBezTo>
                    <a:pt x="54986" y="13926"/>
                    <a:pt x="51946" y="13683"/>
                    <a:pt x="48512" y="13014"/>
                  </a:cubicBezTo>
                  <a:cubicBezTo>
                    <a:pt x="48068" y="13050"/>
                    <a:pt x="47615" y="13067"/>
                    <a:pt x="47158" y="13067"/>
                  </a:cubicBezTo>
                  <a:cubicBezTo>
                    <a:pt x="46457" y="13067"/>
                    <a:pt x="45746" y="13027"/>
                    <a:pt x="45047" y="12953"/>
                  </a:cubicBezTo>
                  <a:cubicBezTo>
                    <a:pt x="38785" y="12254"/>
                    <a:pt x="33344" y="8394"/>
                    <a:pt x="27478" y="6145"/>
                  </a:cubicBezTo>
                  <a:cubicBezTo>
                    <a:pt x="25533" y="5415"/>
                    <a:pt x="23557" y="4899"/>
                    <a:pt x="21551" y="4412"/>
                  </a:cubicBezTo>
                  <a:cubicBezTo>
                    <a:pt x="20335" y="4139"/>
                    <a:pt x="19058" y="3835"/>
                    <a:pt x="18116" y="3044"/>
                  </a:cubicBezTo>
                  <a:cubicBezTo>
                    <a:pt x="17204" y="2285"/>
                    <a:pt x="16991" y="1433"/>
                    <a:pt x="17174" y="552"/>
                  </a:cubicBezTo>
                  <a:cubicBezTo>
                    <a:pt x="14973" y="183"/>
                    <a:pt x="12605" y="1"/>
                    <a:pt x="10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 flipH="1">
              <a:off x="7816061" y="3596970"/>
              <a:ext cx="108551" cy="50764"/>
            </a:xfrm>
            <a:custGeom>
              <a:rect b="b" l="l" r="r" t="t"/>
              <a:pathLst>
                <a:path extrusionOk="0" h="1619" w="3462">
                  <a:moveTo>
                    <a:pt x="2324" y="0"/>
                  </a:moveTo>
                  <a:cubicBezTo>
                    <a:pt x="2225" y="0"/>
                    <a:pt x="2119" y="9"/>
                    <a:pt x="2003" y="28"/>
                  </a:cubicBezTo>
                  <a:cubicBezTo>
                    <a:pt x="757" y="271"/>
                    <a:pt x="57" y="1061"/>
                    <a:pt x="57" y="1061"/>
                  </a:cubicBezTo>
                  <a:cubicBezTo>
                    <a:pt x="1" y="1476"/>
                    <a:pt x="306" y="1619"/>
                    <a:pt x="755" y="1619"/>
                  </a:cubicBezTo>
                  <a:cubicBezTo>
                    <a:pt x="1753" y="1619"/>
                    <a:pt x="3462" y="909"/>
                    <a:pt x="3462" y="909"/>
                  </a:cubicBezTo>
                  <a:cubicBezTo>
                    <a:pt x="3462" y="909"/>
                    <a:pt x="3335" y="0"/>
                    <a:pt x="2324" y="0"/>
                  </a:cubicBezTo>
                  <a:close/>
                </a:path>
              </a:pathLst>
            </a:custGeom>
            <a:solidFill>
              <a:srgbClr val="21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 flipH="1">
              <a:off x="7763637" y="3434862"/>
              <a:ext cx="292605" cy="348636"/>
            </a:xfrm>
            <a:custGeom>
              <a:rect b="b" l="l" r="r" t="t"/>
              <a:pathLst>
                <a:path extrusionOk="0" h="11119" w="9332">
                  <a:moveTo>
                    <a:pt x="760" y="0"/>
                  </a:moveTo>
                  <a:lnTo>
                    <a:pt x="0" y="638"/>
                  </a:lnTo>
                  <a:cubicBezTo>
                    <a:pt x="0" y="638"/>
                    <a:pt x="1611" y="3344"/>
                    <a:pt x="2432" y="4772"/>
                  </a:cubicBezTo>
                  <a:cubicBezTo>
                    <a:pt x="3313" y="6231"/>
                    <a:pt x="3951" y="7113"/>
                    <a:pt x="3799" y="7477"/>
                  </a:cubicBezTo>
                  <a:cubicBezTo>
                    <a:pt x="3647" y="7872"/>
                    <a:pt x="2857" y="8906"/>
                    <a:pt x="3192" y="9970"/>
                  </a:cubicBezTo>
                  <a:cubicBezTo>
                    <a:pt x="3410" y="10626"/>
                    <a:pt x="4100" y="11119"/>
                    <a:pt x="4826" y="11119"/>
                  </a:cubicBezTo>
                  <a:cubicBezTo>
                    <a:pt x="5311" y="11119"/>
                    <a:pt x="5812" y="10900"/>
                    <a:pt x="6201" y="10365"/>
                  </a:cubicBezTo>
                  <a:lnTo>
                    <a:pt x="5319" y="9970"/>
                  </a:lnTo>
                  <a:cubicBezTo>
                    <a:pt x="5319" y="9970"/>
                    <a:pt x="5117" y="10186"/>
                    <a:pt x="4882" y="10186"/>
                  </a:cubicBezTo>
                  <a:cubicBezTo>
                    <a:pt x="4765" y="10186"/>
                    <a:pt x="4640" y="10132"/>
                    <a:pt x="4529" y="9970"/>
                  </a:cubicBezTo>
                  <a:cubicBezTo>
                    <a:pt x="4225" y="9453"/>
                    <a:pt x="4590" y="8389"/>
                    <a:pt x="5714" y="7569"/>
                  </a:cubicBezTo>
                  <a:cubicBezTo>
                    <a:pt x="6168" y="7203"/>
                    <a:pt x="6606" y="7052"/>
                    <a:pt x="6935" y="7052"/>
                  </a:cubicBezTo>
                  <a:cubicBezTo>
                    <a:pt x="7400" y="7052"/>
                    <a:pt x="7648" y="7354"/>
                    <a:pt x="7417" y="7781"/>
                  </a:cubicBezTo>
                  <a:lnTo>
                    <a:pt x="8176" y="8176"/>
                  </a:lnTo>
                  <a:cubicBezTo>
                    <a:pt x="8176" y="8176"/>
                    <a:pt x="9331" y="6049"/>
                    <a:pt x="7751" y="5806"/>
                  </a:cubicBezTo>
                  <a:cubicBezTo>
                    <a:pt x="7572" y="5778"/>
                    <a:pt x="7400" y="5765"/>
                    <a:pt x="7234" y="5765"/>
                  </a:cubicBezTo>
                  <a:cubicBezTo>
                    <a:pt x="6074" y="5765"/>
                    <a:pt x="5255" y="6369"/>
                    <a:pt x="4939" y="6369"/>
                  </a:cubicBezTo>
                  <a:cubicBezTo>
                    <a:pt x="4909" y="6369"/>
                    <a:pt x="4884" y="6364"/>
                    <a:pt x="4863" y="6353"/>
                  </a:cubicBezTo>
                  <a:cubicBezTo>
                    <a:pt x="4590" y="6201"/>
                    <a:pt x="760" y="0"/>
                    <a:pt x="760" y="0"/>
                  </a:cubicBezTo>
                  <a:close/>
                </a:path>
              </a:pathLst>
            </a:custGeom>
            <a:solidFill>
              <a:srgbClr val="323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 flipH="1">
              <a:off x="8194434" y="3891085"/>
              <a:ext cx="463207" cy="732108"/>
            </a:xfrm>
            <a:custGeom>
              <a:rect b="b" l="l" r="r" t="t"/>
              <a:pathLst>
                <a:path extrusionOk="0" h="23349" w="14773">
                  <a:moveTo>
                    <a:pt x="10810" y="0"/>
                  </a:moveTo>
                  <a:cubicBezTo>
                    <a:pt x="7609" y="0"/>
                    <a:pt x="2402" y="2654"/>
                    <a:pt x="2402" y="2654"/>
                  </a:cubicBezTo>
                  <a:cubicBezTo>
                    <a:pt x="1034" y="11681"/>
                    <a:pt x="0" y="19311"/>
                    <a:pt x="1854" y="21499"/>
                  </a:cubicBezTo>
                  <a:cubicBezTo>
                    <a:pt x="2835" y="22638"/>
                    <a:pt x="4647" y="23349"/>
                    <a:pt x="6589" y="23349"/>
                  </a:cubicBezTo>
                  <a:cubicBezTo>
                    <a:pt x="8377" y="23349"/>
                    <a:pt x="10275" y="22745"/>
                    <a:pt x="11733" y="21317"/>
                  </a:cubicBezTo>
                  <a:cubicBezTo>
                    <a:pt x="14773" y="18368"/>
                    <a:pt x="13070" y="7456"/>
                    <a:pt x="13253" y="2198"/>
                  </a:cubicBezTo>
                  <a:cubicBezTo>
                    <a:pt x="13329" y="561"/>
                    <a:pt x="12282" y="0"/>
                    <a:pt x="10810" y="0"/>
                  </a:cubicBezTo>
                  <a:close/>
                </a:path>
              </a:pathLst>
            </a:custGeom>
            <a:solidFill>
              <a:srgbClr val="E0D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 flipH="1">
              <a:off x="8210644" y="3448188"/>
              <a:ext cx="371714" cy="1126554"/>
            </a:xfrm>
            <a:custGeom>
              <a:rect b="b" l="l" r="r" t="t"/>
              <a:pathLst>
                <a:path extrusionOk="0" h="35929" w="11855">
                  <a:moveTo>
                    <a:pt x="2888" y="1"/>
                  </a:moveTo>
                  <a:cubicBezTo>
                    <a:pt x="2888" y="1"/>
                    <a:pt x="2432" y="2280"/>
                    <a:pt x="1855" y="5259"/>
                  </a:cubicBezTo>
                  <a:cubicBezTo>
                    <a:pt x="1733" y="5928"/>
                    <a:pt x="1581" y="6596"/>
                    <a:pt x="1490" y="7296"/>
                  </a:cubicBezTo>
                  <a:cubicBezTo>
                    <a:pt x="1247" y="8511"/>
                    <a:pt x="1034" y="9788"/>
                    <a:pt x="821" y="11004"/>
                  </a:cubicBezTo>
                  <a:cubicBezTo>
                    <a:pt x="669" y="11794"/>
                    <a:pt x="609" y="12554"/>
                    <a:pt x="487" y="13283"/>
                  </a:cubicBezTo>
                  <a:cubicBezTo>
                    <a:pt x="365" y="14378"/>
                    <a:pt x="213" y="15411"/>
                    <a:pt x="183" y="16262"/>
                  </a:cubicBezTo>
                  <a:cubicBezTo>
                    <a:pt x="153" y="16597"/>
                    <a:pt x="122" y="16931"/>
                    <a:pt x="122" y="17235"/>
                  </a:cubicBezTo>
                  <a:cubicBezTo>
                    <a:pt x="61" y="18086"/>
                    <a:pt x="31" y="18876"/>
                    <a:pt x="31" y="19545"/>
                  </a:cubicBezTo>
                  <a:cubicBezTo>
                    <a:pt x="1" y="21916"/>
                    <a:pt x="153" y="23496"/>
                    <a:pt x="487" y="24104"/>
                  </a:cubicBezTo>
                  <a:cubicBezTo>
                    <a:pt x="578" y="24256"/>
                    <a:pt x="639" y="24347"/>
                    <a:pt x="760" y="24378"/>
                  </a:cubicBezTo>
                  <a:cubicBezTo>
                    <a:pt x="783" y="24382"/>
                    <a:pt x="806" y="24384"/>
                    <a:pt x="828" y="24384"/>
                  </a:cubicBezTo>
                  <a:cubicBezTo>
                    <a:pt x="981" y="24384"/>
                    <a:pt x="1114" y="24290"/>
                    <a:pt x="1247" y="24104"/>
                  </a:cubicBezTo>
                  <a:cubicBezTo>
                    <a:pt x="1642" y="23557"/>
                    <a:pt x="1885" y="22342"/>
                    <a:pt x="1885" y="22341"/>
                  </a:cubicBezTo>
                  <a:lnTo>
                    <a:pt x="1885" y="22341"/>
                  </a:lnTo>
                  <a:cubicBezTo>
                    <a:pt x="1885" y="22342"/>
                    <a:pt x="1824" y="23132"/>
                    <a:pt x="1794" y="24165"/>
                  </a:cubicBezTo>
                  <a:cubicBezTo>
                    <a:pt x="1794" y="24621"/>
                    <a:pt x="1733" y="25107"/>
                    <a:pt x="1733" y="25594"/>
                  </a:cubicBezTo>
                  <a:cubicBezTo>
                    <a:pt x="1703" y="27053"/>
                    <a:pt x="1794" y="28451"/>
                    <a:pt x="2098" y="28512"/>
                  </a:cubicBezTo>
                  <a:cubicBezTo>
                    <a:pt x="2132" y="28525"/>
                    <a:pt x="2167" y="28531"/>
                    <a:pt x="2201" y="28531"/>
                  </a:cubicBezTo>
                  <a:cubicBezTo>
                    <a:pt x="2800" y="28531"/>
                    <a:pt x="3344" y="26628"/>
                    <a:pt x="3344" y="26627"/>
                  </a:cubicBezTo>
                  <a:lnTo>
                    <a:pt x="3344" y="26627"/>
                  </a:lnTo>
                  <a:cubicBezTo>
                    <a:pt x="3344" y="26628"/>
                    <a:pt x="3071" y="28208"/>
                    <a:pt x="2949" y="30031"/>
                  </a:cubicBezTo>
                  <a:cubicBezTo>
                    <a:pt x="2919" y="30548"/>
                    <a:pt x="2888" y="31034"/>
                    <a:pt x="2888" y="31521"/>
                  </a:cubicBezTo>
                  <a:cubicBezTo>
                    <a:pt x="2858" y="33496"/>
                    <a:pt x="3101" y="35351"/>
                    <a:pt x="4074" y="35776"/>
                  </a:cubicBezTo>
                  <a:cubicBezTo>
                    <a:pt x="4293" y="35879"/>
                    <a:pt x="4501" y="35928"/>
                    <a:pt x="4697" y="35928"/>
                  </a:cubicBezTo>
                  <a:cubicBezTo>
                    <a:pt x="5314" y="35928"/>
                    <a:pt x="5816" y="35437"/>
                    <a:pt x="6232" y="34560"/>
                  </a:cubicBezTo>
                  <a:cubicBezTo>
                    <a:pt x="6566" y="33770"/>
                    <a:pt x="6840" y="32676"/>
                    <a:pt x="6992" y="31338"/>
                  </a:cubicBezTo>
                  <a:cubicBezTo>
                    <a:pt x="7022" y="30913"/>
                    <a:pt x="7052" y="30487"/>
                    <a:pt x="7113" y="30031"/>
                  </a:cubicBezTo>
                  <a:cubicBezTo>
                    <a:pt x="7144" y="29152"/>
                    <a:pt x="7174" y="28151"/>
                    <a:pt x="7144" y="27120"/>
                  </a:cubicBezTo>
                  <a:lnTo>
                    <a:pt x="7144" y="27120"/>
                  </a:lnTo>
                  <a:cubicBezTo>
                    <a:pt x="7147" y="27222"/>
                    <a:pt x="7202" y="28406"/>
                    <a:pt x="7909" y="28406"/>
                  </a:cubicBezTo>
                  <a:cubicBezTo>
                    <a:pt x="7955" y="28406"/>
                    <a:pt x="8004" y="28401"/>
                    <a:pt x="8055" y="28390"/>
                  </a:cubicBezTo>
                  <a:cubicBezTo>
                    <a:pt x="8481" y="28268"/>
                    <a:pt x="8785" y="26809"/>
                    <a:pt x="8998" y="25411"/>
                  </a:cubicBezTo>
                  <a:cubicBezTo>
                    <a:pt x="9028" y="24986"/>
                    <a:pt x="9119" y="24530"/>
                    <a:pt x="9150" y="24165"/>
                  </a:cubicBezTo>
                  <a:cubicBezTo>
                    <a:pt x="9150" y="23861"/>
                    <a:pt x="9180" y="23557"/>
                    <a:pt x="9241" y="23314"/>
                  </a:cubicBezTo>
                  <a:cubicBezTo>
                    <a:pt x="9241" y="23588"/>
                    <a:pt x="9271" y="23891"/>
                    <a:pt x="9393" y="24135"/>
                  </a:cubicBezTo>
                  <a:cubicBezTo>
                    <a:pt x="9454" y="24317"/>
                    <a:pt x="9606" y="24439"/>
                    <a:pt x="9788" y="24499"/>
                  </a:cubicBezTo>
                  <a:cubicBezTo>
                    <a:pt x="9821" y="24514"/>
                    <a:pt x="9852" y="24520"/>
                    <a:pt x="9883" y="24520"/>
                  </a:cubicBezTo>
                  <a:cubicBezTo>
                    <a:pt x="10048" y="24520"/>
                    <a:pt x="10176" y="24317"/>
                    <a:pt x="10305" y="23983"/>
                  </a:cubicBezTo>
                  <a:cubicBezTo>
                    <a:pt x="10548" y="23101"/>
                    <a:pt x="10700" y="21308"/>
                    <a:pt x="10821" y="19119"/>
                  </a:cubicBezTo>
                  <a:cubicBezTo>
                    <a:pt x="10821" y="18663"/>
                    <a:pt x="10852" y="18147"/>
                    <a:pt x="10852" y="17660"/>
                  </a:cubicBezTo>
                  <a:cubicBezTo>
                    <a:pt x="10852" y="16901"/>
                    <a:pt x="10913" y="16110"/>
                    <a:pt x="10913" y="15320"/>
                  </a:cubicBezTo>
                  <a:cubicBezTo>
                    <a:pt x="10943" y="14742"/>
                    <a:pt x="10943" y="14135"/>
                    <a:pt x="10973" y="13435"/>
                  </a:cubicBezTo>
                  <a:cubicBezTo>
                    <a:pt x="11004" y="12979"/>
                    <a:pt x="11004" y="12493"/>
                    <a:pt x="11065" y="12007"/>
                  </a:cubicBezTo>
                  <a:cubicBezTo>
                    <a:pt x="11125" y="10396"/>
                    <a:pt x="11247" y="8694"/>
                    <a:pt x="11369" y="7052"/>
                  </a:cubicBezTo>
                  <a:cubicBezTo>
                    <a:pt x="11369" y="6627"/>
                    <a:pt x="11399" y="6232"/>
                    <a:pt x="11429" y="5806"/>
                  </a:cubicBezTo>
                  <a:cubicBezTo>
                    <a:pt x="11460" y="5320"/>
                    <a:pt x="11521" y="4864"/>
                    <a:pt x="11551" y="4408"/>
                  </a:cubicBezTo>
                  <a:cubicBezTo>
                    <a:pt x="11703" y="2159"/>
                    <a:pt x="11855" y="609"/>
                    <a:pt x="11855" y="608"/>
                  </a:cubicBezTo>
                  <a:lnTo>
                    <a:pt x="11855" y="608"/>
                  </a:lnTo>
                  <a:cubicBezTo>
                    <a:pt x="11855" y="609"/>
                    <a:pt x="9469" y="2695"/>
                    <a:pt x="6923" y="2695"/>
                  </a:cubicBezTo>
                  <a:cubicBezTo>
                    <a:pt x="5498" y="2695"/>
                    <a:pt x="4023" y="2041"/>
                    <a:pt x="2888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 flipH="1">
              <a:off x="8223969" y="3612084"/>
              <a:ext cx="314553" cy="84533"/>
            </a:xfrm>
            <a:custGeom>
              <a:rect b="b" l="l" r="r" t="t"/>
              <a:pathLst>
                <a:path extrusionOk="0" h="2696" w="10032">
                  <a:moveTo>
                    <a:pt x="467" y="0"/>
                  </a:moveTo>
                  <a:cubicBezTo>
                    <a:pt x="454" y="0"/>
                    <a:pt x="440" y="1"/>
                    <a:pt x="426" y="2"/>
                  </a:cubicBezTo>
                  <a:lnTo>
                    <a:pt x="396" y="2"/>
                  </a:lnTo>
                  <a:cubicBezTo>
                    <a:pt x="274" y="670"/>
                    <a:pt x="122" y="1339"/>
                    <a:pt x="1" y="2038"/>
                  </a:cubicBezTo>
                  <a:cubicBezTo>
                    <a:pt x="432" y="2002"/>
                    <a:pt x="864" y="1902"/>
                    <a:pt x="1283" y="1902"/>
                  </a:cubicBezTo>
                  <a:cubicBezTo>
                    <a:pt x="1572" y="1902"/>
                    <a:pt x="1855" y="1950"/>
                    <a:pt x="2128" y="2099"/>
                  </a:cubicBezTo>
                  <a:cubicBezTo>
                    <a:pt x="2311" y="2220"/>
                    <a:pt x="2463" y="2372"/>
                    <a:pt x="2676" y="2494"/>
                  </a:cubicBezTo>
                  <a:cubicBezTo>
                    <a:pt x="2925" y="2641"/>
                    <a:pt x="3225" y="2696"/>
                    <a:pt x="3537" y="2696"/>
                  </a:cubicBezTo>
                  <a:cubicBezTo>
                    <a:pt x="3869" y="2696"/>
                    <a:pt x="4216" y="2633"/>
                    <a:pt x="4530" y="2555"/>
                  </a:cubicBezTo>
                  <a:cubicBezTo>
                    <a:pt x="5138" y="2403"/>
                    <a:pt x="5746" y="2129"/>
                    <a:pt x="6384" y="2129"/>
                  </a:cubicBezTo>
                  <a:cubicBezTo>
                    <a:pt x="6434" y="2125"/>
                    <a:pt x="6486" y="2123"/>
                    <a:pt x="6539" y="2123"/>
                  </a:cubicBezTo>
                  <a:cubicBezTo>
                    <a:pt x="6744" y="2123"/>
                    <a:pt x="6965" y="2151"/>
                    <a:pt x="7175" y="2151"/>
                  </a:cubicBezTo>
                  <a:cubicBezTo>
                    <a:pt x="7269" y="2151"/>
                    <a:pt x="7360" y="2145"/>
                    <a:pt x="7448" y="2129"/>
                  </a:cubicBezTo>
                  <a:cubicBezTo>
                    <a:pt x="7904" y="2069"/>
                    <a:pt x="8299" y="1765"/>
                    <a:pt x="8755" y="1673"/>
                  </a:cubicBezTo>
                  <a:cubicBezTo>
                    <a:pt x="8861" y="1657"/>
                    <a:pt x="8967" y="1650"/>
                    <a:pt x="9073" y="1650"/>
                  </a:cubicBezTo>
                  <a:cubicBezTo>
                    <a:pt x="9364" y="1650"/>
                    <a:pt x="9659" y="1706"/>
                    <a:pt x="9971" y="1795"/>
                  </a:cubicBezTo>
                  <a:cubicBezTo>
                    <a:pt x="9971" y="1369"/>
                    <a:pt x="10001" y="974"/>
                    <a:pt x="10031" y="549"/>
                  </a:cubicBezTo>
                  <a:lnTo>
                    <a:pt x="10031" y="549"/>
                  </a:lnTo>
                  <a:cubicBezTo>
                    <a:pt x="9302" y="701"/>
                    <a:pt x="8542" y="853"/>
                    <a:pt x="7873" y="1005"/>
                  </a:cubicBezTo>
                  <a:cubicBezTo>
                    <a:pt x="7478" y="1065"/>
                    <a:pt x="7083" y="1157"/>
                    <a:pt x="6657" y="1157"/>
                  </a:cubicBezTo>
                  <a:cubicBezTo>
                    <a:pt x="6197" y="1157"/>
                    <a:pt x="5736" y="984"/>
                    <a:pt x="5275" y="984"/>
                  </a:cubicBezTo>
                  <a:cubicBezTo>
                    <a:pt x="5189" y="984"/>
                    <a:pt x="5102" y="990"/>
                    <a:pt x="5016" y="1005"/>
                  </a:cubicBezTo>
                  <a:cubicBezTo>
                    <a:pt x="4636" y="1045"/>
                    <a:pt x="4229" y="1216"/>
                    <a:pt x="3866" y="1216"/>
                  </a:cubicBezTo>
                  <a:cubicBezTo>
                    <a:pt x="3677" y="1216"/>
                    <a:pt x="3500" y="1170"/>
                    <a:pt x="3344" y="1035"/>
                  </a:cubicBezTo>
                  <a:cubicBezTo>
                    <a:pt x="3223" y="974"/>
                    <a:pt x="3162" y="822"/>
                    <a:pt x="3040" y="731"/>
                  </a:cubicBezTo>
                  <a:cubicBezTo>
                    <a:pt x="2881" y="598"/>
                    <a:pt x="2681" y="570"/>
                    <a:pt x="2469" y="570"/>
                  </a:cubicBezTo>
                  <a:cubicBezTo>
                    <a:pt x="2310" y="570"/>
                    <a:pt x="2144" y="586"/>
                    <a:pt x="1982" y="586"/>
                  </a:cubicBezTo>
                  <a:cubicBezTo>
                    <a:pt x="1865" y="586"/>
                    <a:pt x="1750" y="578"/>
                    <a:pt x="1642" y="549"/>
                  </a:cubicBezTo>
                  <a:cubicBezTo>
                    <a:pt x="1260" y="431"/>
                    <a:pt x="877" y="0"/>
                    <a:pt x="467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 flipH="1">
              <a:off x="8235414" y="3791281"/>
              <a:ext cx="335499" cy="92497"/>
            </a:xfrm>
            <a:custGeom>
              <a:rect b="b" l="l" r="r" t="t"/>
              <a:pathLst>
                <a:path extrusionOk="0" h="2950" w="10700">
                  <a:moveTo>
                    <a:pt x="335" y="1"/>
                  </a:moveTo>
                  <a:cubicBezTo>
                    <a:pt x="244" y="791"/>
                    <a:pt x="122" y="1551"/>
                    <a:pt x="0" y="2281"/>
                  </a:cubicBezTo>
                  <a:cubicBezTo>
                    <a:pt x="335" y="2281"/>
                    <a:pt x="669" y="2281"/>
                    <a:pt x="973" y="2311"/>
                  </a:cubicBezTo>
                  <a:cubicBezTo>
                    <a:pt x="1520" y="2402"/>
                    <a:pt x="2037" y="2706"/>
                    <a:pt x="2584" y="2858"/>
                  </a:cubicBezTo>
                  <a:cubicBezTo>
                    <a:pt x="3010" y="2919"/>
                    <a:pt x="3465" y="2949"/>
                    <a:pt x="3921" y="2949"/>
                  </a:cubicBezTo>
                  <a:cubicBezTo>
                    <a:pt x="6171" y="2949"/>
                    <a:pt x="8420" y="2493"/>
                    <a:pt x="10608" y="2463"/>
                  </a:cubicBezTo>
                  <a:cubicBezTo>
                    <a:pt x="10639" y="2007"/>
                    <a:pt x="10639" y="1521"/>
                    <a:pt x="10700" y="1004"/>
                  </a:cubicBezTo>
                  <a:cubicBezTo>
                    <a:pt x="10517" y="1004"/>
                    <a:pt x="10348" y="1031"/>
                    <a:pt x="10193" y="1031"/>
                  </a:cubicBezTo>
                  <a:cubicBezTo>
                    <a:pt x="10115" y="1031"/>
                    <a:pt x="10041" y="1024"/>
                    <a:pt x="9970" y="1004"/>
                  </a:cubicBezTo>
                  <a:cubicBezTo>
                    <a:pt x="8967" y="1065"/>
                    <a:pt x="8025" y="1095"/>
                    <a:pt x="7052" y="1095"/>
                  </a:cubicBezTo>
                  <a:cubicBezTo>
                    <a:pt x="4985" y="1065"/>
                    <a:pt x="2949" y="761"/>
                    <a:pt x="973" y="183"/>
                  </a:cubicBezTo>
                  <a:cubicBezTo>
                    <a:pt x="760" y="153"/>
                    <a:pt x="547" y="62"/>
                    <a:pt x="335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 flipH="1">
              <a:off x="8242093" y="3986688"/>
              <a:ext cx="343118" cy="85787"/>
            </a:xfrm>
            <a:custGeom>
              <a:rect b="b" l="l" r="r" t="t"/>
              <a:pathLst>
                <a:path extrusionOk="0" h="2736" w="10943">
                  <a:moveTo>
                    <a:pt x="92" y="0"/>
                  </a:moveTo>
                  <a:cubicBezTo>
                    <a:pt x="61" y="821"/>
                    <a:pt x="0" y="1581"/>
                    <a:pt x="0" y="2310"/>
                  </a:cubicBezTo>
                  <a:cubicBezTo>
                    <a:pt x="1794" y="2736"/>
                    <a:pt x="4104" y="2614"/>
                    <a:pt x="5745" y="2705"/>
                  </a:cubicBezTo>
                  <a:cubicBezTo>
                    <a:pt x="5945" y="2716"/>
                    <a:pt x="6142" y="2723"/>
                    <a:pt x="6337" y="2723"/>
                  </a:cubicBezTo>
                  <a:cubicBezTo>
                    <a:pt x="6675" y="2723"/>
                    <a:pt x="7009" y="2702"/>
                    <a:pt x="7356" y="2644"/>
                  </a:cubicBezTo>
                  <a:cubicBezTo>
                    <a:pt x="7751" y="2614"/>
                    <a:pt x="8146" y="2462"/>
                    <a:pt x="8572" y="2341"/>
                  </a:cubicBezTo>
                  <a:cubicBezTo>
                    <a:pt x="9332" y="2128"/>
                    <a:pt x="10122" y="1976"/>
                    <a:pt x="10912" y="1885"/>
                  </a:cubicBezTo>
                  <a:cubicBezTo>
                    <a:pt x="10912" y="1429"/>
                    <a:pt x="10943" y="942"/>
                    <a:pt x="10943" y="456"/>
                  </a:cubicBezTo>
                  <a:lnTo>
                    <a:pt x="10943" y="456"/>
                  </a:lnTo>
                  <a:cubicBezTo>
                    <a:pt x="9549" y="645"/>
                    <a:pt x="8146" y="742"/>
                    <a:pt x="6742" y="742"/>
                  </a:cubicBezTo>
                  <a:cubicBezTo>
                    <a:pt x="4535" y="742"/>
                    <a:pt x="2326" y="502"/>
                    <a:pt x="152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 flipH="1">
              <a:off x="8297371" y="4203010"/>
              <a:ext cx="235413" cy="55749"/>
            </a:xfrm>
            <a:custGeom>
              <a:rect b="b" l="l" r="r" t="t"/>
              <a:pathLst>
                <a:path extrusionOk="0" h="1778" w="7508">
                  <a:moveTo>
                    <a:pt x="7508" y="1"/>
                  </a:moveTo>
                  <a:cubicBezTo>
                    <a:pt x="5715" y="274"/>
                    <a:pt x="3891" y="396"/>
                    <a:pt x="2037" y="426"/>
                  </a:cubicBezTo>
                  <a:cubicBezTo>
                    <a:pt x="1824" y="396"/>
                    <a:pt x="912" y="214"/>
                    <a:pt x="61" y="92"/>
                  </a:cubicBezTo>
                  <a:cubicBezTo>
                    <a:pt x="61" y="548"/>
                    <a:pt x="0" y="1034"/>
                    <a:pt x="0" y="1521"/>
                  </a:cubicBezTo>
                  <a:cubicBezTo>
                    <a:pt x="638" y="1612"/>
                    <a:pt x="1277" y="1733"/>
                    <a:pt x="1915" y="1764"/>
                  </a:cubicBezTo>
                  <a:cubicBezTo>
                    <a:pt x="2118" y="1764"/>
                    <a:pt x="2320" y="1777"/>
                    <a:pt x="2514" y="1777"/>
                  </a:cubicBezTo>
                  <a:cubicBezTo>
                    <a:pt x="2611" y="1777"/>
                    <a:pt x="2705" y="1774"/>
                    <a:pt x="2797" y="1764"/>
                  </a:cubicBezTo>
                  <a:cubicBezTo>
                    <a:pt x="3101" y="1733"/>
                    <a:pt x="3344" y="1642"/>
                    <a:pt x="3648" y="1581"/>
                  </a:cubicBezTo>
                  <a:cubicBezTo>
                    <a:pt x="3952" y="1490"/>
                    <a:pt x="4316" y="1490"/>
                    <a:pt x="4651" y="1460"/>
                  </a:cubicBezTo>
                  <a:cubicBezTo>
                    <a:pt x="5563" y="1369"/>
                    <a:pt x="6444" y="1338"/>
                    <a:pt x="7356" y="1277"/>
                  </a:cubicBezTo>
                  <a:cubicBezTo>
                    <a:pt x="7386" y="852"/>
                    <a:pt x="7447" y="396"/>
                    <a:pt x="7508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 flipH="1">
              <a:off x="8363121" y="4386973"/>
              <a:ext cx="132506" cy="47660"/>
            </a:xfrm>
            <a:custGeom>
              <a:rect b="b" l="l" r="r" t="t"/>
              <a:pathLst>
                <a:path extrusionOk="0" h="1520" w="4226">
                  <a:moveTo>
                    <a:pt x="4226" y="0"/>
                  </a:moveTo>
                  <a:lnTo>
                    <a:pt x="4226" y="0"/>
                  </a:lnTo>
                  <a:cubicBezTo>
                    <a:pt x="3491" y="194"/>
                    <a:pt x="2732" y="325"/>
                    <a:pt x="1987" y="325"/>
                  </a:cubicBezTo>
                  <a:cubicBezTo>
                    <a:pt x="1561" y="325"/>
                    <a:pt x="1139" y="282"/>
                    <a:pt x="730" y="183"/>
                  </a:cubicBezTo>
                  <a:cubicBezTo>
                    <a:pt x="578" y="152"/>
                    <a:pt x="335" y="91"/>
                    <a:pt x="92" y="31"/>
                  </a:cubicBezTo>
                  <a:cubicBezTo>
                    <a:pt x="31" y="517"/>
                    <a:pt x="1" y="1003"/>
                    <a:pt x="1" y="1520"/>
                  </a:cubicBezTo>
                  <a:cubicBezTo>
                    <a:pt x="1186" y="1520"/>
                    <a:pt x="2402" y="1520"/>
                    <a:pt x="3587" y="1368"/>
                  </a:cubicBezTo>
                  <a:cubicBezTo>
                    <a:pt x="3739" y="1368"/>
                    <a:pt x="3922" y="1338"/>
                    <a:pt x="4104" y="1277"/>
                  </a:cubicBezTo>
                  <a:cubicBezTo>
                    <a:pt x="4134" y="882"/>
                    <a:pt x="4195" y="456"/>
                    <a:pt x="4226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 flipH="1">
              <a:off x="8210644" y="3445335"/>
              <a:ext cx="374567" cy="1127369"/>
            </a:xfrm>
            <a:custGeom>
              <a:rect b="b" l="l" r="r" t="t"/>
              <a:pathLst>
                <a:path extrusionOk="0" h="35955" w="11946">
                  <a:moveTo>
                    <a:pt x="2888" y="0"/>
                  </a:moveTo>
                  <a:cubicBezTo>
                    <a:pt x="2888" y="0"/>
                    <a:pt x="2432" y="2280"/>
                    <a:pt x="1885" y="5289"/>
                  </a:cubicBezTo>
                  <a:cubicBezTo>
                    <a:pt x="1763" y="5928"/>
                    <a:pt x="1611" y="6627"/>
                    <a:pt x="1490" y="7295"/>
                  </a:cubicBezTo>
                  <a:cubicBezTo>
                    <a:pt x="1277" y="8511"/>
                    <a:pt x="1034" y="9818"/>
                    <a:pt x="851" y="11034"/>
                  </a:cubicBezTo>
                  <a:cubicBezTo>
                    <a:pt x="700" y="11824"/>
                    <a:pt x="608" y="12584"/>
                    <a:pt x="517" y="13314"/>
                  </a:cubicBezTo>
                  <a:cubicBezTo>
                    <a:pt x="396" y="14408"/>
                    <a:pt x="244" y="15441"/>
                    <a:pt x="213" y="16262"/>
                  </a:cubicBezTo>
                  <a:cubicBezTo>
                    <a:pt x="152" y="16627"/>
                    <a:pt x="122" y="16961"/>
                    <a:pt x="122" y="17265"/>
                  </a:cubicBezTo>
                  <a:cubicBezTo>
                    <a:pt x="92" y="18086"/>
                    <a:pt x="61" y="18906"/>
                    <a:pt x="61" y="19575"/>
                  </a:cubicBezTo>
                  <a:cubicBezTo>
                    <a:pt x="0" y="21946"/>
                    <a:pt x="152" y="23527"/>
                    <a:pt x="517" y="24134"/>
                  </a:cubicBezTo>
                  <a:cubicBezTo>
                    <a:pt x="578" y="24286"/>
                    <a:pt x="669" y="24378"/>
                    <a:pt x="760" y="24408"/>
                  </a:cubicBezTo>
                  <a:cubicBezTo>
                    <a:pt x="782" y="24411"/>
                    <a:pt x="804" y="24413"/>
                    <a:pt x="824" y="24413"/>
                  </a:cubicBezTo>
                  <a:cubicBezTo>
                    <a:pt x="1004" y="24413"/>
                    <a:pt x="1141" y="24298"/>
                    <a:pt x="1277" y="24134"/>
                  </a:cubicBezTo>
                  <a:cubicBezTo>
                    <a:pt x="1642" y="23557"/>
                    <a:pt x="1915" y="22342"/>
                    <a:pt x="1915" y="22341"/>
                  </a:cubicBezTo>
                  <a:lnTo>
                    <a:pt x="1915" y="22341"/>
                  </a:lnTo>
                  <a:cubicBezTo>
                    <a:pt x="1915" y="22342"/>
                    <a:pt x="1824" y="23162"/>
                    <a:pt x="1794" y="24165"/>
                  </a:cubicBezTo>
                  <a:cubicBezTo>
                    <a:pt x="1794" y="24621"/>
                    <a:pt x="1763" y="25138"/>
                    <a:pt x="1763" y="25624"/>
                  </a:cubicBezTo>
                  <a:cubicBezTo>
                    <a:pt x="1733" y="27052"/>
                    <a:pt x="1794" y="28481"/>
                    <a:pt x="2098" y="28542"/>
                  </a:cubicBezTo>
                  <a:cubicBezTo>
                    <a:pt x="2132" y="28555"/>
                    <a:pt x="2167" y="28561"/>
                    <a:pt x="2201" y="28561"/>
                  </a:cubicBezTo>
                  <a:cubicBezTo>
                    <a:pt x="2800" y="28561"/>
                    <a:pt x="3344" y="26658"/>
                    <a:pt x="3344" y="26657"/>
                  </a:cubicBezTo>
                  <a:lnTo>
                    <a:pt x="3344" y="26657"/>
                  </a:lnTo>
                  <a:cubicBezTo>
                    <a:pt x="3344" y="26658"/>
                    <a:pt x="3101" y="28238"/>
                    <a:pt x="2979" y="30062"/>
                  </a:cubicBezTo>
                  <a:cubicBezTo>
                    <a:pt x="2949" y="30548"/>
                    <a:pt x="2888" y="31065"/>
                    <a:pt x="2888" y="31551"/>
                  </a:cubicBezTo>
                  <a:cubicBezTo>
                    <a:pt x="2858" y="33527"/>
                    <a:pt x="3131" y="35381"/>
                    <a:pt x="4073" y="35806"/>
                  </a:cubicBezTo>
                  <a:cubicBezTo>
                    <a:pt x="4288" y="35907"/>
                    <a:pt x="4493" y="35955"/>
                    <a:pt x="4687" y="35955"/>
                  </a:cubicBezTo>
                  <a:cubicBezTo>
                    <a:pt x="5317" y="35955"/>
                    <a:pt x="5837" y="35450"/>
                    <a:pt x="6232" y="34591"/>
                  </a:cubicBezTo>
                  <a:cubicBezTo>
                    <a:pt x="5259" y="34317"/>
                    <a:pt x="4864" y="33071"/>
                    <a:pt x="4803" y="32037"/>
                  </a:cubicBezTo>
                  <a:cubicBezTo>
                    <a:pt x="4651" y="30214"/>
                    <a:pt x="4712" y="28390"/>
                    <a:pt x="5076" y="26597"/>
                  </a:cubicBezTo>
                  <a:cubicBezTo>
                    <a:pt x="5107" y="26232"/>
                    <a:pt x="5168" y="25897"/>
                    <a:pt x="5076" y="25533"/>
                  </a:cubicBezTo>
                  <a:cubicBezTo>
                    <a:pt x="4986" y="25283"/>
                    <a:pt x="4725" y="25101"/>
                    <a:pt x="4472" y="25101"/>
                  </a:cubicBezTo>
                  <a:cubicBezTo>
                    <a:pt x="4387" y="25101"/>
                    <a:pt x="4302" y="25122"/>
                    <a:pt x="4225" y="25168"/>
                  </a:cubicBezTo>
                  <a:cubicBezTo>
                    <a:pt x="3466" y="23922"/>
                    <a:pt x="3435" y="22341"/>
                    <a:pt x="3496" y="20882"/>
                  </a:cubicBezTo>
                  <a:cubicBezTo>
                    <a:pt x="3648" y="17235"/>
                    <a:pt x="4104" y="13557"/>
                    <a:pt x="4833" y="10001"/>
                  </a:cubicBezTo>
                  <a:cubicBezTo>
                    <a:pt x="5076" y="8876"/>
                    <a:pt x="5411" y="7599"/>
                    <a:pt x="6444" y="7083"/>
                  </a:cubicBezTo>
                  <a:cubicBezTo>
                    <a:pt x="6900" y="6809"/>
                    <a:pt x="7417" y="6779"/>
                    <a:pt x="7964" y="6657"/>
                  </a:cubicBezTo>
                  <a:cubicBezTo>
                    <a:pt x="9545" y="6383"/>
                    <a:pt x="10609" y="5532"/>
                    <a:pt x="11642" y="4499"/>
                  </a:cubicBezTo>
                  <a:cubicBezTo>
                    <a:pt x="11794" y="2250"/>
                    <a:pt x="11946" y="700"/>
                    <a:pt x="11946" y="699"/>
                  </a:cubicBezTo>
                  <a:lnTo>
                    <a:pt x="11946" y="699"/>
                  </a:lnTo>
                  <a:cubicBezTo>
                    <a:pt x="11946" y="700"/>
                    <a:pt x="9587" y="2762"/>
                    <a:pt x="7034" y="2762"/>
                  </a:cubicBezTo>
                  <a:cubicBezTo>
                    <a:pt x="5582" y="2762"/>
                    <a:pt x="4067" y="2094"/>
                    <a:pt x="2888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 flipH="1">
              <a:off x="7630231" y="2003576"/>
              <a:ext cx="970218" cy="1604749"/>
            </a:xfrm>
            <a:custGeom>
              <a:rect b="b" l="l" r="r" t="t"/>
              <a:pathLst>
                <a:path extrusionOk="0" h="51180" w="30943">
                  <a:moveTo>
                    <a:pt x="9745" y="1"/>
                  </a:moveTo>
                  <a:cubicBezTo>
                    <a:pt x="8997" y="1"/>
                    <a:pt x="7205" y="6343"/>
                    <a:pt x="4559" y="12485"/>
                  </a:cubicBezTo>
                  <a:cubicBezTo>
                    <a:pt x="1824" y="18838"/>
                    <a:pt x="0" y="37835"/>
                    <a:pt x="912" y="41361"/>
                  </a:cubicBezTo>
                  <a:cubicBezTo>
                    <a:pt x="1824" y="44887"/>
                    <a:pt x="4894" y="51179"/>
                    <a:pt x="6930" y="51179"/>
                  </a:cubicBezTo>
                  <a:cubicBezTo>
                    <a:pt x="8967" y="51179"/>
                    <a:pt x="11854" y="47592"/>
                    <a:pt x="13617" y="46741"/>
                  </a:cubicBezTo>
                  <a:cubicBezTo>
                    <a:pt x="14725" y="46217"/>
                    <a:pt x="15161" y="45990"/>
                    <a:pt x="15713" y="45990"/>
                  </a:cubicBezTo>
                  <a:cubicBezTo>
                    <a:pt x="16025" y="45990"/>
                    <a:pt x="16373" y="46063"/>
                    <a:pt x="16900" y="46194"/>
                  </a:cubicBezTo>
                  <a:cubicBezTo>
                    <a:pt x="17171" y="46255"/>
                    <a:pt x="17390" y="46285"/>
                    <a:pt x="17571" y="46285"/>
                  </a:cubicBezTo>
                  <a:cubicBezTo>
                    <a:pt x="18385" y="46285"/>
                    <a:pt x="18417" y="45683"/>
                    <a:pt x="18815" y="44614"/>
                  </a:cubicBezTo>
                  <a:cubicBezTo>
                    <a:pt x="19119" y="43793"/>
                    <a:pt x="19545" y="42395"/>
                    <a:pt x="20608" y="40541"/>
                  </a:cubicBezTo>
                  <a:cubicBezTo>
                    <a:pt x="21125" y="39659"/>
                    <a:pt x="21855" y="38595"/>
                    <a:pt x="22797" y="37440"/>
                  </a:cubicBezTo>
                  <a:cubicBezTo>
                    <a:pt x="25624" y="34097"/>
                    <a:pt x="28876" y="28200"/>
                    <a:pt x="29423" y="23094"/>
                  </a:cubicBezTo>
                  <a:cubicBezTo>
                    <a:pt x="29909" y="18139"/>
                    <a:pt x="30943" y="15677"/>
                    <a:pt x="29757" y="10175"/>
                  </a:cubicBezTo>
                  <a:cubicBezTo>
                    <a:pt x="29666" y="9932"/>
                    <a:pt x="29636" y="9659"/>
                    <a:pt x="29575" y="9446"/>
                  </a:cubicBezTo>
                  <a:cubicBezTo>
                    <a:pt x="29575" y="9446"/>
                    <a:pt x="28602" y="8078"/>
                    <a:pt x="23526" y="7349"/>
                  </a:cubicBezTo>
                  <a:cubicBezTo>
                    <a:pt x="18420" y="6619"/>
                    <a:pt x="10517" y="479"/>
                    <a:pt x="9818" y="23"/>
                  </a:cubicBezTo>
                  <a:cubicBezTo>
                    <a:pt x="9795" y="8"/>
                    <a:pt x="9770" y="1"/>
                    <a:pt x="9745" y="1"/>
                  </a:cubicBezTo>
                  <a:close/>
                </a:path>
              </a:pathLst>
            </a:custGeom>
            <a:solidFill>
              <a:srgbClr val="E0D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 flipH="1">
              <a:off x="7668328" y="2003576"/>
              <a:ext cx="933093" cy="1605690"/>
            </a:xfrm>
            <a:custGeom>
              <a:rect b="b" l="l" r="r" t="t"/>
              <a:pathLst>
                <a:path extrusionOk="0" h="51210" w="29759">
                  <a:moveTo>
                    <a:pt x="9718" y="1"/>
                  </a:moveTo>
                  <a:cubicBezTo>
                    <a:pt x="8998" y="1"/>
                    <a:pt x="7205" y="6343"/>
                    <a:pt x="4560" y="12485"/>
                  </a:cubicBezTo>
                  <a:cubicBezTo>
                    <a:pt x="1824" y="18838"/>
                    <a:pt x="1" y="37835"/>
                    <a:pt x="913" y="41361"/>
                  </a:cubicBezTo>
                  <a:cubicBezTo>
                    <a:pt x="1824" y="44887"/>
                    <a:pt x="4894" y="51209"/>
                    <a:pt x="6900" y="51209"/>
                  </a:cubicBezTo>
                  <a:cubicBezTo>
                    <a:pt x="8967" y="51209"/>
                    <a:pt x="11855" y="47592"/>
                    <a:pt x="13588" y="46741"/>
                  </a:cubicBezTo>
                  <a:cubicBezTo>
                    <a:pt x="14714" y="46217"/>
                    <a:pt x="15146" y="45990"/>
                    <a:pt x="15699" y="45990"/>
                  </a:cubicBezTo>
                  <a:cubicBezTo>
                    <a:pt x="16012" y="45990"/>
                    <a:pt x="16363" y="46063"/>
                    <a:pt x="16901" y="46194"/>
                  </a:cubicBezTo>
                  <a:cubicBezTo>
                    <a:pt x="17171" y="46255"/>
                    <a:pt x="17390" y="46285"/>
                    <a:pt x="17569" y="46285"/>
                  </a:cubicBezTo>
                  <a:cubicBezTo>
                    <a:pt x="18376" y="46285"/>
                    <a:pt x="18387" y="45683"/>
                    <a:pt x="18785" y="44614"/>
                  </a:cubicBezTo>
                  <a:cubicBezTo>
                    <a:pt x="19120" y="43793"/>
                    <a:pt x="19515" y="42395"/>
                    <a:pt x="20579" y="40571"/>
                  </a:cubicBezTo>
                  <a:cubicBezTo>
                    <a:pt x="20548" y="40480"/>
                    <a:pt x="20487" y="40419"/>
                    <a:pt x="20427" y="40328"/>
                  </a:cubicBezTo>
                  <a:cubicBezTo>
                    <a:pt x="19454" y="38808"/>
                    <a:pt x="19484" y="36832"/>
                    <a:pt x="19971" y="35130"/>
                  </a:cubicBezTo>
                  <a:cubicBezTo>
                    <a:pt x="20487" y="33428"/>
                    <a:pt x="21430" y="31847"/>
                    <a:pt x="22250" y="30267"/>
                  </a:cubicBezTo>
                  <a:cubicBezTo>
                    <a:pt x="25563" y="23914"/>
                    <a:pt x="27144" y="16741"/>
                    <a:pt x="26810" y="9628"/>
                  </a:cubicBezTo>
                  <a:cubicBezTo>
                    <a:pt x="26810" y="9614"/>
                    <a:pt x="26832" y="9608"/>
                    <a:pt x="26875" y="9608"/>
                  </a:cubicBezTo>
                  <a:cubicBezTo>
                    <a:pt x="27200" y="9608"/>
                    <a:pt x="28682" y="9987"/>
                    <a:pt x="29758" y="10175"/>
                  </a:cubicBezTo>
                  <a:cubicBezTo>
                    <a:pt x="29667" y="9932"/>
                    <a:pt x="29636" y="9659"/>
                    <a:pt x="29545" y="9446"/>
                  </a:cubicBezTo>
                  <a:cubicBezTo>
                    <a:pt x="29545" y="9446"/>
                    <a:pt x="28603" y="8078"/>
                    <a:pt x="23527" y="7349"/>
                  </a:cubicBezTo>
                  <a:cubicBezTo>
                    <a:pt x="18420" y="6619"/>
                    <a:pt x="10518" y="479"/>
                    <a:pt x="9788" y="23"/>
                  </a:cubicBezTo>
                  <a:cubicBezTo>
                    <a:pt x="9766" y="8"/>
                    <a:pt x="9743" y="1"/>
                    <a:pt x="9718" y="1"/>
                  </a:cubicBezTo>
                  <a:close/>
                </a:path>
              </a:pathLst>
            </a:custGeom>
            <a:solidFill>
              <a:srgbClr val="080849"/>
            </a:solidFill>
            <a:ln cap="flat" cmpd="sng" w="9525">
              <a:solidFill>
                <a:srgbClr val="0808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 flipH="1">
              <a:off x="7760793" y="1806036"/>
              <a:ext cx="771991" cy="898133"/>
            </a:xfrm>
            <a:custGeom>
              <a:rect b="b" l="l" r="r" t="t"/>
              <a:pathLst>
                <a:path extrusionOk="0" h="28644" w="24621">
                  <a:moveTo>
                    <a:pt x="7386" y="1"/>
                  </a:moveTo>
                  <a:cubicBezTo>
                    <a:pt x="6201" y="3284"/>
                    <a:pt x="6748" y="4925"/>
                    <a:pt x="5107" y="8907"/>
                  </a:cubicBezTo>
                  <a:cubicBezTo>
                    <a:pt x="3465" y="12889"/>
                    <a:pt x="760" y="20032"/>
                    <a:pt x="395" y="23223"/>
                  </a:cubicBezTo>
                  <a:cubicBezTo>
                    <a:pt x="0" y="26445"/>
                    <a:pt x="1581" y="27904"/>
                    <a:pt x="4651" y="28542"/>
                  </a:cubicBezTo>
                  <a:cubicBezTo>
                    <a:pt x="4952" y="28611"/>
                    <a:pt x="5277" y="28643"/>
                    <a:pt x="5619" y="28643"/>
                  </a:cubicBezTo>
                  <a:cubicBezTo>
                    <a:pt x="8758" y="28643"/>
                    <a:pt x="13400" y="25947"/>
                    <a:pt x="15867" y="24165"/>
                  </a:cubicBezTo>
                  <a:cubicBezTo>
                    <a:pt x="18050" y="22589"/>
                    <a:pt x="21065" y="21283"/>
                    <a:pt x="22889" y="21283"/>
                  </a:cubicBezTo>
                  <a:cubicBezTo>
                    <a:pt x="23351" y="21283"/>
                    <a:pt x="23736" y="21367"/>
                    <a:pt x="24013" y="21551"/>
                  </a:cubicBezTo>
                  <a:cubicBezTo>
                    <a:pt x="24013" y="21551"/>
                    <a:pt x="24621" y="20305"/>
                    <a:pt x="23800" y="18178"/>
                  </a:cubicBezTo>
                  <a:cubicBezTo>
                    <a:pt x="23557" y="17630"/>
                    <a:pt x="23253" y="17023"/>
                    <a:pt x="22858" y="16354"/>
                  </a:cubicBezTo>
                  <a:cubicBezTo>
                    <a:pt x="22250" y="15442"/>
                    <a:pt x="21642" y="14652"/>
                    <a:pt x="21034" y="13953"/>
                  </a:cubicBezTo>
                  <a:cubicBezTo>
                    <a:pt x="20639" y="13527"/>
                    <a:pt x="20213" y="13132"/>
                    <a:pt x="19879" y="12767"/>
                  </a:cubicBezTo>
                  <a:cubicBezTo>
                    <a:pt x="18967" y="12615"/>
                    <a:pt x="18177" y="12433"/>
                    <a:pt x="17690" y="12281"/>
                  </a:cubicBezTo>
                  <a:cubicBezTo>
                    <a:pt x="16505" y="11916"/>
                    <a:pt x="14651" y="11339"/>
                    <a:pt x="13040" y="9971"/>
                  </a:cubicBezTo>
                  <a:cubicBezTo>
                    <a:pt x="12584" y="9545"/>
                    <a:pt x="12128" y="9089"/>
                    <a:pt x="11703" y="8512"/>
                  </a:cubicBezTo>
                  <a:cubicBezTo>
                    <a:pt x="11551" y="8329"/>
                    <a:pt x="11399" y="8117"/>
                    <a:pt x="11307" y="7904"/>
                  </a:cubicBezTo>
                  <a:cubicBezTo>
                    <a:pt x="9544" y="5077"/>
                    <a:pt x="7386" y="1"/>
                    <a:pt x="7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 flipH="1">
              <a:off x="7760793" y="1806036"/>
              <a:ext cx="771991" cy="898133"/>
            </a:xfrm>
            <a:custGeom>
              <a:rect b="b" l="l" r="r" t="t"/>
              <a:pathLst>
                <a:path extrusionOk="0" h="28644" w="24621">
                  <a:moveTo>
                    <a:pt x="7386" y="1"/>
                  </a:moveTo>
                  <a:cubicBezTo>
                    <a:pt x="6201" y="3284"/>
                    <a:pt x="6748" y="4925"/>
                    <a:pt x="5107" y="8907"/>
                  </a:cubicBezTo>
                  <a:cubicBezTo>
                    <a:pt x="3465" y="12889"/>
                    <a:pt x="760" y="20032"/>
                    <a:pt x="395" y="23223"/>
                  </a:cubicBezTo>
                  <a:cubicBezTo>
                    <a:pt x="0" y="26445"/>
                    <a:pt x="1581" y="27904"/>
                    <a:pt x="4651" y="28542"/>
                  </a:cubicBezTo>
                  <a:cubicBezTo>
                    <a:pt x="4952" y="28611"/>
                    <a:pt x="5277" y="28643"/>
                    <a:pt x="5619" y="28643"/>
                  </a:cubicBezTo>
                  <a:cubicBezTo>
                    <a:pt x="8758" y="28643"/>
                    <a:pt x="13400" y="25947"/>
                    <a:pt x="15867" y="24165"/>
                  </a:cubicBezTo>
                  <a:cubicBezTo>
                    <a:pt x="18050" y="22589"/>
                    <a:pt x="21065" y="21283"/>
                    <a:pt x="22889" y="21283"/>
                  </a:cubicBezTo>
                  <a:cubicBezTo>
                    <a:pt x="23351" y="21283"/>
                    <a:pt x="23736" y="21367"/>
                    <a:pt x="24013" y="21551"/>
                  </a:cubicBezTo>
                  <a:cubicBezTo>
                    <a:pt x="24013" y="21551"/>
                    <a:pt x="24621" y="20305"/>
                    <a:pt x="23770" y="18178"/>
                  </a:cubicBezTo>
                  <a:cubicBezTo>
                    <a:pt x="23496" y="18086"/>
                    <a:pt x="23222" y="18086"/>
                    <a:pt x="22949" y="18086"/>
                  </a:cubicBezTo>
                  <a:cubicBezTo>
                    <a:pt x="21095" y="18086"/>
                    <a:pt x="19241" y="18907"/>
                    <a:pt x="17934" y="20275"/>
                  </a:cubicBezTo>
                  <a:cubicBezTo>
                    <a:pt x="17577" y="20061"/>
                    <a:pt x="17178" y="19964"/>
                    <a:pt x="16776" y="19964"/>
                  </a:cubicBezTo>
                  <a:cubicBezTo>
                    <a:pt x="15464" y="19964"/>
                    <a:pt x="14113" y="20993"/>
                    <a:pt x="14043" y="22342"/>
                  </a:cubicBezTo>
                  <a:cubicBezTo>
                    <a:pt x="13377" y="21701"/>
                    <a:pt x="12452" y="21340"/>
                    <a:pt x="11542" y="21340"/>
                  </a:cubicBezTo>
                  <a:cubicBezTo>
                    <a:pt x="11330" y="21340"/>
                    <a:pt x="11119" y="21359"/>
                    <a:pt x="10912" y="21399"/>
                  </a:cubicBezTo>
                  <a:cubicBezTo>
                    <a:pt x="9818" y="21582"/>
                    <a:pt x="8815" y="22403"/>
                    <a:pt x="8420" y="23466"/>
                  </a:cubicBezTo>
                  <a:cubicBezTo>
                    <a:pt x="8289" y="22736"/>
                    <a:pt x="7756" y="21871"/>
                    <a:pt x="7108" y="21871"/>
                  </a:cubicBezTo>
                  <a:cubicBezTo>
                    <a:pt x="7001" y="21871"/>
                    <a:pt x="6890" y="21895"/>
                    <a:pt x="6778" y="21947"/>
                  </a:cubicBezTo>
                  <a:cubicBezTo>
                    <a:pt x="6444" y="22099"/>
                    <a:pt x="6231" y="22403"/>
                    <a:pt x="5897" y="22494"/>
                  </a:cubicBezTo>
                  <a:cubicBezTo>
                    <a:pt x="5826" y="22517"/>
                    <a:pt x="5753" y="22529"/>
                    <a:pt x="5680" y="22529"/>
                  </a:cubicBezTo>
                  <a:cubicBezTo>
                    <a:pt x="5288" y="22529"/>
                    <a:pt x="4900" y="22205"/>
                    <a:pt x="4772" y="21795"/>
                  </a:cubicBezTo>
                  <a:cubicBezTo>
                    <a:pt x="4620" y="21339"/>
                    <a:pt x="4681" y="20792"/>
                    <a:pt x="4803" y="20305"/>
                  </a:cubicBezTo>
                  <a:cubicBezTo>
                    <a:pt x="5228" y="18330"/>
                    <a:pt x="5836" y="16354"/>
                    <a:pt x="6961" y="14712"/>
                  </a:cubicBezTo>
                  <a:cubicBezTo>
                    <a:pt x="8146" y="13071"/>
                    <a:pt x="9970" y="11825"/>
                    <a:pt x="11976" y="11794"/>
                  </a:cubicBezTo>
                  <a:cubicBezTo>
                    <a:pt x="12004" y="11794"/>
                    <a:pt x="12033" y="11794"/>
                    <a:pt x="12061" y="11794"/>
                  </a:cubicBezTo>
                  <a:cubicBezTo>
                    <a:pt x="13821" y="11794"/>
                    <a:pt x="15436" y="12716"/>
                    <a:pt x="17022" y="13345"/>
                  </a:cubicBezTo>
                  <a:cubicBezTo>
                    <a:pt x="17934" y="13705"/>
                    <a:pt x="19073" y="14027"/>
                    <a:pt x="20170" y="14027"/>
                  </a:cubicBezTo>
                  <a:cubicBezTo>
                    <a:pt x="20463" y="14027"/>
                    <a:pt x="20752" y="14004"/>
                    <a:pt x="21034" y="13953"/>
                  </a:cubicBezTo>
                  <a:cubicBezTo>
                    <a:pt x="20639" y="13527"/>
                    <a:pt x="20213" y="13132"/>
                    <a:pt x="19879" y="12767"/>
                  </a:cubicBezTo>
                  <a:cubicBezTo>
                    <a:pt x="18967" y="12615"/>
                    <a:pt x="18177" y="12433"/>
                    <a:pt x="17690" y="12281"/>
                  </a:cubicBezTo>
                  <a:cubicBezTo>
                    <a:pt x="16505" y="11916"/>
                    <a:pt x="14651" y="11339"/>
                    <a:pt x="13040" y="9971"/>
                  </a:cubicBezTo>
                  <a:cubicBezTo>
                    <a:pt x="12584" y="9545"/>
                    <a:pt x="12128" y="9089"/>
                    <a:pt x="11703" y="8512"/>
                  </a:cubicBezTo>
                  <a:cubicBezTo>
                    <a:pt x="11551" y="8329"/>
                    <a:pt x="11399" y="8117"/>
                    <a:pt x="11307" y="7904"/>
                  </a:cubicBezTo>
                  <a:cubicBezTo>
                    <a:pt x="9544" y="5077"/>
                    <a:pt x="7386" y="1"/>
                    <a:pt x="7386" y="1"/>
                  </a:cubicBezTo>
                  <a:close/>
                </a:path>
              </a:pathLst>
            </a:custGeom>
            <a:solidFill>
              <a:srgbClr val="080849"/>
            </a:solidFill>
            <a:ln cap="flat" cmpd="sng" w="19050">
              <a:solidFill>
                <a:srgbClr val="0808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 flipH="1">
              <a:off x="7677854" y="1169550"/>
              <a:ext cx="624309" cy="1043400"/>
            </a:xfrm>
            <a:custGeom>
              <a:rect b="b" l="l" r="r" t="t"/>
              <a:pathLst>
                <a:path extrusionOk="0" h="33277" w="19911">
                  <a:moveTo>
                    <a:pt x="5232" y="0"/>
                  </a:moveTo>
                  <a:cubicBezTo>
                    <a:pt x="4131" y="0"/>
                    <a:pt x="3211" y="520"/>
                    <a:pt x="2463" y="1212"/>
                  </a:cubicBezTo>
                  <a:cubicBezTo>
                    <a:pt x="1004" y="2519"/>
                    <a:pt x="2189" y="4342"/>
                    <a:pt x="2189" y="4342"/>
                  </a:cubicBezTo>
                  <a:cubicBezTo>
                    <a:pt x="2189" y="4342"/>
                    <a:pt x="1126" y="4555"/>
                    <a:pt x="1217" y="5892"/>
                  </a:cubicBezTo>
                  <a:cubicBezTo>
                    <a:pt x="1278" y="7260"/>
                    <a:pt x="2007" y="8172"/>
                    <a:pt x="2007" y="8172"/>
                  </a:cubicBezTo>
                  <a:cubicBezTo>
                    <a:pt x="2007" y="8172"/>
                    <a:pt x="1278" y="8750"/>
                    <a:pt x="1551" y="10087"/>
                  </a:cubicBezTo>
                  <a:cubicBezTo>
                    <a:pt x="1825" y="11394"/>
                    <a:pt x="2737" y="12215"/>
                    <a:pt x="1885" y="14464"/>
                  </a:cubicBezTo>
                  <a:cubicBezTo>
                    <a:pt x="1065" y="16713"/>
                    <a:pt x="791" y="18142"/>
                    <a:pt x="1" y="20300"/>
                  </a:cubicBezTo>
                  <a:cubicBezTo>
                    <a:pt x="1" y="20300"/>
                    <a:pt x="1612" y="24099"/>
                    <a:pt x="3223" y="26987"/>
                  </a:cubicBezTo>
                  <a:cubicBezTo>
                    <a:pt x="3496" y="27413"/>
                    <a:pt x="3709" y="27838"/>
                    <a:pt x="3952" y="28203"/>
                  </a:cubicBezTo>
                  <a:cubicBezTo>
                    <a:pt x="4104" y="28446"/>
                    <a:pt x="4196" y="28628"/>
                    <a:pt x="4348" y="28811"/>
                  </a:cubicBezTo>
                  <a:cubicBezTo>
                    <a:pt x="4773" y="29388"/>
                    <a:pt x="5199" y="29844"/>
                    <a:pt x="5685" y="30270"/>
                  </a:cubicBezTo>
                  <a:cubicBezTo>
                    <a:pt x="7326" y="31638"/>
                    <a:pt x="9150" y="32185"/>
                    <a:pt x="10335" y="32580"/>
                  </a:cubicBezTo>
                  <a:cubicBezTo>
                    <a:pt x="11283" y="32902"/>
                    <a:pt x="13220" y="33276"/>
                    <a:pt x="15149" y="33276"/>
                  </a:cubicBezTo>
                  <a:cubicBezTo>
                    <a:pt x="16499" y="33276"/>
                    <a:pt x="17845" y="33093"/>
                    <a:pt x="18846" y="32580"/>
                  </a:cubicBezTo>
                  <a:cubicBezTo>
                    <a:pt x="18846" y="32580"/>
                    <a:pt x="18026" y="29875"/>
                    <a:pt x="18117" y="26622"/>
                  </a:cubicBezTo>
                  <a:cubicBezTo>
                    <a:pt x="18178" y="23309"/>
                    <a:pt x="18725" y="20665"/>
                    <a:pt x="18633" y="20665"/>
                  </a:cubicBezTo>
                  <a:cubicBezTo>
                    <a:pt x="18755" y="19662"/>
                    <a:pt x="19241" y="18719"/>
                    <a:pt x="19545" y="17473"/>
                  </a:cubicBezTo>
                  <a:cubicBezTo>
                    <a:pt x="19819" y="16470"/>
                    <a:pt x="19910" y="15285"/>
                    <a:pt x="19545" y="13765"/>
                  </a:cubicBezTo>
                  <a:cubicBezTo>
                    <a:pt x="18755" y="10361"/>
                    <a:pt x="15867" y="5710"/>
                    <a:pt x="13770" y="4464"/>
                  </a:cubicBezTo>
                  <a:cubicBezTo>
                    <a:pt x="11703" y="3218"/>
                    <a:pt x="11612" y="4130"/>
                    <a:pt x="8816" y="1668"/>
                  </a:cubicBezTo>
                  <a:cubicBezTo>
                    <a:pt x="8360" y="1272"/>
                    <a:pt x="7934" y="938"/>
                    <a:pt x="7509" y="695"/>
                  </a:cubicBezTo>
                  <a:cubicBezTo>
                    <a:pt x="6678" y="204"/>
                    <a:pt x="5920" y="0"/>
                    <a:pt x="5232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 flipH="1">
              <a:off x="7809389" y="1170992"/>
              <a:ext cx="491803" cy="849250"/>
            </a:xfrm>
            <a:custGeom>
              <a:rect b="b" l="l" r="r" t="t"/>
              <a:pathLst>
                <a:path extrusionOk="0" h="27085" w="15685">
                  <a:moveTo>
                    <a:pt x="5228" y="0"/>
                  </a:moveTo>
                  <a:cubicBezTo>
                    <a:pt x="4129" y="0"/>
                    <a:pt x="3210" y="523"/>
                    <a:pt x="2462" y="1196"/>
                  </a:cubicBezTo>
                  <a:cubicBezTo>
                    <a:pt x="1034" y="2533"/>
                    <a:pt x="2189" y="4357"/>
                    <a:pt x="2189" y="4357"/>
                  </a:cubicBezTo>
                  <a:cubicBezTo>
                    <a:pt x="2189" y="4357"/>
                    <a:pt x="1125" y="4539"/>
                    <a:pt x="1216" y="5907"/>
                  </a:cubicBezTo>
                  <a:cubicBezTo>
                    <a:pt x="1277" y="7275"/>
                    <a:pt x="2006" y="8187"/>
                    <a:pt x="2006" y="8187"/>
                  </a:cubicBezTo>
                  <a:cubicBezTo>
                    <a:pt x="2006" y="8187"/>
                    <a:pt x="1277" y="8764"/>
                    <a:pt x="1551" y="10071"/>
                  </a:cubicBezTo>
                  <a:cubicBezTo>
                    <a:pt x="1824" y="11378"/>
                    <a:pt x="2736" y="12199"/>
                    <a:pt x="1885" y="14448"/>
                  </a:cubicBezTo>
                  <a:cubicBezTo>
                    <a:pt x="1064" y="16698"/>
                    <a:pt x="791" y="18126"/>
                    <a:pt x="0" y="20315"/>
                  </a:cubicBezTo>
                  <a:cubicBezTo>
                    <a:pt x="0" y="20315"/>
                    <a:pt x="1642" y="24114"/>
                    <a:pt x="3222" y="27002"/>
                  </a:cubicBezTo>
                  <a:cubicBezTo>
                    <a:pt x="3679" y="27058"/>
                    <a:pt x="4132" y="27085"/>
                    <a:pt x="4583" y="27085"/>
                  </a:cubicBezTo>
                  <a:cubicBezTo>
                    <a:pt x="5360" y="27085"/>
                    <a:pt x="6130" y="27004"/>
                    <a:pt x="6900" y="26850"/>
                  </a:cubicBezTo>
                  <a:cubicBezTo>
                    <a:pt x="10092" y="26120"/>
                    <a:pt x="12827" y="23901"/>
                    <a:pt x="14894" y="21379"/>
                  </a:cubicBezTo>
                  <a:cubicBezTo>
                    <a:pt x="15259" y="20923"/>
                    <a:pt x="15624" y="20406"/>
                    <a:pt x="15654" y="19859"/>
                  </a:cubicBezTo>
                  <a:cubicBezTo>
                    <a:pt x="15685" y="19008"/>
                    <a:pt x="15077" y="18339"/>
                    <a:pt x="14651" y="17640"/>
                  </a:cubicBezTo>
                  <a:cubicBezTo>
                    <a:pt x="13374" y="15330"/>
                    <a:pt x="13982" y="12047"/>
                    <a:pt x="12007" y="10284"/>
                  </a:cubicBezTo>
                  <a:cubicBezTo>
                    <a:pt x="11368" y="9676"/>
                    <a:pt x="10517" y="9372"/>
                    <a:pt x="9788" y="8916"/>
                  </a:cubicBezTo>
                  <a:cubicBezTo>
                    <a:pt x="9028" y="8461"/>
                    <a:pt x="8359" y="7761"/>
                    <a:pt x="8329" y="6880"/>
                  </a:cubicBezTo>
                  <a:lnTo>
                    <a:pt x="8329" y="6880"/>
                  </a:lnTo>
                  <a:cubicBezTo>
                    <a:pt x="8348" y="6882"/>
                    <a:pt x="8368" y="6883"/>
                    <a:pt x="8387" y="6883"/>
                  </a:cubicBezTo>
                  <a:cubicBezTo>
                    <a:pt x="8865" y="6883"/>
                    <a:pt x="9110" y="6161"/>
                    <a:pt x="8876" y="5664"/>
                  </a:cubicBezTo>
                  <a:cubicBezTo>
                    <a:pt x="8663" y="5178"/>
                    <a:pt x="8207" y="4843"/>
                    <a:pt x="7812" y="4448"/>
                  </a:cubicBezTo>
                  <a:cubicBezTo>
                    <a:pt x="7113" y="3658"/>
                    <a:pt x="6839" y="2533"/>
                    <a:pt x="7143" y="1530"/>
                  </a:cubicBezTo>
                  <a:cubicBezTo>
                    <a:pt x="7204" y="1196"/>
                    <a:pt x="7356" y="922"/>
                    <a:pt x="7508" y="710"/>
                  </a:cubicBezTo>
                  <a:cubicBezTo>
                    <a:pt x="6676" y="206"/>
                    <a:pt x="5917" y="0"/>
                    <a:pt x="522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 flipH="1">
              <a:off x="7689297" y="1549955"/>
              <a:ext cx="521371" cy="661935"/>
            </a:xfrm>
            <a:custGeom>
              <a:rect b="b" l="l" r="r" t="t"/>
              <a:pathLst>
                <a:path extrusionOk="0" h="21111" w="16628">
                  <a:moveTo>
                    <a:pt x="5796" y="0"/>
                  </a:moveTo>
                  <a:cubicBezTo>
                    <a:pt x="5201" y="0"/>
                    <a:pt x="4599" y="109"/>
                    <a:pt x="4013" y="326"/>
                  </a:cubicBezTo>
                  <a:cubicBezTo>
                    <a:pt x="3040" y="691"/>
                    <a:pt x="2129" y="1481"/>
                    <a:pt x="1521" y="2849"/>
                  </a:cubicBezTo>
                  <a:cubicBezTo>
                    <a:pt x="1" y="6192"/>
                    <a:pt x="1642" y="9293"/>
                    <a:pt x="1642" y="9293"/>
                  </a:cubicBezTo>
                  <a:cubicBezTo>
                    <a:pt x="1642" y="9293"/>
                    <a:pt x="913" y="9901"/>
                    <a:pt x="822" y="12180"/>
                  </a:cubicBezTo>
                  <a:cubicBezTo>
                    <a:pt x="791" y="13761"/>
                    <a:pt x="1217" y="15676"/>
                    <a:pt x="1430" y="16679"/>
                  </a:cubicBezTo>
                  <a:cubicBezTo>
                    <a:pt x="3223" y="19110"/>
                    <a:pt x="5898" y="19931"/>
                    <a:pt x="7417" y="20417"/>
                  </a:cubicBezTo>
                  <a:cubicBezTo>
                    <a:pt x="8238" y="20721"/>
                    <a:pt x="9880" y="21025"/>
                    <a:pt x="11551" y="21086"/>
                  </a:cubicBezTo>
                  <a:cubicBezTo>
                    <a:pt x="11821" y="21102"/>
                    <a:pt x="12094" y="21111"/>
                    <a:pt x="12367" y="21111"/>
                  </a:cubicBezTo>
                  <a:cubicBezTo>
                    <a:pt x="13660" y="21111"/>
                    <a:pt x="14949" y="20919"/>
                    <a:pt x="15928" y="20417"/>
                  </a:cubicBezTo>
                  <a:cubicBezTo>
                    <a:pt x="15928" y="20417"/>
                    <a:pt x="15168" y="17743"/>
                    <a:pt x="15108" y="14460"/>
                  </a:cubicBezTo>
                  <a:cubicBezTo>
                    <a:pt x="15168" y="12028"/>
                    <a:pt x="15472" y="9961"/>
                    <a:pt x="15624" y="9019"/>
                  </a:cubicBezTo>
                  <a:cubicBezTo>
                    <a:pt x="15685" y="8685"/>
                    <a:pt x="15715" y="8472"/>
                    <a:pt x="15715" y="8472"/>
                  </a:cubicBezTo>
                  <a:cubicBezTo>
                    <a:pt x="15837" y="7499"/>
                    <a:pt x="16323" y="6557"/>
                    <a:pt x="16627" y="5280"/>
                  </a:cubicBezTo>
                  <a:cubicBezTo>
                    <a:pt x="16111" y="4794"/>
                    <a:pt x="15260" y="4217"/>
                    <a:pt x="14287" y="4034"/>
                  </a:cubicBezTo>
                  <a:cubicBezTo>
                    <a:pt x="14026" y="3991"/>
                    <a:pt x="13779" y="3973"/>
                    <a:pt x="13547" y="3973"/>
                  </a:cubicBezTo>
                  <a:cubicBezTo>
                    <a:pt x="12421" y="3973"/>
                    <a:pt x="11622" y="4393"/>
                    <a:pt x="11191" y="4393"/>
                  </a:cubicBezTo>
                  <a:cubicBezTo>
                    <a:pt x="11087" y="4393"/>
                    <a:pt x="11004" y="4369"/>
                    <a:pt x="10943" y="4308"/>
                  </a:cubicBezTo>
                  <a:cubicBezTo>
                    <a:pt x="10548" y="3882"/>
                    <a:pt x="10214" y="1147"/>
                    <a:pt x="8208" y="417"/>
                  </a:cubicBezTo>
                  <a:cubicBezTo>
                    <a:pt x="7721" y="265"/>
                    <a:pt x="7114" y="113"/>
                    <a:pt x="6506" y="52"/>
                  </a:cubicBezTo>
                  <a:cubicBezTo>
                    <a:pt x="6271" y="18"/>
                    <a:pt x="6034" y="0"/>
                    <a:pt x="5796" y="0"/>
                  </a:cubicBezTo>
                  <a:close/>
                </a:path>
              </a:pathLst>
            </a:custGeom>
            <a:solidFill>
              <a:srgbClr val="E0D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 flipH="1">
              <a:off x="7686442" y="1551210"/>
              <a:ext cx="396515" cy="286334"/>
            </a:xfrm>
            <a:custGeom>
              <a:rect b="b" l="l" r="r" t="t"/>
              <a:pathLst>
                <a:path extrusionOk="0" h="9132" w="12646">
                  <a:moveTo>
                    <a:pt x="1780" y="0"/>
                  </a:moveTo>
                  <a:cubicBezTo>
                    <a:pt x="1182" y="0"/>
                    <a:pt x="576" y="91"/>
                    <a:pt x="1" y="316"/>
                  </a:cubicBezTo>
                  <a:cubicBezTo>
                    <a:pt x="49" y="315"/>
                    <a:pt x="98" y="315"/>
                    <a:pt x="146" y="315"/>
                  </a:cubicBezTo>
                  <a:cubicBezTo>
                    <a:pt x="1757" y="315"/>
                    <a:pt x="3169" y="817"/>
                    <a:pt x="4408" y="2322"/>
                  </a:cubicBezTo>
                  <a:cubicBezTo>
                    <a:pt x="5655" y="3873"/>
                    <a:pt x="5320" y="5484"/>
                    <a:pt x="4469" y="6000"/>
                  </a:cubicBezTo>
                  <a:cubicBezTo>
                    <a:pt x="4095" y="6232"/>
                    <a:pt x="3601" y="6311"/>
                    <a:pt x="3116" y="6311"/>
                  </a:cubicBezTo>
                  <a:cubicBezTo>
                    <a:pt x="2458" y="6311"/>
                    <a:pt x="1818" y="6166"/>
                    <a:pt x="1521" y="6061"/>
                  </a:cubicBezTo>
                  <a:cubicBezTo>
                    <a:pt x="1439" y="6029"/>
                    <a:pt x="1357" y="6015"/>
                    <a:pt x="1279" y="6015"/>
                  </a:cubicBezTo>
                  <a:cubicBezTo>
                    <a:pt x="834" y="6015"/>
                    <a:pt x="532" y="6476"/>
                    <a:pt x="1308" y="6760"/>
                  </a:cubicBezTo>
                  <a:cubicBezTo>
                    <a:pt x="1956" y="7003"/>
                    <a:pt x="2821" y="7044"/>
                    <a:pt x="3487" y="7044"/>
                  </a:cubicBezTo>
                  <a:cubicBezTo>
                    <a:pt x="3821" y="7044"/>
                    <a:pt x="4104" y="7034"/>
                    <a:pt x="4287" y="7034"/>
                  </a:cubicBezTo>
                  <a:cubicBezTo>
                    <a:pt x="4803" y="7034"/>
                    <a:pt x="5624" y="7763"/>
                    <a:pt x="6536" y="8037"/>
                  </a:cubicBezTo>
                  <a:cubicBezTo>
                    <a:pt x="6536" y="8037"/>
                    <a:pt x="9363" y="9040"/>
                    <a:pt x="10883" y="9131"/>
                  </a:cubicBezTo>
                  <a:cubicBezTo>
                    <a:pt x="11126" y="9131"/>
                    <a:pt x="11399" y="9101"/>
                    <a:pt x="11642" y="9009"/>
                  </a:cubicBezTo>
                  <a:cubicBezTo>
                    <a:pt x="11703" y="8675"/>
                    <a:pt x="11734" y="8493"/>
                    <a:pt x="11734" y="8493"/>
                  </a:cubicBezTo>
                  <a:cubicBezTo>
                    <a:pt x="11855" y="7490"/>
                    <a:pt x="12342" y="6547"/>
                    <a:pt x="12646" y="5301"/>
                  </a:cubicBezTo>
                  <a:cubicBezTo>
                    <a:pt x="12098" y="4784"/>
                    <a:pt x="11278" y="4177"/>
                    <a:pt x="10275" y="4025"/>
                  </a:cubicBezTo>
                  <a:cubicBezTo>
                    <a:pt x="10013" y="3977"/>
                    <a:pt x="9766" y="3957"/>
                    <a:pt x="9533" y="3957"/>
                  </a:cubicBezTo>
                  <a:cubicBezTo>
                    <a:pt x="8428" y="3957"/>
                    <a:pt x="7650" y="4403"/>
                    <a:pt x="7207" y="4403"/>
                  </a:cubicBezTo>
                  <a:cubicBezTo>
                    <a:pt x="7093" y="4403"/>
                    <a:pt x="7001" y="4373"/>
                    <a:pt x="6931" y="4298"/>
                  </a:cubicBezTo>
                  <a:cubicBezTo>
                    <a:pt x="6566" y="3873"/>
                    <a:pt x="6232" y="1137"/>
                    <a:pt x="4196" y="438"/>
                  </a:cubicBezTo>
                  <a:cubicBezTo>
                    <a:pt x="3480" y="187"/>
                    <a:pt x="2637" y="0"/>
                    <a:pt x="1780" y="0"/>
                  </a:cubicBezTo>
                  <a:close/>
                </a:path>
              </a:pathLst>
            </a:custGeom>
            <a:solidFill>
              <a:srgbClr val="0C0C28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 flipH="1">
              <a:off x="8152475" y="1427669"/>
              <a:ext cx="147776" cy="645255"/>
            </a:xfrm>
            <a:custGeom>
              <a:rect b="b" l="l" r="r" t="t"/>
              <a:pathLst>
                <a:path extrusionOk="0" h="20579" w="4713">
                  <a:moveTo>
                    <a:pt x="2007" y="1"/>
                  </a:moveTo>
                  <a:cubicBezTo>
                    <a:pt x="2007" y="1"/>
                    <a:pt x="1308" y="548"/>
                    <a:pt x="1551" y="1885"/>
                  </a:cubicBezTo>
                  <a:cubicBezTo>
                    <a:pt x="1824" y="3192"/>
                    <a:pt x="2736" y="4013"/>
                    <a:pt x="1916" y="6262"/>
                  </a:cubicBezTo>
                  <a:cubicBezTo>
                    <a:pt x="1065" y="8481"/>
                    <a:pt x="791" y="9910"/>
                    <a:pt x="1" y="12068"/>
                  </a:cubicBezTo>
                  <a:cubicBezTo>
                    <a:pt x="1" y="12068"/>
                    <a:pt x="2128" y="17083"/>
                    <a:pt x="3922" y="19971"/>
                  </a:cubicBezTo>
                  <a:cubicBezTo>
                    <a:pt x="4074" y="20214"/>
                    <a:pt x="4195" y="20396"/>
                    <a:pt x="4347" y="20579"/>
                  </a:cubicBezTo>
                  <a:cubicBezTo>
                    <a:pt x="4074" y="19576"/>
                    <a:pt x="3679" y="17661"/>
                    <a:pt x="3739" y="16080"/>
                  </a:cubicBezTo>
                  <a:cubicBezTo>
                    <a:pt x="3800" y="13801"/>
                    <a:pt x="4499" y="13223"/>
                    <a:pt x="4499" y="13223"/>
                  </a:cubicBezTo>
                  <a:cubicBezTo>
                    <a:pt x="4499" y="13223"/>
                    <a:pt x="2858" y="10153"/>
                    <a:pt x="4378" y="6779"/>
                  </a:cubicBezTo>
                  <a:cubicBezTo>
                    <a:pt x="4378" y="6749"/>
                    <a:pt x="4378" y="6718"/>
                    <a:pt x="4408" y="6688"/>
                  </a:cubicBezTo>
                  <a:cubicBezTo>
                    <a:pt x="3679" y="5259"/>
                    <a:pt x="4712" y="4743"/>
                    <a:pt x="4043" y="3192"/>
                  </a:cubicBezTo>
                  <a:cubicBezTo>
                    <a:pt x="3314" y="1551"/>
                    <a:pt x="2615" y="1369"/>
                    <a:pt x="2007" y="1"/>
                  </a:cubicBezTo>
                  <a:close/>
                </a:path>
              </a:pathLst>
            </a:custGeom>
            <a:solidFill>
              <a:srgbClr val="080849"/>
            </a:solidFill>
            <a:ln cap="flat" cmpd="sng" w="9525">
              <a:solidFill>
                <a:srgbClr val="0808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 flipH="1">
              <a:off x="7674997" y="2146306"/>
              <a:ext cx="408901" cy="157277"/>
            </a:xfrm>
            <a:custGeom>
              <a:rect b="b" l="l" r="r" t="t"/>
              <a:pathLst>
                <a:path extrusionOk="0" h="5016" w="13041">
                  <a:moveTo>
                    <a:pt x="11824" y="1246"/>
                  </a:moveTo>
                  <a:cubicBezTo>
                    <a:pt x="11833" y="1265"/>
                    <a:pt x="11842" y="1283"/>
                    <a:pt x="11850" y="1301"/>
                  </a:cubicBezTo>
                  <a:lnTo>
                    <a:pt x="11850" y="1301"/>
                  </a:lnTo>
                  <a:cubicBezTo>
                    <a:pt x="11843" y="1285"/>
                    <a:pt x="11835" y="1267"/>
                    <a:pt x="11824" y="1246"/>
                  </a:cubicBezTo>
                  <a:close/>
                  <a:moveTo>
                    <a:pt x="1" y="0"/>
                  </a:moveTo>
                  <a:cubicBezTo>
                    <a:pt x="2159" y="1763"/>
                    <a:pt x="5685" y="3344"/>
                    <a:pt x="8694" y="3708"/>
                  </a:cubicBezTo>
                  <a:cubicBezTo>
                    <a:pt x="11672" y="4104"/>
                    <a:pt x="13040" y="5015"/>
                    <a:pt x="13040" y="5015"/>
                  </a:cubicBezTo>
                  <a:cubicBezTo>
                    <a:pt x="12921" y="3429"/>
                    <a:pt x="12417" y="2491"/>
                    <a:pt x="11850" y="1301"/>
                  </a:cubicBezTo>
                  <a:lnTo>
                    <a:pt x="11850" y="1301"/>
                  </a:lnTo>
                  <a:cubicBezTo>
                    <a:pt x="11884" y="1377"/>
                    <a:pt x="11880" y="1398"/>
                    <a:pt x="11855" y="1398"/>
                  </a:cubicBezTo>
                  <a:cubicBezTo>
                    <a:pt x="10877" y="1906"/>
                    <a:pt x="9556" y="2086"/>
                    <a:pt x="8225" y="2086"/>
                  </a:cubicBezTo>
                  <a:cubicBezTo>
                    <a:pt x="6288" y="2086"/>
                    <a:pt x="4329" y="1705"/>
                    <a:pt x="3374" y="1398"/>
                  </a:cubicBezTo>
                  <a:cubicBezTo>
                    <a:pt x="2493" y="1125"/>
                    <a:pt x="1277" y="760"/>
                    <a:pt x="1" y="0"/>
                  </a:cubicBezTo>
                  <a:close/>
                </a:path>
              </a:pathLst>
            </a:custGeom>
            <a:solidFill>
              <a:srgbClr val="0C0C28">
                <a:alpha val="44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 flipH="1">
              <a:off x="8467943" y="2883444"/>
              <a:ext cx="131566" cy="542849"/>
            </a:xfrm>
            <a:custGeom>
              <a:rect b="b" l="l" r="r" t="t"/>
              <a:pathLst>
                <a:path extrusionOk="0" h="17313" w="4196">
                  <a:moveTo>
                    <a:pt x="1079" y="0"/>
                  </a:moveTo>
                  <a:cubicBezTo>
                    <a:pt x="713" y="0"/>
                    <a:pt x="417" y="238"/>
                    <a:pt x="274" y="868"/>
                  </a:cubicBezTo>
                  <a:cubicBezTo>
                    <a:pt x="122" y="1476"/>
                    <a:pt x="61" y="2571"/>
                    <a:pt x="0" y="3908"/>
                  </a:cubicBezTo>
                  <a:lnTo>
                    <a:pt x="0" y="4850"/>
                  </a:lnTo>
                  <a:cubicBezTo>
                    <a:pt x="0" y="5732"/>
                    <a:pt x="31" y="6674"/>
                    <a:pt x="92" y="7647"/>
                  </a:cubicBezTo>
                  <a:cubicBezTo>
                    <a:pt x="92" y="7920"/>
                    <a:pt x="92" y="8255"/>
                    <a:pt x="122" y="8559"/>
                  </a:cubicBezTo>
                  <a:cubicBezTo>
                    <a:pt x="152" y="9410"/>
                    <a:pt x="244" y="10261"/>
                    <a:pt x="365" y="11081"/>
                  </a:cubicBezTo>
                  <a:cubicBezTo>
                    <a:pt x="365" y="11325"/>
                    <a:pt x="396" y="11537"/>
                    <a:pt x="426" y="11780"/>
                  </a:cubicBezTo>
                  <a:cubicBezTo>
                    <a:pt x="548" y="12540"/>
                    <a:pt x="669" y="13239"/>
                    <a:pt x="821" y="13878"/>
                  </a:cubicBezTo>
                  <a:cubicBezTo>
                    <a:pt x="882" y="14182"/>
                    <a:pt x="973" y="14425"/>
                    <a:pt x="1034" y="14698"/>
                  </a:cubicBezTo>
                  <a:cubicBezTo>
                    <a:pt x="1125" y="14911"/>
                    <a:pt x="1186" y="15154"/>
                    <a:pt x="1277" y="15337"/>
                  </a:cubicBezTo>
                  <a:cubicBezTo>
                    <a:pt x="1829" y="16696"/>
                    <a:pt x="2515" y="17313"/>
                    <a:pt x="3085" y="17313"/>
                  </a:cubicBezTo>
                  <a:cubicBezTo>
                    <a:pt x="3331" y="17313"/>
                    <a:pt x="3556" y="17198"/>
                    <a:pt x="3739" y="16978"/>
                  </a:cubicBezTo>
                  <a:cubicBezTo>
                    <a:pt x="4043" y="16613"/>
                    <a:pt x="4195" y="15975"/>
                    <a:pt x="4195" y="15154"/>
                  </a:cubicBezTo>
                  <a:cubicBezTo>
                    <a:pt x="4195" y="14972"/>
                    <a:pt x="4195" y="14820"/>
                    <a:pt x="4073" y="14577"/>
                  </a:cubicBezTo>
                  <a:cubicBezTo>
                    <a:pt x="4073" y="14486"/>
                    <a:pt x="4043" y="14364"/>
                    <a:pt x="4043" y="14243"/>
                  </a:cubicBezTo>
                  <a:cubicBezTo>
                    <a:pt x="3982" y="13604"/>
                    <a:pt x="3922" y="12905"/>
                    <a:pt x="3891" y="12145"/>
                  </a:cubicBezTo>
                  <a:cubicBezTo>
                    <a:pt x="3891" y="11841"/>
                    <a:pt x="3830" y="11598"/>
                    <a:pt x="3830" y="11294"/>
                  </a:cubicBezTo>
                  <a:cubicBezTo>
                    <a:pt x="3800" y="10565"/>
                    <a:pt x="3800" y="9805"/>
                    <a:pt x="3770" y="9045"/>
                  </a:cubicBezTo>
                  <a:lnTo>
                    <a:pt x="3770" y="8285"/>
                  </a:lnTo>
                  <a:lnTo>
                    <a:pt x="3770" y="6188"/>
                  </a:lnTo>
                  <a:lnTo>
                    <a:pt x="3770" y="5914"/>
                  </a:lnTo>
                  <a:cubicBezTo>
                    <a:pt x="3800" y="5549"/>
                    <a:pt x="3800" y="5215"/>
                    <a:pt x="3800" y="4820"/>
                  </a:cubicBezTo>
                  <a:cubicBezTo>
                    <a:pt x="3830" y="3878"/>
                    <a:pt x="3891" y="2996"/>
                    <a:pt x="3952" y="2206"/>
                  </a:cubicBezTo>
                  <a:cubicBezTo>
                    <a:pt x="3952" y="2206"/>
                    <a:pt x="2194" y="0"/>
                    <a:pt x="1079" y="0"/>
                  </a:cubicBezTo>
                  <a:close/>
                </a:path>
              </a:pathLst>
            </a:custGeom>
            <a:solidFill>
              <a:srgbClr val="68B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 flipH="1">
              <a:off x="8480360" y="3001215"/>
              <a:ext cx="119149" cy="67695"/>
            </a:xfrm>
            <a:custGeom>
              <a:rect b="b" l="l" r="r" t="t"/>
              <a:pathLst>
                <a:path extrusionOk="0" h="2159" w="3800">
                  <a:moveTo>
                    <a:pt x="1915" y="0"/>
                  </a:moveTo>
                  <a:cubicBezTo>
                    <a:pt x="1763" y="0"/>
                    <a:pt x="1642" y="30"/>
                    <a:pt x="1490" y="61"/>
                  </a:cubicBezTo>
                  <a:cubicBezTo>
                    <a:pt x="1034" y="182"/>
                    <a:pt x="578" y="182"/>
                    <a:pt x="122" y="182"/>
                  </a:cubicBezTo>
                  <a:lnTo>
                    <a:pt x="0" y="182"/>
                  </a:lnTo>
                  <a:lnTo>
                    <a:pt x="0" y="1125"/>
                  </a:lnTo>
                  <a:cubicBezTo>
                    <a:pt x="548" y="1094"/>
                    <a:pt x="1034" y="1094"/>
                    <a:pt x="1581" y="1064"/>
                  </a:cubicBezTo>
                  <a:cubicBezTo>
                    <a:pt x="1763" y="1064"/>
                    <a:pt x="1946" y="1064"/>
                    <a:pt x="2098" y="1094"/>
                  </a:cubicBezTo>
                  <a:cubicBezTo>
                    <a:pt x="2432" y="1185"/>
                    <a:pt x="2706" y="1429"/>
                    <a:pt x="2979" y="1672"/>
                  </a:cubicBezTo>
                  <a:cubicBezTo>
                    <a:pt x="3192" y="1854"/>
                    <a:pt x="3466" y="2037"/>
                    <a:pt x="3770" y="2158"/>
                  </a:cubicBezTo>
                  <a:cubicBezTo>
                    <a:pt x="3800" y="1793"/>
                    <a:pt x="3800" y="1459"/>
                    <a:pt x="3800" y="1064"/>
                  </a:cubicBezTo>
                  <a:cubicBezTo>
                    <a:pt x="3770" y="1064"/>
                    <a:pt x="3739" y="1033"/>
                    <a:pt x="3709" y="973"/>
                  </a:cubicBezTo>
                  <a:cubicBezTo>
                    <a:pt x="3496" y="821"/>
                    <a:pt x="3283" y="730"/>
                    <a:pt x="3040" y="578"/>
                  </a:cubicBezTo>
                  <a:cubicBezTo>
                    <a:pt x="2706" y="334"/>
                    <a:pt x="2341" y="0"/>
                    <a:pt x="1915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 flipH="1">
              <a:off x="8480360" y="3114220"/>
              <a:ext cx="116296" cy="52833"/>
            </a:xfrm>
            <a:custGeom>
              <a:rect b="b" l="l" r="r" t="t"/>
              <a:pathLst>
                <a:path extrusionOk="0" h="1685" w="3709">
                  <a:moveTo>
                    <a:pt x="1872" y="1"/>
                  </a:moveTo>
                  <a:cubicBezTo>
                    <a:pt x="1817" y="1"/>
                    <a:pt x="1767" y="22"/>
                    <a:pt x="1703" y="44"/>
                  </a:cubicBezTo>
                  <a:lnTo>
                    <a:pt x="1368" y="165"/>
                  </a:lnTo>
                  <a:cubicBezTo>
                    <a:pt x="991" y="266"/>
                    <a:pt x="613" y="325"/>
                    <a:pt x="235" y="325"/>
                  </a:cubicBezTo>
                  <a:cubicBezTo>
                    <a:pt x="157" y="325"/>
                    <a:pt x="79" y="322"/>
                    <a:pt x="1" y="317"/>
                  </a:cubicBezTo>
                  <a:lnTo>
                    <a:pt x="1" y="317"/>
                  </a:lnTo>
                  <a:cubicBezTo>
                    <a:pt x="1" y="621"/>
                    <a:pt x="1" y="925"/>
                    <a:pt x="31" y="1229"/>
                  </a:cubicBezTo>
                  <a:cubicBezTo>
                    <a:pt x="61" y="1199"/>
                    <a:pt x="122" y="1138"/>
                    <a:pt x="153" y="1138"/>
                  </a:cubicBezTo>
                  <a:cubicBezTo>
                    <a:pt x="457" y="955"/>
                    <a:pt x="882" y="986"/>
                    <a:pt x="1216" y="955"/>
                  </a:cubicBezTo>
                  <a:cubicBezTo>
                    <a:pt x="1247" y="955"/>
                    <a:pt x="1338" y="925"/>
                    <a:pt x="1368" y="925"/>
                  </a:cubicBezTo>
                  <a:cubicBezTo>
                    <a:pt x="1494" y="904"/>
                    <a:pt x="1606" y="869"/>
                    <a:pt x="1712" y="869"/>
                  </a:cubicBezTo>
                  <a:cubicBezTo>
                    <a:pt x="1761" y="869"/>
                    <a:pt x="1808" y="876"/>
                    <a:pt x="1855" y="895"/>
                  </a:cubicBezTo>
                  <a:cubicBezTo>
                    <a:pt x="2037" y="925"/>
                    <a:pt x="2250" y="1077"/>
                    <a:pt x="2432" y="1199"/>
                  </a:cubicBezTo>
                  <a:cubicBezTo>
                    <a:pt x="2767" y="1411"/>
                    <a:pt x="3253" y="1654"/>
                    <a:pt x="3709" y="1685"/>
                  </a:cubicBezTo>
                  <a:lnTo>
                    <a:pt x="3709" y="955"/>
                  </a:lnTo>
                  <a:cubicBezTo>
                    <a:pt x="3344" y="591"/>
                    <a:pt x="2645" y="439"/>
                    <a:pt x="2189" y="135"/>
                  </a:cubicBezTo>
                  <a:cubicBezTo>
                    <a:pt x="2128" y="74"/>
                    <a:pt x="2007" y="13"/>
                    <a:pt x="1946" y="13"/>
                  </a:cubicBezTo>
                  <a:cubicBezTo>
                    <a:pt x="1919" y="4"/>
                    <a:pt x="1895" y="1"/>
                    <a:pt x="1872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 flipH="1">
              <a:off x="8475593" y="3219167"/>
              <a:ext cx="111530" cy="47033"/>
            </a:xfrm>
            <a:custGeom>
              <a:rect b="b" l="l" r="r" t="t"/>
              <a:pathLst>
                <a:path extrusionOk="0" h="1500" w="3557">
                  <a:moveTo>
                    <a:pt x="1365" y="0"/>
                  </a:moveTo>
                  <a:cubicBezTo>
                    <a:pt x="1325" y="0"/>
                    <a:pt x="1286" y="3"/>
                    <a:pt x="1247" y="10"/>
                  </a:cubicBezTo>
                  <a:lnTo>
                    <a:pt x="1216" y="10"/>
                  </a:lnTo>
                  <a:cubicBezTo>
                    <a:pt x="852" y="70"/>
                    <a:pt x="548" y="374"/>
                    <a:pt x="183" y="435"/>
                  </a:cubicBezTo>
                  <a:lnTo>
                    <a:pt x="1" y="435"/>
                  </a:lnTo>
                  <a:cubicBezTo>
                    <a:pt x="1" y="648"/>
                    <a:pt x="31" y="891"/>
                    <a:pt x="61" y="1104"/>
                  </a:cubicBezTo>
                  <a:cubicBezTo>
                    <a:pt x="487" y="1073"/>
                    <a:pt x="912" y="982"/>
                    <a:pt x="1308" y="982"/>
                  </a:cubicBezTo>
                  <a:cubicBezTo>
                    <a:pt x="1520" y="982"/>
                    <a:pt x="1672" y="982"/>
                    <a:pt x="1824" y="1043"/>
                  </a:cubicBezTo>
                  <a:cubicBezTo>
                    <a:pt x="2098" y="1104"/>
                    <a:pt x="2341" y="1225"/>
                    <a:pt x="2615" y="1286"/>
                  </a:cubicBezTo>
                  <a:cubicBezTo>
                    <a:pt x="2767" y="1347"/>
                    <a:pt x="3223" y="1499"/>
                    <a:pt x="3557" y="1499"/>
                  </a:cubicBezTo>
                  <a:cubicBezTo>
                    <a:pt x="3527" y="1195"/>
                    <a:pt x="3527" y="921"/>
                    <a:pt x="3527" y="648"/>
                  </a:cubicBezTo>
                  <a:cubicBezTo>
                    <a:pt x="3496" y="618"/>
                    <a:pt x="3496" y="618"/>
                    <a:pt x="3466" y="618"/>
                  </a:cubicBezTo>
                  <a:cubicBezTo>
                    <a:pt x="3421" y="611"/>
                    <a:pt x="3377" y="609"/>
                    <a:pt x="3335" y="609"/>
                  </a:cubicBezTo>
                  <a:cubicBezTo>
                    <a:pt x="3218" y="609"/>
                    <a:pt x="3110" y="626"/>
                    <a:pt x="3004" y="626"/>
                  </a:cubicBezTo>
                  <a:cubicBezTo>
                    <a:pt x="2965" y="626"/>
                    <a:pt x="2927" y="624"/>
                    <a:pt x="2888" y="618"/>
                  </a:cubicBezTo>
                  <a:cubicBezTo>
                    <a:pt x="2706" y="587"/>
                    <a:pt x="2493" y="466"/>
                    <a:pt x="2311" y="374"/>
                  </a:cubicBezTo>
                  <a:cubicBezTo>
                    <a:pt x="2039" y="211"/>
                    <a:pt x="1695" y="0"/>
                    <a:pt x="1365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 flipH="1">
              <a:off x="8467943" y="3302385"/>
              <a:ext cx="107736" cy="56251"/>
            </a:xfrm>
            <a:custGeom>
              <a:rect b="b" l="l" r="r" t="t"/>
              <a:pathLst>
                <a:path extrusionOk="0" h="1794" w="3436">
                  <a:moveTo>
                    <a:pt x="1976" y="0"/>
                  </a:moveTo>
                  <a:cubicBezTo>
                    <a:pt x="1733" y="0"/>
                    <a:pt x="1520" y="152"/>
                    <a:pt x="1338" y="304"/>
                  </a:cubicBezTo>
                  <a:cubicBezTo>
                    <a:pt x="1307" y="304"/>
                    <a:pt x="1307" y="334"/>
                    <a:pt x="1277" y="334"/>
                  </a:cubicBezTo>
                  <a:cubicBezTo>
                    <a:pt x="1055" y="483"/>
                    <a:pt x="787" y="529"/>
                    <a:pt x="516" y="529"/>
                  </a:cubicBezTo>
                  <a:cubicBezTo>
                    <a:pt x="342" y="529"/>
                    <a:pt x="166" y="510"/>
                    <a:pt x="0" y="486"/>
                  </a:cubicBezTo>
                  <a:lnTo>
                    <a:pt x="0" y="486"/>
                  </a:lnTo>
                  <a:cubicBezTo>
                    <a:pt x="92" y="790"/>
                    <a:pt x="152" y="1064"/>
                    <a:pt x="244" y="1337"/>
                  </a:cubicBezTo>
                  <a:lnTo>
                    <a:pt x="426" y="1337"/>
                  </a:lnTo>
                  <a:cubicBezTo>
                    <a:pt x="604" y="1337"/>
                    <a:pt x="800" y="1372"/>
                    <a:pt x="990" y="1372"/>
                  </a:cubicBezTo>
                  <a:cubicBezTo>
                    <a:pt x="1156" y="1372"/>
                    <a:pt x="1318" y="1346"/>
                    <a:pt x="1459" y="1246"/>
                  </a:cubicBezTo>
                  <a:cubicBezTo>
                    <a:pt x="1520" y="1216"/>
                    <a:pt x="1581" y="1155"/>
                    <a:pt x="1642" y="1094"/>
                  </a:cubicBezTo>
                  <a:cubicBezTo>
                    <a:pt x="1733" y="1064"/>
                    <a:pt x="1763" y="1033"/>
                    <a:pt x="1794" y="1033"/>
                  </a:cubicBezTo>
                  <a:cubicBezTo>
                    <a:pt x="1823" y="1027"/>
                    <a:pt x="1851" y="1024"/>
                    <a:pt x="1879" y="1024"/>
                  </a:cubicBezTo>
                  <a:cubicBezTo>
                    <a:pt x="2113" y="1024"/>
                    <a:pt x="2306" y="1235"/>
                    <a:pt x="2523" y="1398"/>
                  </a:cubicBezTo>
                  <a:cubicBezTo>
                    <a:pt x="2797" y="1611"/>
                    <a:pt x="3101" y="1733"/>
                    <a:pt x="3435" y="1793"/>
                  </a:cubicBezTo>
                  <a:cubicBezTo>
                    <a:pt x="3435" y="1611"/>
                    <a:pt x="3435" y="1459"/>
                    <a:pt x="3344" y="1216"/>
                  </a:cubicBezTo>
                  <a:cubicBezTo>
                    <a:pt x="3344" y="1094"/>
                    <a:pt x="3313" y="1003"/>
                    <a:pt x="3313" y="882"/>
                  </a:cubicBezTo>
                  <a:cubicBezTo>
                    <a:pt x="3131" y="760"/>
                    <a:pt x="2949" y="638"/>
                    <a:pt x="2736" y="486"/>
                  </a:cubicBezTo>
                  <a:cubicBezTo>
                    <a:pt x="2523" y="334"/>
                    <a:pt x="2341" y="0"/>
                    <a:pt x="1976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 flipH="1">
              <a:off x="8475594" y="2884384"/>
              <a:ext cx="124856" cy="541908"/>
            </a:xfrm>
            <a:custGeom>
              <a:rect b="b" l="l" r="r" t="t"/>
              <a:pathLst>
                <a:path extrusionOk="0" h="17283" w="3982">
                  <a:moveTo>
                    <a:pt x="1095" y="0"/>
                  </a:moveTo>
                  <a:cubicBezTo>
                    <a:pt x="730" y="0"/>
                    <a:pt x="429" y="230"/>
                    <a:pt x="274" y="838"/>
                  </a:cubicBezTo>
                  <a:cubicBezTo>
                    <a:pt x="122" y="1446"/>
                    <a:pt x="30" y="2541"/>
                    <a:pt x="0" y="3878"/>
                  </a:cubicBezTo>
                  <a:lnTo>
                    <a:pt x="0" y="4820"/>
                  </a:lnTo>
                  <a:cubicBezTo>
                    <a:pt x="0" y="5702"/>
                    <a:pt x="30" y="6644"/>
                    <a:pt x="61" y="7617"/>
                  </a:cubicBezTo>
                  <a:cubicBezTo>
                    <a:pt x="61" y="7890"/>
                    <a:pt x="61" y="8225"/>
                    <a:pt x="122" y="8529"/>
                  </a:cubicBezTo>
                  <a:cubicBezTo>
                    <a:pt x="152" y="9380"/>
                    <a:pt x="213" y="10231"/>
                    <a:pt x="334" y="11051"/>
                  </a:cubicBezTo>
                  <a:cubicBezTo>
                    <a:pt x="334" y="11295"/>
                    <a:pt x="365" y="11507"/>
                    <a:pt x="426" y="11750"/>
                  </a:cubicBezTo>
                  <a:cubicBezTo>
                    <a:pt x="517" y="12510"/>
                    <a:pt x="638" y="13209"/>
                    <a:pt x="790" y="13848"/>
                  </a:cubicBezTo>
                  <a:cubicBezTo>
                    <a:pt x="882" y="14152"/>
                    <a:pt x="942" y="14395"/>
                    <a:pt x="1034" y="14668"/>
                  </a:cubicBezTo>
                  <a:cubicBezTo>
                    <a:pt x="1094" y="14881"/>
                    <a:pt x="1186" y="15124"/>
                    <a:pt x="1246" y="15307"/>
                  </a:cubicBezTo>
                  <a:cubicBezTo>
                    <a:pt x="1798" y="16666"/>
                    <a:pt x="2484" y="17283"/>
                    <a:pt x="3054" y="17283"/>
                  </a:cubicBezTo>
                  <a:cubicBezTo>
                    <a:pt x="3300" y="17283"/>
                    <a:pt x="3525" y="17168"/>
                    <a:pt x="3708" y="16948"/>
                  </a:cubicBezTo>
                  <a:cubicBezTo>
                    <a:pt x="3496" y="16523"/>
                    <a:pt x="3252" y="16158"/>
                    <a:pt x="3070" y="15823"/>
                  </a:cubicBezTo>
                  <a:cubicBezTo>
                    <a:pt x="2796" y="15337"/>
                    <a:pt x="2614" y="14881"/>
                    <a:pt x="2432" y="14425"/>
                  </a:cubicBezTo>
                  <a:cubicBezTo>
                    <a:pt x="2371" y="14213"/>
                    <a:pt x="2249" y="13939"/>
                    <a:pt x="2158" y="13665"/>
                  </a:cubicBezTo>
                  <a:cubicBezTo>
                    <a:pt x="1976" y="12997"/>
                    <a:pt x="1824" y="12328"/>
                    <a:pt x="1702" y="11629"/>
                  </a:cubicBezTo>
                  <a:cubicBezTo>
                    <a:pt x="1672" y="11325"/>
                    <a:pt x="1641" y="11021"/>
                    <a:pt x="1611" y="10687"/>
                  </a:cubicBezTo>
                  <a:cubicBezTo>
                    <a:pt x="1520" y="9957"/>
                    <a:pt x="1489" y="9228"/>
                    <a:pt x="1489" y="8529"/>
                  </a:cubicBezTo>
                  <a:lnTo>
                    <a:pt x="1489" y="8285"/>
                  </a:lnTo>
                  <a:lnTo>
                    <a:pt x="1489" y="7495"/>
                  </a:lnTo>
                  <a:cubicBezTo>
                    <a:pt x="1520" y="6887"/>
                    <a:pt x="1824" y="6887"/>
                    <a:pt x="2857" y="6583"/>
                  </a:cubicBezTo>
                  <a:cubicBezTo>
                    <a:pt x="3222" y="6462"/>
                    <a:pt x="3526" y="6340"/>
                    <a:pt x="3800" y="6188"/>
                  </a:cubicBezTo>
                  <a:lnTo>
                    <a:pt x="3800" y="5945"/>
                  </a:lnTo>
                  <a:cubicBezTo>
                    <a:pt x="3830" y="5550"/>
                    <a:pt x="3830" y="5215"/>
                    <a:pt x="3830" y="4820"/>
                  </a:cubicBezTo>
                  <a:cubicBezTo>
                    <a:pt x="3891" y="3878"/>
                    <a:pt x="3921" y="2997"/>
                    <a:pt x="3982" y="2206"/>
                  </a:cubicBezTo>
                  <a:cubicBezTo>
                    <a:pt x="3982" y="2206"/>
                    <a:pt x="2228" y="0"/>
                    <a:pt x="1095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 flipH="1">
              <a:off x="8318315" y="2803832"/>
              <a:ext cx="186844" cy="612583"/>
            </a:xfrm>
            <a:custGeom>
              <a:rect b="b" l="l" r="r" t="t"/>
              <a:pathLst>
                <a:path extrusionOk="0" h="19537" w="5959">
                  <a:moveTo>
                    <a:pt x="3129" y="0"/>
                  </a:moveTo>
                  <a:cubicBezTo>
                    <a:pt x="2786" y="0"/>
                    <a:pt x="2469" y="232"/>
                    <a:pt x="2220" y="824"/>
                  </a:cubicBezTo>
                  <a:cubicBezTo>
                    <a:pt x="1946" y="1462"/>
                    <a:pt x="1612" y="2648"/>
                    <a:pt x="1308" y="4137"/>
                  </a:cubicBezTo>
                  <a:cubicBezTo>
                    <a:pt x="1247" y="4441"/>
                    <a:pt x="1186" y="4806"/>
                    <a:pt x="1095" y="5170"/>
                  </a:cubicBezTo>
                  <a:cubicBezTo>
                    <a:pt x="913" y="6113"/>
                    <a:pt x="730" y="7177"/>
                    <a:pt x="578" y="8240"/>
                  </a:cubicBezTo>
                  <a:cubicBezTo>
                    <a:pt x="487" y="8575"/>
                    <a:pt x="457" y="8909"/>
                    <a:pt x="426" y="9274"/>
                  </a:cubicBezTo>
                  <a:cubicBezTo>
                    <a:pt x="274" y="10216"/>
                    <a:pt x="183" y="11189"/>
                    <a:pt x="122" y="12101"/>
                  </a:cubicBezTo>
                  <a:cubicBezTo>
                    <a:pt x="122" y="12344"/>
                    <a:pt x="92" y="12617"/>
                    <a:pt x="92" y="12860"/>
                  </a:cubicBezTo>
                  <a:cubicBezTo>
                    <a:pt x="31" y="13742"/>
                    <a:pt x="1" y="14532"/>
                    <a:pt x="31" y="15262"/>
                  </a:cubicBezTo>
                  <a:cubicBezTo>
                    <a:pt x="92" y="15596"/>
                    <a:pt x="92" y="15900"/>
                    <a:pt x="122" y="16204"/>
                  </a:cubicBezTo>
                  <a:cubicBezTo>
                    <a:pt x="153" y="16478"/>
                    <a:pt x="183" y="16751"/>
                    <a:pt x="244" y="16964"/>
                  </a:cubicBezTo>
                  <a:cubicBezTo>
                    <a:pt x="548" y="18575"/>
                    <a:pt x="1186" y="19365"/>
                    <a:pt x="1794" y="19517"/>
                  </a:cubicBezTo>
                  <a:cubicBezTo>
                    <a:pt x="1857" y="19530"/>
                    <a:pt x="1920" y="19537"/>
                    <a:pt x="1982" y="19537"/>
                  </a:cubicBezTo>
                  <a:cubicBezTo>
                    <a:pt x="2641" y="19537"/>
                    <a:pt x="3246" y="18806"/>
                    <a:pt x="3496" y="17389"/>
                  </a:cubicBezTo>
                  <a:cubicBezTo>
                    <a:pt x="3527" y="17177"/>
                    <a:pt x="3527" y="16964"/>
                    <a:pt x="3587" y="16751"/>
                  </a:cubicBezTo>
                  <a:cubicBezTo>
                    <a:pt x="3587" y="16630"/>
                    <a:pt x="3618" y="16508"/>
                    <a:pt x="3618" y="16356"/>
                  </a:cubicBezTo>
                  <a:cubicBezTo>
                    <a:pt x="3679" y="15687"/>
                    <a:pt x="3770" y="14897"/>
                    <a:pt x="3891" y="14046"/>
                  </a:cubicBezTo>
                  <a:cubicBezTo>
                    <a:pt x="3922" y="13712"/>
                    <a:pt x="3952" y="13408"/>
                    <a:pt x="3982" y="13073"/>
                  </a:cubicBezTo>
                  <a:cubicBezTo>
                    <a:pt x="4104" y="12253"/>
                    <a:pt x="4226" y="11432"/>
                    <a:pt x="4378" y="10550"/>
                  </a:cubicBezTo>
                  <a:cubicBezTo>
                    <a:pt x="4408" y="10277"/>
                    <a:pt x="4499" y="9973"/>
                    <a:pt x="4530" y="9730"/>
                  </a:cubicBezTo>
                  <a:cubicBezTo>
                    <a:pt x="4590" y="9183"/>
                    <a:pt x="4682" y="8696"/>
                    <a:pt x="4803" y="8149"/>
                  </a:cubicBezTo>
                  <a:cubicBezTo>
                    <a:pt x="4834" y="7815"/>
                    <a:pt x="4894" y="7450"/>
                    <a:pt x="4986" y="7085"/>
                  </a:cubicBezTo>
                  <a:cubicBezTo>
                    <a:pt x="5046" y="6690"/>
                    <a:pt x="5168" y="6295"/>
                    <a:pt x="5259" y="5870"/>
                  </a:cubicBezTo>
                  <a:cubicBezTo>
                    <a:pt x="5472" y="4866"/>
                    <a:pt x="5745" y="3894"/>
                    <a:pt x="5958" y="3043"/>
                  </a:cubicBezTo>
                  <a:cubicBezTo>
                    <a:pt x="5958" y="3043"/>
                    <a:pt x="4372" y="0"/>
                    <a:pt x="3129" y="0"/>
                  </a:cubicBezTo>
                  <a:close/>
                </a:path>
              </a:pathLst>
            </a:custGeom>
            <a:solidFill>
              <a:srgbClr val="68B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 flipH="1">
              <a:off x="8340232" y="2932578"/>
              <a:ext cx="134419" cy="93438"/>
            </a:xfrm>
            <a:custGeom>
              <a:rect b="b" l="l" r="r" t="t"/>
              <a:pathLst>
                <a:path extrusionOk="0" h="2980" w="4287">
                  <a:moveTo>
                    <a:pt x="213" y="1"/>
                  </a:moveTo>
                  <a:cubicBezTo>
                    <a:pt x="152" y="305"/>
                    <a:pt x="91" y="669"/>
                    <a:pt x="0" y="1004"/>
                  </a:cubicBezTo>
                  <a:cubicBezTo>
                    <a:pt x="639" y="1125"/>
                    <a:pt x="1186" y="1216"/>
                    <a:pt x="1763" y="1277"/>
                  </a:cubicBezTo>
                  <a:cubicBezTo>
                    <a:pt x="1946" y="1308"/>
                    <a:pt x="2158" y="1368"/>
                    <a:pt x="2341" y="1429"/>
                  </a:cubicBezTo>
                  <a:cubicBezTo>
                    <a:pt x="2706" y="1581"/>
                    <a:pt x="2949" y="1976"/>
                    <a:pt x="3222" y="2280"/>
                  </a:cubicBezTo>
                  <a:cubicBezTo>
                    <a:pt x="3435" y="2493"/>
                    <a:pt x="3709" y="2797"/>
                    <a:pt x="4013" y="2979"/>
                  </a:cubicBezTo>
                  <a:cubicBezTo>
                    <a:pt x="4073" y="2584"/>
                    <a:pt x="4195" y="2189"/>
                    <a:pt x="4286" y="1764"/>
                  </a:cubicBezTo>
                  <a:cubicBezTo>
                    <a:pt x="4225" y="1733"/>
                    <a:pt x="4195" y="1703"/>
                    <a:pt x="4073" y="1672"/>
                  </a:cubicBezTo>
                  <a:cubicBezTo>
                    <a:pt x="3891" y="1429"/>
                    <a:pt x="3617" y="1247"/>
                    <a:pt x="3435" y="1064"/>
                  </a:cubicBezTo>
                  <a:cubicBezTo>
                    <a:pt x="3101" y="760"/>
                    <a:pt x="2736" y="244"/>
                    <a:pt x="2280" y="183"/>
                  </a:cubicBezTo>
                  <a:cubicBezTo>
                    <a:pt x="2239" y="173"/>
                    <a:pt x="2192" y="169"/>
                    <a:pt x="2142" y="169"/>
                  </a:cubicBezTo>
                  <a:cubicBezTo>
                    <a:pt x="2040" y="169"/>
                    <a:pt x="1925" y="183"/>
                    <a:pt x="1824" y="183"/>
                  </a:cubicBezTo>
                  <a:cubicBezTo>
                    <a:pt x="1338" y="183"/>
                    <a:pt x="821" y="61"/>
                    <a:pt x="30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 flipH="1">
              <a:off x="8363121" y="3062202"/>
              <a:ext cx="128681" cy="73402"/>
            </a:xfrm>
            <a:custGeom>
              <a:rect b="b" l="l" r="r" t="t"/>
              <a:pathLst>
                <a:path extrusionOk="0" h="2341" w="4104">
                  <a:moveTo>
                    <a:pt x="152" y="0"/>
                  </a:moveTo>
                  <a:cubicBezTo>
                    <a:pt x="61" y="335"/>
                    <a:pt x="31" y="669"/>
                    <a:pt x="0" y="1034"/>
                  </a:cubicBezTo>
                  <a:cubicBezTo>
                    <a:pt x="31" y="1034"/>
                    <a:pt x="61" y="973"/>
                    <a:pt x="122" y="973"/>
                  </a:cubicBezTo>
                  <a:cubicBezTo>
                    <a:pt x="218" y="933"/>
                    <a:pt x="318" y="918"/>
                    <a:pt x="421" y="918"/>
                  </a:cubicBezTo>
                  <a:cubicBezTo>
                    <a:pt x="710" y="918"/>
                    <a:pt x="1024" y="1034"/>
                    <a:pt x="1338" y="1034"/>
                  </a:cubicBezTo>
                  <a:cubicBezTo>
                    <a:pt x="1459" y="1034"/>
                    <a:pt x="1591" y="1014"/>
                    <a:pt x="1721" y="1014"/>
                  </a:cubicBezTo>
                  <a:cubicBezTo>
                    <a:pt x="1818" y="1014"/>
                    <a:pt x="1915" y="1025"/>
                    <a:pt x="2006" y="1064"/>
                  </a:cubicBezTo>
                  <a:cubicBezTo>
                    <a:pt x="2189" y="1125"/>
                    <a:pt x="2310" y="1247"/>
                    <a:pt x="2462" y="1368"/>
                  </a:cubicBezTo>
                  <a:lnTo>
                    <a:pt x="2614" y="1520"/>
                  </a:lnTo>
                  <a:cubicBezTo>
                    <a:pt x="2949" y="1854"/>
                    <a:pt x="3465" y="2189"/>
                    <a:pt x="3952" y="2341"/>
                  </a:cubicBezTo>
                  <a:cubicBezTo>
                    <a:pt x="3982" y="2098"/>
                    <a:pt x="4073" y="1794"/>
                    <a:pt x="4104" y="1520"/>
                  </a:cubicBezTo>
                  <a:cubicBezTo>
                    <a:pt x="3860" y="1186"/>
                    <a:pt x="3496" y="943"/>
                    <a:pt x="3101" y="669"/>
                  </a:cubicBezTo>
                  <a:cubicBezTo>
                    <a:pt x="2918" y="517"/>
                    <a:pt x="2766" y="396"/>
                    <a:pt x="2614" y="274"/>
                  </a:cubicBezTo>
                  <a:cubicBezTo>
                    <a:pt x="2553" y="183"/>
                    <a:pt x="2462" y="122"/>
                    <a:pt x="2341" y="61"/>
                  </a:cubicBezTo>
                  <a:cubicBezTo>
                    <a:pt x="2320" y="51"/>
                    <a:pt x="2293" y="48"/>
                    <a:pt x="2264" y="48"/>
                  </a:cubicBezTo>
                  <a:cubicBezTo>
                    <a:pt x="2206" y="48"/>
                    <a:pt x="2138" y="61"/>
                    <a:pt x="2097" y="61"/>
                  </a:cubicBezTo>
                  <a:cubicBezTo>
                    <a:pt x="1818" y="112"/>
                    <a:pt x="1545" y="136"/>
                    <a:pt x="1274" y="136"/>
                  </a:cubicBezTo>
                  <a:cubicBezTo>
                    <a:pt x="896" y="136"/>
                    <a:pt x="524" y="89"/>
                    <a:pt x="152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 flipH="1">
              <a:off x="8380273" y="3177465"/>
              <a:ext cx="122034" cy="67758"/>
            </a:xfrm>
            <a:custGeom>
              <a:rect b="b" l="l" r="r" t="t"/>
              <a:pathLst>
                <a:path extrusionOk="0" h="2161" w="3892">
                  <a:moveTo>
                    <a:pt x="1456" y="0"/>
                  </a:moveTo>
                  <a:cubicBezTo>
                    <a:pt x="1046" y="0"/>
                    <a:pt x="660" y="248"/>
                    <a:pt x="275" y="248"/>
                  </a:cubicBezTo>
                  <a:cubicBezTo>
                    <a:pt x="254" y="248"/>
                    <a:pt x="234" y="247"/>
                    <a:pt x="214" y="245"/>
                  </a:cubicBezTo>
                  <a:cubicBezTo>
                    <a:pt x="153" y="245"/>
                    <a:pt x="92" y="185"/>
                    <a:pt x="31" y="185"/>
                  </a:cubicBezTo>
                  <a:cubicBezTo>
                    <a:pt x="31" y="428"/>
                    <a:pt x="1" y="701"/>
                    <a:pt x="1" y="944"/>
                  </a:cubicBezTo>
                  <a:cubicBezTo>
                    <a:pt x="548" y="1005"/>
                    <a:pt x="1095" y="1005"/>
                    <a:pt x="1612" y="1157"/>
                  </a:cubicBezTo>
                  <a:cubicBezTo>
                    <a:pt x="1703" y="1188"/>
                    <a:pt x="1825" y="1218"/>
                    <a:pt x="1916" y="1248"/>
                  </a:cubicBezTo>
                  <a:cubicBezTo>
                    <a:pt x="2220" y="1400"/>
                    <a:pt x="2493" y="1613"/>
                    <a:pt x="2767" y="1765"/>
                  </a:cubicBezTo>
                  <a:cubicBezTo>
                    <a:pt x="2919" y="1856"/>
                    <a:pt x="3405" y="2100"/>
                    <a:pt x="3800" y="2160"/>
                  </a:cubicBezTo>
                  <a:cubicBezTo>
                    <a:pt x="3831" y="1826"/>
                    <a:pt x="3861" y="1522"/>
                    <a:pt x="3891" y="1188"/>
                  </a:cubicBezTo>
                  <a:cubicBezTo>
                    <a:pt x="3861" y="1188"/>
                    <a:pt x="3861" y="1157"/>
                    <a:pt x="3831" y="1096"/>
                  </a:cubicBezTo>
                  <a:cubicBezTo>
                    <a:pt x="3588" y="1036"/>
                    <a:pt x="3375" y="1066"/>
                    <a:pt x="3192" y="975"/>
                  </a:cubicBezTo>
                  <a:cubicBezTo>
                    <a:pt x="2980" y="914"/>
                    <a:pt x="2797" y="793"/>
                    <a:pt x="2615" y="641"/>
                  </a:cubicBezTo>
                  <a:cubicBezTo>
                    <a:pt x="2372" y="458"/>
                    <a:pt x="2129" y="185"/>
                    <a:pt x="1825" y="63"/>
                  </a:cubicBezTo>
                  <a:cubicBezTo>
                    <a:pt x="1703" y="33"/>
                    <a:pt x="1612" y="2"/>
                    <a:pt x="1521" y="2"/>
                  </a:cubicBezTo>
                  <a:cubicBezTo>
                    <a:pt x="1499" y="1"/>
                    <a:pt x="1477" y="0"/>
                    <a:pt x="1456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 flipH="1">
              <a:off x="8391717" y="3278179"/>
              <a:ext cx="110589" cy="71866"/>
            </a:xfrm>
            <a:custGeom>
              <a:rect b="b" l="l" r="r" t="t"/>
              <a:pathLst>
                <a:path extrusionOk="0" h="2292" w="3527">
                  <a:moveTo>
                    <a:pt x="2188" y="0"/>
                  </a:moveTo>
                  <a:cubicBezTo>
                    <a:pt x="1932" y="0"/>
                    <a:pt x="1696" y="150"/>
                    <a:pt x="1460" y="255"/>
                  </a:cubicBezTo>
                  <a:lnTo>
                    <a:pt x="1429" y="255"/>
                  </a:lnTo>
                  <a:cubicBezTo>
                    <a:pt x="1293" y="301"/>
                    <a:pt x="1154" y="319"/>
                    <a:pt x="1013" y="319"/>
                  </a:cubicBezTo>
                  <a:cubicBezTo>
                    <a:pt x="682" y="319"/>
                    <a:pt x="342" y="219"/>
                    <a:pt x="1" y="134"/>
                  </a:cubicBezTo>
                  <a:lnTo>
                    <a:pt x="1" y="134"/>
                  </a:lnTo>
                  <a:cubicBezTo>
                    <a:pt x="31" y="468"/>
                    <a:pt x="31" y="772"/>
                    <a:pt x="62" y="1076"/>
                  </a:cubicBezTo>
                  <a:cubicBezTo>
                    <a:pt x="153" y="1076"/>
                    <a:pt x="214" y="1106"/>
                    <a:pt x="305" y="1106"/>
                  </a:cubicBezTo>
                  <a:cubicBezTo>
                    <a:pt x="569" y="1172"/>
                    <a:pt x="849" y="1286"/>
                    <a:pt x="1122" y="1286"/>
                  </a:cubicBezTo>
                  <a:cubicBezTo>
                    <a:pt x="1226" y="1286"/>
                    <a:pt x="1329" y="1270"/>
                    <a:pt x="1429" y="1228"/>
                  </a:cubicBezTo>
                  <a:cubicBezTo>
                    <a:pt x="1551" y="1198"/>
                    <a:pt x="1673" y="1076"/>
                    <a:pt x="1825" y="1076"/>
                  </a:cubicBezTo>
                  <a:cubicBezTo>
                    <a:pt x="1838" y="1075"/>
                    <a:pt x="1850" y="1074"/>
                    <a:pt x="1863" y="1074"/>
                  </a:cubicBezTo>
                  <a:cubicBezTo>
                    <a:pt x="2144" y="1074"/>
                    <a:pt x="2319" y="1392"/>
                    <a:pt x="2493" y="1654"/>
                  </a:cubicBezTo>
                  <a:cubicBezTo>
                    <a:pt x="2706" y="1957"/>
                    <a:pt x="3071" y="2140"/>
                    <a:pt x="3405" y="2292"/>
                  </a:cubicBezTo>
                  <a:cubicBezTo>
                    <a:pt x="3436" y="2079"/>
                    <a:pt x="3436" y="1897"/>
                    <a:pt x="3466" y="1654"/>
                  </a:cubicBezTo>
                  <a:cubicBezTo>
                    <a:pt x="3466" y="1532"/>
                    <a:pt x="3527" y="1410"/>
                    <a:pt x="3527" y="1289"/>
                  </a:cubicBezTo>
                  <a:cubicBezTo>
                    <a:pt x="3344" y="1137"/>
                    <a:pt x="3132" y="985"/>
                    <a:pt x="3040" y="742"/>
                  </a:cubicBezTo>
                  <a:cubicBezTo>
                    <a:pt x="2828" y="498"/>
                    <a:pt x="2645" y="103"/>
                    <a:pt x="2311" y="12"/>
                  </a:cubicBezTo>
                  <a:cubicBezTo>
                    <a:pt x="2269" y="4"/>
                    <a:pt x="2228" y="0"/>
                    <a:pt x="2188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 flipH="1">
              <a:off x="8318315" y="2803362"/>
              <a:ext cx="186844" cy="611485"/>
            </a:xfrm>
            <a:custGeom>
              <a:rect b="b" l="l" r="r" t="t"/>
              <a:pathLst>
                <a:path extrusionOk="0" h="19502" w="5959">
                  <a:moveTo>
                    <a:pt x="3120" y="0"/>
                  </a:moveTo>
                  <a:cubicBezTo>
                    <a:pt x="2781" y="0"/>
                    <a:pt x="2467" y="228"/>
                    <a:pt x="2220" y="808"/>
                  </a:cubicBezTo>
                  <a:cubicBezTo>
                    <a:pt x="1946" y="1447"/>
                    <a:pt x="1612" y="2632"/>
                    <a:pt x="1308" y="4122"/>
                  </a:cubicBezTo>
                  <a:cubicBezTo>
                    <a:pt x="1247" y="4426"/>
                    <a:pt x="1186" y="4790"/>
                    <a:pt x="1095" y="5125"/>
                  </a:cubicBezTo>
                  <a:cubicBezTo>
                    <a:pt x="913" y="6097"/>
                    <a:pt x="730" y="7161"/>
                    <a:pt x="578" y="8225"/>
                  </a:cubicBezTo>
                  <a:cubicBezTo>
                    <a:pt x="487" y="8559"/>
                    <a:pt x="457" y="8894"/>
                    <a:pt x="426" y="9228"/>
                  </a:cubicBezTo>
                  <a:cubicBezTo>
                    <a:pt x="274" y="10201"/>
                    <a:pt x="183" y="11173"/>
                    <a:pt x="122" y="12085"/>
                  </a:cubicBezTo>
                  <a:cubicBezTo>
                    <a:pt x="122" y="12328"/>
                    <a:pt x="92" y="12572"/>
                    <a:pt x="92" y="12845"/>
                  </a:cubicBezTo>
                  <a:cubicBezTo>
                    <a:pt x="31" y="13727"/>
                    <a:pt x="1" y="14517"/>
                    <a:pt x="31" y="15246"/>
                  </a:cubicBezTo>
                  <a:cubicBezTo>
                    <a:pt x="92" y="15581"/>
                    <a:pt x="92" y="15885"/>
                    <a:pt x="122" y="16189"/>
                  </a:cubicBezTo>
                  <a:cubicBezTo>
                    <a:pt x="153" y="16462"/>
                    <a:pt x="183" y="16736"/>
                    <a:pt x="244" y="16948"/>
                  </a:cubicBezTo>
                  <a:cubicBezTo>
                    <a:pt x="548" y="18559"/>
                    <a:pt x="1186" y="19350"/>
                    <a:pt x="1794" y="19502"/>
                  </a:cubicBezTo>
                  <a:cubicBezTo>
                    <a:pt x="1672" y="18620"/>
                    <a:pt x="1551" y="17526"/>
                    <a:pt x="1520" y="16341"/>
                  </a:cubicBezTo>
                  <a:lnTo>
                    <a:pt x="1520" y="15368"/>
                  </a:lnTo>
                  <a:cubicBezTo>
                    <a:pt x="1551" y="14608"/>
                    <a:pt x="1612" y="13787"/>
                    <a:pt x="1703" y="13027"/>
                  </a:cubicBezTo>
                  <a:cubicBezTo>
                    <a:pt x="1764" y="12693"/>
                    <a:pt x="1824" y="12328"/>
                    <a:pt x="1916" y="11964"/>
                  </a:cubicBezTo>
                  <a:cubicBezTo>
                    <a:pt x="2128" y="11052"/>
                    <a:pt x="2432" y="10231"/>
                    <a:pt x="2888" y="9593"/>
                  </a:cubicBezTo>
                  <a:cubicBezTo>
                    <a:pt x="3071" y="9319"/>
                    <a:pt x="3314" y="9076"/>
                    <a:pt x="3527" y="8894"/>
                  </a:cubicBezTo>
                  <a:cubicBezTo>
                    <a:pt x="3679" y="8742"/>
                    <a:pt x="3922" y="8620"/>
                    <a:pt x="4104" y="8529"/>
                  </a:cubicBezTo>
                  <a:cubicBezTo>
                    <a:pt x="4378" y="8407"/>
                    <a:pt x="4590" y="8286"/>
                    <a:pt x="4803" y="8164"/>
                  </a:cubicBezTo>
                  <a:cubicBezTo>
                    <a:pt x="4834" y="7830"/>
                    <a:pt x="4894" y="7465"/>
                    <a:pt x="4986" y="7100"/>
                  </a:cubicBezTo>
                  <a:cubicBezTo>
                    <a:pt x="5046" y="6705"/>
                    <a:pt x="5168" y="6310"/>
                    <a:pt x="5259" y="5885"/>
                  </a:cubicBezTo>
                  <a:cubicBezTo>
                    <a:pt x="5472" y="4881"/>
                    <a:pt x="5745" y="3909"/>
                    <a:pt x="5958" y="3058"/>
                  </a:cubicBezTo>
                  <a:cubicBezTo>
                    <a:pt x="5958" y="3058"/>
                    <a:pt x="4364" y="0"/>
                    <a:pt x="3120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 flipH="1">
              <a:off x="8166775" y="2809194"/>
              <a:ext cx="276959" cy="637196"/>
            </a:xfrm>
            <a:custGeom>
              <a:rect b="b" l="l" r="r" t="t"/>
              <a:pathLst>
                <a:path extrusionOk="0" h="20322" w="8833">
                  <a:moveTo>
                    <a:pt x="7816" y="1"/>
                  </a:moveTo>
                  <a:cubicBezTo>
                    <a:pt x="6430" y="1"/>
                    <a:pt x="4117" y="1869"/>
                    <a:pt x="4091" y="1869"/>
                  </a:cubicBezTo>
                  <a:cubicBezTo>
                    <a:pt x="4090" y="1869"/>
                    <a:pt x="4090" y="1869"/>
                    <a:pt x="4090" y="1869"/>
                  </a:cubicBezTo>
                  <a:cubicBezTo>
                    <a:pt x="3969" y="2841"/>
                    <a:pt x="3817" y="3905"/>
                    <a:pt x="3604" y="5060"/>
                  </a:cubicBezTo>
                  <a:cubicBezTo>
                    <a:pt x="3513" y="5516"/>
                    <a:pt x="3391" y="5942"/>
                    <a:pt x="3330" y="6398"/>
                  </a:cubicBezTo>
                  <a:cubicBezTo>
                    <a:pt x="3087" y="7340"/>
                    <a:pt x="2905" y="8282"/>
                    <a:pt x="2692" y="9224"/>
                  </a:cubicBezTo>
                  <a:lnTo>
                    <a:pt x="2449" y="10136"/>
                  </a:lnTo>
                  <a:cubicBezTo>
                    <a:pt x="2236" y="11048"/>
                    <a:pt x="1993" y="11960"/>
                    <a:pt x="1780" y="12841"/>
                  </a:cubicBezTo>
                  <a:cubicBezTo>
                    <a:pt x="1659" y="13176"/>
                    <a:pt x="1568" y="13541"/>
                    <a:pt x="1476" y="13875"/>
                  </a:cubicBezTo>
                  <a:cubicBezTo>
                    <a:pt x="1233" y="14787"/>
                    <a:pt x="960" y="15607"/>
                    <a:pt x="747" y="16337"/>
                  </a:cubicBezTo>
                  <a:cubicBezTo>
                    <a:pt x="716" y="16489"/>
                    <a:pt x="656" y="16641"/>
                    <a:pt x="625" y="16762"/>
                  </a:cubicBezTo>
                  <a:cubicBezTo>
                    <a:pt x="564" y="17036"/>
                    <a:pt x="473" y="17218"/>
                    <a:pt x="443" y="17431"/>
                  </a:cubicBezTo>
                  <a:cubicBezTo>
                    <a:pt x="1" y="19228"/>
                    <a:pt x="489" y="20321"/>
                    <a:pt x="1404" y="20321"/>
                  </a:cubicBezTo>
                  <a:cubicBezTo>
                    <a:pt x="1495" y="20321"/>
                    <a:pt x="1590" y="20310"/>
                    <a:pt x="1689" y="20288"/>
                  </a:cubicBezTo>
                  <a:cubicBezTo>
                    <a:pt x="2327" y="20167"/>
                    <a:pt x="3087" y="19559"/>
                    <a:pt x="3908" y="18434"/>
                  </a:cubicBezTo>
                  <a:cubicBezTo>
                    <a:pt x="4060" y="18191"/>
                    <a:pt x="4212" y="17978"/>
                    <a:pt x="4364" y="17705"/>
                  </a:cubicBezTo>
                  <a:cubicBezTo>
                    <a:pt x="4516" y="17431"/>
                    <a:pt x="4668" y="17127"/>
                    <a:pt x="4820" y="16793"/>
                  </a:cubicBezTo>
                  <a:cubicBezTo>
                    <a:pt x="5154" y="16063"/>
                    <a:pt x="5458" y="15243"/>
                    <a:pt x="5793" y="14361"/>
                  </a:cubicBezTo>
                  <a:cubicBezTo>
                    <a:pt x="5884" y="14088"/>
                    <a:pt x="5975" y="13845"/>
                    <a:pt x="6066" y="13571"/>
                  </a:cubicBezTo>
                  <a:cubicBezTo>
                    <a:pt x="6400" y="12629"/>
                    <a:pt x="6704" y="11595"/>
                    <a:pt x="7008" y="10562"/>
                  </a:cubicBezTo>
                  <a:cubicBezTo>
                    <a:pt x="7130" y="10197"/>
                    <a:pt x="7191" y="9863"/>
                    <a:pt x="7312" y="9468"/>
                  </a:cubicBezTo>
                  <a:lnTo>
                    <a:pt x="7768" y="7644"/>
                  </a:lnTo>
                  <a:lnTo>
                    <a:pt x="8103" y="6154"/>
                  </a:lnTo>
                  <a:lnTo>
                    <a:pt x="8346" y="5030"/>
                  </a:lnTo>
                  <a:cubicBezTo>
                    <a:pt x="8680" y="3388"/>
                    <a:pt x="8832" y="2051"/>
                    <a:pt x="8832" y="1291"/>
                  </a:cubicBezTo>
                  <a:cubicBezTo>
                    <a:pt x="8823" y="336"/>
                    <a:pt x="8403" y="1"/>
                    <a:pt x="7816" y="1"/>
                  </a:cubicBezTo>
                  <a:close/>
                </a:path>
              </a:pathLst>
            </a:custGeom>
            <a:solidFill>
              <a:srgbClr val="68B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 flipH="1">
              <a:off x="8182044" y="2943239"/>
              <a:ext cx="158217" cy="68479"/>
            </a:xfrm>
            <a:custGeom>
              <a:rect b="b" l="l" r="r" t="t"/>
              <a:pathLst>
                <a:path extrusionOk="0" h="2184" w="5046">
                  <a:moveTo>
                    <a:pt x="2621" y="1"/>
                  </a:moveTo>
                  <a:cubicBezTo>
                    <a:pt x="2183" y="1"/>
                    <a:pt x="1700" y="294"/>
                    <a:pt x="1307" y="451"/>
                  </a:cubicBezTo>
                  <a:lnTo>
                    <a:pt x="395" y="785"/>
                  </a:lnTo>
                  <a:cubicBezTo>
                    <a:pt x="365" y="816"/>
                    <a:pt x="304" y="816"/>
                    <a:pt x="243" y="876"/>
                  </a:cubicBezTo>
                  <a:cubicBezTo>
                    <a:pt x="182" y="1302"/>
                    <a:pt x="61" y="1727"/>
                    <a:pt x="0" y="2183"/>
                  </a:cubicBezTo>
                  <a:cubicBezTo>
                    <a:pt x="365" y="2123"/>
                    <a:pt x="760" y="1940"/>
                    <a:pt x="1094" y="1788"/>
                  </a:cubicBezTo>
                  <a:cubicBezTo>
                    <a:pt x="1459" y="1545"/>
                    <a:pt x="1854" y="1272"/>
                    <a:pt x="2310" y="1272"/>
                  </a:cubicBezTo>
                  <a:cubicBezTo>
                    <a:pt x="2523" y="1272"/>
                    <a:pt x="2766" y="1332"/>
                    <a:pt x="2948" y="1393"/>
                  </a:cubicBezTo>
                  <a:cubicBezTo>
                    <a:pt x="3587" y="1545"/>
                    <a:pt x="4195" y="1727"/>
                    <a:pt x="4803" y="1879"/>
                  </a:cubicBezTo>
                  <a:lnTo>
                    <a:pt x="5046" y="755"/>
                  </a:lnTo>
                  <a:cubicBezTo>
                    <a:pt x="5015" y="724"/>
                    <a:pt x="4955" y="724"/>
                    <a:pt x="4924" y="724"/>
                  </a:cubicBezTo>
                  <a:cubicBezTo>
                    <a:pt x="4407" y="572"/>
                    <a:pt x="3830" y="451"/>
                    <a:pt x="3344" y="208"/>
                  </a:cubicBezTo>
                  <a:cubicBezTo>
                    <a:pt x="3131" y="147"/>
                    <a:pt x="2979" y="56"/>
                    <a:pt x="2827" y="25"/>
                  </a:cubicBezTo>
                  <a:cubicBezTo>
                    <a:pt x="2760" y="9"/>
                    <a:pt x="2691" y="1"/>
                    <a:pt x="2621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 flipH="1">
              <a:off x="8214434" y="3077190"/>
              <a:ext cx="152511" cy="63180"/>
            </a:xfrm>
            <a:custGeom>
              <a:rect b="b" l="l" r="r" t="t"/>
              <a:pathLst>
                <a:path extrusionOk="0" h="2015" w="4864">
                  <a:moveTo>
                    <a:pt x="2519" y="1"/>
                  </a:moveTo>
                  <a:cubicBezTo>
                    <a:pt x="2428" y="1"/>
                    <a:pt x="2349" y="50"/>
                    <a:pt x="2249" y="100"/>
                  </a:cubicBezTo>
                  <a:cubicBezTo>
                    <a:pt x="1641" y="343"/>
                    <a:pt x="760" y="313"/>
                    <a:pt x="243" y="708"/>
                  </a:cubicBezTo>
                  <a:lnTo>
                    <a:pt x="0" y="1620"/>
                  </a:lnTo>
                  <a:cubicBezTo>
                    <a:pt x="97" y="1630"/>
                    <a:pt x="196" y="1635"/>
                    <a:pt x="295" y="1635"/>
                  </a:cubicBezTo>
                  <a:cubicBezTo>
                    <a:pt x="759" y="1635"/>
                    <a:pt x="1241" y="1527"/>
                    <a:pt x="1641" y="1376"/>
                  </a:cubicBezTo>
                  <a:cubicBezTo>
                    <a:pt x="1672" y="1346"/>
                    <a:pt x="1702" y="1346"/>
                    <a:pt x="1702" y="1346"/>
                  </a:cubicBezTo>
                  <a:cubicBezTo>
                    <a:pt x="1945" y="1255"/>
                    <a:pt x="2219" y="1133"/>
                    <a:pt x="2462" y="1133"/>
                  </a:cubicBezTo>
                  <a:cubicBezTo>
                    <a:pt x="2736" y="1194"/>
                    <a:pt x="2948" y="1346"/>
                    <a:pt x="3192" y="1407"/>
                  </a:cubicBezTo>
                  <a:cubicBezTo>
                    <a:pt x="3617" y="1559"/>
                    <a:pt x="4134" y="1589"/>
                    <a:pt x="4438" y="1893"/>
                  </a:cubicBezTo>
                  <a:lnTo>
                    <a:pt x="4559" y="2015"/>
                  </a:lnTo>
                  <a:cubicBezTo>
                    <a:pt x="4681" y="1650"/>
                    <a:pt x="4742" y="1316"/>
                    <a:pt x="4863" y="921"/>
                  </a:cubicBezTo>
                  <a:cubicBezTo>
                    <a:pt x="4195" y="769"/>
                    <a:pt x="3496" y="556"/>
                    <a:pt x="2888" y="130"/>
                  </a:cubicBezTo>
                  <a:cubicBezTo>
                    <a:pt x="2857" y="130"/>
                    <a:pt x="2827" y="100"/>
                    <a:pt x="2766" y="100"/>
                  </a:cubicBezTo>
                  <a:cubicBezTo>
                    <a:pt x="2705" y="39"/>
                    <a:pt x="2675" y="9"/>
                    <a:pt x="2584" y="9"/>
                  </a:cubicBezTo>
                  <a:cubicBezTo>
                    <a:pt x="2561" y="3"/>
                    <a:pt x="2540" y="1"/>
                    <a:pt x="2519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 flipH="1">
              <a:off x="8252562" y="3207315"/>
              <a:ext cx="143951" cy="52206"/>
            </a:xfrm>
            <a:custGeom>
              <a:rect b="b" l="l" r="r" t="t"/>
              <a:pathLst>
                <a:path extrusionOk="0" h="1665" w="4591">
                  <a:moveTo>
                    <a:pt x="2899" y="1"/>
                  </a:moveTo>
                  <a:cubicBezTo>
                    <a:pt x="2542" y="1"/>
                    <a:pt x="2199" y="144"/>
                    <a:pt x="1855" y="236"/>
                  </a:cubicBezTo>
                  <a:cubicBezTo>
                    <a:pt x="1733" y="266"/>
                    <a:pt x="1673" y="266"/>
                    <a:pt x="1551" y="296"/>
                  </a:cubicBezTo>
                  <a:cubicBezTo>
                    <a:pt x="1399" y="357"/>
                    <a:pt x="1247" y="357"/>
                    <a:pt x="1095" y="357"/>
                  </a:cubicBezTo>
                  <a:cubicBezTo>
                    <a:pt x="882" y="357"/>
                    <a:pt x="639" y="205"/>
                    <a:pt x="426" y="205"/>
                  </a:cubicBezTo>
                  <a:lnTo>
                    <a:pt x="305" y="205"/>
                  </a:lnTo>
                  <a:cubicBezTo>
                    <a:pt x="183" y="540"/>
                    <a:pt x="122" y="874"/>
                    <a:pt x="1" y="1208"/>
                  </a:cubicBezTo>
                  <a:cubicBezTo>
                    <a:pt x="253" y="1276"/>
                    <a:pt x="542" y="1296"/>
                    <a:pt x="781" y="1296"/>
                  </a:cubicBezTo>
                  <a:cubicBezTo>
                    <a:pt x="974" y="1296"/>
                    <a:pt x="1135" y="1283"/>
                    <a:pt x="1217" y="1269"/>
                  </a:cubicBezTo>
                  <a:cubicBezTo>
                    <a:pt x="1551" y="1208"/>
                    <a:pt x="1885" y="1148"/>
                    <a:pt x="2250" y="1148"/>
                  </a:cubicBezTo>
                  <a:cubicBezTo>
                    <a:pt x="2280" y="1146"/>
                    <a:pt x="2310" y="1146"/>
                    <a:pt x="2340" y="1146"/>
                  </a:cubicBezTo>
                  <a:cubicBezTo>
                    <a:pt x="3009" y="1146"/>
                    <a:pt x="3677" y="1461"/>
                    <a:pt x="4317" y="1664"/>
                  </a:cubicBezTo>
                  <a:cubicBezTo>
                    <a:pt x="4408" y="1391"/>
                    <a:pt x="4530" y="1148"/>
                    <a:pt x="4591" y="874"/>
                  </a:cubicBezTo>
                  <a:cubicBezTo>
                    <a:pt x="4530" y="844"/>
                    <a:pt x="4439" y="844"/>
                    <a:pt x="4439" y="813"/>
                  </a:cubicBezTo>
                  <a:cubicBezTo>
                    <a:pt x="3983" y="661"/>
                    <a:pt x="3709" y="205"/>
                    <a:pt x="3253" y="53"/>
                  </a:cubicBezTo>
                  <a:cubicBezTo>
                    <a:pt x="3133" y="16"/>
                    <a:pt x="3015" y="1"/>
                    <a:pt x="2899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 flipH="1">
              <a:off x="8292603" y="3295926"/>
              <a:ext cx="136300" cy="67476"/>
            </a:xfrm>
            <a:custGeom>
              <a:rect b="b" l="l" r="r" t="t"/>
              <a:pathLst>
                <a:path extrusionOk="0" h="2152" w="4347">
                  <a:moveTo>
                    <a:pt x="1934" y="1"/>
                  </a:moveTo>
                  <a:cubicBezTo>
                    <a:pt x="1885" y="1"/>
                    <a:pt x="1839" y="8"/>
                    <a:pt x="1794" y="24"/>
                  </a:cubicBezTo>
                  <a:cubicBezTo>
                    <a:pt x="1520" y="115"/>
                    <a:pt x="1307" y="328"/>
                    <a:pt x="1064" y="449"/>
                  </a:cubicBezTo>
                  <a:cubicBezTo>
                    <a:pt x="821" y="601"/>
                    <a:pt x="578" y="662"/>
                    <a:pt x="304" y="753"/>
                  </a:cubicBezTo>
                  <a:cubicBezTo>
                    <a:pt x="274" y="905"/>
                    <a:pt x="243" y="1057"/>
                    <a:pt x="183" y="1179"/>
                  </a:cubicBezTo>
                  <a:cubicBezTo>
                    <a:pt x="122" y="1422"/>
                    <a:pt x="31" y="1635"/>
                    <a:pt x="0" y="1847"/>
                  </a:cubicBezTo>
                  <a:cubicBezTo>
                    <a:pt x="69" y="1852"/>
                    <a:pt x="138" y="1855"/>
                    <a:pt x="207" y="1855"/>
                  </a:cubicBezTo>
                  <a:cubicBezTo>
                    <a:pt x="562" y="1855"/>
                    <a:pt x="906" y="1787"/>
                    <a:pt x="1186" y="1635"/>
                  </a:cubicBezTo>
                  <a:cubicBezTo>
                    <a:pt x="1307" y="1543"/>
                    <a:pt x="1459" y="1483"/>
                    <a:pt x="1550" y="1391"/>
                  </a:cubicBezTo>
                  <a:cubicBezTo>
                    <a:pt x="1678" y="1337"/>
                    <a:pt x="1795" y="1293"/>
                    <a:pt x="1907" y="1293"/>
                  </a:cubicBezTo>
                  <a:cubicBezTo>
                    <a:pt x="1982" y="1293"/>
                    <a:pt x="2055" y="1312"/>
                    <a:pt x="2128" y="1361"/>
                  </a:cubicBezTo>
                  <a:cubicBezTo>
                    <a:pt x="2250" y="1422"/>
                    <a:pt x="2310" y="1574"/>
                    <a:pt x="2432" y="1695"/>
                  </a:cubicBezTo>
                  <a:cubicBezTo>
                    <a:pt x="2736" y="2030"/>
                    <a:pt x="3222" y="1999"/>
                    <a:pt x="3648" y="2060"/>
                  </a:cubicBezTo>
                  <a:cubicBezTo>
                    <a:pt x="3739" y="2121"/>
                    <a:pt x="3800" y="2121"/>
                    <a:pt x="3891" y="2151"/>
                  </a:cubicBezTo>
                  <a:cubicBezTo>
                    <a:pt x="4043" y="1878"/>
                    <a:pt x="4195" y="1574"/>
                    <a:pt x="4347" y="1239"/>
                  </a:cubicBezTo>
                  <a:cubicBezTo>
                    <a:pt x="3800" y="1179"/>
                    <a:pt x="3222" y="1118"/>
                    <a:pt x="2857" y="632"/>
                  </a:cubicBezTo>
                  <a:cubicBezTo>
                    <a:pt x="2584" y="449"/>
                    <a:pt x="2432" y="84"/>
                    <a:pt x="2098" y="24"/>
                  </a:cubicBezTo>
                  <a:cubicBezTo>
                    <a:pt x="2037" y="8"/>
                    <a:pt x="1984" y="1"/>
                    <a:pt x="193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 flipH="1">
              <a:off x="8166776" y="2809194"/>
              <a:ext cx="278777" cy="637196"/>
            </a:xfrm>
            <a:custGeom>
              <a:rect b="b" l="l" r="r" t="t"/>
              <a:pathLst>
                <a:path extrusionOk="0" h="20322" w="8891">
                  <a:moveTo>
                    <a:pt x="7873" y="1"/>
                  </a:moveTo>
                  <a:cubicBezTo>
                    <a:pt x="6486" y="1"/>
                    <a:pt x="4166" y="1869"/>
                    <a:pt x="4119" y="1869"/>
                  </a:cubicBezTo>
                  <a:cubicBezTo>
                    <a:pt x="4118" y="1869"/>
                    <a:pt x="4118" y="1869"/>
                    <a:pt x="4118" y="1869"/>
                  </a:cubicBezTo>
                  <a:cubicBezTo>
                    <a:pt x="3996" y="2841"/>
                    <a:pt x="3844" y="3905"/>
                    <a:pt x="3601" y="5060"/>
                  </a:cubicBezTo>
                  <a:cubicBezTo>
                    <a:pt x="3540" y="5516"/>
                    <a:pt x="3419" y="5942"/>
                    <a:pt x="3358" y="6398"/>
                  </a:cubicBezTo>
                  <a:cubicBezTo>
                    <a:pt x="3115" y="7340"/>
                    <a:pt x="2933" y="8282"/>
                    <a:pt x="2689" y="9224"/>
                  </a:cubicBezTo>
                  <a:lnTo>
                    <a:pt x="2477" y="10136"/>
                  </a:lnTo>
                  <a:cubicBezTo>
                    <a:pt x="2233" y="11048"/>
                    <a:pt x="2021" y="11960"/>
                    <a:pt x="1778" y="12841"/>
                  </a:cubicBezTo>
                  <a:cubicBezTo>
                    <a:pt x="1686" y="13176"/>
                    <a:pt x="1595" y="13541"/>
                    <a:pt x="1474" y="13875"/>
                  </a:cubicBezTo>
                  <a:cubicBezTo>
                    <a:pt x="1261" y="14787"/>
                    <a:pt x="987" y="15607"/>
                    <a:pt x="774" y="16337"/>
                  </a:cubicBezTo>
                  <a:cubicBezTo>
                    <a:pt x="714" y="16489"/>
                    <a:pt x="683" y="16641"/>
                    <a:pt x="653" y="16762"/>
                  </a:cubicBezTo>
                  <a:cubicBezTo>
                    <a:pt x="562" y="17036"/>
                    <a:pt x="501" y="17218"/>
                    <a:pt x="471" y="17431"/>
                  </a:cubicBezTo>
                  <a:cubicBezTo>
                    <a:pt x="1" y="19228"/>
                    <a:pt x="511" y="20321"/>
                    <a:pt x="1431" y="20321"/>
                  </a:cubicBezTo>
                  <a:cubicBezTo>
                    <a:pt x="1522" y="20321"/>
                    <a:pt x="1618" y="20310"/>
                    <a:pt x="1717" y="20288"/>
                  </a:cubicBezTo>
                  <a:cubicBezTo>
                    <a:pt x="1838" y="19680"/>
                    <a:pt x="1838" y="19073"/>
                    <a:pt x="1869" y="18465"/>
                  </a:cubicBezTo>
                  <a:cubicBezTo>
                    <a:pt x="1899" y="17978"/>
                    <a:pt x="1929" y="17492"/>
                    <a:pt x="2021" y="16975"/>
                  </a:cubicBezTo>
                  <a:cubicBezTo>
                    <a:pt x="2081" y="16580"/>
                    <a:pt x="2173" y="16124"/>
                    <a:pt x="2294" y="15699"/>
                  </a:cubicBezTo>
                  <a:cubicBezTo>
                    <a:pt x="2446" y="15091"/>
                    <a:pt x="2598" y="14513"/>
                    <a:pt x="2750" y="13936"/>
                  </a:cubicBezTo>
                  <a:cubicBezTo>
                    <a:pt x="2841" y="13632"/>
                    <a:pt x="2933" y="13297"/>
                    <a:pt x="3054" y="12993"/>
                  </a:cubicBezTo>
                  <a:lnTo>
                    <a:pt x="3844" y="10714"/>
                  </a:lnTo>
                  <a:cubicBezTo>
                    <a:pt x="3905" y="10410"/>
                    <a:pt x="4027" y="10197"/>
                    <a:pt x="4148" y="9954"/>
                  </a:cubicBezTo>
                  <a:cubicBezTo>
                    <a:pt x="4452" y="9285"/>
                    <a:pt x="4787" y="8920"/>
                    <a:pt x="5243" y="8677"/>
                  </a:cubicBezTo>
                  <a:cubicBezTo>
                    <a:pt x="5820" y="8373"/>
                    <a:pt x="6489" y="8161"/>
                    <a:pt x="7492" y="7796"/>
                  </a:cubicBezTo>
                  <a:cubicBezTo>
                    <a:pt x="7613" y="7765"/>
                    <a:pt x="7705" y="7674"/>
                    <a:pt x="7826" y="7644"/>
                  </a:cubicBezTo>
                  <a:lnTo>
                    <a:pt x="8161" y="6154"/>
                  </a:lnTo>
                  <a:lnTo>
                    <a:pt x="8404" y="5030"/>
                  </a:lnTo>
                  <a:cubicBezTo>
                    <a:pt x="8738" y="3388"/>
                    <a:pt x="8890" y="2051"/>
                    <a:pt x="8890" y="1291"/>
                  </a:cubicBezTo>
                  <a:cubicBezTo>
                    <a:pt x="8881" y="336"/>
                    <a:pt x="8461" y="1"/>
                    <a:pt x="7873" y="1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 flipH="1">
              <a:off x="7998209" y="2791384"/>
              <a:ext cx="331266" cy="614495"/>
            </a:xfrm>
            <a:custGeom>
              <a:rect b="b" l="l" r="r" t="t"/>
              <a:pathLst>
                <a:path extrusionOk="0" h="19598" w="10565">
                  <a:moveTo>
                    <a:pt x="9430" y="0"/>
                  </a:moveTo>
                  <a:cubicBezTo>
                    <a:pt x="8011" y="0"/>
                    <a:pt x="5665" y="1555"/>
                    <a:pt x="5644" y="1555"/>
                  </a:cubicBezTo>
                  <a:cubicBezTo>
                    <a:pt x="5431" y="2528"/>
                    <a:pt x="5158" y="3592"/>
                    <a:pt x="4854" y="4686"/>
                  </a:cubicBezTo>
                  <a:cubicBezTo>
                    <a:pt x="4732" y="5111"/>
                    <a:pt x="4611" y="5507"/>
                    <a:pt x="4459" y="5963"/>
                  </a:cubicBezTo>
                  <a:cubicBezTo>
                    <a:pt x="4215" y="6874"/>
                    <a:pt x="3911" y="7847"/>
                    <a:pt x="3608" y="8759"/>
                  </a:cubicBezTo>
                  <a:cubicBezTo>
                    <a:pt x="3486" y="9063"/>
                    <a:pt x="3395" y="9306"/>
                    <a:pt x="3304" y="9610"/>
                  </a:cubicBezTo>
                  <a:cubicBezTo>
                    <a:pt x="3000" y="10522"/>
                    <a:pt x="2635" y="11403"/>
                    <a:pt x="2331" y="12254"/>
                  </a:cubicBezTo>
                  <a:cubicBezTo>
                    <a:pt x="2240" y="12589"/>
                    <a:pt x="2088" y="12923"/>
                    <a:pt x="1966" y="13227"/>
                  </a:cubicBezTo>
                  <a:cubicBezTo>
                    <a:pt x="1632" y="14109"/>
                    <a:pt x="1328" y="14899"/>
                    <a:pt x="1024" y="15628"/>
                  </a:cubicBezTo>
                  <a:cubicBezTo>
                    <a:pt x="963" y="15750"/>
                    <a:pt x="902" y="15902"/>
                    <a:pt x="872" y="15993"/>
                  </a:cubicBezTo>
                  <a:cubicBezTo>
                    <a:pt x="750" y="16236"/>
                    <a:pt x="659" y="16449"/>
                    <a:pt x="598" y="16662"/>
                  </a:cubicBezTo>
                  <a:cubicBezTo>
                    <a:pt x="0" y="18457"/>
                    <a:pt x="465" y="19597"/>
                    <a:pt x="1440" y="19597"/>
                  </a:cubicBezTo>
                  <a:cubicBezTo>
                    <a:pt x="1653" y="19597"/>
                    <a:pt x="1892" y="19543"/>
                    <a:pt x="2149" y="19428"/>
                  </a:cubicBezTo>
                  <a:cubicBezTo>
                    <a:pt x="2696" y="19185"/>
                    <a:pt x="3304" y="18698"/>
                    <a:pt x="3942" y="17938"/>
                  </a:cubicBezTo>
                  <a:cubicBezTo>
                    <a:pt x="4094" y="17756"/>
                    <a:pt x="4246" y="17513"/>
                    <a:pt x="4428" y="17270"/>
                  </a:cubicBezTo>
                  <a:cubicBezTo>
                    <a:pt x="4611" y="16996"/>
                    <a:pt x="4823" y="16692"/>
                    <a:pt x="5006" y="16388"/>
                  </a:cubicBezTo>
                  <a:cubicBezTo>
                    <a:pt x="5431" y="15689"/>
                    <a:pt x="5796" y="14929"/>
                    <a:pt x="6222" y="14078"/>
                  </a:cubicBezTo>
                  <a:cubicBezTo>
                    <a:pt x="6343" y="13835"/>
                    <a:pt x="6434" y="13561"/>
                    <a:pt x="6556" y="13318"/>
                  </a:cubicBezTo>
                  <a:cubicBezTo>
                    <a:pt x="6981" y="12376"/>
                    <a:pt x="7407" y="11403"/>
                    <a:pt x="7772" y="10431"/>
                  </a:cubicBezTo>
                  <a:cubicBezTo>
                    <a:pt x="7924" y="10066"/>
                    <a:pt x="8045" y="9701"/>
                    <a:pt x="8197" y="9336"/>
                  </a:cubicBezTo>
                  <a:cubicBezTo>
                    <a:pt x="8258" y="9124"/>
                    <a:pt x="8380" y="8850"/>
                    <a:pt x="8471" y="8637"/>
                  </a:cubicBezTo>
                  <a:cubicBezTo>
                    <a:pt x="8775" y="7756"/>
                    <a:pt x="9018" y="6935"/>
                    <a:pt x="9292" y="6115"/>
                  </a:cubicBezTo>
                  <a:cubicBezTo>
                    <a:pt x="9413" y="5750"/>
                    <a:pt x="9535" y="5355"/>
                    <a:pt x="9626" y="5020"/>
                  </a:cubicBezTo>
                  <a:cubicBezTo>
                    <a:pt x="10082" y="3470"/>
                    <a:pt x="10386" y="2133"/>
                    <a:pt x="10477" y="1373"/>
                  </a:cubicBezTo>
                  <a:cubicBezTo>
                    <a:pt x="10565" y="348"/>
                    <a:pt x="10101" y="0"/>
                    <a:pt x="9430" y="0"/>
                  </a:cubicBezTo>
                  <a:close/>
                </a:path>
              </a:pathLst>
            </a:custGeom>
            <a:solidFill>
              <a:srgbClr val="68B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 flipH="1">
              <a:off x="8025736" y="2919753"/>
              <a:ext cx="161102" cy="63368"/>
            </a:xfrm>
            <a:custGeom>
              <a:rect b="b" l="l" r="r" t="t"/>
              <a:pathLst>
                <a:path extrusionOk="0" h="2021" w="5138">
                  <a:moveTo>
                    <a:pt x="2727" y="0"/>
                  </a:moveTo>
                  <a:cubicBezTo>
                    <a:pt x="2310" y="0"/>
                    <a:pt x="1852" y="198"/>
                    <a:pt x="1490" y="318"/>
                  </a:cubicBezTo>
                  <a:cubicBezTo>
                    <a:pt x="1186" y="410"/>
                    <a:pt x="821" y="440"/>
                    <a:pt x="518" y="562"/>
                  </a:cubicBezTo>
                  <a:cubicBezTo>
                    <a:pt x="487" y="592"/>
                    <a:pt x="426" y="592"/>
                    <a:pt x="366" y="622"/>
                  </a:cubicBezTo>
                  <a:cubicBezTo>
                    <a:pt x="274" y="1048"/>
                    <a:pt x="153" y="1473"/>
                    <a:pt x="1" y="1929"/>
                  </a:cubicBezTo>
                  <a:cubicBezTo>
                    <a:pt x="366" y="1869"/>
                    <a:pt x="791" y="1777"/>
                    <a:pt x="1125" y="1625"/>
                  </a:cubicBezTo>
                  <a:cubicBezTo>
                    <a:pt x="1524" y="1426"/>
                    <a:pt x="1895" y="1227"/>
                    <a:pt x="2314" y="1227"/>
                  </a:cubicBezTo>
                  <a:cubicBezTo>
                    <a:pt x="2343" y="1227"/>
                    <a:pt x="2373" y="1228"/>
                    <a:pt x="2402" y="1230"/>
                  </a:cubicBezTo>
                  <a:cubicBezTo>
                    <a:pt x="2584" y="1230"/>
                    <a:pt x="2797" y="1321"/>
                    <a:pt x="3010" y="1382"/>
                  </a:cubicBezTo>
                  <a:cubicBezTo>
                    <a:pt x="3618" y="1625"/>
                    <a:pt x="4165" y="1808"/>
                    <a:pt x="4773" y="2021"/>
                  </a:cubicBezTo>
                  <a:cubicBezTo>
                    <a:pt x="4895" y="1656"/>
                    <a:pt x="5016" y="1261"/>
                    <a:pt x="5138" y="926"/>
                  </a:cubicBezTo>
                  <a:cubicBezTo>
                    <a:pt x="5077" y="926"/>
                    <a:pt x="5046" y="896"/>
                    <a:pt x="5046" y="896"/>
                  </a:cubicBezTo>
                  <a:cubicBezTo>
                    <a:pt x="4530" y="714"/>
                    <a:pt x="3983" y="592"/>
                    <a:pt x="3496" y="288"/>
                  </a:cubicBezTo>
                  <a:cubicBezTo>
                    <a:pt x="3344" y="197"/>
                    <a:pt x="3192" y="106"/>
                    <a:pt x="3040" y="45"/>
                  </a:cubicBezTo>
                  <a:cubicBezTo>
                    <a:pt x="2940" y="14"/>
                    <a:pt x="2835" y="0"/>
                    <a:pt x="2727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 flipH="1">
              <a:off x="8071484" y="3051854"/>
              <a:ext cx="153483" cy="67570"/>
            </a:xfrm>
            <a:custGeom>
              <a:rect b="b" l="l" r="r" t="t"/>
              <a:pathLst>
                <a:path extrusionOk="0" h="2155" w="4895">
                  <a:moveTo>
                    <a:pt x="2623" y="0"/>
                  </a:moveTo>
                  <a:cubicBezTo>
                    <a:pt x="2540" y="0"/>
                    <a:pt x="2456" y="36"/>
                    <a:pt x="2372" y="57"/>
                  </a:cubicBezTo>
                  <a:cubicBezTo>
                    <a:pt x="1734" y="239"/>
                    <a:pt x="852" y="178"/>
                    <a:pt x="305" y="482"/>
                  </a:cubicBezTo>
                  <a:cubicBezTo>
                    <a:pt x="183" y="786"/>
                    <a:pt x="92" y="1029"/>
                    <a:pt x="1" y="1364"/>
                  </a:cubicBezTo>
                  <a:cubicBezTo>
                    <a:pt x="167" y="1393"/>
                    <a:pt x="351" y="1407"/>
                    <a:pt x="541" y="1407"/>
                  </a:cubicBezTo>
                  <a:cubicBezTo>
                    <a:pt x="944" y="1407"/>
                    <a:pt x="1373" y="1345"/>
                    <a:pt x="1703" y="1242"/>
                  </a:cubicBezTo>
                  <a:cubicBezTo>
                    <a:pt x="1939" y="1190"/>
                    <a:pt x="2153" y="1115"/>
                    <a:pt x="2383" y="1115"/>
                  </a:cubicBezTo>
                  <a:cubicBezTo>
                    <a:pt x="2419" y="1115"/>
                    <a:pt x="2456" y="1116"/>
                    <a:pt x="2493" y="1121"/>
                  </a:cubicBezTo>
                  <a:lnTo>
                    <a:pt x="2585" y="1121"/>
                  </a:lnTo>
                  <a:cubicBezTo>
                    <a:pt x="2797" y="1151"/>
                    <a:pt x="2949" y="1303"/>
                    <a:pt x="3193" y="1425"/>
                  </a:cubicBezTo>
                  <a:cubicBezTo>
                    <a:pt x="3557" y="1668"/>
                    <a:pt x="4074" y="1698"/>
                    <a:pt x="4378" y="2033"/>
                  </a:cubicBezTo>
                  <a:lnTo>
                    <a:pt x="4469" y="2154"/>
                  </a:lnTo>
                  <a:cubicBezTo>
                    <a:pt x="4621" y="1789"/>
                    <a:pt x="4743" y="1425"/>
                    <a:pt x="4895" y="1090"/>
                  </a:cubicBezTo>
                  <a:cubicBezTo>
                    <a:pt x="4408" y="938"/>
                    <a:pt x="3952" y="756"/>
                    <a:pt x="3557" y="543"/>
                  </a:cubicBezTo>
                  <a:cubicBezTo>
                    <a:pt x="3375" y="422"/>
                    <a:pt x="3193" y="330"/>
                    <a:pt x="2980" y="178"/>
                  </a:cubicBezTo>
                  <a:cubicBezTo>
                    <a:pt x="2919" y="87"/>
                    <a:pt x="2828" y="57"/>
                    <a:pt x="2737" y="26"/>
                  </a:cubicBezTo>
                  <a:cubicBezTo>
                    <a:pt x="2699" y="8"/>
                    <a:pt x="2661" y="0"/>
                    <a:pt x="2623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 flipH="1">
              <a:off x="8122938" y="3176555"/>
              <a:ext cx="143951" cy="57223"/>
            </a:xfrm>
            <a:custGeom>
              <a:rect b="b" l="l" r="r" t="t"/>
              <a:pathLst>
                <a:path extrusionOk="0" h="1825" w="4591">
                  <a:moveTo>
                    <a:pt x="396" y="1"/>
                  </a:moveTo>
                  <a:cubicBezTo>
                    <a:pt x="274" y="335"/>
                    <a:pt x="122" y="670"/>
                    <a:pt x="1" y="973"/>
                  </a:cubicBezTo>
                  <a:cubicBezTo>
                    <a:pt x="396" y="1125"/>
                    <a:pt x="1004" y="1125"/>
                    <a:pt x="1186" y="1125"/>
                  </a:cubicBezTo>
                  <a:cubicBezTo>
                    <a:pt x="1444" y="1104"/>
                    <a:pt x="1702" y="1082"/>
                    <a:pt x="1949" y="1082"/>
                  </a:cubicBezTo>
                  <a:cubicBezTo>
                    <a:pt x="2051" y="1082"/>
                    <a:pt x="2152" y="1086"/>
                    <a:pt x="2250" y="1095"/>
                  </a:cubicBezTo>
                  <a:lnTo>
                    <a:pt x="2311" y="1095"/>
                  </a:lnTo>
                  <a:cubicBezTo>
                    <a:pt x="3010" y="1186"/>
                    <a:pt x="3618" y="1521"/>
                    <a:pt x="4256" y="1825"/>
                  </a:cubicBezTo>
                  <a:cubicBezTo>
                    <a:pt x="4378" y="1581"/>
                    <a:pt x="4499" y="1308"/>
                    <a:pt x="4590" y="1065"/>
                  </a:cubicBezTo>
                  <a:cubicBezTo>
                    <a:pt x="4560" y="1034"/>
                    <a:pt x="4499" y="1034"/>
                    <a:pt x="4408" y="973"/>
                  </a:cubicBezTo>
                  <a:cubicBezTo>
                    <a:pt x="3982" y="791"/>
                    <a:pt x="3770" y="305"/>
                    <a:pt x="3314" y="122"/>
                  </a:cubicBezTo>
                  <a:cubicBezTo>
                    <a:pt x="3131" y="54"/>
                    <a:pt x="2983" y="20"/>
                    <a:pt x="2831" y="20"/>
                  </a:cubicBezTo>
                  <a:cubicBezTo>
                    <a:pt x="2780" y="20"/>
                    <a:pt x="2729" y="24"/>
                    <a:pt x="2675" y="31"/>
                  </a:cubicBezTo>
                  <a:cubicBezTo>
                    <a:pt x="2402" y="62"/>
                    <a:pt x="2159" y="153"/>
                    <a:pt x="1915" y="183"/>
                  </a:cubicBezTo>
                  <a:cubicBezTo>
                    <a:pt x="1748" y="204"/>
                    <a:pt x="1566" y="240"/>
                    <a:pt x="1399" y="240"/>
                  </a:cubicBezTo>
                  <a:cubicBezTo>
                    <a:pt x="1324" y="240"/>
                    <a:pt x="1252" y="232"/>
                    <a:pt x="1186" y="214"/>
                  </a:cubicBezTo>
                  <a:cubicBezTo>
                    <a:pt x="912" y="183"/>
                    <a:pt x="730" y="31"/>
                    <a:pt x="487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 flipH="1">
              <a:off x="8171539" y="3262407"/>
              <a:ext cx="139185" cy="71458"/>
            </a:xfrm>
            <a:custGeom>
              <a:rect b="b" l="l" r="r" t="t"/>
              <a:pathLst>
                <a:path extrusionOk="0" h="2279" w="4439">
                  <a:moveTo>
                    <a:pt x="2094" y="1"/>
                  </a:moveTo>
                  <a:cubicBezTo>
                    <a:pt x="1778" y="1"/>
                    <a:pt x="1497" y="236"/>
                    <a:pt x="1216" y="363"/>
                  </a:cubicBezTo>
                  <a:cubicBezTo>
                    <a:pt x="943" y="485"/>
                    <a:pt x="669" y="576"/>
                    <a:pt x="396" y="606"/>
                  </a:cubicBezTo>
                  <a:cubicBezTo>
                    <a:pt x="365" y="728"/>
                    <a:pt x="304" y="880"/>
                    <a:pt x="244" y="971"/>
                  </a:cubicBezTo>
                  <a:cubicBezTo>
                    <a:pt x="152" y="1214"/>
                    <a:pt x="61" y="1427"/>
                    <a:pt x="0" y="1640"/>
                  </a:cubicBezTo>
                  <a:cubicBezTo>
                    <a:pt x="125" y="1659"/>
                    <a:pt x="257" y="1669"/>
                    <a:pt x="389" y="1669"/>
                  </a:cubicBezTo>
                  <a:cubicBezTo>
                    <a:pt x="675" y="1669"/>
                    <a:pt x="967" y="1622"/>
                    <a:pt x="1216" y="1518"/>
                  </a:cubicBezTo>
                  <a:cubicBezTo>
                    <a:pt x="1435" y="1409"/>
                    <a:pt x="1685" y="1252"/>
                    <a:pt x="1910" y="1252"/>
                  </a:cubicBezTo>
                  <a:cubicBezTo>
                    <a:pt x="1998" y="1252"/>
                    <a:pt x="2082" y="1276"/>
                    <a:pt x="2158" y="1336"/>
                  </a:cubicBezTo>
                  <a:cubicBezTo>
                    <a:pt x="2310" y="1427"/>
                    <a:pt x="2341" y="1579"/>
                    <a:pt x="2462" y="1701"/>
                  </a:cubicBezTo>
                  <a:lnTo>
                    <a:pt x="2584" y="1822"/>
                  </a:lnTo>
                  <a:cubicBezTo>
                    <a:pt x="2827" y="2096"/>
                    <a:pt x="3253" y="2096"/>
                    <a:pt x="3648" y="2187"/>
                  </a:cubicBezTo>
                  <a:cubicBezTo>
                    <a:pt x="3709" y="2248"/>
                    <a:pt x="3800" y="2248"/>
                    <a:pt x="3861" y="2278"/>
                  </a:cubicBezTo>
                  <a:cubicBezTo>
                    <a:pt x="4073" y="2005"/>
                    <a:pt x="4256" y="1701"/>
                    <a:pt x="4438" y="1397"/>
                  </a:cubicBezTo>
                  <a:cubicBezTo>
                    <a:pt x="3952" y="1275"/>
                    <a:pt x="3374" y="1153"/>
                    <a:pt x="2949" y="758"/>
                  </a:cubicBezTo>
                  <a:cubicBezTo>
                    <a:pt x="2949" y="728"/>
                    <a:pt x="2918" y="728"/>
                    <a:pt x="2918" y="667"/>
                  </a:cubicBezTo>
                  <a:cubicBezTo>
                    <a:pt x="2736" y="424"/>
                    <a:pt x="2584" y="120"/>
                    <a:pt x="2280" y="29"/>
                  </a:cubicBezTo>
                  <a:cubicBezTo>
                    <a:pt x="2217" y="9"/>
                    <a:pt x="2155" y="1"/>
                    <a:pt x="209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 flipH="1">
              <a:off x="7998209" y="2791415"/>
              <a:ext cx="330325" cy="615405"/>
            </a:xfrm>
            <a:custGeom>
              <a:rect b="b" l="l" r="r" t="t"/>
              <a:pathLst>
                <a:path extrusionOk="0" h="19627" w="10535">
                  <a:moveTo>
                    <a:pt x="9404" y="0"/>
                  </a:moveTo>
                  <a:cubicBezTo>
                    <a:pt x="7987" y="0"/>
                    <a:pt x="5644" y="1564"/>
                    <a:pt x="5644" y="1585"/>
                  </a:cubicBezTo>
                  <a:cubicBezTo>
                    <a:pt x="5432" y="2557"/>
                    <a:pt x="5158" y="3621"/>
                    <a:pt x="4854" y="4715"/>
                  </a:cubicBezTo>
                  <a:cubicBezTo>
                    <a:pt x="4733" y="5141"/>
                    <a:pt x="4611" y="5536"/>
                    <a:pt x="4459" y="5992"/>
                  </a:cubicBezTo>
                  <a:cubicBezTo>
                    <a:pt x="4216" y="6904"/>
                    <a:pt x="3912" y="7876"/>
                    <a:pt x="3608" y="8788"/>
                  </a:cubicBezTo>
                  <a:cubicBezTo>
                    <a:pt x="3486" y="9092"/>
                    <a:pt x="3395" y="9335"/>
                    <a:pt x="3304" y="9670"/>
                  </a:cubicBezTo>
                  <a:cubicBezTo>
                    <a:pt x="3000" y="10551"/>
                    <a:pt x="2635" y="11433"/>
                    <a:pt x="2331" y="12284"/>
                  </a:cubicBezTo>
                  <a:cubicBezTo>
                    <a:pt x="2240" y="12618"/>
                    <a:pt x="2088" y="12953"/>
                    <a:pt x="1967" y="13256"/>
                  </a:cubicBezTo>
                  <a:cubicBezTo>
                    <a:pt x="1632" y="14138"/>
                    <a:pt x="1328" y="14928"/>
                    <a:pt x="1024" y="15658"/>
                  </a:cubicBezTo>
                  <a:cubicBezTo>
                    <a:pt x="964" y="15779"/>
                    <a:pt x="903" y="15931"/>
                    <a:pt x="872" y="16053"/>
                  </a:cubicBezTo>
                  <a:cubicBezTo>
                    <a:pt x="751" y="16266"/>
                    <a:pt x="660" y="16509"/>
                    <a:pt x="599" y="16691"/>
                  </a:cubicBezTo>
                  <a:cubicBezTo>
                    <a:pt x="0" y="18486"/>
                    <a:pt x="465" y="19627"/>
                    <a:pt x="1440" y="19627"/>
                  </a:cubicBezTo>
                  <a:cubicBezTo>
                    <a:pt x="1654" y="19627"/>
                    <a:pt x="1892" y="19572"/>
                    <a:pt x="2149" y="19457"/>
                  </a:cubicBezTo>
                  <a:cubicBezTo>
                    <a:pt x="2149" y="19244"/>
                    <a:pt x="2271" y="18971"/>
                    <a:pt x="2362" y="18728"/>
                  </a:cubicBezTo>
                  <a:cubicBezTo>
                    <a:pt x="2666" y="18120"/>
                    <a:pt x="2909" y="17481"/>
                    <a:pt x="3152" y="16843"/>
                  </a:cubicBezTo>
                  <a:cubicBezTo>
                    <a:pt x="3304" y="16509"/>
                    <a:pt x="3426" y="16114"/>
                    <a:pt x="3517" y="15749"/>
                  </a:cubicBezTo>
                  <a:cubicBezTo>
                    <a:pt x="3790" y="14928"/>
                    <a:pt x="4033" y="14138"/>
                    <a:pt x="4277" y="13378"/>
                  </a:cubicBezTo>
                  <a:cubicBezTo>
                    <a:pt x="4337" y="13317"/>
                    <a:pt x="4337" y="13226"/>
                    <a:pt x="4368" y="13165"/>
                  </a:cubicBezTo>
                  <a:cubicBezTo>
                    <a:pt x="4429" y="12892"/>
                    <a:pt x="4550" y="12588"/>
                    <a:pt x="4641" y="12284"/>
                  </a:cubicBezTo>
                  <a:cubicBezTo>
                    <a:pt x="4945" y="11250"/>
                    <a:pt x="5189" y="10095"/>
                    <a:pt x="5888" y="9396"/>
                  </a:cubicBezTo>
                  <a:cubicBezTo>
                    <a:pt x="6161" y="9123"/>
                    <a:pt x="6465" y="8910"/>
                    <a:pt x="6830" y="8788"/>
                  </a:cubicBezTo>
                  <a:lnTo>
                    <a:pt x="6860" y="8788"/>
                  </a:lnTo>
                  <a:cubicBezTo>
                    <a:pt x="7377" y="8636"/>
                    <a:pt x="7894" y="8636"/>
                    <a:pt x="8441" y="8636"/>
                  </a:cubicBezTo>
                  <a:cubicBezTo>
                    <a:pt x="8745" y="7755"/>
                    <a:pt x="8988" y="6934"/>
                    <a:pt x="9262" y="6114"/>
                  </a:cubicBezTo>
                  <a:cubicBezTo>
                    <a:pt x="9383" y="5749"/>
                    <a:pt x="9505" y="5354"/>
                    <a:pt x="9596" y="5019"/>
                  </a:cubicBezTo>
                  <a:cubicBezTo>
                    <a:pt x="10052" y="3469"/>
                    <a:pt x="10356" y="2132"/>
                    <a:pt x="10447" y="1372"/>
                  </a:cubicBezTo>
                  <a:cubicBezTo>
                    <a:pt x="10535" y="348"/>
                    <a:pt x="10072" y="0"/>
                    <a:pt x="9404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 flipH="1">
              <a:off x="8548023" y="4202069"/>
              <a:ext cx="23861" cy="9563"/>
            </a:xfrm>
            <a:custGeom>
              <a:rect b="b" l="l" r="r" t="t"/>
              <a:pathLst>
                <a:path extrusionOk="0" fill="none" h="305" w="761">
                  <a:moveTo>
                    <a:pt x="761" y="0"/>
                  </a:moveTo>
                  <a:cubicBezTo>
                    <a:pt x="609" y="183"/>
                    <a:pt x="457" y="304"/>
                    <a:pt x="275" y="274"/>
                  </a:cubicBezTo>
                  <a:cubicBezTo>
                    <a:pt x="183" y="213"/>
                    <a:pt x="92" y="152"/>
                    <a:pt x="1" y="0"/>
                  </a:cubicBezTo>
                  <a:close/>
                </a:path>
              </a:pathLst>
            </a:custGeom>
            <a:noFill/>
            <a:ln cap="flat" cmpd="sng" w="3800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 flipH="1">
              <a:off x="8261151" y="4197303"/>
              <a:ext cx="28596" cy="19095"/>
            </a:xfrm>
            <a:custGeom>
              <a:rect b="b" l="l" r="r" t="t"/>
              <a:pathLst>
                <a:path extrusionOk="0" fill="none" h="609" w="912">
                  <a:moveTo>
                    <a:pt x="912" y="0"/>
                  </a:moveTo>
                  <a:cubicBezTo>
                    <a:pt x="760" y="426"/>
                    <a:pt x="608" y="608"/>
                    <a:pt x="426" y="548"/>
                  </a:cubicBezTo>
                  <a:cubicBezTo>
                    <a:pt x="243" y="456"/>
                    <a:pt x="91" y="335"/>
                    <a:pt x="0" y="152"/>
                  </a:cubicBezTo>
                  <a:cubicBezTo>
                    <a:pt x="274" y="122"/>
                    <a:pt x="547" y="92"/>
                    <a:pt x="851" y="0"/>
                  </a:cubicBezTo>
                  <a:cubicBezTo>
                    <a:pt x="851" y="31"/>
                    <a:pt x="882" y="31"/>
                    <a:pt x="912" y="0"/>
                  </a:cubicBezTo>
                  <a:close/>
                </a:path>
              </a:pathLst>
            </a:custGeom>
            <a:noFill/>
            <a:ln cap="flat" cmpd="sng" w="3800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 flipH="1">
              <a:off x="7638779" y="1726612"/>
              <a:ext cx="267834" cy="197474"/>
            </a:xfrm>
            <a:custGeom>
              <a:rect b="b" l="l" r="r" t="t"/>
              <a:pathLst>
                <a:path extrusionOk="0" h="6298" w="8542">
                  <a:moveTo>
                    <a:pt x="3810" y="0"/>
                  </a:moveTo>
                  <a:cubicBezTo>
                    <a:pt x="3529" y="0"/>
                    <a:pt x="3213" y="58"/>
                    <a:pt x="2857" y="194"/>
                  </a:cubicBezTo>
                  <a:cubicBezTo>
                    <a:pt x="2523" y="285"/>
                    <a:pt x="2189" y="528"/>
                    <a:pt x="1763" y="801"/>
                  </a:cubicBezTo>
                  <a:cubicBezTo>
                    <a:pt x="973" y="1409"/>
                    <a:pt x="486" y="2139"/>
                    <a:pt x="304" y="2838"/>
                  </a:cubicBezTo>
                  <a:cubicBezTo>
                    <a:pt x="0" y="3841"/>
                    <a:pt x="213" y="4692"/>
                    <a:pt x="608" y="5026"/>
                  </a:cubicBezTo>
                  <a:cubicBezTo>
                    <a:pt x="2104" y="6112"/>
                    <a:pt x="4710" y="6298"/>
                    <a:pt x="6527" y="6298"/>
                  </a:cubicBezTo>
                  <a:cubicBezTo>
                    <a:pt x="7000" y="6298"/>
                    <a:pt x="7419" y="6285"/>
                    <a:pt x="7751" y="6273"/>
                  </a:cubicBezTo>
                  <a:cubicBezTo>
                    <a:pt x="7994" y="6273"/>
                    <a:pt x="8207" y="6242"/>
                    <a:pt x="8359" y="6242"/>
                  </a:cubicBezTo>
                  <a:lnTo>
                    <a:pt x="8541" y="6242"/>
                  </a:lnTo>
                  <a:cubicBezTo>
                    <a:pt x="8541" y="4327"/>
                    <a:pt x="6018" y="1561"/>
                    <a:pt x="5380" y="801"/>
                  </a:cubicBezTo>
                  <a:cubicBezTo>
                    <a:pt x="5030" y="385"/>
                    <a:pt x="4537" y="0"/>
                    <a:pt x="3810" y="0"/>
                  </a:cubicBezTo>
                  <a:close/>
                </a:path>
              </a:pathLst>
            </a:custGeom>
            <a:solidFill>
              <a:srgbClr val="272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 flipH="1">
              <a:off x="7638779" y="1726612"/>
              <a:ext cx="260215" cy="195749"/>
            </a:xfrm>
            <a:custGeom>
              <a:rect b="b" l="l" r="r" t="t"/>
              <a:pathLst>
                <a:path extrusionOk="0" h="6243" w="8299">
                  <a:moveTo>
                    <a:pt x="3537" y="0"/>
                  </a:moveTo>
                  <a:cubicBezTo>
                    <a:pt x="3256" y="0"/>
                    <a:pt x="2940" y="58"/>
                    <a:pt x="2584" y="194"/>
                  </a:cubicBezTo>
                  <a:cubicBezTo>
                    <a:pt x="2250" y="315"/>
                    <a:pt x="1915" y="528"/>
                    <a:pt x="1490" y="801"/>
                  </a:cubicBezTo>
                  <a:cubicBezTo>
                    <a:pt x="699" y="1409"/>
                    <a:pt x="213" y="2139"/>
                    <a:pt x="0" y="2838"/>
                  </a:cubicBezTo>
                  <a:cubicBezTo>
                    <a:pt x="274" y="3567"/>
                    <a:pt x="2827" y="4115"/>
                    <a:pt x="4256" y="4814"/>
                  </a:cubicBezTo>
                  <a:cubicBezTo>
                    <a:pt x="5380" y="5361"/>
                    <a:pt x="6475" y="5969"/>
                    <a:pt x="7417" y="6151"/>
                  </a:cubicBezTo>
                  <a:cubicBezTo>
                    <a:pt x="7690" y="6181"/>
                    <a:pt x="7903" y="6242"/>
                    <a:pt x="8116" y="6242"/>
                  </a:cubicBezTo>
                  <a:lnTo>
                    <a:pt x="8298" y="6242"/>
                  </a:lnTo>
                  <a:cubicBezTo>
                    <a:pt x="8298" y="4327"/>
                    <a:pt x="5775" y="1561"/>
                    <a:pt x="5107" y="801"/>
                  </a:cubicBezTo>
                  <a:cubicBezTo>
                    <a:pt x="4756" y="385"/>
                    <a:pt x="4263" y="0"/>
                    <a:pt x="3537" y="0"/>
                  </a:cubicBezTo>
                  <a:close/>
                </a:path>
              </a:pathLst>
            </a:custGeom>
            <a:solidFill>
              <a:srgbClr val="323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 flipH="1">
              <a:off x="7970456" y="1684627"/>
              <a:ext cx="150598" cy="139687"/>
            </a:xfrm>
            <a:custGeom>
              <a:rect b="b" l="l" r="r" t="t"/>
              <a:pathLst>
                <a:path extrusionOk="0" h="4455" w="4803">
                  <a:moveTo>
                    <a:pt x="2369" y="0"/>
                  </a:moveTo>
                  <a:cubicBezTo>
                    <a:pt x="1326" y="0"/>
                    <a:pt x="427" y="765"/>
                    <a:pt x="213" y="1836"/>
                  </a:cubicBezTo>
                  <a:cubicBezTo>
                    <a:pt x="0" y="3052"/>
                    <a:pt x="790" y="4177"/>
                    <a:pt x="2006" y="4420"/>
                  </a:cubicBezTo>
                  <a:cubicBezTo>
                    <a:pt x="2139" y="4443"/>
                    <a:pt x="2271" y="4455"/>
                    <a:pt x="2401" y="4455"/>
                  </a:cubicBezTo>
                  <a:cubicBezTo>
                    <a:pt x="3458" y="4455"/>
                    <a:pt x="4373" y="3709"/>
                    <a:pt x="4590" y="2627"/>
                  </a:cubicBezTo>
                  <a:cubicBezTo>
                    <a:pt x="4803" y="1411"/>
                    <a:pt x="4012" y="226"/>
                    <a:pt x="2797" y="43"/>
                  </a:cubicBezTo>
                  <a:cubicBezTo>
                    <a:pt x="2652" y="14"/>
                    <a:pt x="2509" y="0"/>
                    <a:pt x="2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 flipH="1">
              <a:off x="8000964" y="1709931"/>
              <a:ext cx="93407" cy="89330"/>
            </a:xfrm>
            <a:custGeom>
              <a:rect b="b" l="l" r="r" t="t"/>
              <a:pathLst>
                <a:path extrusionOk="0" h="2849" w="2979">
                  <a:moveTo>
                    <a:pt x="1538" y="1"/>
                  </a:moveTo>
                  <a:cubicBezTo>
                    <a:pt x="876" y="1"/>
                    <a:pt x="287" y="508"/>
                    <a:pt x="152" y="1181"/>
                  </a:cubicBezTo>
                  <a:cubicBezTo>
                    <a:pt x="0" y="1941"/>
                    <a:pt x="547" y="2671"/>
                    <a:pt x="1307" y="2823"/>
                  </a:cubicBezTo>
                  <a:cubicBezTo>
                    <a:pt x="1393" y="2840"/>
                    <a:pt x="1479" y="2848"/>
                    <a:pt x="1563" y="2848"/>
                  </a:cubicBezTo>
                  <a:cubicBezTo>
                    <a:pt x="2225" y="2848"/>
                    <a:pt x="2814" y="2342"/>
                    <a:pt x="2949" y="1668"/>
                  </a:cubicBezTo>
                  <a:cubicBezTo>
                    <a:pt x="2979" y="1364"/>
                    <a:pt x="2949" y="1060"/>
                    <a:pt x="2827" y="817"/>
                  </a:cubicBezTo>
                  <a:cubicBezTo>
                    <a:pt x="2705" y="938"/>
                    <a:pt x="2553" y="1060"/>
                    <a:pt x="2432" y="1181"/>
                  </a:cubicBezTo>
                  <a:cubicBezTo>
                    <a:pt x="2341" y="1273"/>
                    <a:pt x="2189" y="1425"/>
                    <a:pt x="2037" y="1485"/>
                  </a:cubicBezTo>
                  <a:cubicBezTo>
                    <a:pt x="2010" y="1489"/>
                    <a:pt x="1983" y="1491"/>
                    <a:pt x="1956" y="1491"/>
                  </a:cubicBezTo>
                  <a:cubicBezTo>
                    <a:pt x="1773" y="1491"/>
                    <a:pt x="1611" y="1401"/>
                    <a:pt x="1611" y="1242"/>
                  </a:cubicBezTo>
                  <a:cubicBezTo>
                    <a:pt x="1611" y="1181"/>
                    <a:pt x="1611" y="1121"/>
                    <a:pt x="1642" y="1060"/>
                  </a:cubicBezTo>
                  <a:cubicBezTo>
                    <a:pt x="1763" y="817"/>
                    <a:pt x="1976" y="422"/>
                    <a:pt x="2249" y="239"/>
                  </a:cubicBezTo>
                  <a:cubicBezTo>
                    <a:pt x="2128" y="118"/>
                    <a:pt x="1976" y="57"/>
                    <a:pt x="1794" y="26"/>
                  </a:cubicBezTo>
                  <a:cubicBezTo>
                    <a:pt x="1708" y="9"/>
                    <a:pt x="1622" y="1"/>
                    <a:pt x="1538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 flipH="1">
              <a:off x="8047651" y="1719307"/>
              <a:ext cx="35306" cy="66755"/>
            </a:xfrm>
            <a:custGeom>
              <a:rect b="b" l="l" r="r" t="t"/>
              <a:pathLst>
                <a:path extrusionOk="0" h="2129" w="1126">
                  <a:moveTo>
                    <a:pt x="548" y="1"/>
                  </a:moveTo>
                  <a:cubicBezTo>
                    <a:pt x="244" y="1"/>
                    <a:pt x="1" y="487"/>
                    <a:pt x="1" y="1065"/>
                  </a:cubicBezTo>
                  <a:cubicBezTo>
                    <a:pt x="1" y="1673"/>
                    <a:pt x="244" y="2129"/>
                    <a:pt x="548" y="2129"/>
                  </a:cubicBezTo>
                  <a:cubicBezTo>
                    <a:pt x="852" y="2129"/>
                    <a:pt x="1126" y="1642"/>
                    <a:pt x="1126" y="1065"/>
                  </a:cubicBezTo>
                  <a:cubicBezTo>
                    <a:pt x="1126" y="487"/>
                    <a:pt x="852" y="31"/>
                    <a:pt x="548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 flipH="1">
              <a:off x="7918062" y="1549725"/>
              <a:ext cx="292612" cy="661402"/>
            </a:xfrm>
            <a:custGeom>
              <a:rect b="b" l="l" r="r" t="t"/>
              <a:pathLst>
                <a:path extrusionOk="0" h="21094" w="11552">
                  <a:moveTo>
                    <a:pt x="5719" y="1"/>
                  </a:moveTo>
                  <a:cubicBezTo>
                    <a:pt x="5149" y="1"/>
                    <a:pt x="4574" y="95"/>
                    <a:pt x="4013" y="303"/>
                  </a:cubicBezTo>
                  <a:cubicBezTo>
                    <a:pt x="3040" y="698"/>
                    <a:pt x="2129" y="1488"/>
                    <a:pt x="1521" y="2856"/>
                  </a:cubicBezTo>
                  <a:cubicBezTo>
                    <a:pt x="1" y="6199"/>
                    <a:pt x="1642" y="9269"/>
                    <a:pt x="1642" y="9269"/>
                  </a:cubicBezTo>
                  <a:cubicBezTo>
                    <a:pt x="1642" y="9269"/>
                    <a:pt x="913" y="9877"/>
                    <a:pt x="822" y="12157"/>
                  </a:cubicBezTo>
                  <a:cubicBezTo>
                    <a:pt x="791" y="13768"/>
                    <a:pt x="1217" y="15683"/>
                    <a:pt x="1430" y="16686"/>
                  </a:cubicBezTo>
                  <a:cubicBezTo>
                    <a:pt x="3223" y="19117"/>
                    <a:pt x="5898" y="19908"/>
                    <a:pt x="7417" y="20424"/>
                  </a:cubicBezTo>
                  <a:cubicBezTo>
                    <a:pt x="8238" y="20728"/>
                    <a:pt x="9880" y="21032"/>
                    <a:pt x="11551" y="21093"/>
                  </a:cubicBezTo>
                  <a:cubicBezTo>
                    <a:pt x="10761" y="20941"/>
                    <a:pt x="10001" y="20698"/>
                    <a:pt x="9272" y="20212"/>
                  </a:cubicBezTo>
                  <a:cubicBezTo>
                    <a:pt x="7478" y="19057"/>
                    <a:pt x="6658" y="16929"/>
                    <a:pt x="5898" y="14892"/>
                  </a:cubicBezTo>
                  <a:cubicBezTo>
                    <a:pt x="5472" y="13737"/>
                    <a:pt x="5047" y="12582"/>
                    <a:pt x="4591" y="11397"/>
                  </a:cubicBezTo>
                  <a:cubicBezTo>
                    <a:pt x="4439" y="10941"/>
                    <a:pt x="4287" y="10424"/>
                    <a:pt x="4530" y="9999"/>
                  </a:cubicBezTo>
                  <a:cubicBezTo>
                    <a:pt x="4621" y="9816"/>
                    <a:pt x="4773" y="9664"/>
                    <a:pt x="4834" y="9482"/>
                  </a:cubicBezTo>
                  <a:cubicBezTo>
                    <a:pt x="4864" y="9239"/>
                    <a:pt x="4743" y="9026"/>
                    <a:pt x="4621" y="8813"/>
                  </a:cubicBezTo>
                  <a:cubicBezTo>
                    <a:pt x="3466" y="6686"/>
                    <a:pt x="3253" y="3950"/>
                    <a:pt x="4560" y="1822"/>
                  </a:cubicBezTo>
                  <a:cubicBezTo>
                    <a:pt x="5077" y="941"/>
                    <a:pt x="5746" y="394"/>
                    <a:pt x="6506" y="59"/>
                  </a:cubicBezTo>
                  <a:cubicBezTo>
                    <a:pt x="6246" y="21"/>
                    <a:pt x="5983" y="1"/>
                    <a:pt x="5719" y="1"/>
                  </a:cubicBezTo>
                  <a:close/>
                </a:path>
              </a:pathLst>
            </a:custGeom>
            <a:solidFill>
              <a:srgbClr val="000A63">
                <a:alpha val="49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 flipH="1">
              <a:off x="7638777" y="1727553"/>
              <a:ext cx="176341" cy="195749"/>
            </a:xfrm>
            <a:custGeom>
              <a:rect b="b" l="l" r="r" t="t"/>
              <a:pathLst>
                <a:path extrusionOk="0" h="6243" w="5624">
                  <a:moveTo>
                    <a:pt x="934" y="1"/>
                  </a:moveTo>
                  <a:cubicBezTo>
                    <a:pt x="658" y="1"/>
                    <a:pt x="348" y="58"/>
                    <a:pt x="0" y="194"/>
                  </a:cubicBezTo>
                  <a:cubicBezTo>
                    <a:pt x="334" y="346"/>
                    <a:pt x="638" y="498"/>
                    <a:pt x="882" y="680"/>
                  </a:cubicBezTo>
                  <a:cubicBezTo>
                    <a:pt x="2614" y="2048"/>
                    <a:pt x="4012" y="4024"/>
                    <a:pt x="4772" y="6121"/>
                  </a:cubicBezTo>
                  <a:lnTo>
                    <a:pt x="4772" y="6151"/>
                  </a:lnTo>
                  <a:cubicBezTo>
                    <a:pt x="4772" y="6212"/>
                    <a:pt x="4833" y="6212"/>
                    <a:pt x="4833" y="6243"/>
                  </a:cubicBezTo>
                  <a:cubicBezTo>
                    <a:pt x="5076" y="6243"/>
                    <a:pt x="5289" y="6212"/>
                    <a:pt x="5441" y="6212"/>
                  </a:cubicBezTo>
                  <a:lnTo>
                    <a:pt x="5623" y="6212"/>
                  </a:lnTo>
                  <a:cubicBezTo>
                    <a:pt x="5623" y="4297"/>
                    <a:pt x="3100" y="1531"/>
                    <a:pt x="2493" y="802"/>
                  </a:cubicBezTo>
                  <a:cubicBezTo>
                    <a:pt x="2142" y="385"/>
                    <a:pt x="1649" y="1"/>
                    <a:pt x="934" y="1"/>
                  </a:cubicBezTo>
                  <a:close/>
                </a:path>
              </a:pathLst>
            </a:custGeom>
            <a:solidFill>
              <a:srgbClr val="E0D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 flipH="1">
              <a:off x="8413636" y="2471306"/>
              <a:ext cx="171575" cy="593362"/>
            </a:xfrm>
            <a:custGeom>
              <a:rect b="b" l="l" r="r" t="t"/>
              <a:pathLst>
                <a:path extrusionOk="0" h="18924" w="5472">
                  <a:moveTo>
                    <a:pt x="2280" y="0"/>
                  </a:moveTo>
                  <a:cubicBezTo>
                    <a:pt x="2280" y="0"/>
                    <a:pt x="1520" y="3344"/>
                    <a:pt x="882" y="7204"/>
                  </a:cubicBezTo>
                  <a:lnTo>
                    <a:pt x="639" y="8572"/>
                  </a:lnTo>
                  <a:cubicBezTo>
                    <a:pt x="548" y="9332"/>
                    <a:pt x="456" y="10091"/>
                    <a:pt x="335" y="10821"/>
                  </a:cubicBezTo>
                  <a:cubicBezTo>
                    <a:pt x="274" y="11216"/>
                    <a:pt x="244" y="11581"/>
                    <a:pt x="183" y="11976"/>
                  </a:cubicBezTo>
                  <a:cubicBezTo>
                    <a:pt x="152" y="12219"/>
                    <a:pt x="152" y="12462"/>
                    <a:pt x="122" y="12675"/>
                  </a:cubicBezTo>
                  <a:cubicBezTo>
                    <a:pt x="31" y="13526"/>
                    <a:pt x="0" y="14256"/>
                    <a:pt x="0" y="14894"/>
                  </a:cubicBezTo>
                  <a:cubicBezTo>
                    <a:pt x="0" y="15350"/>
                    <a:pt x="0" y="15775"/>
                    <a:pt x="31" y="16140"/>
                  </a:cubicBezTo>
                  <a:cubicBezTo>
                    <a:pt x="251" y="18342"/>
                    <a:pt x="1044" y="18924"/>
                    <a:pt x="1960" y="18924"/>
                  </a:cubicBezTo>
                  <a:cubicBezTo>
                    <a:pt x="2055" y="18924"/>
                    <a:pt x="2152" y="18918"/>
                    <a:pt x="2250" y="18906"/>
                  </a:cubicBezTo>
                  <a:cubicBezTo>
                    <a:pt x="2371" y="18876"/>
                    <a:pt x="2432" y="18845"/>
                    <a:pt x="2554" y="18815"/>
                  </a:cubicBezTo>
                  <a:cubicBezTo>
                    <a:pt x="3131" y="18511"/>
                    <a:pt x="3587" y="17508"/>
                    <a:pt x="3952" y="16110"/>
                  </a:cubicBezTo>
                  <a:cubicBezTo>
                    <a:pt x="4043" y="15775"/>
                    <a:pt x="4104" y="15411"/>
                    <a:pt x="4195" y="15046"/>
                  </a:cubicBezTo>
                  <a:cubicBezTo>
                    <a:pt x="4377" y="14134"/>
                    <a:pt x="4529" y="13131"/>
                    <a:pt x="4651" y="12037"/>
                  </a:cubicBezTo>
                  <a:cubicBezTo>
                    <a:pt x="4712" y="11763"/>
                    <a:pt x="4712" y="11459"/>
                    <a:pt x="4773" y="11216"/>
                  </a:cubicBezTo>
                  <a:lnTo>
                    <a:pt x="4864" y="10061"/>
                  </a:lnTo>
                  <a:cubicBezTo>
                    <a:pt x="4925" y="9605"/>
                    <a:pt x="4955" y="9180"/>
                    <a:pt x="4985" y="8815"/>
                  </a:cubicBezTo>
                  <a:cubicBezTo>
                    <a:pt x="5016" y="8389"/>
                    <a:pt x="5076" y="7964"/>
                    <a:pt x="5107" y="7629"/>
                  </a:cubicBezTo>
                  <a:cubicBezTo>
                    <a:pt x="5380" y="4924"/>
                    <a:pt x="5472" y="4164"/>
                    <a:pt x="5472" y="4164"/>
                  </a:cubicBezTo>
                  <a:cubicBezTo>
                    <a:pt x="5472" y="4164"/>
                    <a:pt x="4651" y="2705"/>
                    <a:pt x="3769" y="1520"/>
                  </a:cubicBezTo>
                  <a:cubicBezTo>
                    <a:pt x="3222" y="790"/>
                    <a:pt x="2706" y="152"/>
                    <a:pt x="2280" y="0"/>
                  </a:cubicBezTo>
                  <a:close/>
                </a:path>
              </a:pathLst>
            </a:custGeom>
            <a:solidFill>
              <a:srgbClr val="7BC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 flipH="1">
              <a:off x="8425080" y="2684775"/>
              <a:ext cx="139153" cy="63901"/>
            </a:xfrm>
            <a:custGeom>
              <a:rect b="b" l="l" r="r" t="t"/>
              <a:pathLst>
                <a:path extrusionOk="0" h="2038" w="4438">
                  <a:moveTo>
                    <a:pt x="1672" y="1"/>
                  </a:moveTo>
                  <a:cubicBezTo>
                    <a:pt x="1155" y="31"/>
                    <a:pt x="699" y="213"/>
                    <a:pt x="213" y="365"/>
                  </a:cubicBezTo>
                  <a:lnTo>
                    <a:pt x="0" y="1733"/>
                  </a:lnTo>
                  <a:cubicBezTo>
                    <a:pt x="395" y="1581"/>
                    <a:pt x="821" y="1460"/>
                    <a:pt x="1246" y="1308"/>
                  </a:cubicBezTo>
                  <a:cubicBezTo>
                    <a:pt x="1307" y="1277"/>
                    <a:pt x="1368" y="1277"/>
                    <a:pt x="1429" y="1247"/>
                  </a:cubicBezTo>
                  <a:cubicBezTo>
                    <a:pt x="1706" y="1146"/>
                    <a:pt x="2004" y="1087"/>
                    <a:pt x="2288" y="1087"/>
                  </a:cubicBezTo>
                  <a:cubicBezTo>
                    <a:pt x="2347" y="1087"/>
                    <a:pt x="2405" y="1090"/>
                    <a:pt x="2462" y="1095"/>
                  </a:cubicBezTo>
                  <a:cubicBezTo>
                    <a:pt x="3192" y="1217"/>
                    <a:pt x="3678" y="1733"/>
                    <a:pt x="4316" y="2037"/>
                  </a:cubicBezTo>
                  <a:cubicBezTo>
                    <a:pt x="4347" y="1612"/>
                    <a:pt x="4407" y="1217"/>
                    <a:pt x="4438" y="852"/>
                  </a:cubicBezTo>
                  <a:cubicBezTo>
                    <a:pt x="4043" y="639"/>
                    <a:pt x="3648" y="457"/>
                    <a:pt x="3192" y="305"/>
                  </a:cubicBezTo>
                  <a:cubicBezTo>
                    <a:pt x="2797" y="153"/>
                    <a:pt x="2432" y="31"/>
                    <a:pt x="2006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 flipH="1">
              <a:off x="8434612" y="2791854"/>
              <a:ext cx="142979" cy="57850"/>
            </a:xfrm>
            <a:custGeom>
              <a:rect b="b" l="l" r="r" t="t"/>
              <a:pathLst>
                <a:path extrusionOk="0" h="1845" w="4560">
                  <a:moveTo>
                    <a:pt x="2320" y="1"/>
                  </a:moveTo>
                  <a:cubicBezTo>
                    <a:pt x="2182" y="1"/>
                    <a:pt x="2042" y="23"/>
                    <a:pt x="1915" y="51"/>
                  </a:cubicBezTo>
                  <a:cubicBezTo>
                    <a:pt x="1764" y="142"/>
                    <a:pt x="1612" y="203"/>
                    <a:pt x="1520" y="294"/>
                  </a:cubicBezTo>
                  <a:cubicBezTo>
                    <a:pt x="1262" y="449"/>
                    <a:pt x="1025" y="648"/>
                    <a:pt x="680" y="648"/>
                  </a:cubicBezTo>
                  <a:cubicBezTo>
                    <a:pt x="619" y="648"/>
                    <a:pt x="555" y="642"/>
                    <a:pt x="487" y="628"/>
                  </a:cubicBezTo>
                  <a:cubicBezTo>
                    <a:pt x="365" y="628"/>
                    <a:pt x="244" y="598"/>
                    <a:pt x="153" y="598"/>
                  </a:cubicBezTo>
                  <a:cubicBezTo>
                    <a:pt x="61" y="963"/>
                    <a:pt x="31" y="1358"/>
                    <a:pt x="1" y="1723"/>
                  </a:cubicBezTo>
                  <a:cubicBezTo>
                    <a:pt x="198" y="1814"/>
                    <a:pt x="441" y="1844"/>
                    <a:pt x="688" y="1844"/>
                  </a:cubicBezTo>
                  <a:cubicBezTo>
                    <a:pt x="935" y="1844"/>
                    <a:pt x="1186" y="1814"/>
                    <a:pt x="1399" y="1783"/>
                  </a:cubicBezTo>
                  <a:cubicBezTo>
                    <a:pt x="1642" y="1723"/>
                    <a:pt x="1764" y="1692"/>
                    <a:pt x="1885" y="1631"/>
                  </a:cubicBezTo>
                  <a:cubicBezTo>
                    <a:pt x="2037" y="1540"/>
                    <a:pt x="2189" y="1388"/>
                    <a:pt x="2402" y="1358"/>
                  </a:cubicBezTo>
                  <a:cubicBezTo>
                    <a:pt x="2499" y="1317"/>
                    <a:pt x="2600" y="1301"/>
                    <a:pt x="2703" y="1301"/>
                  </a:cubicBezTo>
                  <a:cubicBezTo>
                    <a:pt x="2989" y="1301"/>
                    <a:pt x="3289" y="1429"/>
                    <a:pt x="3557" y="1540"/>
                  </a:cubicBezTo>
                  <a:cubicBezTo>
                    <a:pt x="3830" y="1662"/>
                    <a:pt x="4134" y="1783"/>
                    <a:pt x="4438" y="1844"/>
                  </a:cubicBezTo>
                  <a:cubicBezTo>
                    <a:pt x="4530" y="1601"/>
                    <a:pt x="4530" y="1297"/>
                    <a:pt x="4560" y="1023"/>
                  </a:cubicBezTo>
                  <a:cubicBezTo>
                    <a:pt x="4104" y="1023"/>
                    <a:pt x="3648" y="871"/>
                    <a:pt x="3253" y="568"/>
                  </a:cubicBezTo>
                  <a:cubicBezTo>
                    <a:pt x="3101" y="416"/>
                    <a:pt x="2949" y="203"/>
                    <a:pt x="2767" y="112"/>
                  </a:cubicBezTo>
                  <a:cubicBezTo>
                    <a:pt x="2636" y="30"/>
                    <a:pt x="2479" y="1"/>
                    <a:pt x="2320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 flipH="1">
              <a:off x="8452704" y="2921008"/>
              <a:ext cx="129653" cy="59449"/>
            </a:xfrm>
            <a:custGeom>
              <a:rect b="b" l="l" r="r" t="t"/>
              <a:pathLst>
                <a:path extrusionOk="0" h="1896" w="4135">
                  <a:moveTo>
                    <a:pt x="2339" y="0"/>
                  </a:moveTo>
                  <a:cubicBezTo>
                    <a:pt x="2078" y="0"/>
                    <a:pt x="1860" y="112"/>
                    <a:pt x="1642" y="248"/>
                  </a:cubicBezTo>
                  <a:cubicBezTo>
                    <a:pt x="1429" y="339"/>
                    <a:pt x="1216" y="491"/>
                    <a:pt x="973" y="582"/>
                  </a:cubicBezTo>
                  <a:cubicBezTo>
                    <a:pt x="852" y="629"/>
                    <a:pt x="743" y="647"/>
                    <a:pt x="640" y="647"/>
                  </a:cubicBezTo>
                  <a:cubicBezTo>
                    <a:pt x="408" y="647"/>
                    <a:pt x="211" y="554"/>
                    <a:pt x="1" y="491"/>
                  </a:cubicBezTo>
                  <a:lnTo>
                    <a:pt x="1" y="491"/>
                  </a:lnTo>
                  <a:cubicBezTo>
                    <a:pt x="1" y="977"/>
                    <a:pt x="1" y="1373"/>
                    <a:pt x="31" y="1768"/>
                  </a:cubicBezTo>
                  <a:cubicBezTo>
                    <a:pt x="188" y="1820"/>
                    <a:pt x="414" y="1895"/>
                    <a:pt x="629" y="1895"/>
                  </a:cubicBezTo>
                  <a:cubicBezTo>
                    <a:pt x="663" y="1895"/>
                    <a:pt x="697" y="1893"/>
                    <a:pt x="730" y="1889"/>
                  </a:cubicBezTo>
                  <a:cubicBezTo>
                    <a:pt x="1095" y="1829"/>
                    <a:pt x="1399" y="1616"/>
                    <a:pt x="1733" y="1494"/>
                  </a:cubicBezTo>
                  <a:cubicBezTo>
                    <a:pt x="1824" y="1464"/>
                    <a:pt x="1946" y="1433"/>
                    <a:pt x="2007" y="1433"/>
                  </a:cubicBezTo>
                  <a:cubicBezTo>
                    <a:pt x="2109" y="1414"/>
                    <a:pt x="2211" y="1405"/>
                    <a:pt x="2312" y="1405"/>
                  </a:cubicBezTo>
                  <a:cubicBezTo>
                    <a:pt x="2841" y="1405"/>
                    <a:pt x="3360" y="1640"/>
                    <a:pt x="3922" y="1768"/>
                  </a:cubicBezTo>
                  <a:cubicBezTo>
                    <a:pt x="3982" y="1433"/>
                    <a:pt x="4074" y="1069"/>
                    <a:pt x="4134" y="704"/>
                  </a:cubicBezTo>
                  <a:cubicBezTo>
                    <a:pt x="3922" y="704"/>
                    <a:pt x="3648" y="613"/>
                    <a:pt x="3496" y="491"/>
                  </a:cubicBezTo>
                  <a:cubicBezTo>
                    <a:pt x="3162" y="309"/>
                    <a:pt x="2797" y="5"/>
                    <a:pt x="2432" y="5"/>
                  </a:cubicBezTo>
                  <a:cubicBezTo>
                    <a:pt x="2401" y="2"/>
                    <a:pt x="2369" y="0"/>
                    <a:pt x="2339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 flipH="1">
              <a:off x="8466061" y="2471306"/>
              <a:ext cx="118208" cy="593362"/>
            </a:xfrm>
            <a:custGeom>
              <a:rect b="b" l="l" r="r" t="t"/>
              <a:pathLst>
                <a:path extrusionOk="0" h="18924" w="3770">
                  <a:moveTo>
                    <a:pt x="2280" y="0"/>
                  </a:moveTo>
                  <a:cubicBezTo>
                    <a:pt x="2280" y="0"/>
                    <a:pt x="1521" y="3344"/>
                    <a:pt x="882" y="7204"/>
                  </a:cubicBezTo>
                  <a:lnTo>
                    <a:pt x="670" y="8572"/>
                  </a:lnTo>
                  <a:cubicBezTo>
                    <a:pt x="548" y="9332"/>
                    <a:pt x="457" y="10091"/>
                    <a:pt x="366" y="10821"/>
                  </a:cubicBezTo>
                  <a:cubicBezTo>
                    <a:pt x="274" y="11216"/>
                    <a:pt x="244" y="11581"/>
                    <a:pt x="214" y="11976"/>
                  </a:cubicBezTo>
                  <a:cubicBezTo>
                    <a:pt x="183" y="12219"/>
                    <a:pt x="183" y="12462"/>
                    <a:pt x="122" y="12675"/>
                  </a:cubicBezTo>
                  <a:cubicBezTo>
                    <a:pt x="62" y="13526"/>
                    <a:pt x="1" y="14256"/>
                    <a:pt x="1" y="14894"/>
                  </a:cubicBezTo>
                  <a:cubicBezTo>
                    <a:pt x="1" y="15350"/>
                    <a:pt x="1" y="15775"/>
                    <a:pt x="62" y="16140"/>
                  </a:cubicBezTo>
                  <a:cubicBezTo>
                    <a:pt x="254" y="18342"/>
                    <a:pt x="1070" y="18924"/>
                    <a:pt x="1967" y="18924"/>
                  </a:cubicBezTo>
                  <a:cubicBezTo>
                    <a:pt x="2061" y="18924"/>
                    <a:pt x="2155" y="18918"/>
                    <a:pt x="2250" y="18906"/>
                  </a:cubicBezTo>
                  <a:cubicBezTo>
                    <a:pt x="2372" y="18876"/>
                    <a:pt x="2463" y="18845"/>
                    <a:pt x="2554" y="18815"/>
                  </a:cubicBezTo>
                  <a:cubicBezTo>
                    <a:pt x="2493" y="18602"/>
                    <a:pt x="2463" y="18420"/>
                    <a:pt x="2372" y="18237"/>
                  </a:cubicBezTo>
                  <a:cubicBezTo>
                    <a:pt x="2098" y="17447"/>
                    <a:pt x="1916" y="16626"/>
                    <a:pt x="1794" y="15836"/>
                  </a:cubicBezTo>
                  <a:cubicBezTo>
                    <a:pt x="1733" y="15411"/>
                    <a:pt x="1703" y="15016"/>
                    <a:pt x="1642" y="14590"/>
                  </a:cubicBezTo>
                  <a:cubicBezTo>
                    <a:pt x="1581" y="13709"/>
                    <a:pt x="1581" y="12827"/>
                    <a:pt x="1612" y="11976"/>
                  </a:cubicBezTo>
                  <a:cubicBezTo>
                    <a:pt x="1612" y="11459"/>
                    <a:pt x="1703" y="10973"/>
                    <a:pt x="1733" y="10487"/>
                  </a:cubicBezTo>
                  <a:cubicBezTo>
                    <a:pt x="1825" y="9635"/>
                    <a:pt x="1946" y="8845"/>
                    <a:pt x="2098" y="8055"/>
                  </a:cubicBezTo>
                  <a:cubicBezTo>
                    <a:pt x="2189" y="7629"/>
                    <a:pt x="2280" y="7204"/>
                    <a:pt x="2372" y="6809"/>
                  </a:cubicBezTo>
                  <a:cubicBezTo>
                    <a:pt x="2524" y="6231"/>
                    <a:pt x="2645" y="5623"/>
                    <a:pt x="2797" y="5046"/>
                  </a:cubicBezTo>
                  <a:cubicBezTo>
                    <a:pt x="3010" y="4104"/>
                    <a:pt x="3162" y="2493"/>
                    <a:pt x="3770" y="1520"/>
                  </a:cubicBezTo>
                  <a:cubicBezTo>
                    <a:pt x="3253" y="790"/>
                    <a:pt x="2706" y="152"/>
                    <a:pt x="2280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 flipH="1">
              <a:off x="8244787" y="2569888"/>
              <a:ext cx="215754" cy="492179"/>
            </a:xfrm>
            <a:custGeom>
              <a:rect b="b" l="l" r="r" t="t"/>
              <a:pathLst>
                <a:path extrusionOk="0" h="15697" w="6881">
                  <a:moveTo>
                    <a:pt x="4652" y="1"/>
                  </a:moveTo>
                  <a:cubicBezTo>
                    <a:pt x="4505" y="1"/>
                    <a:pt x="4354" y="16"/>
                    <a:pt x="4201" y="48"/>
                  </a:cubicBezTo>
                  <a:cubicBezTo>
                    <a:pt x="3836" y="169"/>
                    <a:pt x="3411" y="260"/>
                    <a:pt x="3015" y="473"/>
                  </a:cubicBezTo>
                  <a:lnTo>
                    <a:pt x="2803" y="564"/>
                  </a:lnTo>
                  <a:cubicBezTo>
                    <a:pt x="1891" y="1020"/>
                    <a:pt x="1283" y="1902"/>
                    <a:pt x="1161" y="2935"/>
                  </a:cubicBezTo>
                  <a:cubicBezTo>
                    <a:pt x="1131" y="3300"/>
                    <a:pt x="1100" y="3817"/>
                    <a:pt x="1009" y="4333"/>
                  </a:cubicBezTo>
                  <a:cubicBezTo>
                    <a:pt x="979" y="4637"/>
                    <a:pt x="949" y="4941"/>
                    <a:pt x="888" y="5276"/>
                  </a:cubicBezTo>
                  <a:cubicBezTo>
                    <a:pt x="797" y="6096"/>
                    <a:pt x="705" y="7008"/>
                    <a:pt x="584" y="7920"/>
                  </a:cubicBezTo>
                  <a:cubicBezTo>
                    <a:pt x="553" y="8285"/>
                    <a:pt x="523" y="8710"/>
                    <a:pt x="493" y="9075"/>
                  </a:cubicBezTo>
                  <a:cubicBezTo>
                    <a:pt x="401" y="9987"/>
                    <a:pt x="280" y="10899"/>
                    <a:pt x="219" y="11659"/>
                  </a:cubicBezTo>
                  <a:cubicBezTo>
                    <a:pt x="189" y="12084"/>
                    <a:pt x="128" y="12510"/>
                    <a:pt x="97" y="12814"/>
                  </a:cubicBezTo>
                  <a:cubicBezTo>
                    <a:pt x="97" y="13118"/>
                    <a:pt x="67" y="13391"/>
                    <a:pt x="67" y="13574"/>
                  </a:cubicBezTo>
                  <a:cubicBezTo>
                    <a:pt x="1" y="14659"/>
                    <a:pt x="693" y="15696"/>
                    <a:pt x="1662" y="15696"/>
                  </a:cubicBezTo>
                  <a:cubicBezTo>
                    <a:pt x="2022" y="15696"/>
                    <a:pt x="2421" y="15553"/>
                    <a:pt x="2833" y="15215"/>
                  </a:cubicBezTo>
                  <a:cubicBezTo>
                    <a:pt x="3137" y="14972"/>
                    <a:pt x="3471" y="14607"/>
                    <a:pt x="3775" y="14060"/>
                  </a:cubicBezTo>
                  <a:cubicBezTo>
                    <a:pt x="3988" y="13756"/>
                    <a:pt x="4170" y="13331"/>
                    <a:pt x="4353" y="12844"/>
                  </a:cubicBezTo>
                  <a:cubicBezTo>
                    <a:pt x="4474" y="12571"/>
                    <a:pt x="4535" y="12267"/>
                    <a:pt x="4657" y="11963"/>
                  </a:cubicBezTo>
                  <a:cubicBezTo>
                    <a:pt x="4930" y="11142"/>
                    <a:pt x="5174" y="10139"/>
                    <a:pt x="5417" y="9136"/>
                  </a:cubicBezTo>
                  <a:cubicBezTo>
                    <a:pt x="5508" y="8862"/>
                    <a:pt x="5538" y="8589"/>
                    <a:pt x="5599" y="8285"/>
                  </a:cubicBezTo>
                  <a:cubicBezTo>
                    <a:pt x="5842" y="7343"/>
                    <a:pt x="6025" y="6340"/>
                    <a:pt x="6177" y="5428"/>
                  </a:cubicBezTo>
                  <a:cubicBezTo>
                    <a:pt x="6268" y="5063"/>
                    <a:pt x="6298" y="4729"/>
                    <a:pt x="6359" y="4333"/>
                  </a:cubicBezTo>
                  <a:cubicBezTo>
                    <a:pt x="6481" y="3604"/>
                    <a:pt x="6602" y="2935"/>
                    <a:pt x="6663" y="2327"/>
                  </a:cubicBezTo>
                  <a:cubicBezTo>
                    <a:pt x="6881" y="1103"/>
                    <a:pt x="5905" y="1"/>
                    <a:pt x="4652" y="1"/>
                  </a:cubicBezTo>
                  <a:close/>
                </a:path>
              </a:pathLst>
            </a:custGeom>
            <a:solidFill>
              <a:srgbClr val="7BC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 flipH="1">
              <a:off x="8261154" y="2686625"/>
              <a:ext cx="168721" cy="53460"/>
            </a:xfrm>
            <a:custGeom>
              <a:rect b="b" l="l" r="r" t="t"/>
              <a:pathLst>
                <a:path extrusionOk="0" h="1705" w="5381">
                  <a:moveTo>
                    <a:pt x="3150" y="0"/>
                  </a:moveTo>
                  <a:cubicBezTo>
                    <a:pt x="2646" y="0"/>
                    <a:pt x="2142" y="67"/>
                    <a:pt x="1612" y="185"/>
                  </a:cubicBezTo>
                  <a:cubicBezTo>
                    <a:pt x="1126" y="306"/>
                    <a:pt x="639" y="458"/>
                    <a:pt x="183" y="610"/>
                  </a:cubicBezTo>
                  <a:cubicBezTo>
                    <a:pt x="153" y="641"/>
                    <a:pt x="92" y="641"/>
                    <a:pt x="92" y="641"/>
                  </a:cubicBezTo>
                  <a:cubicBezTo>
                    <a:pt x="62" y="945"/>
                    <a:pt x="31" y="1249"/>
                    <a:pt x="1" y="1583"/>
                  </a:cubicBezTo>
                  <a:cubicBezTo>
                    <a:pt x="274" y="1492"/>
                    <a:pt x="548" y="1249"/>
                    <a:pt x="791" y="1127"/>
                  </a:cubicBezTo>
                  <a:cubicBezTo>
                    <a:pt x="974" y="1066"/>
                    <a:pt x="1247" y="1066"/>
                    <a:pt x="1521" y="1066"/>
                  </a:cubicBezTo>
                  <a:cubicBezTo>
                    <a:pt x="1688" y="1066"/>
                    <a:pt x="1847" y="1074"/>
                    <a:pt x="1992" y="1074"/>
                  </a:cubicBezTo>
                  <a:cubicBezTo>
                    <a:pt x="2136" y="1074"/>
                    <a:pt x="2265" y="1066"/>
                    <a:pt x="2372" y="1036"/>
                  </a:cubicBezTo>
                  <a:cubicBezTo>
                    <a:pt x="2585" y="945"/>
                    <a:pt x="2797" y="914"/>
                    <a:pt x="3010" y="914"/>
                  </a:cubicBezTo>
                  <a:cubicBezTo>
                    <a:pt x="3162" y="914"/>
                    <a:pt x="3314" y="1006"/>
                    <a:pt x="3405" y="1036"/>
                  </a:cubicBezTo>
                  <a:cubicBezTo>
                    <a:pt x="4135" y="1340"/>
                    <a:pt x="4560" y="1340"/>
                    <a:pt x="5199" y="1705"/>
                  </a:cubicBezTo>
                  <a:cubicBezTo>
                    <a:pt x="5290" y="1340"/>
                    <a:pt x="5320" y="1006"/>
                    <a:pt x="5381" y="610"/>
                  </a:cubicBezTo>
                  <a:cubicBezTo>
                    <a:pt x="4895" y="428"/>
                    <a:pt x="4439" y="246"/>
                    <a:pt x="3983" y="63"/>
                  </a:cubicBezTo>
                  <a:cubicBezTo>
                    <a:pt x="3703" y="20"/>
                    <a:pt x="3427" y="0"/>
                    <a:pt x="3150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 flipH="1">
              <a:off x="8284953" y="2794394"/>
              <a:ext cx="161102" cy="61957"/>
            </a:xfrm>
            <a:custGeom>
              <a:rect b="b" l="l" r="r" t="t"/>
              <a:pathLst>
                <a:path extrusionOk="0" h="1976" w="5138">
                  <a:moveTo>
                    <a:pt x="2067" y="0"/>
                  </a:moveTo>
                  <a:cubicBezTo>
                    <a:pt x="1945" y="0"/>
                    <a:pt x="1824" y="31"/>
                    <a:pt x="1733" y="61"/>
                  </a:cubicBezTo>
                  <a:cubicBezTo>
                    <a:pt x="1642" y="91"/>
                    <a:pt x="1520" y="152"/>
                    <a:pt x="1459" y="183"/>
                  </a:cubicBezTo>
                  <a:cubicBezTo>
                    <a:pt x="1064" y="335"/>
                    <a:pt x="547" y="517"/>
                    <a:pt x="122" y="760"/>
                  </a:cubicBezTo>
                  <a:cubicBezTo>
                    <a:pt x="91" y="1125"/>
                    <a:pt x="61" y="1550"/>
                    <a:pt x="0" y="1915"/>
                  </a:cubicBezTo>
                  <a:cubicBezTo>
                    <a:pt x="31" y="1935"/>
                    <a:pt x="58" y="1942"/>
                    <a:pt x="83" y="1942"/>
                  </a:cubicBezTo>
                  <a:cubicBezTo>
                    <a:pt x="135" y="1942"/>
                    <a:pt x="183" y="1915"/>
                    <a:pt x="243" y="1915"/>
                  </a:cubicBezTo>
                  <a:cubicBezTo>
                    <a:pt x="578" y="1854"/>
                    <a:pt x="912" y="1763"/>
                    <a:pt x="1246" y="1672"/>
                  </a:cubicBezTo>
                  <a:cubicBezTo>
                    <a:pt x="1398" y="1611"/>
                    <a:pt x="1490" y="1550"/>
                    <a:pt x="1642" y="1520"/>
                  </a:cubicBezTo>
                  <a:cubicBezTo>
                    <a:pt x="1885" y="1429"/>
                    <a:pt x="2097" y="1368"/>
                    <a:pt x="2341" y="1368"/>
                  </a:cubicBezTo>
                  <a:cubicBezTo>
                    <a:pt x="2390" y="1360"/>
                    <a:pt x="2441" y="1356"/>
                    <a:pt x="2492" y="1356"/>
                  </a:cubicBezTo>
                  <a:cubicBezTo>
                    <a:pt x="2813" y="1356"/>
                    <a:pt x="3150" y="1506"/>
                    <a:pt x="3465" y="1611"/>
                  </a:cubicBezTo>
                  <a:cubicBezTo>
                    <a:pt x="3921" y="1824"/>
                    <a:pt x="4468" y="1915"/>
                    <a:pt x="4955" y="1976"/>
                  </a:cubicBezTo>
                  <a:cubicBezTo>
                    <a:pt x="5046" y="1702"/>
                    <a:pt x="5076" y="1429"/>
                    <a:pt x="5137" y="1125"/>
                  </a:cubicBezTo>
                  <a:cubicBezTo>
                    <a:pt x="4377" y="821"/>
                    <a:pt x="3587" y="487"/>
                    <a:pt x="2797" y="183"/>
                  </a:cubicBezTo>
                  <a:cubicBezTo>
                    <a:pt x="2553" y="61"/>
                    <a:pt x="2280" y="0"/>
                    <a:pt x="2067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 flipH="1">
              <a:off x="8292604" y="2920192"/>
              <a:ext cx="202083" cy="61989"/>
            </a:xfrm>
            <a:custGeom>
              <a:rect b="b" l="l" r="r" t="t"/>
              <a:pathLst>
                <a:path extrusionOk="0" h="1977" w="6445">
                  <a:moveTo>
                    <a:pt x="3648" y="0"/>
                  </a:moveTo>
                  <a:cubicBezTo>
                    <a:pt x="3436" y="0"/>
                    <a:pt x="3193" y="92"/>
                    <a:pt x="2980" y="122"/>
                  </a:cubicBezTo>
                  <a:lnTo>
                    <a:pt x="2949" y="122"/>
                  </a:lnTo>
                  <a:cubicBezTo>
                    <a:pt x="2372" y="244"/>
                    <a:pt x="1825" y="396"/>
                    <a:pt x="1308" y="548"/>
                  </a:cubicBezTo>
                  <a:cubicBezTo>
                    <a:pt x="1156" y="578"/>
                    <a:pt x="1034" y="608"/>
                    <a:pt x="882" y="639"/>
                  </a:cubicBezTo>
                  <a:cubicBezTo>
                    <a:pt x="457" y="760"/>
                    <a:pt x="1" y="1368"/>
                    <a:pt x="518" y="1703"/>
                  </a:cubicBezTo>
                  <a:cubicBezTo>
                    <a:pt x="591" y="1751"/>
                    <a:pt x="678" y="1771"/>
                    <a:pt x="771" y="1771"/>
                  </a:cubicBezTo>
                  <a:cubicBezTo>
                    <a:pt x="909" y="1771"/>
                    <a:pt x="1059" y="1727"/>
                    <a:pt x="1186" y="1672"/>
                  </a:cubicBezTo>
                  <a:cubicBezTo>
                    <a:pt x="1642" y="1520"/>
                    <a:pt x="2068" y="1307"/>
                    <a:pt x="2524" y="1186"/>
                  </a:cubicBezTo>
                  <a:cubicBezTo>
                    <a:pt x="2645" y="1186"/>
                    <a:pt x="2737" y="1155"/>
                    <a:pt x="2858" y="1155"/>
                  </a:cubicBezTo>
                  <a:cubicBezTo>
                    <a:pt x="2964" y="1143"/>
                    <a:pt x="3071" y="1138"/>
                    <a:pt x="3179" y="1138"/>
                  </a:cubicBezTo>
                  <a:cubicBezTo>
                    <a:pt x="3875" y="1138"/>
                    <a:pt x="4601" y="1374"/>
                    <a:pt x="5259" y="1611"/>
                  </a:cubicBezTo>
                  <a:lnTo>
                    <a:pt x="5442" y="1672"/>
                  </a:lnTo>
                  <a:cubicBezTo>
                    <a:pt x="5685" y="1763"/>
                    <a:pt x="5928" y="1855"/>
                    <a:pt x="6171" y="1976"/>
                  </a:cubicBezTo>
                  <a:cubicBezTo>
                    <a:pt x="6354" y="1763"/>
                    <a:pt x="6445" y="1459"/>
                    <a:pt x="6384" y="1155"/>
                  </a:cubicBezTo>
                  <a:cubicBezTo>
                    <a:pt x="6171" y="1034"/>
                    <a:pt x="5989" y="912"/>
                    <a:pt x="5746" y="791"/>
                  </a:cubicBezTo>
                  <a:cubicBezTo>
                    <a:pt x="5259" y="578"/>
                    <a:pt x="4773" y="335"/>
                    <a:pt x="4256" y="152"/>
                  </a:cubicBezTo>
                  <a:cubicBezTo>
                    <a:pt x="4074" y="92"/>
                    <a:pt x="3892" y="0"/>
                    <a:pt x="3648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 flipH="1">
              <a:off x="8365975" y="2585660"/>
              <a:ext cx="128712" cy="477349"/>
            </a:xfrm>
            <a:custGeom>
              <a:rect b="b" l="l" r="r" t="t"/>
              <a:pathLst>
                <a:path extrusionOk="0" h="15224" w="4105">
                  <a:moveTo>
                    <a:pt x="4104" y="1"/>
                  </a:moveTo>
                  <a:lnTo>
                    <a:pt x="3892" y="122"/>
                  </a:lnTo>
                  <a:cubicBezTo>
                    <a:pt x="2980" y="548"/>
                    <a:pt x="2372" y="1429"/>
                    <a:pt x="2250" y="2463"/>
                  </a:cubicBezTo>
                  <a:cubicBezTo>
                    <a:pt x="2220" y="2827"/>
                    <a:pt x="2189" y="3344"/>
                    <a:pt x="2098" y="3861"/>
                  </a:cubicBezTo>
                  <a:cubicBezTo>
                    <a:pt x="2068" y="4165"/>
                    <a:pt x="2038" y="4469"/>
                    <a:pt x="1977" y="4803"/>
                  </a:cubicBezTo>
                  <a:cubicBezTo>
                    <a:pt x="1886" y="5624"/>
                    <a:pt x="1794" y="6536"/>
                    <a:pt x="1673" y="7447"/>
                  </a:cubicBezTo>
                  <a:cubicBezTo>
                    <a:pt x="1642" y="7812"/>
                    <a:pt x="1612" y="8238"/>
                    <a:pt x="1582" y="8603"/>
                  </a:cubicBezTo>
                  <a:cubicBezTo>
                    <a:pt x="1490" y="9514"/>
                    <a:pt x="1369" y="10426"/>
                    <a:pt x="1308" y="11186"/>
                  </a:cubicBezTo>
                  <a:cubicBezTo>
                    <a:pt x="1156" y="11247"/>
                    <a:pt x="1034" y="11277"/>
                    <a:pt x="882" y="11308"/>
                  </a:cubicBezTo>
                  <a:cubicBezTo>
                    <a:pt x="457" y="11429"/>
                    <a:pt x="1" y="12037"/>
                    <a:pt x="518" y="12372"/>
                  </a:cubicBezTo>
                  <a:cubicBezTo>
                    <a:pt x="591" y="12420"/>
                    <a:pt x="678" y="12440"/>
                    <a:pt x="771" y="12440"/>
                  </a:cubicBezTo>
                  <a:cubicBezTo>
                    <a:pt x="909" y="12440"/>
                    <a:pt x="1059" y="12396"/>
                    <a:pt x="1186" y="12341"/>
                  </a:cubicBezTo>
                  <a:lnTo>
                    <a:pt x="1186" y="12341"/>
                  </a:lnTo>
                  <a:cubicBezTo>
                    <a:pt x="1186" y="12645"/>
                    <a:pt x="1156" y="12919"/>
                    <a:pt x="1156" y="13101"/>
                  </a:cubicBezTo>
                  <a:cubicBezTo>
                    <a:pt x="1090" y="14187"/>
                    <a:pt x="1782" y="15224"/>
                    <a:pt x="2751" y="15224"/>
                  </a:cubicBezTo>
                  <a:cubicBezTo>
                    <a:pt x="3111" y="15224"/>
                    <a:pt x="3510" y="15080"/>
                    <a:pt x="3922" y="14742"/>
                  </a:cubicBezTo>
                  <a:cubicBezTo>
                    <a:pt x="3770" y="14621"/>
                    <a:pt x="3648" y="14469"/>
                    <a:pt x="3466" y="14317"/>
                  </a:cubicBezTo>
                  <a:cubicBezTo>
                    <a:pt x="2949" y="13618"/>
                    <a:pt x="2797" y="12706"/>
                    <a:pt x="2828" y="11794"/>
                  </a:cubicBezTo>
                  <a:cubicBezTo>
                    <a:pt x="2828" y="11460"/>
                    <a:pt x="2858" y="11125"/>
                    <a:pt x="2889" y="10791"/>
                  </a:cubicBezTo>
                  <a:lnTo>
                    <a:pt x="2889" y="10700"/>
                  </a:lnTo>
                  <a:lnTo>
                    <a:pt x="3132" y="8207"/>
                  </a:lnTo>
                  <a:cubicBezTo>
                    <a:pt x="3162" y="7721"/>
                    <a:pt x="3253" y="7265"/>
                    <a:pt x="3284" y="6748"/>
                  </a:cubicBezTo>
                  <a:cubicBezTo>
                    <a:pt x="3345" y="5958"/>
                    <a:pt x="3436" y="5107"/>
                    <a:pt x="3496" y="4317"/>
                  </a:cubicBezTo>
                  <a:cubicBezTo>
                    <a:pt x="3557" y="4074"/>
                    <a:pt x="3557" y="3739"/>
                    <a:pt x="3588" y="3496"/>
                  </a:cubicBezTo>
                  <a:cubicBezTo>
                    <a:pt x="3648" y="2888"/>
                    <a:pt x="3709" y="2219"/>
                    <a:pt x="3770" y="1642"/>
                  </a:cubicBezTo>
                  <a:cubicBezTo>
                    <a:pt x="3800" y="943"/>
                    <a:pt x="3922" y="396"/>
                    <a:pt x="4104" y="1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 flipH="1">
              <a:off x="8109833" y="2542421"/>
              <a:ext cx="211239" cy="492211"/>
            </a:xfrm>
            <a:custGeom>
              <a:rect b="b" l="l" r="r" t="t"/>
              <a:pathLst>
                <a:path extrusionOk="0" h="15698" w="6737">
                  <a:moveTo>
                    <a:pt x="4850" y="0"/>
                  </a:moveTo>
                  <a:cubicBezTo>
                    <a:pt x="4782" y="0"/>
                    <a:pt x="4715" y="4"/>
                    <a:pt x="4647" y="12"/>
                  </a:cubicBezTo>
                  <a:cubicBezTo>
                    <a:pt x="4343" y="42"/>
                    <a:pt x="4039" y="164"/>
                    <a:pt x="3795" y="377"/>
                  </a:cubicBezTo>
                  <a:cubicBezTo>
                    <a:pt x="3127" y="893"/>
                    <a:pt x="2488" y="1501"/>
                    <a:pt x="1881" y="2261"/>
                  </a:cubicBezTo>
                  <a:cubicBezTo>
                    <a:pt x="1881" y="2261"/>
                    <a:pt x="1820" y="3264"/>
                    <a:pt x="1607" y="4723"/>
                  </a:cubicBezTo>
                  <a:cubicBezTo>
                    <a:pt x="1577" y="5088"/>
                    <a:pt x="1516" y="5483"/>
                    <a:pt x="1455" y="5878"/>
                  </a:cubicBezTo>
                  <a:cubicBezTo>
                    <a:pt x="1364" y="6881"/>
                    <a:pt x="1212" y="7945"/>
                    <a:pt x="999" y="9009"/>
                  </a:cubicBezTo>
                  <a:cubicBezTo>
                    <a:pt x="969" y="9313"/>
                    <a:pt x="908" y="9617"/>
                    <a:pt x="847" y="9921"/>
                  </a:cubicBezTo>
                  <a:cubicBezTo>
                    <a:pt x="695" y="10650"/>
                    <a:pt x="604" y="11380"/>
                    <a:pt x="452" y="12018"/>
                  </a:cubicBezTo>
                  <a:cubicBezTo>
                    <a:pt x="391" y="12261"/>
                    <a:pt x="330" y="12535"/>
                    <a:pt x="300" y="12778"/>
                  </a:cubicBezTo>
                  <a:cubicBezTo>
                    <a:pt x="209" y="13021"/>
                    <a:pt x="209" y="13295"/>
                    <a:pt x="178" y="13538"/>
                  </a:cubicBezTo>
                  <a:cubicBezTo>
                    <a:pt x="1" y="15227"/>
                    <a:pt x="489" y="15697"/>
                    <a:pt x="1192" y="15697"/>
                  </a:cubicBezTo>
                  <a:cubicBezTo>
                    <a:pt x="1451" y="15697"/>
                    <a:pt x="1738" y="15634"/>
                    <a:pt x="2033" y="15544"/>
                  </a:cubicBezTo>
                  <a:cubicBezTo>
                    <a:pt x="2063" y="15514"/>
                    <a:pt x="2063" y="15514"/>
                    <a:pt x="2124" y="15514"/>
                  </a:cubicBezTo>
                  <a:cubicBezTo>
                    <a:pt x="2519" y="15362"/>
                    <a:pt x="3036" y="14632"/>
                    <a:pt x="3492" y="13599"/>
                  </a:cubicBezTo>
                  <a:cubicBezTo>
                    <a:pt x="3552" y="13416"/>
                    <a:pt x="3674" y="13234"/>
                    <a:pt x="3735" y="12991"/>
                  </a:cubicBezTo>
                  <a:cubicBezTo>
                    <a:pt x="4099" y="12170"/>
                    <a:pt x="4434" y="11167"/>
                    <a:pt x="4738" y="10194"/>
                  </a:cubicBezTo>
                  <a:cubicBezTo>
                    <a:pt x="4859" y="9921"/>
                    <a:pt x="4920" y="9647"/>
                    <a:pt x="5011" y="9404"/>
                  </a:cubicBezTo>
                  <a:cubicBezTo>
                    <a:pt x="5346" y="8188"/>
                    <a:pt x="5680" y="7033"/>
                    <a:pt x="5923" y="6121"/>
                  </a:cubicBezTo>
                  <a:cubicBezTo>
                    <a:pt x="5954" y="6060"/>
                    <a:pt x="5954" y="5939"/>
                    <a:pt x="5984" y="5848"/>
                  </a:cubicBezTo>
                  <a:cubicBezTo>
                    <a:pt x="6075" y="5605"/>
                    <a:pt x="6136" y="5331"/>
                    <a:pt x="6166" y="5057"/>
                  </a:cubicBezTo>
                  <a:cubicBezTo>
                    <a:pt x="6410" y="4024"/>
                    <a:pt x="6531" y="2899"/>
                    <a:pt x="6622" y="1896"/>
                  </a:cubicBezTo>
                  <a:cubicBezTo>
                    <a:pt x="6736" y="815"/>
                    <a:pt x="5838" y="0"/>
                    <a:pt x="4850" y="0"/>
                  </a:cubicBezTo>
                  <a:close/>
                </a:path>
              </a:pathLst>
            </a:custGeom>
            <a:solidFill>
              <a:srgbClr val="7BC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 flipH="1">
              <a:off x="8127704" y="2671041"/>
              <a:ext cx="145863" cy="56658"/>
            </a:xfrm>
            <a:custGeom>
              <a:rect b="b" l="l" r="r" t="t"/>
              <a:pathLst>
                <a:path extrusionOk="0" h="1807" w="4652">
                  <a:moveTo>
                    <a:pt x="2059" y="1"/>
                  </a:moveTo>
                  <a:cubicBezTo>
                    <a:pt x="1930" y="1"/>
                    <a:pt x="1802" y="22"/>
                    <a:pt x="1673" y="44"/>
                  </a:cubicBezTo>
                  <a:cubicBezTo>
                    <a:pt x="1125" y="165"/>
                    <a:pt x="639" y="348"/>
                    <a:pt x="153" y="621"/>
                  </a:cubicBezTo>
                  <a:cubicBezTo>
                    <a:pt x="92" y="986"/>
                    <a:pt x="31" y="1381"/>
                    <a:pt x="1" y="1807"/>
                  </a:cubicBezTo>
                  <a:cubicBezTo>
                    <a:pt x="366" y="1715"/>
                    <a:pt x="700" y="1655"/>
                    <a:pt x="1065" y="1503"/>
                  </a:cubicBezTo>
                  <a:cubicBezTo>
                    <a:pt x="1308" y="1381"/>
                    <a:pt x="1581" y="1259"/>
                    <a:pt x="1885" y="1229"/>
                  </a:cubicBezTo>
                  <a:lnTo>
                    <a:pt x="2159" y="1229"/>
                  </a:lnTo>
                  <a:cubicBezTo>
                    <a:pt x="2463" y="1259"/>
                    <a:pt x="2736" y="1381"/>
                    <a:pt x="3040" y="1442"/>
                  </a:cubicBezTo>
                  <a:cubicBezTo>
                    <a:pt x="3527" y="1594"/>
                    <a:pt x="3983" y="1685"/>
                    <a:pt x="4469" y="1715"/>
                  </a:cubicBezTo>
                  <a:cubicBezTo>
                    <a:pt x="4560" y="1442"/>
                    <a:pt x="4621" y="1199"/>
                    <a:pt x="4651" y="925"/>
                  </a:cubicBezTo>
                  <a:cubicBezTo>
                    <a:pt x="4560" y="895"/>
                    <a:pt x="4439" y="895"/>
                    <a:pt x="4317" y="895"/>
                  </a:cubicBezTo>
                  <a:cubicBezTo>
                    <a:pt x="3709" y="773"/>
                    <a:pt x="3223" y="439"/>
                    <a:pt x="2676" y="165"/>
                  </a:cubicBezTo>
                  <a:cubicBezTo>
                    <a:pt x="2615" y="135"/>
                    <a:pt x="2524" y="74"/>
                    <a:pt x="2432" y="44"/>
                  </a:cubicBezTo>
                  <a:cubicBezTo>
                    <a:pt x="2341" y="44"/>
                    <a:pt x="2311" y="13"/>
                    <a:pt x="2220" y="13"/>
                  </a:cubicBezTo>
                  <a:cubicBezTo>
                    <a:pt x="2166" y="4"/>
                    <a:pt x="2113" y="1"/>
                    <a:pt x="2059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 flipH="1">
              <a:off x="8162979" y="2807877"/>
              <a:ext cx="131534" cy="53241"/>
            </a:xfrm>
            <a:custGeom>
              <a:rect b="b" l="l" r="r" t="t"/>
              <a:pathLst>
                <a:path extrusionOk="0" h="1698" w="4195">
                  <a:moveTo>
                    <a:pt x="1969" y="0"/>
                  </a:moveTo>
                  <a:cubicBezTo>
                    <a:pt x="1905" y="0"/>
                    <a:pt x="1856" y="36"/>
                    <a:pt x="1793" y="57"/>
                  </a:cubicBezTo>
                  <a:cubicBezTo>
                    <a:pt x="1338" y="239"/>
                    <a:pt x="851" y="360"/>
                    <a:pt x="365" y="452"/>
                  </a:cubicBezTo>
                  <a:cubicBezTo>
                    <a:pt x="274" y="512"/>
                    <a:pt x="243" y="512"/>
                    <a:pt x="152" y="512"/>
                  </a:cubicBezTo>
                  <a:cubicBezTo>
                    <a:pt x="122" y="816"/>
                    <a:pt x="61" y="1120"/>
                    <a:pt x="0" y="1424"/>
                  </a:cubicBezTo>
                  <a:cubicBezTo>
                    <a:pt x="395" y="1394"/>
                    <a:pt x="821" y="1212"/>
                    <a:pt x="1034" y="1181"/>
                  </a:cubicBezTo>
                  <a:cubicBezTo>
                    <a:pt x="1277" y="1120"/>
                    <a:pt x="1520" y="1029"/>
                    <a:pt x="1793" y="1029"/>
                  </a:cubicBezTo>
                  <a:lnTo>
                    <a:pt x="1885" y="1029"/>
                  </a:lnTo>
                  <a:cubicBezTo>
                    <a:pt x="2067" y="1029"/>
                    <a:pt x="2280" y="1120"/>
                    <a:pt x="2493" y="1151"/>
                  </a:cubicBezTo>
                  <a:cubicBezTo>
                    <a:pt x="2979" y="1303"/>
                    <a:pt x="3465" y="1485"/>
                    <a:pt x="3921" y="1698"/>
                  </a:cubicBezTo>
                  <a:cubicBezTo>
                    <a:pt x="4043" y="1424"/>
                    <a:pt x="4104" y="1151"/>
                    <a:pt x="4195" y="877"/>
                  </a:cubicBezTo>
                  <a:cubicBezTo>
                    <a:pt x="3860" y="816"/>
                    <a:pt x="3556" y="695"/>
                    <a:pt x="3192" y="573"/>
                  </a:cubicBezTo>
                  <a:cubicBezTo>
                    <a:pt x="2888" y="512"/>
                    <a:pt x="2584" y="391"/>
                    <a:pt x="2371" y="209"/>
                  </a:cubicBezTo>
                  <a:cubicBezTo>
                    <a:pt x="2280" y="117"/>
                    <a:pt x="2219" y="57"/>
                    <a:pt x="2128" y="26"/>
                  </a:cubicBezTo>
                  <a:lnTo>
                    <a:pt x="2067" y="26"/>
                  </a:lnTo>
                  <a:cubicBezTo>
                    <a:pt x="2029" y="7"/>
                    <a:pt x="1997" y="0"/>
                    <a:pt x="1969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 flipH="1">
              <a:off x="8202048" y="2925899"/>
              <a:ext cx="112502" cy="42925"/>
            </a:xfrm>
            <a:custGeom>
              <a:rect b="b" l="l" r="r" t="t"/>
              <a:pathLst>
                <a:path extrusionOk="0" h="1369" w="3588">
                  <a:moveTo>
                    <a:pt x="2159" y="1"/>
                  </a:moveTo>
                  <a:cubicBezTo>
                    <a:pt x="2098" y="1"/>
                    <a:pt x="2007" y="62"/>
                    <a:pt x="1946" y="92"/>
                  </a:cubicBezTo>
                  <a:cubicBezTo>
                    <a:pt x="1855" y="122"/>
                    <a:pt x="1794" y="153"/>
                    <a:pt x="1673" y="214"/>
                  </a:cubicBezTo>
                  <a:cubicBezTo>
                    <a:pt x="1338" y="366"/>
                    <a:pt x="943" y="518"/>
                    <a:pt x="548" y="578"/>
                  </a:cubicBezTo>
                  <a:lnTo>
                    <a:pt x="122" y="578"/>
                  </a:lnTo>
                  <a:cubicBezTo>
                    <a:pt x="31" y="852"/>
                    <a:pt x="31" y="1125"/>
                    <a:pt x="1" y="1338"/>
                  </a:cubicBezTo>
                  <a:cubicBezTo>
                    <a:pt x="305" y="1308"/>
                    <a:pt x="700" y="1247"/>
                    <a:pt x="943" y="1186"/>
                  </a:cubicBezTo>
                  <a:cubicBezTo>
                    <a:pt x="1065" y="1156"/>
                    <a:pt x="1217" y="1095"/>
                    <a:pt x="1369" y="1065"/>
                  </a:cubicBezTo>
                  <a:cubicBezTo>
                    <a:pt x="1601" y="1022"/>
                    <a:pt x="1849" y="965"/>
                    <a:pt x="2091" y="965"/>
                  </a:cubicBezTo>
                  <a:cubicBezTo>
                    <a:pt x="2196" y="965"/>
                    <a:pt x="2300" y="976"/>
                    <a:pt x="2402" y="1004"/>
                  </a:cubicBezTo>
                  <a:cubicBezTo>
                    <a:pt x="2736" y="1065"/>
                    <a:pt x="3010" y="1217"/>
                    <a:pt x="3314" y="1369"/>
                  </a:cubicBezTo>
                  <a:cubicBezTo>
                    <a:pt x="3375" y="1186"/>
                    <a:pt x="3496" y="1004"/>
                    <a:pt x="3587" y="761"/>
                  </a:cubicBezTo>
                  <a:cubicBezTo>
                    <a:pt x="3192" y="518"/>
                    <a:pt x="2858" y="274"/>
                    <a:pt x="2432" y="122"/>
                  </a:cubicBezTo>
                  <a:cubicBezTo>
                    <a:pt x="2372" y="62"/>
                    <a:pt x="2280" y="1"/>
                    <a:pt x="2159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 flipH="1">
              <a:off x="8172511" y="2542766"/>
              <a:ext cx="149532" cy="489922"/>
            </a:xfrm>
            <a:custGeom>
              <a:rect b="b" l="l" r="r" t="t"/>
              <a:pathLst>
                <a:path extrusionOk="0" h="15625" w="4769">
                  <a:moveTo>
                    <a:pt x="4769" y="1"/>
                  </a:moveTo>
                  <a:cubicBezTo>
                    <a:pt x="4465" y="1"/>
                    <a:pt x="4130" y="153"/>
                    <a:pt x="3766" y="305"/>
                  </a:cubicBezTo>
                  <a:cubicBezTo>
                    <a:pt x="3127" y="791"/>
                    <a:pt x="2489" y="1399"/>
                    <a:pt x="1881" y="2159"/>
                  </a:cubicBezTo>
                  <a:cubicBezTo>
                    <a:pt x="1881" y="2159"/>
                    <a:pt x="1790" y="3192"/>
                    <a:pt x="1608" y="4621"/>
                  </a:cubicBezTo>
                  <a:cubicBezTo>
                    <a:pt x="1577" y="5016"/>
                    <a:pt x="1486" y="5381"/>
                    <a:pt x="1456" y="5806"/>
                  </a:cubicBezTo>
                  <a:cubicBezTo>
                    <a:pt x="1334" y="6809"/>
                    <a:pt x="1182" y="7873"/>
                    <a:pt x="1000" y="8937"/>
                  </a:cubicBezTo>
                  <a:cubicBezTo>
                    <a:pt x="969" y="9241"/>
                    <a:pt x="878" y="9545"/>
                    <a:pt x="848" y="9849"/>
                  </a:cubicBezTo>
                  <a:cubicBezTo>
                    <a:pt x="696" y="10548"/>
                    <a:pt x="574" y="11278"/>
                    <a:pt x="422" y="11916"/>
                  </a:cubicBezTo>
                  <a:cubicBezTo>
                    <a:pt x="392" y="12189"/>
                    <a:pt x="331" y="12463"/>
                    <a:pt x="270" y="12676"/>
                  </a:cubicBezTo>
                  <a:cubicBezTo>
                    <a:pt x="209" y="12949"/>
                    <a:pt x="209" y="13223"/>
                    <a:pt x="179" y="13436"/>
                  </a:cubicBezTo>
                  <a:cubicBezTo>
                    <a:pt x="1" y="15150"/>
                    <a:pt x="491" y="15625"/>
                    <a:pt x="1197" y="15625"/>
                  </a:cubicBezTo>
                  <a:cubicBezTo>
                    <a:pt x="1454" y="15625"/>
                    <a:pt x="1740" y="15562"/>
                    <a:pt x="2033" y="15472"/>
                  </a:cubicBezTo>
                  <a:cubicBezTo>
                    <a:pt x="1912" y="15259"/>
                    <a:pt x="1760" y="15107"/>
                    <a:pt x="1638" y="14895"/>
                  </a:cubicBezTo>
                  <a:cubicBezTo>
                    <a:pt x="1425" y="14347"/>
                    <a:pt x="1456" y="13800"/>
                    <a:pt x="1608" y="13223"/>
                  </a:cubicBezTo>
                  <a:lnTo>
                    <a:pt x="1851" y="12524"/>
                  </a:lnTo>
                  <a:cubicBezTo>
                    <a:pt x="1881" y="12463"/>
                    <a:pt x="1881" y="12372"/>
                    <a:pt x="1912" y="12311"/>
                  </a:cubicBezTo>
                  <a:cubicBezTo>
                    <a:pt x="2216" y="11399"/>
                    <a:pt x="2489" y="10457"/>
                    <a:pt x="2763" y="9484"/>
                  </a:cubicBezTo>
                  <a:cubicBezTo>
                    <a:pt x="2854" y="9180"/>
                    <a:pt x="2945" y="8846"/>
                    <a:pt x="3006" y="8512"/>
                  </a:cubicBezTo>
                  <a:cubicBezTo>
                    <a:pt x="3279" y="7448"/>
                    <a:pt x="3523" y="6384"/>
                    <a:pt x="3705" y="5320"/>
                  </a:cubicBezTo>
                  <a:cubicBezTo>
                    <a:pt x="3766" y="4894"/>
                    <a:pt x="3857" y="4530"/>
                    <a:pt x="3918" y="4104"/>
                  </a:cubicBezTo>
                  <a:cubicBezTo>
                    <a:pt x="4039" y="3466"/>
                    <a:pt x="4161" y="2858"/>
                    <a:pt x="4222" y="2189"/>
                  </a:cubicBezTo>
                  <a:cubicBezTo>
                    <a:pt x="4343" y="1490"/>
                    <a:pt x="4434" y="669"/>
                    <a:pt x="4769" y="1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 flipH="1">
              <a:off x="7776306" y="2412828"/>
              <a:ext cx="343149" cy="639015"/>
            </a:xfrm>
            <a:custGeom>
              <a:rect b="b" l="l" r="r" t="t"/>
              <a:pathLst>
                <a:path extrusionOk="0" h="20380" w="10944">
                  <a:moveTo>
                    <a:pt x="9753" y="0"/>
                  </a:moveTo>
                  <a:cubicBezTo>
                    <a:pt x="9121" y="0"/>
                    <a:pt x="8309" y="289"/>
                    <a:pt x="7578" y="619"/>
                  </a:cubicBezTo>
                  <a:cubicBezTo>
                    <a:pt x="7457" y="649"/>
                    <a:pt x="7305" y="710"/>
                    <a:pt x="7183" y="801"/>
                  </a:cubicBezTo>
                  <a:cubicBezTo>
                    <a:pt x="6363" y="1257"/>
                    <a:pt x="5755" y="2017"/>
                    <a:pt x="5512" y="2929"/>
                  </a:cubicBezTo>
                  <a:cubicBezTo>
                    <a:pt x="5329" y="3537"/>
                    <a:pt x="5177" y="4175"/>
                    <a:pt x="4995" y="4813"/>
                  </a:cubicBezTo>
                  <a:cubicBezTo>
                    <a:pt x="4873" y="5269"/>
                    <a:pt x="4752" y="5725"/>
                    <a:pt x="4600" y="6181"/>
                  </a:cubicBezTo>
                  <a:cubicBezTo>
                    <a:pt x="4296" y="7154"/>
                    <a:pt x="3992" y="8127"/>
                    <a:pt x="3688" y="9069"/>
                  </a:cubicBezTo>
                  <a:cubicBezTo>
                    <a:pt x="3597" y="9373"/>
                    <a:pt x="3505" y="9677"/>
                    <a:pt x="3384" y="9981"/>
                  </a:cubicBezTo>
                  <a:cubicBezTo>
                    <a:pt x="3080" y="10893"/>
                    <a:pt x="2746" y="11804"/>
                    <a:pt x="2442" y="12686"/>
                  </a:cubicBezTo>
                  <a:cubicBezTo>
                    <a:pt x="2320" y="13081"/>
                    <a:pt x="2168" y="13415"/>
                    <a:pt x="2077" y="13750"/>
                  </a:cubicBezTo>
                  <a:cubicBezTo>
                    <a:pt x="1712" y="14662"/>
                    <a:pt x="1378" y="15513"/>
                    <a:pt x="1074" y="16212"/>
                  </a:cubicBezTo>
                  <a:cubicBezTo>
                    <a:pt x="1013" y="16364"/>
                    <a:pt x="952" y="16516"/>
                    <a:pt x="891" y="16637"/>
                  </a:cubicBezTo>
                  <a:cubicBezTo>
                    <a:pt x="770" y="16911"/>
                    <a:pt x="709" y="17093"/>
                    <a:pt x="618" y="17336"/>
                  </a:cubicBezTo>
                  <a:cubicBezTo>
                    <a:pt x="1" y="19210"/>
                    <a:pt x="466" y="20380"/>
                    <a:pt x="1497" y="20380"/>
                  </a:cubicBezTo>
                  <a:cubicBezTo>
                    <a:pt x="1838" y="20380"/>
                    <a:pt x="2240" y="20252"/>
                    <a:pt x="2685" y="19981"/>
                  </a:cubicBezTo>
                  <a:cubicBezTo>
                    <a:pt x="3141" y="19677"/>
                    <a:pt x="3627" y="19251"/>
                    <a:pt x="4113" y="18643"/>
                  </a:cubicBezTo>
                  <a:cubicBezTo>
                    <a:pt x="4296" y="18431"/>
                    <a:pt x="4448" y="18188"/>
                    <a:pt x="4660" y="17944"/>
                  </a:cubicBezTo>
                  <a:cubicBezTo>
                    <a:pt x="4843" y="17671"/>
                    <a:pt x="5025" y="17367"/>
                    <a:pt x="5208" y="17032"/>
                  </a:cubicBezTo>
                  <a:cubicBezTo>
                    <a:pt x="5633" y="16333"/>
                    <a:pt x="6059" y="15513"/>
                    <a:pt x="6484" y="14631"/>
                  </a:cubicBezTo>
                  <a:cubicBezTo>
                    <a:pt x="6636" y="14358"/>
                    <a:pt x="6727" y="14084"/>
                    <a:pt x="6849" y="13841"/>
                  </a:cubicBezTo>
                  <a:cubicBezTo>
                    <a:pt x="7274" y="12868"/>
                    <a:pt x="7700" y="11865"/>
                    <a:pt x="8095" y="10832"/>
                  </a:cubicBezTo>
                  <a:cubicBezTo>
                    <a:pt x="8247" y="10497"/>
                    <a:pt x="8369" y="10102"/>
                    <a:pt x="8521" y="9738"/>
                  </a:cubicBezTo>
                  <a:cubicBezTo>
                    <a:pt x="8946" y="8583"/>
                    <a:pt x="9311" y="7458"/>
                    <a:pt x="9676" y="6394"/>
                  </a:cubicBezTo>
                  <a:lnTo>
                    <a:pt x="10010" y="5239"/>
                  </a:lnTo>
                  <a:cubicBezTo>
                    <a:pt x="10466" y="3598"/>
                    <a:pt x="10770" y="2230"/>
                    <a:pt x="10831" y="1440"/>
                  </a:cubicBezTo>
                  <a:cubicBezTo>
                    <a:pt x="10943" y="363"/>
                    <a:pt x="10461" y="0"/>
                    <a:pt x="9753" y="0"/>
                  </a:cubicBezTo>
                  <a:close/>
                </a:path>
              </a:pathLst>
            </a:custGeom>
            <a:solidFill>
              <a:srgbClr val="7BC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 flipH="1">
              <a:off x="7881815" y="2430325"/>
              <a:ext cx="238361" cy="620547"/>
            </a:xfrm>
            <a:custGeom>
              <a:rect b="b" l="l" r="r" t="t"/>
              <a:pathLst>
                <a:path extrusionOk="0" h="19791" w="7602">
                  <a:moveTo>
                    <a:pt x="7601" y="0"/>
                  </a:moveTo>
                  <a:cubicBezTo>
                    <a:pt x="7480" y="61"/>
                    <a:pt x="7328" y="122"/>
                    <a:pt x="7206" y="213"/>
                  </a:cubicBezTo>
                  <a:cubicBezTo>
                    <a:pt x="6386" y="669"/>
                    <a:pt x="5778" y="1429"/>
                    <a:pt x="5535" y="2341"/>
                  </a:cubicBezTo>
                  <a:cubicBezTo>
                    <a:pt x="5352" y="2948"/>
                    <a:pt x="5200" y="3587"/>
                    <a:pt x="5018" y="4225"/>
                  </a:cubicBezTo>
                  <a:cubicBezTo>
                    <a:pt x="4896" y="4681"/>
                    <a:pt x="4775" y="5137"/>
                    <a:pt x="4623" y="5593"/>
                  </a:cubicBezTo>
                  <a:cubicBezTo>
                    <a:pt x="4319" y="6535"/>
                    <a:pt x="4015" y="7538"/>
                    <a:pt x="3711" y="8480"/>
                  </a:cubicBezTo>
                  <a:cubicBezTo>
                    <a:pt x="3620" y="8784"/>
                    <a:pt x="3528" y="9088"/>
                    <a:pt x="3407" y="9392"/>
                  </a:cubicBezTo>
                  <a:cubicBezTo>
                    <a:pt x="3103" y="10304"/>
                    <a:pt x="2769" y="11216"/>
                    <a:pt x="2465" y="12098"/>
                  </a:cubicBezTo>
                  <a:cubicBezTo>
                    <a:pt x="2343" y="12462"/>
                    <a:pt x="2191" y="12827"/>
                    <a:pt x="2100" y="13161"/>
                  </a:cubicBezTo>
                  <a:cubicBezTo>
                    <a:pt x="1735" y="14073"/>
                    <a:pt x="1401" y="14894"/>
                    <a:pt x="1097" y="15623"/>
                  </a:cubicBezTo>
                  <a:cubicBezTo>
                    <a:pt x="1036" y="15775"/>
                    <a:pt x="975" y="15927"/>
                    <a:pt x="914" y="16049"/>
                  </a:cubicBezTo>
                  <a:cubicBezTo>
                    <a:pt x="793" y="16323"/>
                    <a:pt x="732" y="16505"/>
                    <a:pt x="641" y="16718"/>
                  </a:cubicBezTo>
                  <a:cubicBezTo>
                    <a:pt x="1" y="18616"/>
                    <a:pt x="478" y="19791"/>
                    <a:pt x="1505" y="19791"/>
                  </a:cubicBezTo>
                  <a:cubicBezTo>
                    <a:pt x="1843" y="19791"/>
                    <a:pt x="2241" y="19664"/>
                    <a:pt x="2677" y="19392"/>
                  </a:cubicBezTo>
                  <a:cubicBezTo>
                    <a:pt x="2495" y="19149"/>
                    <a:pt x="2343" y="18906"/>
                    <a:pt x="2252" y="18602"/>
                  </a:cubicBezTo>
                  <a:cubicBezTo>
                    <a:pt x="1917" y="17569"/>
                    <a:pt x="2465" y="16566"/>
                    <a:pt x="2920" y="15623"/>
                  </a:cubicBezTo>
                  <a:cubicBezTo>
                    <a:pt x="5291" y="10730"/>
                    <a:pt x="5443" y="4955"/>
                    <a:pt x="7601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 flipH="1">
              <a:off x="7805558" y="2543299"/>
              <a:ext cx="166840" cy="68134"/>
            </a:xfrm>
            <a:custGeom>
              <a:rect b="b" l="l" r="r" t="t"/>
              <a:pathLst>
                <a:path extrusionOk="0" h="2173" w="5321">
                  <a:moveTo>
                    <a:pt x="2788" y="0"/>
                  </a:moveTo>
                  <a:cubicBezTo>
                    <a:pt x="2370" y="0"/>
                    <a:pt x="1907" y="197"/>
                    <a:pt x="1521" y="318"/>
                  </a:cubicBezTo>
                  <a:cubicBezTo>
                    <a:pt x="1217" y="440"/>
                    <a:pt x="882" y="470"/>
                    <a:pt x="578" y="592"/>
                  </a:cubicBezTo>
                  <a:cubicBezTo>
                    <a:pt x="487" y="622"/>
                    <a:pt x="457" y="622"/>
                    <a:pt x="366" y="652"/>
                  </a:cubicBezTo>
                  <a:cubicBezTo>
                    <a:pt x="274" y="1108"/>
                    <a:pt x="153" y="1564"/>
                    <a:pt x="1" y="2020"/>
                  </a:cubicBezTo>
                  <a:cubicBezTo>
                    <a:pt x="426" y="1990"/>
                    <a:pt x="822" y="1868"/>
                    <a:pt x="1186" y="1716"/>
                  </a:cubicBezTo>
                  <a:cubicBezTo>
                    <a:pt x="1539" y="1553"/>
                    <a:pt x="1916" y="1342"/>
                    <a:pt x="2318" y="1342"/>
                  </a:cubicBezTo>
                  <a:cubicBezTo>
                    <a:pt x="2366" y="1342"/>
                    <a:pt x="2414" y="1345"/>
                    <a:pt x="2463" y="1352"/>
                  </a:cubicBezTo>
                  <a:cubicBezTo>
                    <a:pt x="2706" y="1352"/>
                    <a:pt x="2919" y="1412"/>
                    <a:pt x="3101" y="1504"/>
                  </a:cubicBezTo>
                  <a:cubicBezTo>
                    <a:pt x="3709" y="1716"/>
                    <a:pt x="4378" y="1959"/>
                    <a:pt x="4986" y="2172"/>
                  </a:cubicBezTo>
                  <a:lnTo>
                    <a:pt x="5320" y="1048"/>
                  </a:lnTo>
                  <a:cubicBezTo>
                    <a:pt x="5290" y="1048"/>
                    <a:pt x="5229" y="1017"/>
                    <a:pt x="5199" y="956"/>
                  </a:cubicBezTo>
                  <a:cubicBezTo>
                    <a:pt x="4621" y="774"/>
                    <a:pt x="4074" y="622"/>
                    <a:pt x="3557" y="318"/>
                  </a:cubicBezTo>
                  <a:cubicBezTo>
                    <a:pt x="3405" y="197"/>
                    <a:pt x="3253" y="105"/>
                    <a:pt x="3101" y="45"/>
                  </a:cubicBezTo>
                  <a:cubicBezTo>
                    <a:pt x="3001" y="13"/>
                    <a:pt x="2896" y="0"/>
                    <a:pt x="2788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 flipH="1">
              <a:off x="7852277" y="2683960"/>
              <a:ext cx="159189" cy="68511"/>
            </a:xfrm>
            <a:custGeom>
              <a:rect b="b" l="l" r="r" t="t"/>
              <a:pathLst>
                <a:path extrusionOk="0" h="2185" w="5077">
                  <a:moveTo>
                    <a:pt x="2691" y="1"/>
                  </a:moveTo>
                  <a:cubicBezTo>
                    <a:pt x="2616" y="1"/>
                    <a:pt x="2547" y="36"/>
                    <a:pt x="2463" y="57"/>
                  </a:cubicBezTo>
                  <a:cubicBezTo>
                    <a:pt x="1764" y="239"/>
                    <a:pt x="852" y="118"/>
                    <a:pt x="305" y="483"/>
                  </a:cubicBezTo>
                  <a:cubicBezTo>
                    <a:pt x="183" y="787"/>
                    <a:pt x="92" y="1091"/>
                    <a:pt x="1" y="1395"/>
                  </a:cubicBezTo>
                  <a:cubicBezTo>
                    <a:pt x="176" y="1424"/>
                    <a:pt x="367" y="1437"/>
                    <a:pt x="563" y="1437"/>
                  </a:cubicBezTo>
                  <a:cubicBezTo>
                    <a:pt x="977" y="1437"/>
                    <a:pt x="1412" y="1376"/>
                    <a:pt x="1764" y="1273"/>
                  </a:cubicBezTo>
                  <a:cubicBezTo>
                    <a:pt x="2027" y="1194"/>
                    <a:pt x="2267" y="1115"/>
                    <a:pt x="2505" y="1115"/>
                  </a:cubicBezTo>
                  <a:cubicBezTo>
                    <a:pt x="2541" y="1115"/>
                    <a:pt x="2578" y="1117"/>
                    <a:pt x="2615" y="1121"/>
                  </a:cubicBezTo>
                  <a:cubicBezTo>
                    <a:pt x="2888" y="1151"/>
                    <a:pt x="3101" y="1334"/>
                    <a:pt x="3344" y="1455"/>
                  </a:cubicBezTo>
                  <a:cubicBezTo>
                    <a:pt x="3709" y="1638"/>
                    <a:pt x="4226" y="1729"/>
                    <a:pt x="4530" y="2063"/>
                  </a:cubicBezTo>
                  <a:lnTo>
                    <a:pt x="4651" y="2185"/>
                  </a:lnTo>
                  <a:cubicBezTo>
                    <a:pt x="4803" y="1790"/>
                    <a:pt x="4925" y="1455"/>
                    <a:pt x="5077" y="1091"/>
                  </a:cubicBezTo>
                  <a:cubicBezTo>
                    <a:pt x="4347" y="847"/>
                    <a:pt x="3678" y="543"/>
                    <a:pt x="3071" y="179"/>
                  </a:cubicBezTo>
                  <a:cubicBezTo>
                    <a:pt x="2979" y="88"/>
                    <a:pt x="2919" y="57"/>
                    <a:pt x="2797" y="27"/>
                  </a:cubicBezTo>
                  <a:cubicBezTo>
                    <a:pt x="2759" y="8"/>
                    <a:pt x="2725" y="1"/>
                    <a:pt x="2691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 flipH="1">
              <a:off x="7904704" y="2810573"/>
              <a:ext cx="151539" cy="61048"/>
            </a:xfrm>
            <a:custGeom>
              <a:rect b="b" l="l" r="r" t="t"/>
              <a:pathLst>
                <a:path extrusionOk="0" h="1947" w="4833">
                  <a:moveTo>
                    <a:pt x="395" y="1"/>
                  </a:moveTo>
                  <a:cubicBezTo>
                    <a:pt x="274" y="366"/>
                    <a:pt x="122" y="730"/>
                    <a:pt x="0" y="1065"/>
                  </a:cubicBezTo>
                  <a:cubicBezTo>
                    <a:pt x="456" y="1217"/>
                    <a:pt x="1064" y="1217"/>
                    <a:pt x="1277" y="1217"/>
                  </a:cubicBezTo>
                  <a:cubicBezTo>
                    <a:pt x="1568" y="1217"/>
                    <a:pt x="1841" y="1178"/>
                    <a:pt x="2140" y="1178"/>
                  </a:cubicBezTo>
                  <a:cubicBezTo>
                    <a:pt x="2215" y="1178"/>
                    <a:pt x="2292" y="1180"/>
                    <a:pt x="2371" y="1186"/>
                  </a:cubicBezTo>
                  <a:cubicBezTo>
                    <a:pt x="3131" y="1247"/>
                    <a:pt x="3769" y="1642"/>
                    <a:pt x="4468" y="1946"/>
                  </a:cubicBezTo>
                  <a:cubicBezTo>
                    <a:pt x="4620" y="1673"/>
                    <a:pt x="4711" y="1399"/>
                    <a:pt x="4833" y="1156"/>
                  </a:cubicBezTo>
                  <a:cubicBezTo>
                    <a:pt x="4772" y="1095"/>
                    <a:pt x="4681" y="1095"/>
                    <a:pt x="4529" y="1065"/>
                  </a:cubicBezTo>
                  <a:cubicBezTo>
                    <a:pt x="4103" y="882"/>
                    <a:pt x="3860" y="335"/>
                    <a:pt x="3404" y="153"/>
                  </a:cubicBezTo>
                  <a:cubicBezTo>
                    <a:pt x="3245" y="79"/>
                    <a:pt x="3079" y="53"/>
                    <a:pt x="2909" y="53"/>
                  </a:cubicBezTo>
                  <a:cubicBezTo>
                    <a:pt x="2592" y="53"/>
                    <a:pt x="2262" y="144"/>
                    <a:pt x="1945" y="183"/>
                  </a:cubicBezTo>
                  <a:cubicBezTo>
                    <a:pt x="1799" y="204"/>
                    <a:pt x="1623" y="240"/>
                    <a:pt x="1438" y="240"/>
                  </a:cubicBezTo>
                  <a:cubicBezTo>
                    <a:pt x="1355" y="240"/>
                    <a:pt x="1270" y="233"/>
                    <a:pt x="1185" y="214"/>
                  </a:cubicBezTo>
                  <a:cubicBezTo>
                    <a:pt x="973" y="183"/>
                    <a:pt x="730" y="31"/>
                    <a:pt x="517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 flipH="1">
              <a:off x="7956158" y="2903104"/>
              <a:ext cx="142979" cy="72399"/>
            </a:xfrm>
            <a:custGeom>
              <a:rect b="b" l="l" r="r" t="t"/>
              <a:pathLst>
                <a:path extrusionOk="0" h="2309" w="4560">
                  <a:moveTo>
                    <a:pt x="2214" y="1"/>
                  </a:moveTo>
                  <a:cubicBezTo>
                    <a:pt x="1890" y="1"/>
                    <a:pt x="1588" y="235"/>
                    <a:pt x="1307" y="363"/>
                  </a:cubicBezTo>
                  <a:cubicBezTo>
                    <a:pt x="1003" y="485"/>
                    <a:pt x="730" y="545"/>
                    <a:pt x="456" y="576"/>
                  </a:cubicBezTo>
                  <a:cubicBezTo>
                    <a:pt x="395" y="728"/>
                    <a:pt x="304" y="880"/>
                    <a:pt x="274" y="1001"/>
                  </a:cubicBezTo>
                  <a:cubicBezTo>
                    <a:pt x="152" y="1275"/>
                    <a:pt x="91" y="1457"/>
                    <a:pt x="0" y="1700"/>
                  </a:cubicBezTo>
                  <a:cubicBezTo>
                    <a:pt x="96" y="1707"/>
                    <a:pt x="193" y="1711"/>
                    <a:pt x="290" y="1711"/>
                  </a:cubicBezTo>
                  <a:cubicBezTo>
                    <a:pt x="626" y="1711"/>
                    <a:pt x="964" y="1666"/>
                    <a:pt x="1246" y="1548"/>
                  </a:cubicBezTo>
                  <a:cubicBezTo>
                    <a:pt x="1496" y="1435"/>
                    <a:pt x="1763" y="1271"/>
                    <a:pt x="2008" y="1271"/>
                  </a:cubicBezTo>
                  <a:cubicBezTo>
                    <a:pt x="2092" y="1271"/>
                    <a:pt x="2173" y="1290"/>
                    <a:pt x="2249" y="1336"/>
                  </a:cubicBezTo>
                  <a:cubicBezTo>
                    <a:pt x="2401" y="1427"/>
                    <a:pt x="2432" y="1609"/>
                    <a:pt x="2553" y="1731"/>
                  </a:cubicBezTo>
                  <a:cubicBezTo>
                    <a:pt x="2827" y="2065"/>
                    <a:pt x="3344" y="2096"/>
                    <a:pt x="3769" y="2217"/>
                  </a:cubicBezTo>
                  <a:cubicBezTo>
                    <a:pt x="3860" y="2217"/>
                    <a:pt x="3921" y="2248"/>
                    <a:pt x="4012" y="2308"/>
                  </a:cubicBezTo>
                  <a:cubicBezTo>
                    <a:pt x="4195" y="2035"/>
                    <a:pt x="4377" y="1731"/>
                    <a:pt x="4560" y="1396"/>
                  </a:cubicBezTo>
                  <a:cubicBezTo>
                    <a:pt x="4043" y="1245"/>
                    <a:pt x="3465" y="1153"/>
                    <a:pt x="3131" y="728"/>
                  </a:cubicBezTo>
                  <a:cubicBezTo>
                    <a:pt x="2888" y="485"/>
                    <a:pt x="2736" y="120"/>
                    <a:pt x="2401" y="29"/>
                  </a:cubicBezTo>
                  <a:cubicBezTo>
                    <a:pt x="2338" y="9"/>
                    <a:pt x="2276" y="1"/>
                    <a:pt x="221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 flipH="1">
              <a:off x="7936908" y="2459391"/>
              <a:ext cx="308909" cy="583893"/>
            </a:xfrm>
            <a:custGeom>
              <a:rect b="b" l="l" r="r" t="t"/>
              <a:pathLst>
                <a:path extrusionOk="0" h="18622" w="9852">
                  <a:moveTo>
                    <a:pt x="8040" y="1"/>
                  </a:moveTo>
                  <a:cubicBezTo>
                    <a:pt x="7825" y="1"/>
                    <a:pt x="7603" y="44"/>
                    <a:pt x="7383" y="137"/>
                  </a:cubicBezTo>
                  <a:cubicBezTo>
                    <a:pt x="7353" y="198"/>
                    <a:pt x="7323" y="198"/>
                    <a:pt x="7262" y="228"/>
                  </a:cubicBezTo>
                  <a:cubicBezTo>
                    <a:pt x="6441" y="714"/>
                    <a:pt x="5438" y="1474"/>
                    <a:pt x="4344" y="2660"/>
                  </a:cubicBezTo>
                  <a:cubicBezTo>
                    <a:pt x="4344" y="2660"/>
                    <a:pt x="4253" y="3025"/>
                    <a:pt x="4101" y="3632"/>
                  </a:cubicBezTo>
                  <a:cubicBezTo>
                    <a:pt x="4070" y="3876"/>
                    <a:pt x="4010" y="4149"/>
                    <a:pt x="3918" y="4453"/>
                  </a:cubicBezTo>
                  <a:cubicBezTo>
                    <a:pt x="3766" y="5061"/>
                    <a:pt x="3584" y="5760"/>
                    <a:pt x="3402" y="6520"/>
                  </a:cubicBezTo>
                  <a:cubicBezTo>
                    <a:pt x="3310" y="6824"/>
                    <a:pt x="3219" y="7128"/>
                    <a:pt x="3128" y="7493"/>
                  </a:cubicBezTo>
                  <a:cubicBezTo>
                    <a:pt x="2854" y="8465"/>
                    <a:pt x="2551" y="9560"/>
                    <a:pt x="2247" y="10593"/>
                  </a:cubicBezTo>
                  <a:cubicBezTo>
                    <a:pt x="2186" y="10897"/>
                    <a:pt x="2064" y="11171"/>
                    <a:pt x="2003" y="11474"/>
                  </a:cubicBezTo>
                  <a:cubicBezTo>
                    <a:pt x="1882" y="11930"/>
                    <a:pt x="1730" y="12356"/>
                    <a:pt x="1578" y="12751"/>
                  </a:cubicBezTo>
                  <a:cubicBezTo>
                    <a:pt x="1335" y="13420"/>
                    <a:pt x="1152" y="13967"/>
                    <a:pt x="1000" y="14514"/>
                  </a:cubicBezTo>
                  <a:cubicBezTo>
                    <a:pt x="848" y="14940"/>
                    <a:pt x="788" y="15274"/>
                    <a:pt x="666" y="15608"/>
                  </a:cubicBezTo>
                  <a:cubicBezTo>
                    <a:pt x="0" y="18011"/>
                    <a:pt x="327" y="18622"/>
                    <a:pt x="1568" y="18622"/>
                  </a:cubicBezTo>
                  <a:cubicBezTo>
                    <a:pt x="1630" y="18622"/>
                    <a:pt x="1694" y="18620"/>
                    <a:pt x="1760" y="18617"/>
                  </a:cubicBezTo>
                  <a:cubicBezTo>
                    <a:pt x="2064" y="18617"/>
                    <a:pt x="2368" y="18496"/>
                    <a:pt x="2672" y="18313"/>
                  </a:cubicBezTo>
                  <a:cubicBezTo>
                    <a:pt x="3341" y="17918"/>
                    <a:pt x="4010" y="17158"/>
                    <a:pt x="4617" y="16155"/>
                  </a:cubicBezTo>
                  <a:cubicBezTo>
                    <a:pt x="4800" y="15791"/>
                    <a:pt x="4982" y="15456"/>
                    <a:pt x="5165" y="15092"/>
                  </a:cubicBezTo>
                  <a:cubicBezTo>
                    <a:pt x="5560" y="14392"/>
                    <a:pt x="5894" y="13633"/>
                    <a:pt x="6259" y="12812"/>
                  </a:cubicBezTo>
                  <a:cubicBezTo>
                    <a:pt x="6350" y="12447"/>
                    <a:pt x="6502" y="12143"/>
                    <a:pt x="6624" y="11809"/>
                  </a:cubicBezTo>
                  <a:cubicBezTo>
                    <a:pt x="6958" y="10897"/>
                    <a:pt x="7323" y="9955"/>
                    <a:pt x="7627" y="9012"/>
                  </a:cubicBezTo>
                  <a:cubicBezTo>
                    <a:pt x="7839" y="8344"/>
                    <a:pt x="7991" y="7736"/>
                    <a:pt x="8174" y="7128"/>
                  </a:cubicBezTo>
                  <a:cubicBezTo>
                    <a:pt x="8204" y="6946"/>
                    <a:pt x="8295" y="6763"/>
                    <a:pt x="8326" y="6611"/>
                  </a:cubicBezTo>
                  <a:cubicBezTo>
                    <a:pt x="8538" y="5973"/>
                    <a:pt x="8690" y="5395"/>
                    <a:pt x="8842" y="4848"/>
                  </a:cubicBezTo>
                  <a:cubicBezTo>
                    <a:pt x="8934" y="4453"/>
                    <a:pt x="9025" y="4058"/>
                    <a:pt x="9146" y="3693"/>
                  </a:cubicBezTo>
                  <a:cubicBezTo>
                    <a:pt x="9329" y="2994"/>
                    <a:pt x="9481" y="2417"/>
                    <a:pt x="9602" y="1930"/>
                  </a:cubicBezTo>
                  <a:cubicBezTo>
                    <a:pt x="9851" y="884"/>
                    <a:pt x="9018" y="1"/>
                    <a:pt x="8040" y="1"/>
                  </a:cubicBezTo>
                  <a:close/>
                </a:path>
              </a:pathLst>
            </a:custGeom>
            <a:solidFill>
              <a:srgbClr val="7BC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 flipH="1">
              <a:off x="8081956" y="2899749"/>
              <a:ext cx="142038" cy="66222"/>
            </a:xfrm>
            <a:custGeom>
              <a:rect b="b" l="l" r="r" t="t"/>
              <a:pathLst>
                <a:path extrusionOk="0" h="2112" w="4530">
                  <a:moveTo>
                    <a:pt x="2774" y="1"/>
                  </a:moveTo>
                  <a:cubicBezTo>
                    <a:pt x="2722" y="1"/>
                    <a:pt x="2675" y="14"/>
                    <a:pt x="2614" y="14"/>
                  </a:cubicBezTo>
                  <a:cubicBezTo>
                    <a:pt x="2554" y="14"/>
                    <a:pt x="2493" y="45"/>
                    <a:pt x="2432" y="45"/>
                  </a:cubicBezTo>
                  <a:cubicBezTo>
                    <a:pt x="2006" y="136"/>
                    <a:pt x="1642" y="288"/>
                    <a:pt x="1216" y="379"/>
                  </a:cubicBezTo>
                  <a:cubicBezTo>
                    <a:pt x="1011" y="447"/>
                    <a:pt x="789" y="481"/>
                    <a:pt x="562" y="481"/>
                  </a:cubicBezTo>
                  <a:cubicBezTo>
                    <a:pt x="487" y="481"/>
                    <a:pt x="411" y="478"/>
                    <a:pt x="335" y="470"/>
                  </a:cubicBezTo>
                  <a:cubicBezTo>
                    <a:pt x="183" y="896"/>
                    <a:pt x="122" y="1230"/>
                    <a:pt x="0" y="1564"/>
                  </a:cubicBezTo>
                  <a:cubicBezTo>
                    <a:pt x="608" y="1564"/>
                    <a:pt x="1216" y="1443"/>
                    <a:pt x="1794" y="1291"/>
                  </a:cubicBezTo>
                  <a:cubicBezTo>
                    <a:pt x="1855" y="1291"/>
                    <a:pt x="1946" y="1260"/>
                    <a:pt x="2006" y="1260"/>
                  </a:cubicBezTo>
                  <a:cubicBezTo>
                    <a:pt x="2067" y="1260"/>
                    <a:pt x="2128" y="1247"/>
                    <a:pt x="2198" y="1247"/>
                  </a:cubicBezTo>
                  <a:cubicBezTo>
                    <a:pt x="2233" y="1247"/>
                    <a:pt x="2270" y="1250"/>
                    <a:pt x="2310" y="1260"/>
                  </a:cubicBezTo>
                  <a:cubicBezTo>
                    <a:pt x="2462" y="1291"/>
                    <a:pt x="2584" y="1382"/>
                    <a:pt x="2706" y="1443"/>
                  </a:cubicBezTo>
                  <a:cubicBezTo>
                    <a:pt x="3131" y="1716"/>
                    <a:pt x="3526" y="1899"/>
                    <a:pt x="3952" y="2111"/>
                  </a:cubicBezTo>
                  <a:cubicBezTo>
                    <a:pt x="4134" y="1747"/>
                    <a:pt x="4347" y="1412"/>
                    <a:pt x="4529" y="1048"/>
                  </a:cubicBezTo>
                  <a:cubicBezTo>
                    <a:pt x="3982" y="835"/>
                    <a:pt x="3526" y="592"/>
                    <a:pt x="3162" y="227"/>
                  </a:cubicBezTo>
                  <a:cubicBezTo>
                    <a:pt x="3070" y="136"/>
                    <a:pt x="2949" y="45"/>
                    <a:pt x="2858" y="14"/>
                  </a:cubicBezTo>
                  <a:cubicBezTo>
                    <a:pt x="2827" y="4"/>
                    <a:pt x="2800" y="1"/>
                    <a:pt x="277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 flipH="1">
              <a:off x="8037181" y="2782259"/>
              <a:ext cx="143919" cy="78858"/>
            </a:xfrm>
            <a:custGeom>
              <a:rect b="b" l="l" r="r" t="t"/>
              <a:pathLst>
                <a:path extrusionOk="0" h="2515" w="4590">
                  <a:moveTo>
                    <a:pt x="1574" y="1"/>
                  </a:moveTo>
                  <a:cubicBezTo>
                    <a:pt x="1148" y="1"/>
                    <a:pt x="679" y="169"/>
                    <a:pt x="274" y="296"/>
                  </a:cubicBezTo>
                  <a:cubicBezTo>
                    <a:pt x="183" y="600"/>
                    <a:pt x="91" y="874"/>
                    <a:pt x="0" y="1177"/>
                  </a:cubicBezTo>
                  <a:cubicBezTo>
                    <a:pt x="426" y="1086"/>
                    <a:pt x="882" y="1026"/>
                    <a:pt x="1307" y="934"/>
                  </a:cubicBezTo>
                  <a:cubicBezTo>
                    <a:pt x="1368" y="934"/>
                    <a:pt x="1442" y="921"/>
                    <a:pt x="1521" y="921"/>
                  </a:cubicBezTo>
                  <a:cubicBezTo>
                    <a:pt x="1560" y="921"/>
                    <a:pt x="1601" y="924"/>
                    <a:pt x="1642" y="934"/>
                  </a:cubicBezTo>
                  <a:cubicBezTo>
                    <a:pt x="1733" y="995"/>
                    <a:pt x="1854" y="1056"/>
                    <a:pt x="1976" y="1147"/>
                  </a:cubicBezTo>
                  <a:cubicBezTo>
                    <a:pt x="1976" y="1177"/>
                    <a:pt x="2006" y="1177"/>
                    <a:pt x="2006" y="1177"/>
                  </a:cubicBezTo>
                  <a:cubicBezTo>
                    <a:pt x="2736" y="1664"/>
                    <a:pt x="3465" y="2150"/>
                    <a:pt x="4225" y="2515"/>
                  </a:cubicBezTo>
                  <a:cubicBezTo>
                    <a:pt x="4347" y="2150"/>
                    <a:pt x="4499" y="1846"/>
                    <a:pt x="4590" y="1512"/>
                  </a:cubicBezTo>
                  <a:cubicBezTo>
                    <a:pt x="3800" y="1086"/>
                    <a:pt x="3040" y="691"/>
                    <a:pt x="2280" y="235"/>
                  </a:cubicBezTo>
                  <a:cubicBezTo>
                    <a:pt x="2280" y="235"/>
                    <a:pt x="2249" y="174"/>
                    <a:pt x="2219" y="174"/>
                  </a:cubicBezTo>
                  <a:cubicBezTo>
                    <a:pt x="2097" y="144"/>
                    <a:pt x="1976" y="83"/>
                    <a:pt x="1824" y="22"/>
                  </a:cubicBezTo>
                  <a:cubicBezTo>
                    <a:pt x="1743" y="7"/>
                    <a:pt x="1659" y="1"/>
                    <a:pt x="1574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 flipH="1">
              <a:off x="7989520" y="2663829"/>
              <a:ext cx="157277" cy="78168"/>
            </a:xfrm>
            <a:custGeom>
              <a:rect b="b" l="l" r="r" t="t"/>
              <a:pathLst>
                <a:path extrusionOk="0" h="2493" w="5016">
                  <a:moveTo>
                    <a:pt x="274" y="0"/>
                  </a:moveTo>
                  <a:cubicBezTo>
                    <a:pt x="213" y="304"/>
                    <a:pt x="92" y="608"/>
                    <a:pt x="0" y="973"/>
                  </a:cubicBezTo>
                  <a:cubicBezTo>
                    <a:pt x="487" y="1033"/>
                    <a:pt x="1034" y="1277"/>
                    <a:pt x="1490" y="1368"/>
                  </a:cubicBezTo>
                  <a:cubicBezTo>
                    <a:pt x="1581" y="1429"/>
                    <a:pt x="1642" y="1429"/>
                    <a:pt x="1733" y="1459"/>
                  </a:cubicBezTo>
                  <a:cubicBezTo>
                    <a:pt x="2037" y="1520"/>
                    <a:pt x="2280" y="1611"/>
                    <a:pt x="2584" y="1611"/>
                  </a:cubicBezTo>
                  <a:cubicBezTo>
                    <a:pt x="2979" y="1641"/>
                    <a:pt x="3405" y="1611"/>
                    <a:pt x="3709" y="1824"/>
                  </a:cubicBezTo>
                  <a:cubicBezTo>
                    <a:pt x="3952" y="2037"/>
                    <a:pt x="4104" y="2432"/>
                    <a:pt x="4469" y="2492"/>
                  </a:cubicBezTo>
                  <a:cubicBezTo>
                    <a:pt x="4681" y="1824"/>
                    <a:pt x="4833" y="1216"/>
                    <a:pt x="5016" y="608"/>
                  </a:cubicBezTo>
                  <a:lnTo>
                    <a:pt x="5016" y="608"/>
                  </a:lnTo>
                  <a:cubicBezTo>
                    <a:pt x="4560" y="669"/>
                    <a:pt x="4104" y="699"/>
                    <a:pt x="3618" y="699"/>
                  </a:cubicBezTo>
                  <a:cubicBezTo>
                    <a:pt x="3040" y="669"/>
                    <a:pt x="2523" y="547"/>
                    <a:pt x="1976" y="395"/>
                  </a:cubicBezTo>
                  <a:cubicBezTo>
                    <a:pt x="1429" y="243"/>
                    <a:pt x="852" y="91"/>
                    <a:pt x="274" y="0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 flipH="1">
              <a:off x="7959012" y="2566941"/>
              <a:ext cx="163015" cy="44493"/>
            </a:xfrm>
            <a:custGeom>
              <a:rect b="b" l="l" r="r" t="t"/>
              <a:pathLst>
                <a:path extrusionOk="0" h="1419" w="5199">
                  <a:moveTo>
                    <a:pt x="2820" y="1"/>
                  </a:moveTo>
                  <a:cubicBezTo>
                    <a:pt x="2559" y="1"/>
                    <a:pt x="2298" y="77"/>
                    <a:pt x="2037" y="172"/>
                  </a:cubicBezTo>
                  <a:cubicBezTo>
                    <a:pt x="1794" y="263"/>
                    <a:pt x="1581" y="324"/>
                    <a:pt x="1338" y="324"/>
                  </a:cubicBezTo>
                  <a:cubicBezTo>
                    <a:pt x="1034" y="324"/>
                    <a:pt x="730" y="294"/>
                    <a:pt x="426" y="263"/>
                  </a:cubicBezTo>
                  <a:lnTo>
                    <a:pt x="213" y="263"/>
                  </a:lnTo>
                  <a:cubicBezTo>
                    <a:pt x="153" y="476"/>
                    <a:pt x="92" y="750"/>
                    <a:pt x="1" y="1054"/>
                  </a:cubicBezTo>
                  <a:cubicBezTo>
                    <a:pt x="396" y="932"/>
                    <a:pt x="761" y="780"/>
                    <a:pt x="1186" y="780"/>
                  </a:cubicBezTo>
                  <a:cubicBezTo>
                    <a:pt x="1429" y="780"/>
                    <a:pt x="1642" y="810"/>
                    <a:pt x="1885" y="871"/>
                  </a:cubicBezTo>
                  <a:cubicBezTo>
                    <a:pt x="2100" y="893"/>
                    <a:pt x="2285" y="914"/>
                    <a:pt x="2471" y="914"/>
                  </a:cubicBezTo>
                  <a:cubicBezTo>
                    <a:pt x="2548" y="914"/>
                    <a:pt x="2626" y="910"/>
                    <a:pt x="2706" y="902"/>
                  </a:cubicBezTo>
                  <a:cubicBezTo>
                    <a:pt x="2858" y="871"/>
                    <a:pt x="3010" y="810"/>
                    <a:pt x="3192" y="810"/>
                  </a:cubicBezTo>
                  <a:cubicBezTo>
                    <a:pt x="3375" y="871"/>
                    <a:pt x="3557" y="902"/>
                    <a:pt x="3709" y="962"/>
                  </a:cubicBezTo>
                  <a:cubicBezTo>
                    <a:pt x="4074" y="1114"/>
                    <a:pt x="4499" y="1266"/>
                    <a:pt x="4894" y="1418"/>
                  </a:cubicBezTo>
                  <a:cubicBezTo>
                    <a:pt x="4986" y="1023"/>
                    <a:pt x="5077" y="628"/>
                    <a:pt x="5198" y="263"/>
                  </a:cubicBezTo>
                  <a:lnTo>
                    <a:pt x="5198" y="263"/>
                  </a:lnTo>
                  <a:cubicBezTo>
                    <a:pt x="4970" y="278"/>
                    <a:pt x="4727" y="294"/>
                    <a:pt x="4484" y="294"/>
                  </a:cubicBezTo>
                  <a:cubicBezTo>
                    <a:pt x="4241" y="294"/>
                    <a:pt x="3998" y="278"/>
                    <a:pt x="3770" y="233"/>
                  </a:cubicBezTo>
                  <a:cubicBezTo>
                    <a:pt x="3557" y="172"/>
                    <a:pt x="3314" y="50"/>
                    <a:pt x="3040" y="20"/>
                  </a:cubicBezTo>
                  <a:cubicBezTo>
                    <a:pt x="2967" y="7"/>
                    <a:pt x="2894" y="1"/>
                    <a:pt x="2820" y="1"/>
                  </a:cubicBezTo>
                  <a:close/>
                </a:path>
              </a:pathLst>
            </a:custGeom>
            <a:solidFill>
              <a:srgbClr val="192B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 flipH="1">
              <a:off x="8013352" y="2465568"/>
              <a:ext cx="232466" cy="577716"/>
            </a:xfrm>
            <a:custGeom>
              <a:rect b="b" l="l" r="r" t="t"/>
              <a:pathLst>
                <a:path extrusionOk="0" h="18425" w="7414">
                  <a:moveTo>
                    <a:pt x="7414" y="1"/>
                  </a:moveTo>
                  <a:cubicBezTo>
                    <a:pt x="7383" y="31"/>
                    <a:pt x="7353" y="31"/>
                    <a:pt x="7262" y="31"/>
                  </a:cubicBezTo>
                  <a:cubicBezTo>
                    <a:pt x="6441" y="517"/>
                    <a:pt x="5438" y="1277"/>
                    <a:pt x="4344" y="2463"/>
                  </a:cubicBezTo>
                  <a:cubicBezTo>
                    <a:pt x="4344" y="2463"/>
                    <a:pt x="4253" y="2828"/>
                    <a:pt x="4101" y="3435"/>
                  </a:cubicBezTo>
                  <a:cubicBezTo>
                    <a:pt x="4070" y="3679"/>
                    <a:pt x="4010" y="3952"/>
                    <a:pt x="3918" y="4256"/>
                  </a:cubicBezTo>
                  <a:cubicBezTo>
                    <a:pt x="3766" y="4864"/>
                    <a:pt x="3584" y="5563"/>
                    <a:pt x="3402" y="6323"/>
                  </a:cubicBezTo>
                  <a:cubicBezTo>
                    <a:pt x="3310" y="6627"/>
                    <a:pt x="3219" y="6931"/>
                    <a:pt x="3128" y="7296"/>
                  </a:cubicBezTo>
                  <a:cubicBezTo>
                    <a:pt x="2854" y="8268"/>
                    <a:pt x="2551" y="9363"/>
                    <a:pt x="2247" y="10396"/>
                  </a:cubicBezTo>
                  <a:cubicBezTo>
                    <a:pt x="2186" y="10700"/>
                    <a:pt x="2064" y="10974"/>
                    <a:pt x="2003" y="11277"/>
                  </a:cubicBezTo>
                  <a:cubicBezTo>
                    <a:pt x="1882" y="11733"/>
                    <a:pt x="1730" y="12159"/>
                    <a:pt x="1578" y="12554"/>
                  </a:cubicBezTo>
                  <a:cubicBezTo>
                    <a:pt x="1335" y="13223"/>
                    <a:pt x="1152" y="13770"/>
                    <a:pt x="1000" y="14317"/>
                  </a:cubicBezTo>
                  <a:cubicBezTo>
                    <a:pt x="848" y="14743"/>
                    <a:pt x="788" y="15077"/>
                    <a:pt x="666" y="15411"/>
                  </a:cubicBezTo>
                  <a:cubicBezTo>
                    <a:pt x="0" y="17814"/>
                    <a:pt x="327" y="18425"/>
                    <a:pt x="1568" y="18425"/>
                  </a:cubicBezTo>
                  <a:cubicBezTo>
                    <a:pt x="1630" y="18425"/>
                    <a:pt x="1694" y="18423"/>
                    <a:pt x="1760" y="18420"/>
                  </a:cubicBezTo>
                  <a:cubicBezTo>
                    <a:pt x="2064" y="18420"/>
                    <a:pt x="2368" y="18299"/>
                    <a:pt x="2672" y="18116"/>
                  </a:cubicBezTo>
                  <a:cubicBezTo>
                    <a:pt x="2672" y="18086"/>
                    <a:pt x="2642" y="18025"/>
                    <a:pt x="2642" y="17995"/>
                  </a:cubicBezTo>
                  <a:cubicBezTo>
                    <a:pt x="2247" y="17083"/>
                    <a:pt x="2368" y="16110"/>
                    <a:pt x="2672" y="15107"/>
                  </a:cubicBezTo>
                  <a:cubicBezTo>
                    <a:pt x="2794" y="14682"/>
                    <a:pt x="2946" y="14317"/>
                    <a:pt x="3098" y="13892"/>
                  </a:cubicBezTo>
                  <a:cubicBezTo>
                    <a:pt x="3250" y="13557"/>
                    <a:pt x="3402" y="13223"/>
                    <a:pt x="3523" y="12858"/>
                  </a:cubicBezTo>
                  <a:cubicBezTo>
                    <a:pt x="3706" y="12341"/>
                    <a:pt x="3888" y="11764"/>
                    <a:pt x="4040" y="11247"/>
                  </a:cubicBezTo>
                  <a:cubicBezTo>
                    <a:pt x="4161" y="10943"/>
                    <a:pt x="4222" y="10639"/>
                    <a:pt x="4313" y="10335"/>
                  </a:cubicBezTo>
                  <a:cubicBezTo>
                    <a:pt x="4526" y="9484"/>
                    <a:pt x="4739" y="8603"/>
                    <a:pt x="4921" y="7752"/>
                  </a:cubicBezTo>
                  <a:cubicBezTo>
                    <a:pt x="4982" y="7356"/>
                    <a:pt x="5073" y="7022"/>
                    <a:pt x="5134" y="6688"/>
                  </a:cubicBezTo>
                  <a:cubicBezTo>
                    <a:pt x="5347" y="5806"/>
                    <a:pt x="5529" y="4925"/>
                    <a:pt x="5803" y="4043"/>
                  </a:cubicBezTo>
                  <a:cubicBezTo>
                    <a:pt x="5864" y="3831"/>
                    <a:pt x="5955" y="3557"/>
                    <a:pt x="6016" y="3344"/>
                  </a:cubicBezTo>
                  <a:cubicBezTo>
                    <a:pt x="6137" y="2919"/>
                    <a:pt x="6289" y="2463"/>
                    <a:pt x="6472" y="2037"/>
                  </a:cubicBezTo>
                  <a:cubicBezTo>
                    <a:pt x="6715" y="1429"/>
                    <a:pt x="7019" y="609"/>
                    <a:pt x="7414" y="1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4" name="Google Shape;2074;p35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075" name="Google Shape;2075;p35"/>
          <p:cNvGrpSpPr/>
          <p:nvPr/>
        </p:nvGrpSpPr>
        <p:grpSpPr>
          <a:xfrm>
            <a:off x="457212" y="1169545"/>
            <a:ext cx="7439038" cy="571500"/>
            <a:chOff x="457212" y="1169545"/>
            <a:chExt cx="7439038" cy="571500"/>
          </a:xfrm>
        </p:grpSpPr>
        <p:sp>
          <p:nvSpPr>
            <p:cNvPr id="2076" name="Google Shape;2076;p35"/>
            <p:cNvSpPr/>
            <p:nvPr/>
          </p:nvSpPr>
          <p:spPr>
            <a:xfrm>
              <a:off x="457212" y="1169545"/>
              <a:ext cx="1884600" cy="57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7" name="Google Shape;2077;p35"/>
            <p:cNvCxnSpPr>
              <a:stCxn id="2078" idx="6"/>
            </p:cNvCxnSpPr>
            <p:nvPr/>
          </p:nvCxnSpPr>
          <p:spPr>
            <a:xfrm>
              <a:off x="4592351" y="1455295"/>
              <a:ext cx="3303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78" name="Google Shape;2078;p35"/>
            <p:cNvSpPr/>
            <p:nvPr/>
          </p:nvSpPr>
          <p:spPr>
            <a:xfrm>
              <a:off x="4053551" y="1186045"/>
              <a:ext cx="538800" cy="538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587749" y="1307695"/>
              <a:ext cx="1182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2A4C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0" name="Google Shape;2080;p35"/>
          <p:cNvGrpSpPr/>
          <p:nvPr/>
        </p:nvGrpSpPr>
        <p:grpSpPr>
          <a:xfrm>
            <a:off x="457212" y="2130262"/>
            <a:ext cx="7858138" cy="571500"/>
            <a:chOff x="457212" y="2186564"/>
            <a:chExt cx="7858138" cy="571500"/>
          </a:xfrm>
        </p:grpSpPr>
        <p:sp>
          <p:nvSpPr>
            <p:cNvPr id="2081" name="Google Shape;2081;p35"/>
            <p:cNvSpPr/>
            <p:nvPr/>
          </p:nvSpPr>
          <p:spPr>
            <a:xfrm>
              <a:off x="457212" y="2186564"/>
              <a:ext cx="1884600" cy="57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2" name="Google Shape;2082;p35"/>
            <p:cNvCxnSpPr>
              <a:stCxn id="2083" idx="6"/>
            </p:cNvCxnSpPr>
            <p:nvPr/>
          </p:nvCxnSpPr>
          <p:spPr>
            <a:xfrm>
              <a:off x="4592351" y="2472314"/>
              <a:ext cx="37230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83" name="Google Shape;2083;p35"/>
            <p:cNvSpPr/>
            <p:nvPr/>
          </p:nvSpPr>
          <p:spPr>
            <a:xfrm>
              <a:off x="4053551" y="2203064"/>
              <a:ext cx="538800" cy="538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2587749" y="2324714"/>
              <a:ext cx="1182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5" name="Google Shape;2085;p35"/>
          <p:cNvGrpSpPr/>
          <p:nvPr/>
        </p:nvGrpSpPr>
        <p:grpSpPr>
          <a:xfrm>
            <a:off x="457212" y="3090980"/>
            <a:ext cx="7677238" cy="571500"/>
            <a:chOff x="457212" y="3034684"/>
            <a:chExt cx="7677238" cy="571500"/>
          </a:xfrm>
        </p:grpSpPr>
        <p:sp>
          <p:nvSpPr>
            <p:cNvPr id="2086" name="Google Shape;2086;p35"/>
            <p:cNvSpPr/>
            <p:nvPr/>
          </p:nvSpPr>
          <p:spPr>
            <a:xfrm>
              <a:off x="457212" y="3034684"/>
              <a:ext cx="1884600" cy="57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7" name="Google Shape;2087;p35"/>
            <p:cNvCxnSpPr>
              <a:stCxn id="2088" idx="6"/>
            </p:cNvCxnSpPr>
            <p:nvPr/>
          </p:nvCxnSpPr>
          <p:spPr>
            <a:xfrm>
              <a:off x="4592351" y="3320434"/>
              <a:ext cx="354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88" name="Google Shape;2088;p35"/>
            <p:cNvSpPr/>
            <p:nvPr/>
          </p:nvSpPr>
          <p:spPr>
            <a:xfrm>
              <a:off x="4053551" y="3051184"/>
              <a:ext cx="538800" cy="5385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2587749" y="3172838"/>
              <a:ext cx="1182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5"/>
          <p:cNvGrpSpPr/>
          <p:nvPr/>
        </p:nvGrpSpPr>
        <p:grpSpPr>
          <a:xfrm>
            <a:off x="457212" y="4051697"/>
            <a:ext cx="8000948" cy="571500"/>
            <a:chOff x="457212" y="3899297"/>
            <a:chExt cx="8000948" cy="571500"/>
          </a:xfrm>
        </p:grpSpPr>
        <p:sp>
          <p:nvSpPr>
            <p:cNvPr id="2091" name="Google Shape;2091;p35"/>
            <p:cNvSpPr/>
            <p:nvPr/>
          </p:nvSpPr>
          <p:spPr>
            <a:xfrm>
              <a:off x="457212" y="3899297"/>
              <a:ext cx="1884600" cy="57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place. It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92" name="Google Shape;2092;p35"/>
            <p:cNvCxnSpPr>
              <a:stCxn id="2093" idx="2"/>
            </p:cNvCxnSpPr>
            <p:nvPr/>
          </p:nvCxnSpPr>
          <p:spPr>
            <a:xfrm>
              <a:off x="4592360" y="4185047"/>
              <a:ext cx="3865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093" name="Google Shape;2093;p35"/>
            <p:cNvSpPr/>
            <p:nvPr/>
          </p:nvSpPr>
          <p:spPr>
            <a:xfrm flipH="1">
              <a:off x="4053560" y="3915797"/>
              <a:ext cx="538800" cy="5385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587675" y="4037450"/>
              <a:ext cx="1182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2A4C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36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2100" name="Google Shape;2100;p36"/>
          <p:cNvSpPr/>
          <p:nvPr/>
        </p:nvSpPr>
        <p:spPr>
          <a:xfrm>
            <a:off x="2796791" y="1422414"/>
            <a:ext cx="1433100" cy="1433400"/>
          </a:xfrm>
          <a:prstGeom prst="pie">
            <a:avLst>
              <a:gd fmla="val 4392936" name="adj1"/>
              <a:gd fmla="val 1620000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36"/>
          <p:cNvSpPr txBox="1"/>
          <p:nvPr/>
        </p:nvSpPr>
        <p:spPr>
          <a:xfrm>
            <a:off x="2692241" y="929575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</a:t>
            </a: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02" name="Google Shape;2102;p36"/>
          <p:cNvGrpSpPr/>
          <p:nvPr/>
        </p:nvGrpSpPr>
        <p:grpSpPr>
          <a:xfrm>
            <a:off x="2626391" y="3907347"/>
            <a:ext cx="1773900" cy="843686"/>
            <a:chOff x="4781600" y="3472301"/>
            <a:chExt cx="1773900" cy="843686"/>
          </a:xfrm>
        </p:grpSpPr>
        <p:sp>
          <p:nvSpPr>
            <p:cNvPr id="2103" name="Google Shape;2103;p36"/>
            <p:cNvSpPr txBox="1"/>
            <p:nvPr/>
          </p:nvSpPr>
          <p:spPr>
            <a:xfrm>
              <a:off x="4781600" y="347230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4" name="Google Shape;2104;p36"/>
            <p:cNvSpPr txBox="1"/>
            <p:nvPr/>
          </p:nvSpPr>
          <p:spPr>
            <a:xfrm>
              <a:off x="47816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5" name="Google Shape;2105;p36"/>
          <p:cNvSpPr/>
          <p:nvPr/>
        </p:nvSpPr>
        <p:spPr>
          <a:xfrm>
            <a:off x="679472" y="1422414"/>
            <a:ext cx="1433100" cy="1433400"/>
          </a:xfrm>
          <a:prstGeom prst="pie">
            <a:avLst>
              <a:gd fmla="val 6055765" name="adj1"/>
              <a:gd fmla="val 1620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36"/>
          <p:cNvSpPr txBox="1"/>
          <p:nvPr/>
        </p:nvSpPr>
        <p:spPr>
          <a:xfrm>
            <a:off x="574922" y="9220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</a:t>
            </a: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07" name="Google Shape;2107;p36"/>
          <p:cNvGrpSpPr/>
          <p:nvPr/>
        </p:nvGrpSpPr>
        <p:grpSpPr>
          <a:xfrm>
            <a:off x="509072" y="3907272"/>
            <a:ext cx="1773900" cy="843836"/>
            <a:chOff x="415700" y="3472151"/>
            <a:chExt cx="1773900" cy="843836"/>
          </a:xfrm>
        </p:grpSpPr>
        <p:sp>
          <p:nvSpPr>
            <p:cNvPr id="2108" name="Google Shape;2108;p36"/>
            <p:cNvSpPr txBox="1"/>
            <p:nvPr/>
          </p:nvSpPr>
          <p:spPr>
            <a:xfrm>
              <a:off x="415700" y="3472151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9" name="Google Shape;2109;p36"/>
            <p:cNvSpPr txBox="1"/>
            <p:nvPr/>
          </p:nvSpPr>
          <p:spPr>
            <a:xfrm>
              <a:off x="4157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10" name="Google Shape;2110;p36"/>
          <p:cNvSpPr/>
          <p:nvPr/>
        </p:nvSpPr>
        <p:spPr>
          <a:xfrm>
            <a:off x="7031428" y="1422414"/>
            <a:ext cx="1433100" cy="1433400"/>
          </a:xfrm>
          <a:prstGeom prst="pie">
            <a:avLst>
              <a:gd fmla="val 17394637" name="adj1"/>
              <a:gd fmla="val 1620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36"/>
          <p:cNvSpPr txBox="1"/>
          <p:nvPr/>
        </p:nvSpPr>
        <p:spPr>
          <a:xfrm>
            <a:off x="6926878" y="9144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95%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12" name="Google Shape;2112;p36"/>
          <p:cNvGrpSpPr/>
          <p:nvPr/>
        </p:nvGrpSpPr>
        <p:grpSpPr>
          <a:xfrm>
            <a:off x="6861028" y="3908853"/>
            <a:ext cx="1773900" cy="840673"/>
            <a:chOff x="6958750" y="1621731"/>
            <a:chExt cx="1773900" cy="840673"/>
          </a:xfrm>
        </p:grpSpPr>
        <p:sp>
          <p:nvSpPr>
            <p:cNvPr id="2113" name="Google Shape;2113;p36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4" name="Google Shape;2114;p36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115" name="Google Shape;2115;p36"/>
          <p:cNvSpPr/>
          <p:nvPr/>
        </p:nvSpPr>
        <p:spPr>
          <a:xfrm>
            <a:off x="4914109" y="1422414"/>
            <a:ext cx="1433100" cy="1433400"/>
          </a:xfrm>
          <a:prstGeom prst="pie">
            <a:avLst>
              <a:gd fmla="val 481895" name="adj1"/>
              <a:gd fmla="val 1620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36"/>
          <p:cNvSpPr txBox="1"/>
          <p:nvPr/>
        </p:nvSpPr>
        <p:spPr>
          <a:xfrm>
            <a:off x="4809559" y="9144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17" name="Google Shape;2117;p36"/>
          <p:cNvGrpSpPr/>
          <p:nvPr/>
        </p:nvGrpSpPr>
        <p:grpSpPr>
          <a:xfrm>
            <a:off x="4743709" y="3915091"/>
            <a:ext cx="1773900" cy="828197"/>
            <a:chOff x="2604431" y="1634207"/>
            <a:chExt cx="1773900" cy="828197"/>
          </a:xfrm>
        </p:grpSpPr>
        <p:sp>
          <p:nvSpPr>
            <p:cNvPr id="2118" name="Google Shape;2118;p36"/>
            <p:cNvSpPr txBox="1"/>
            <p:nvPr/>
          </p:nvSpPr>
          <p:spPr>
            <a:xfrm>
              <a:off x="2604431" y="1885805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9" name="Google Shape;2119;p36"/>
            <p:cNvSpPr txBox="1"/>
            <p:nvPr/>
          </p:nvSpPr>
          <p:spPr>
            <a:xfrm>
              <a:off x="2604431" y="1634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20" name="Google Shape;2120;p36"/>
          <p:cNvGrpSpPr/>
          <p:nvPr/>
        </p:nvGrpSpPr>
        <p:grpSpPr>
          <a:xfrm>
            <a:off x="3131274" y="3121284"/>
            <a:ext cx="764161" cy="548632"/>
            <a:chOff x="2752336" y="5809937"/>
            <a:chExt cx="710385" cy="516554"/>
          </a:xfrm>
        </p:grpSpPr>
        <p:sp>
          <p:nvSpPr>
            <p:cNvPr id="2121" name="Google Shape;2121;p36"/>
            <p:cNvSpPr/>
            <p:nvPr/>
          </p:nvSpPr>
          <p:spPr>
            <a:xfrm>
              <a:off x="2752336" y="5809937"/>
              <a:ext cx="710385" cy="516554"/>
            </a:xfrm>
            <a:custGeom>
              <a:rect b="b" l="l" r="r" t="t"/>
              <a:pathLst>
                <a:path extrusionOk="0" h="14127" w="19428">
                  <a:moveTo>
                    <a:pt x="15245" y="1446"/>
                  </a:moveTo>
                  <a:cubicBezTo>
                    <a:pt x="16707" y="1446"/>
                    <a:pt x="18073" y="2344"/>
                    <a:pt x="18585" y="3797"/>
                  </a:cubicBezTo>
                  <a:cubicBezTo>
                    <a:pt x="17624" y="3044"/>
                    <a:pt x="16650" y="2629"/>
                    <a:pt x="15557" y="2629"/>
                  </a:cubicBezTo>
                  <a:cubicBezTo>
                    <a:pt x="15249" y="2629"/>
                    <a:pt x="14931" y="2662"/>
                    <a:pt x="14601" y="2729"/>
                  </a:cubicBezTo>
                  <a:cubicBezTo>
                    <a:pt x="14499" y="2319"/>
                    <a:pt x="14417" y="1928"/>
                    <a:pt x="14355" y="1559"/>
                  </a:cubicBezTo>
                  <a:cubicBezTo>
                    <a:pt x="14651" y="1483"/>
                    <a:pt x="14950" y="1446"/>
                    <a:pt x="15245" y="1446"/>
                  </a:cubicBezTo>
                  <a:close/>
                  <a:moveTo>
                    <a:pt x="15542" y="3137"/>
                  </a:moveTo>
                  <a:cubicBezTo>
                    <a:pt x="16360" y="3137"/>
                    <a:pt x="17199" y="3432"/>
                    <a:pt x="17846" y="3982"/>
                  </a:cubicBezTo>
                  <a:cubicBezTo>
                    <a:pt x="17654" y="4146"/>
                    <a:pt x="17463" y="4219"/>
                    <a:pt x="17259" y="4219"/>
                  </a:cubicBezTo>
                  <a:cubicBezTo>
                    <a:pt x="17157" y="4219"/>
                    <a:pt x="17052" y="4201"/>
                    <a:pt x="16943" y="4167"/>
                  </a:cubicBezTo>
                  <a:cubicBezTo>
                    <a:pt x="16819" y="4126"/>
                    <a:pt x="16717" y="4064"/>
                    <a:pt x="16614" y="4002"/>
                  </a:cubicBezTo>
                  <a:cubicBezTo>
                    <a:pt x="16190" y="3777"/>
                    <a:pt x="15758" y="3629"/>
                    <a:pt x="15296" y="3629"/>
                  </a:cubicBezTo>
                  <a:cubicBezTo>
                    <a:pt x="15041" y="3629"/>
                    <a:pt x="14776" y="3674"/>
                    <a:pt x="14499" y="3777"/>
                  </a:cubicBezTo>
                  <a:cubicBezTo>
                    <a:pt x="14499" y="3386"/>
                    <a:pt x="14622" y="3263"/>
                    <a:pt x="14889" y="3202"/>
                  </a:cubicBezTo>
                  <a:cubicBezTo>
                    <a:pt x="15102" y="3158"/>
                    <a:pt x="15321" y="3137"/>
                    <a:pt x="15542" y="3137"/>
                  </a:cubicBezTo>
                  <a:close/>
                  <a:moveTo>
                    <a:pt x="11079" y="0"/>
                  </a:moveTo>
                  <a:cubicBezTo>
                    <a:pt x="10810" y="0"/>
                    <a:pt x="10539" y="26"/>
                    <a:pt x="10268" y="80"/>
                  </a:cubicBezTo>
                  <a:cubicBezTo>
                    <a:pt x="8728" y="368"/>
                    <a:pt x="7804" y="1394"/>
                    <a:pt x="7188" y="2750"/>
                  </a:cubicBezTo>
                  <a:cubicBezTo>
                    <a:pt x="6900" y="3345"/>
                    <a:pt x="6983" y="3961"/>
                    <a:pt x="7311" y="4516"/>
                  </a:cubicBezTo>
                  <a:cubicBezTo>
                    <a:pt x="7516" y="4844"/>
                    <a:pt x="7804" y="5194"/>
                    <a:pt x="8092" y="5461"/>
                  </a:cubicBezTo>
                  <a:cubicBezTo>
                    <a:pt x="8317" y="5707"/>
                    <a:pt x="8605" y="5871"/>
                    <a:pt x="8851" y="6077"/>
                  </a:cubicBezTo>
                  <a:cubicBezTo>
                    <a:pt x="9180" y="6344"/>
                    <a:pt x="9324" y="6652"/>
                    <a:pt x="9262" y="7062"/>
                  </a:cubicBezTo>
                  <a:cubicBezTo>
                    <a:pt x="9232" y="7291"/>
                    <a:pt x="9122" y="7418"/>
                    <a:pt x="8950" y="7418"/>
                  </a:cubicBezTo>
                  <a:cubicBezTo>
                    <a:pt x="8890" y="7418"/>
                    <a:pt x="8823" y="7402"/>
                    <a:pt x="8749" y="7370"/>
                  </a:cubicBezTo>
                  <a:cubicBezTo>
                    <a:pt x="8543" y="7268"/>
                    <a:pt x="8358" y="7103"/>
                    <a:pt x="8235" y="6939"/>
                  </a:cubicBezTo>
                  <a:cubicBezTo>
                    <a:pt x="8050" y="6693"/>
                    <a:pt x="7927" y="6446"/>
                    <a:pt x="7783" y="6220"/>
                  </a:cubicBezTo>
                  <a:cubicBezTo>
                    <a:pt x="7291" y="5502"/>
                    <a:pt x="6613" y="5091"/>
                    <a:pt x="5771" y="4927"/>
                  </a:cubicBezTo>
                  <a:cubicBezTo>
                    <a:pt x="5356" y="4856"/>
                    <a:pt x="4947" y="4822"/>
                    <a:pt x="4542" y="4822"/>
                  </a:cubicBezTo>
                  <a:cubicBezTo>
                    <a:pt x="3644" y="4822"/>
                    <a:pt x="2767" y="4991"/>
                    <a:pt x="1890" y="5317"/>
                  </a:cubicBezTo>
                  <a:cubicBezTo>
                    <a:pt x="1335" y="5522"/>
                    <a:pt x="842" y="5851"/>
                    <a:pt x="432" y="6282"/>
                  </a:cubicBezTo>
                  <a:lnTo>
                    <a:pt x="124" y="6672"/>
                  </a:lnTo>
                  <a:cubicBezTo>
                    <a:pt x="21" y="6836"/>
                    <a:pt x="0" y="7001"/>
                    <a:pt x="185" y="7083"/>
                  </a:cubicBezTo>
                  <a:cubicBezTo>
                    <a:pt x="193" y="7086"/>
                    <a:pt x="203" y="7087"/>
                    <a:pt x="215" y="7087"/>
                  </a:cubicBezTo>
                  <a:cubicBezTo>
                    <a:pt x="290" y="7087"/>
                    <a:pt x="428" y="7034"/>
                    <a:pt x="534" y="6980"/>
                  </a:cubicBezTo>
                  <a:cubicBezTo>
                    <a:pt x="555" y="6960"/>
                    <a:pt x="596" y="6898"/>
                    <a:pt x="616" y="6878"/>
                  </a:cubicBezTo>
                  <a:cubicBezTo>
                    <a:pt x="1048" y="6261"/>
                    <a:pt x="1684" y="5871"/>
                    <a:pt x="2403" y="5666"/>
                  </a:cubicBezTo>
                  <a:cubicBezTo>
                    <a:pt x="3081" y="5502"/>
                    <a:pt x="3779" y="5358"/>
                    <a:pt x="4457" y="5317"/>
                  </a:cubicBezTo>
                  <a:cubicBezTo>
                    <a:pt x="4591" y="5307"/>
                    <a:pt x="4723" y="5302"/>
                    <a:pt x="4852" y="5302"/>
                  </a:cubicBezTo>
                  <a:cubicBezTo>
                    <a:pt x="6070" y="5302"/>
                    <a:pt x="7068" y="5755"/>
                    <a:pt x="7681" y="6980"/>
                  </a:cubicBezTo>
                  <a:cubicBezTo>
                    <a:pt x="7804" y="7206"/>
                    <a:pt x="7989" y="7411"/>
                    <a:pt x="8194" y="7596"/>
                  </a:cubicBezTo>
                  <a:cubicBezTo>
                    <a:pt x="8412" y="7789"/>
                    <a:pt x="8655" y="7885"/>
                    <a:pt x="8911" y="7885"/>
                  </a:cubicBezTo>
                  <a:cubicBezTo>
                    <a:pt x="9065" y="7885"/>
                    <a:pt x="9224" y="7850"/>
                    <a:pt x="9385" y="7781"/>
                  </a:cubicBezTo>
                  <a:cubicBezTo>
                    <a:pt x="9755" y="7617"/>
                    <a:pt x="9940" y="7103"/>
                    <a:pt x="9858" y="6652"/>
                  </a:cubicBezTo>
                  <a:cubicBezTo>
                    <a:pt x="9775" y="6159"/>
                    <a:pt x="9529" y="5830"/>
                    <a:pt x="9139" y="5543"/>
                  </a:cubicBezTo>
                  <a:cubicBezTo>
                    <a:pt x="8728" y="5235"/>
                    <a:pt x="8338" y="4906"/>
                    <a:pt x="8009" y="4516"/>
                  </a:cubicBezTo>
                  <a:cubicBezTo>
                    <a:pt x="7599" y="4064"/>
                    <a:pt x="7475" y="3469"/>
                    <a:pt x="7722" y="2894"/>
                  </a:cubicBezTo>
                  <a:cubicBezTo>
                    <a:pt x="8297" y="1620"/>
                    <a:pt x="9180" y="696"/>
                    <a:pt x="10679" y="511"/>
                  </a:cubicBezTo>
                  <a:cubicBezTo>
                    <a:pt x="10806" y="495"/>
                    <a:pt x="10934" y="488"/>
                    <a:pt x="11061" y="488"/>
                  </a:cubicBezTo>
                  <a:cubicBezTo>
                    <a:pt x="11589" y="488"/>
                    <a:pt x="12113" y="617"/>
                    <a:pt x="12609" y="799"/>
                  </a:cubicBezTo>
                  <a:cubicBezTo>
                    <a:pt x="13759" y="1210"/>
                    <a:pt x="13759" y="1230"/>
                    <a:pt x="14047" y="2442"/>
                  </a:cubicBezTo>
                  <a:cubicBezTo>
                    <a:pt x="14252" y="3284"/>
                    <a:pt x="13739" y="4475"/>
                    <a:pt x="12876" y="4701"/>
                  </a:cubicBezTo>
                  <a:cubicBezTo>
                    <a:pt x="12466" y="4803"/>
                    <a:pt x="12034" y="4844"/>
                    <a:pt x="11624" y="4927"/>
                  </a:cubicBezTo>
                  <a:cubicBezTo>
                    <a:pt x="11589" y="4937"/>
                    <a:pt x="11552" y="4940"/>
                    <a:pt x="11512" y="4940"/>
                  </a:cubicBezTo>
                  <a:cubicBezTo>
                    <a:pt x="11433" y="4940"/>
                    <a:pt x="11347" y="4927"/>
                    <a:pt x="11267" y="4927"/>
                  </a:cubicBezTo>
                  <a:cubicBezTo>
                    <a:pt x="11146" y="4927"/>
                    <a:pt x="11038" y="4957"/>
                    <a:pt x="10987" y="5111"/>
                  </a:cubicBezTo>
                  <a:cubicBezTo>
                    <a:pt x="10864" y="5440"/>
                    <a:pt x="11213" y="5502"/>
                    <a:pt x="11398" y="5625"/>
                  </a:cubicBezTo>
                  <a:cubicBezTo>
                    <a:pt x="12158" y="6138"/>
                    <a:pt x="12856" y="6693"/>
                    <a:pt x="13328" y="7494"/>
                  </a:cubicBezTo>
                  <a:cubicBezTo>
                    <a:pt x="13842" y="8397"/>
                    <a:pt x="13759" y="9157"/>
                    <a:pt x="13143" y="9958"/>
                  </a:cubicBezTo>
                  <a:cubicBezTo>
                    <a:pt x="12527" y="10759"/>
                    <a:pt x="11747" y="11272"/>
                    <a:pt x="10700" y="11354"/>
                  </a:cubicBezTo>
                  <a:cubicBezTo>
                    <a:pt x="9693" y="11395"/>
                    <a:pt x="9016" y="11909"/>
                    <a:pt x="8605" y="12812"/>
                  </a:cubicBezTo>
                  <a:cubicBezTo>
                    <a:pt x="8502" y="13018"/>
                    <a:pt x="8400" y="13244"/>
                    <a:pt x="8297" y="13470"/>
                  </a:cubicBezTo>
                  <a:cubicBezTo>
                    <a:pt x="8256" y="13552"/>
                    <a:pt x="8194" y="13675"/>
                    <a:pt x="8215" y="13757"/>
                  </a:cubicBezTo>
                  <a:cubicBezTo>
                    <a:pt x="8235" y="13880"/>
                    <a:pt x="8338" y="13983"/>
                    <a:pt x="8400" y="14127"/>
                  </a:cubicBezTo>
                  <a:cubicBezTo>
                    <a:pt x="8502" y="14065"/>
                    <a:pt x="8625" y="14024"/>
                    <a:pt x="8667" y="13942"/>
                  </a:cubicBezTo>
                  <a:cubicBezTo>
                    <a:pt x="8769" y="13757"/>
                    <a:pt x="8851" y="13531"/>
                    <a:pt x="8933" y="13326"/>
                  </a:cubicBezTo>
                  <a:cubicBezTo>
                    <a:pt x="9283" y="12443"/>
                    <a:pt x="9878" y="11909"/>
                    <a:pt x="10864" y="11868"/>
                  </a:cubicBezTo>
                  <a:cubicBezTo>
                    <a:pt x="12096" y="11806"/>
                    <a:pt x="12959" y="11108"/>
                    <a:pt x="13657" y="10163"/>
                  </a:cubicBezTo>
                  <a:cubicBezTo>
                    <a:pt x="14273" y="9321"/>
                    <a:pt x="14355" y="8377"/>
                    <a:pt x="13842" y="7453"/>
                  </a:cubicBezTo>
                  <a:cubicBezTo>
                    <a:pt x="13534" y="6898"/>
                    <a:pt x="13061" y="6446"/>
                    <a:pt x="12650" y="5953"/>
                  </a:cubicBezTo>
                  <a:cubicBezTo>
                    <a:pt x="12548" y="5810"/>
                    <a:pt x="12363" y="5666"/>
                    <a:pt x="12260" y="5563"/>
                  </a:cubicBezTo>
                  <a:cubicBezTo>
                    <a:pt x="12815" y="5296"/>
                    <a:pt x="13349" y="5091"/>
                    <a:pt x="13780" y="4742"/>
                  </a:cubicBezTo>
                  <a:cubicBezTo>
                    <a:pt x="14275" y="4367"/>
                    <a:pt x="14763" y="4163"/>
                    <a:pt x="15278" y="4163"/>
                  </a:cubicBezTo>
                  <a:cubicBezTo>
                    <a:pt x="15638" y="4163"/>
                    <a:pt x="16011" y="4263"/>
                    <a:pt x="16409" y="4475"/>
                  </a:cubicBezTo>
                  <a:cubicBezTo>
                    <a:pt x="16692" y="4629"/>
                    <a:pt x="16983" y="4719"/>
                    <a:pt x="17278" y="4719"/>
                  </a:cubicBezTo>
                  <a:cubicBezTo>
                    <a:pt x="17453" y="4719"/>
                    <a:pt x="17629" y="4687"/>
                    <a:pt x="17805" y="4619"/>
                  </a:cubicBezTo>
                  <a:cubicBezTo>
                    <a:pt x="17990" y="4577"/>
                    <a:pt x="18175" y="4434"/>
                    <a:pt x="18360" y="4372"/>
                  </a:cubicBezTo>
                  <a:lnTo>
                    <a:pt x="18462" y="4269"/>
                  </a:lnTo>
                  <a:cubicBezTo>
                    <a:pt x="18668" y="4536"/>
                    <a:pt x="18832" y="4844"/>
                    <a:pt x="19037" y="5132"/>
                  </a:cubicBezTo>
                  <a:cubicBezTo>
                    <a:pt x="19119" y="5111"/>
                    <a:pt x="19181" y="5091"/>
                    <a:pt x="19243" y="5050"/>
                  </a:cubicBezTo>
                  <a:cubicBezTo>
                    <a:pt x="19304" y="4927"/>
                    <a:pt x="19427" y="4803"/>
                    <a:pt x="19407" y="4701"/>
                  </a:cubicBezTo>
                  <a:cubicBezTo>
                    <a:pt x="19201" y="3263"/>
                    <a:pt x="18585" y="2072"/>
                    <a:pt x="17251" y="1394"/>
                  </a:cubicBezTo>
                  <a:cubicBezTo>
                    <a:pt x="16641" y="1072"/>
                    <a:pt x="15985" y="890"/>
                    <a:pt x="15295" y="890"/>
                  </a:cubicBezTo>
                  <a:cubicBezTo>
                    <a:pt x="15194" y="890"/>
                    <a:pt x="15093" y="894"/>
                    <a:pt x="14992" y="902"/>
                  </a:cubicBezTo>
                  <a:cubicBezTo>
                    <a:pt x="14915" y="907"/>
                    <a:pt x="14838" y="909"/>
                    <a:pt x="14762" y="909"/>
                  </a:cubicBezTo>
                  <a:cubicBezTo>
                    <a:pt x="14232" y="909"/>
                    <a:pt x="13731" y="783"/>
                    <a:pt x="13246" y="532"/>
                  </a:cubicBezTo>
                  <a:cubicBezTo>
                    <a:pt x="12566" y="199"/>
                    <a:pt x="11830" y="0"/>
                    <a:pt x="1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48039" y="5869903"/>
              <a:ext cx="72874" cy="71375"/>
            </a:xfrm>
            <a:custGeom>
              <a:rect b="b" l="l" r="r" t="t"/>
              <a:pathLst>
                <a:path extrusionOk="0" h="1952" w="1993">
                  <a:moveTo>
                    <a:pt x="1007" y="576"/>
                  </a:moveTo>
                  <a:cubicBezTo>
                    <a:pt x="1233" y="576"/>
                    <a:pt x="1438" y="740"/>
                    <a:pt x="1438" y="945"/>
                  </a:cubicBezTo>
                  <a:cubicBezTo>
                    <a:pt x="1438" y="1182"/>
                    <a:pt x="1230" y="1419"/>
                    <a:pt x="1013" y="1419"/>
                  </a:cubicBezTo>
                  <a:cubicBezTo>
                    <a:pt x="1004" y="1419"/>
                    <a:pt x="995" y="1419"/>
                    <a:pt x="987" y="1418"/>
                  </a:cubicBezTo>
                  <a:cubicBezTo>
                    <a:pt x="761" y="1418"/>
                    <a:pt x="576" y="1212"/>
                    <a:pt x="576" y="987"/>
                  </a:cubicBezTo>
                  <a:cubicBezTo>
                    <a:pt x="596" y="740"/>
                    <a:pt x="781" y="576"/>
                    <a:pt x="1007" y="576"/>
                  </a:cubicBezTo>
                  <a:close/>
                  <a:moveTo>
                    <a:pt x="1028" y="1"/>
                  </a:moveTo>
                  <a:cubicBezTo>
                    <a:pt x="514" y="1"/>
                    <a:pt x="21" y="473"/>
                    <a:pt x="21" y="987"/>
                  </a:cubicBezTo>
                  <a:cubicBezTo>
                    <a:pt x="1" y="1500"/>
                    <a:pt x="473" y="1952"/>
                    <a:pt x="1007" y="1952"/>
                  </a:cubicBezTo>
                  <a:cubicBezTo>
                    <a:pt x="1541" y="1952"/>
                    <a:pt x="1993" y="1521"/>
                    <a:pt x="1993" y="987"/>
                  </a:cubicBezTo>
                  <a:cubicBezTo>
                    <a:pt x="1993" y="473"/>
                    <a:pt x="1520" y="1"/>
                    <a:pt x="1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2816142" y="6034370"/>
              <a:ext cx="99932" cy="44426"/>
            </a:xfrm>
            <a:custGeom>
              <a:rect b="b" l="l" r="r" t="t"/>
              <a:pathLst>
                <a:path extrusionOk="0" h="1215" w="2733">
                  <a:moveTo>
                    <a:pt x="2383" y="0"/>
                  </a:moveTo>
                  <a:cubicBezTo>
                    <a:pt x="1952" y="123"/>
                    <a:pt x="1562" y="185"/>
                    <a:pt x="1151" y="267"/>
                  </a:cubicBezTo>
                  <a:cubicBezTo>
                    <a:pt x="822" y="370"/>
                    <a:pt x="514" y="514"/>
                    <a:pt x="206" y="678"/>
                  </a:cubicBezTo>
                  <a:cubicBezTo>
                    <a:pt x="104" y="760"/>
                    <a:pt x="1" y="965"/>
                    <a:pt x="21" y="1068"/>
                  </a:cubicBezTo>
                  <a:cubicBezTo>
                    <a:pt x="46" y="1177"/>
                    <a:pt x="120" y="1215"/>
                    <a:pt x="214" y="1215"/>
                  </a:cubicBezTo>
                  <a:cubicBezTo>
                    <a:pt x="280" y="1215"/>
                    <a:pt x="356" y="1196"/>
                    <a:pt x="432" y="1171"/>
                  </a:cubicBezTo>
                  <a:cubicBezTo>
                    <a:pt x="1069" y="945"/>
                    <a:pt x="1705" y="740"/>
                    <a:pt x="2363" y="555"/>
                  </a:cubicBezTo>
                  <a:cubicBezTo>
                    <a:pt x="2547" y="493"/>
                    <a:pt x="2732" y="452"/>
                    <a:pt x="2691" y="226"/>
                  </a:cubicBezTo>
                  <a:cubicBezTo>
                    <a:pt x="2671" y="123"/>
                    <a:pt x="2465" y="82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2930296" y="6032103"/>
              <a:ext cx="29325" cy="20550"/>
            </a:xfrm>
            <a:custGeom>
              <a:rect b="b" l="l" r="r" t="t"/>
              <a:pathLst>
                <a:path extrusionOk="0" h="562" w="802">
                  <a:moveTo>
                    <a:pt x="329" y="1"/>
                  </a:moveTo>
                  <a:cubicBezTo>
                    <a:pt x="185" y="1"/>
                    <a:pt x="0" y="83"/>
                    <a:pt x="41" y="288"/>
                  </a:cubicBezTo>
                  <a:cubicBezTo>
                    <a:pt x="58" y="509"/>
                    <a:pt x="201" y="561"/>
                    <a:pt x="355" y="561"/>
                  </a:cubicBezTo>
                  <a:cubicBezTo>
                    <a:pt x="387" y="561"/>
                    <a:pt x="420" y="559"/>
                    <a:pt x="452" y="555"/>
                  </a:cubicBezTo>
                  <a:cubicBezTo>
                    <a:pt x="575" y="514"/>
                    <a:pt x="678" y="411"/>
                    <a:pt x="801" y="350"/>
                  </a:cubicBezTo>
                  <a:lnTo>
                    <a:pt x="801" y="165"/>
                  </a:lnTo>
                  <a:cubicBezTo>
                    <a:pt x="637" y="103"/>
                    <a:pt x="493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6"/>
          <p:cNvGrpSpPr/>
          <p:nvPr/>
        </p:nvGrpSpPr>
        <p:grpSpPr>
          <a:xfrm>
            <a:off x="5348796" y="3121270"/>
            <a:ext cx="563704" cy="548660"/>
            <a:chOff x="3950010" y="5726350"/>
            <a:chExt cx="687276" cy="666982"/>
          </a:xfrm>
        </p:grpSpPr>
        <p:sp>
          <p:nvSpPr>
            <p:cNvPr id="2126" name="Google Shape;2126;p36"/>
            <p:cNvSpPr/>
            <p:nvPr/>
          </p:nvSpPr>
          <p:spPr>
            <a:xfrm>
              <a:off x="3950010" y="5726350"/>
              <a:ext cx="687276" cy="666982"/>
            </a:xfrm>
            <a:custGeom>
              <a:rect b="b" l="l" r="r" t="t"/>
              <a:pathLst>
                <a:path extrusionOk="0" h="18241" w="18796">
                  <a:moveTo>
                    <a:pt x="15176" y="5138"/>
                  </a:moveTo>
                  <a:cubicBezTo>
                    <a:pt x="15690" y="5734"/>
                    <a:pt x="16244" y="5878"/>
                    <a:pt x="16819" y="6042"/>
                  </a:cubicBezTo>
                  <a:cubicBezTo>
                    <a:pt x="17353" y="6186"/>
                    <a:pt x="17805" y="6453"/>
                    <a:pt x="18051" y="7069"/>
                  </a:cubicBezTo>
                  <a:cubicBezTo>
                    <a:pt x="17086" y="6925"/>
                    <a:pt x="16142" y="6802"/>
                    <a:pt x="15094" y="6658"/>
                  </a:cubicBezTo>
                  <a:cubicBezTo>
                    <a:pt x="15115" y="6186"/>
                    <a:pt x="15135" y="5755"/>
                    <a:pt x="15176" y="5138"/>
                  </a:cubicBezTo>
                  <a:close/>
                  <a:moveTo>
                    <a:pt x="14663" y="3619"/>
                  </a:moveTo>
                  <a:cubicBezTo>
                    <a:pt x="14909" y="3845"/>
                    <a:pt x="14909" y="4091"/>
                    <a:pt x="14827" y="4317"/>
                  </a:cubicBezTo>
                  <a:cubicBezTo>
                    <a:pt x="14396" y="5898"/>
                    <a:pt x="14396" y="7500"/>
                    <a:pt x="14909" y="9081"/>
                  </a:cubicBezTo>
                  <a:cubicBezTo>
                    <a:pt x="14992" y="9348"/>
                    <a:pt x="15012" y="9636"/>
                    <a:pt x="14992" y="9882"/>
                  </a:cubicBezTo>
                  <a:cubicBezTo>
                    <a:pt x="14936" y="10364"/>
                    <a:pt x="14546" y="10695"/>
                    <a:pt x="14094" y="10695"/>
                  </a:cubicBezTo>
                  <a:cubicBezTo>
                    <a:pt x="14044" y="10695"/>
                    <a:pt x="13994" y="10691"/>
                    <a:pt x="13944" y="10683"/>
                  </a:cubicBezTo>
                  <a:cubicBezTo>
                    <a:pt x="13451" y="10581"/>
                    <a:pt x="13164" y="10149"/>
                    <a:pt x="13267" y="9595"/>
                  </a:cubicBezTo>
                  <a:cubicBezTo>
                    <a:pt x="13287" y="9533"/>
                    <a:pt x="13287" y="9451"/>
                    <a:pt x="13349" y="9369"/>
                  </a:cubicBezTo>
                  <a:cubicBezTo>
                    <a:pt x="13842" y="8630"/>
                    <a:pt x="13677" y="7849"/>
                    <a:pt x="13472" y="7069"/>
                  </a:cubicBezTo>
                  <a:cubicBezTo>
                    <a:pt x="13431" y="6884"/>
                    <a:pt x="13349" y="6699"/>
                    <a:pt x="13287" y="6514"/>
                  </a:cubicBezTo>
                  <a:cubicBezTo>
                    <a:pt x="13184" y="6145"/>
                    <a:pt x="13267" y="5837"/>
                    <a:pt x="13636" y="5631"/>
                  </a:cubicBezTo>
                  <a:cubicBezTo>
                    <a:pt x="14108" y="5344"/>
                    <a:pt x="14355" y="5015"/>
                    <a:pt x="14252" y="4420"/>
                  </a:cubicBezTo>
                  <a:cubicBezTo>
                    <a:pt x="14191" y="4132"/>
                    <a:pt x="14314" y="3824"/>
                    <a:pt x="14663" y="3619"/>
                  </a:cubicBezTo>
                  <a:close/>
                  <a:moveTo>
                    <a:pt x="11062" y="0"/>
                  </a:moveTo>
                  <a:cubicBezTo>
                    <a:pt x="8655" y="0"/>
                    <a:pt x="6905" y="1876"/>
                    <a:pt x="7085" y="4317"/>
                  </a:cubicBezTo>
                  <a:cubicBezTo>
                    <a:pt x="7126" y="5364"/>
                    <a:pt x="7414" y="6330"/>
                    <a:pt x="7804" y="7295"/>
                  </a:cubicBezTo>
                  <a:cubicBezTo>
                    <a:pt x="8235" y="8342"/>
                    <a:pt x="8523" y="9410"/>
                    <a:pt x="8605" y="10539"/>
                  </a:cubicBezTo>
                  <a:cubicBezTo>
                    <a:pt x="8646" y="11566"/>
                    <a:pt x="8133" y="12141"/>
                    <a:pt x="7106" y="12141"/>
                  </a:cubicBezTo>
                  <a:cubicBezTo>
                    <a:pt x="5566" y="12141"/>
                    <a:pt x="4231" y="12696"/>
                    <a:pt x="3019" y="13620"/>
                  </a:cubicBezTo>
                  <a:cubicBezTo>
                    <a:pt x="1664" y="14647"/>
                    <a:pt x="760" y="16043"/>
                    <a:pt x="82" y="17583"/>
                  </a:cubicBezTo>
                  <a:cubicBezTo>
                    <a:pt x="41" y="17665"/>
                    <a:pt x="0" y="17748"/>
                    <a:pt x="0" y="17809"/>
                  </a:cubicBezTo>
                  <a:cubicBezTo>
                    <a:pt x="0" y="17953"/>
                    <a:pt x="41" y="18076"/>
                    <a:pt x="123" y="18117"/>
                  </a:cubicBezTo>
                  <a:cubicBezTo>
                    <a:pt x="141" y="18126"/>
                    <a:pt x="164" y="18130"/>
                    <a:pt x="190" y="18130"/>
                  </a:cubicBezTo>
                  <a:cubicBezTo>
                    <a:pt x="280" y="18130"/>
                    <a:pt x="399" y="18079"/>
                    <a:pt x="432" y="18015"/>
                  </a:cubicBezTo>
                  <a:cubicBezTo>
                    <a:pt x="534" y="17891"/>
                    <a:pt x="575" y="17727"/>
                    <a:pt x="657" y="17583"/>
                  </a:cubicBezTo>
                  <a:cubicBezTo>
                    <a:pt x="1171" y="16474"/>
                    <a:pt x="1848" y="15448"/>
                    <a:pt x="2711" y="14606"/>
                  </a:cubicBezTo>
                  <a:cubicBezTo>
                    <a:pt x="3943" y="13435"/>
                    <a:pt x="5360" y="12675"/>
                    <a:pt x="7106" y="12655"/>
                  </a:cubicBezTo>
                  <a:cubicBezTo>
                    <a:pt x="8482" y="12655"/>
                    <a:pt x="9200" y="11854"/>
                    <a:pt x="9139" y="10478"/>
                  </a:cubicBezTo>
                  <a:cubicBezTo>
                    <a:pt x="9077" y="9287"/>
                    <a:pt x="8749" y="8157"/>
                    <a:pt x="8317" y="7089"/>
                  </a:cubicBezTo>
                  <a:cubicBezTo>
                    <a:pt x="7845" y="5980"/>
                    <a:pt x="7537" y="4871"/>
                    <a:pt x="7619" y="3680"/>
                  </a:cubicBezTo>
                  <a:cubicBezTo>
                    <a:pt x="7714" y="1893"/>
                    <a:pt x="9287" y="511"/>
                    <a:pt x="11019" y="511"/>
                  </a:cubicBezTo>
                  <a:cubicBezTo>
                    <a:pt x="11158" y="511"/>
                    <a:pt x="11298" y="520"/>
                    <a:pt x="11439" y="538"/>
                  </a:cubicBezTo>
                  <a:cubicBezTo>
                    <a:pt x="12958" y="744"/>
                    <a:pt x="13800" y="1750"/>
                    <a:pt x="14417" y="3085"/>
                  </a:cubicBezTo>
                  <a:cubicBezTo>
                    <a:pt x="13944" y="3475"/>
                    <a:pt x="13636" y="3927"/>
                    <a:pt x="13698" y="4440"/>
                  </a:cubicBezTo>
                  <a:cubicBezTo>
                    <a:pt x="13759" y="4851"/>
                    <a:pt x="13595" y="5015"/>
                    <a:pt x="13328" y="5180"/>
                  </a:cubicBezTo>
                  <a:cubicBezTo>
                    <a:pt x="12856" y="5488"/>
                    <a:pt x="12568" y="5898"/>
                    <a:pt x="12774" y="6453"/>
                  </a:cubicBezTo>
                  <a:cubicBezTo>
                    <a:pt x="12979" y="7007"/>
                    <a:pt x="12876" y="7480"/>
                    <a:pt x="12568" y="7931"/>
                  </a:cubicBezTo>
                  <a:cubicBezTo>
                    <a:pt x="12507" y="8034"/>
                    <a:pt x="12466" y="8157"/>
                    <a:pt x="12425" y="8260"/>
                  </a:cubicBezTo>
                  <a:cubicBezTo>
                    <a:pt x="11726" y="9800"/>
                    <a:pt x="11747" y="11258"/>
                    <a:pt x="12815" y="12675"/>
                  </a:cubicBezTo>
                  <a:cubicBezTo>
                    <a:pt x="13739" y="13907"/>
                    <a:pt x="14314" y="15345"/>
                    <a:pt x="14581" y="16885"/>
                  </a:cubicBezTo>
                  <a:cubicBezTo>
                    <a:pt x="14663" y="17275"/>
                    <a:pt x="14683" y="17665"/>
                    <a:pt x="14766" y="18035"/>
                  </a:cubicBezTo>
                  <a:cubicBezTo>
                    <a:pt x="14786" y="18117"/>
                    <a:pt x="14909" y="18240"/>
                    <a:pt x="14992" y="18240"/>
                  </a:cubicBezTo>
                  <a:cubicBezTo>
                    <a:pt x="15094" y="18240"/>
                    <a:pt x="15197" y="18158"/>
                    <a:pt x="15238" y="18035"/>
                  </a:cubicBezTo>
                  <a:cubicBezTo>
                    <a:pt x="15279" y="17932"/>
                    <a:pt x="15279" y="17809"/>
                    <a:pt x="15238" y="17686"/>
                  </a:cubicBezTo>
                  <a:cubicBezTo>
                    <a:pt x="15135" y="17132"/>
                    <a:pt x="15074" y="16557"/>
                    <a:pt x="14930" y="15982"/>
                  </a:cubicBezTo>
                  <a:cubicBezTo>
                    <a:pt x="14581" y="14585"/>
                    <a:pt x="13903" y="13291"/>
                    <a:pt x="13082" y="12121"/>
                  </a:cubicBezTo>
                  <a:cubicBezTo>
                    <a:pt x="12774" y="11648"/>
                    <a:pt x="12548" y="11156"/>
                    <a:pt x="12507" y="10601"/>
                  </a:cubicBezTo>
                  <a:cubicBezTo>
                    <a:pt x="12445" y="9903"/>
                    <a:pt x="12609" y="9205"/>
                    <a:pt x="12876" y="8568"/>
                  </a:cubicBezTo>
                  <a:cubicBezTo>
                    <a:pt x="12938" y="8465"/>
                    <a:pt x="13020" y="8363"/>
                    <a:pt x="13082" y="8260"/>
                  </a:cubicBezTo>
                  <a:cubicBezTo>
                    <a:pt x="13123" y="8280"/>
                    <a:pt x="13164" y="8280"/>
                    <a:pt x="13184" y="8322"/>
                  </a:cubicBezTo>
                  <a:cubicBezTo>
                    <a:pt x="13041" y="8671"/>
                    <a:pt x="12917" y="9040"/>
                    <a:pt x="12774" y="9389"/>
                  </a:cubicBezTo>
                  <a:cubicBezTo>
                    <a:pt x="12548" y="9985"/>
                    <a:pt x="12733" y="10437"/>
                    <a:pt x="13143" y="10847"/>
                  </a:cubicBezTo>
                  <a:cubicBezTo>
                    <a:pt x="13408" y="11125"/>
                    <a:pt x="13703" y="11239"/>
                    <a:pt x="14015" y="11239"/>
                  </a:cubicBezTo>
                  <a:cubicBezTo>
                    <a:pt x="14212" y="11239"/>
                    <a:pt x="14415" y="11194"/>
                    <a:pt x="14622" y="11114"/>
                  </a:cubicBezTo>
                  <a:cubicBezTo>
                    <a:pt x="15197" y="10889"/>
                    <a:pt x="15505" y="10478"/>
                    <a:pt x="15505" y="9882"/>
                  </a:cubicBezTo>
                  <a:cubicBezTo>
                    <a:pt x="15484" y="9472"/>
                    <a:pt x="15402" y="9040"/>
                    <a:pt x="15320" y="8630"/>
                  </a:cubicBezTo>
                  <a:cubicBezTo>
                    <a:pt x="15238" y="8178"/>
                    <a:pt x="15074" y="7767"/>
                    <a:pt x="15176" y="7254"/>
                  </a:cubicBezTo>
                  <a:lnTo>
                    <a:pt x="15176" y="7254"/>
                  </a:lnTo>
                  <a:cubicBezTo>
                    <a:pt x="15423" y="7295"/>
                    <a:pt x="15690" y="7254"/>
                    <a:pt x="15916" y="7315"/>
                  </a:cubicBezTo>
                  <a:cubicBezTo>
                    <a:pt x="16655" y="7439"/>
                    <a:pt x="17374" y="7562"/>
                    <a:pt x="18092" y="7705"/>
                  </a:cubicBezTo>
                  <a:cubicBezTo>
                    <a:pt x="18148" y="7712"/>
                    <a:pt x="18200" y="7715"/>
                    <a:pt x="18249" y="7715"/>
                  </a:cubicBezTo>
                  <a:cubicBezTo>
                    <a:pt x="18646" y="7715"/>
                    <a:pt x="18796" y="7492"/>
                    <a:pt x="18667" y="7089"/>
                  </a:cubicBezTo>
                  <a:cubicBezTo>
                    <a:pt x="18462" y="6473"/>
                    <a:pt x="18092" y="6001"/>
                    <a:pt x="17476" y="5755"/>
                  </a:cubicBezTo>
                  <a:cubicBezTo>
                    <a:pt x="17168" y="5611"/>
                    <a:pt x="16860" y="5508"/>
                    <a:pt x="16552" y="5447"/>
                  </a:cubicBezTo>
                  <a:cubicBezTo>
                    <a:pt x="16039" y="5344"/>
                    <a:pt x="15792" y="5036"/>
                    <a:pt x="15628" y="4522"/>
                  </a:cubicBezTo>
                  <a:cubicBezTo>
                    <a:pt x="15341" y="3455"/>
                    <a:pt x="14827" y="2489"/>
                    <a:pt x="14191" y="1606"/>
                  </a:cubicBezTo>
                  <a:cubicBezTo>
                    <a:pt x="13472" y="621"/>
                    <a:pt x="12507" y="46"/>
                    <a:pt x="11254" y="4"/>
                  </a:cubicBezTo>
                  <a:cubicBezTo>
                    <a:pt x="11189" y="2"/>
                    <a:pt x="11125" y="0"/>
                    <a:pt x="1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4245854" y="5842881"/>
              <a:ext cx="46584" cy="173172"/>
            </a:xfrm>
            <a:custGeom>
              <a:rect b="b" l="l" r="r" t="t"/>
              <a:pathLst>
                <a:path extrusionOk="0" h="4736" w="1274">
                  <a:moveTo>
                    <a:pt x="452" y="1"/>
                  </a:moveTo>
                  <a:cubicBezTo>
                    <a:pt x="350" y="83"/>
                    <a:pt x="165" y="124"/>
                    <a:pt x="144" y="226"/>
                  </a:cubicBezTo>
                  <a:cubicBezTo>
                    <a:pt x="62" y="555"/>
                    <a:pt x="42" y="925"/>
                    <a:pt x="0" y="1253"/>
                  </a:cubicBezTo>
                  <a:cubicBezTo>
                    <a:pt x="0" y="2362"/>
                    <a:pt x="288" y="3368"/>
                    <a:pt x="719" y="4354"/>
                  </a:cubicBezTo>
                  <a:cubicBezTo>
                    <a:pt x="740" y="4457"/>
                    <a:pt x="801" y="4601"/>
                    <a:pt x="883" y="4662"/>
                  </a:cubicBezTo>
                  <a:cubicBezTo>
                    <a:pt x="941" y="4713"/>
                    <a:pt x="1004" y="4735"/>
                    <a:pt x="1062" y="4735"/>
                  </a:cubicBezTo>
                  <a:cubicBezTo>
                    <a:pt x="1169" y="4735"/>
                    <a:pt x="1260" y="4659"/>
                    <a:pt x="1274" y="4539"/>
                  </a:cubicBezTo>
                  <a:cubicBezTo>
                    <a:pt x="1274" y="4436"/>
                    <a:pt x="1253" y="4334"/>
                    <a:pt x="1233" y="4231"/>
                  </a:cubicBezTo>
                  <a:cubicBezTo>
                    <a:pt x="760" y="2978"/>
                    <a:pt x="370" y="1684"/>
                    <a:pt x="637" y="329"/>
                  </a:cubicBezTo>
                  <a:cubicBezTo>
                    <a:pt x="658" y="226"/>
                    <a:pt x="534" y="103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4354744" y="5815714"/>
              <a:ext cx="50350" cy="50496"/>
            </a:xfrm>
            <a:custGeom>
              <a:rect b="b" l="l" r="r" t="t"/>
              <a:pathLst>
                <a:path extrusionOk="0" h="1381" w="1377">
                  <a:moveTo>
                    <a:pt x="673" y="1"/>
                  </a:moveTo>
                  <a:cubicBezTo>
                    <a:pt x="331" y="1"/>
                    <a:pt x="40" y="295"/>
                    <a:pt x="21" y="661"/>
                  </a:cubicBezTo>
                  <a:cubicBezTo>
                    <a:pt x="0" y="1072"/>
                    <a:pt x="308" y="1380"/>
                    <a:pt x="678" y="1380"/>
                  </a:cubicBezTo>
                  <a:cubicBezTo>
                    <a:pt x="1068" y="1380"/>
                    <a:pt x="1376" y="1093"/>
                    <a:pt x="1376" y="682"/>
                  </a:cubicBezTo>
                  <a:cubicBezTo>
                    <a:pt x="1376" y="333"/>
                    <a:pt x="1089" y="25"/>
                    <a:pt x="739" y="4"/>
                  </a:cubicBezTo>
                  <a:cubicBezTo>
                    <a:pt x="717" y="2"/>
                    <a:pt x="695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4259383" y="5802331"/>
              <a:ext cx="23914" cy="29654"/>
            </a:xfrm>
            <a:custGeom>
              <a:rect b="b" l="l" r="r" t="t"/>
              <a:pathLst>
                <a:path extrusionOk="0" h="811" w="654">
                  <a:moveTo>
                    <a:pt x="390" y="1"/>
                  </a:moveTo>
                  <a:cubicBezTo>
                    <a:pt x="247" y="226"/>
                    <a:pt x="103" y="370"/>
                    <a:pt x="21" y="535"/>
                  </a:cubicBezTo>
                  <a:cubicBezTo>
                    <a:pt x="0" y="596"/>
                    <a:pt x="123" y="760"/>
                    <a:pt x="205" y="801"/>
                  </a:cubicBezTo>
                  <a:cubicBezTo>
                    <a:pt x="224" y="808"/>
                    <a:pt x="243" y="810"/>
                    <a:pt x="262" y="810"/>
                  </a:cubicBezTo>
                  <a:cubicBezTo>
                    <a:pt x="440" y="810"/>
                    <a:pt x="653" y="572"/>
                    <a:pt x="616" y="350"/>
                  </a:cubicBezTo>
                  <a:cubicBezTo>
                    <a:pt x="616" y="288"/>
                    <a:pt x="513" y="185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36"/>
          <p:cNvGrpSpPr/>
          <p:nvPr/>
        </p:nvGrpSpPr>
        <p:grpSpPr>
          <a:xfrm>
            <a:off x="7408330" y="3121276"/>
            <a:ext cx="679278" cy="548648"/>
            <a:chOff x="5116896" y="5780283"/>
            <a:chExt cx="709800" cy="573120"/>
          </a:xfrm>
        </p:grpSpPr>
        <p:sp>
          <p:nvSpPr>
            <p:cNvPr id="2131" name="Google Shape;2131;p36"/>
            <p:cNvSpPr/>
            <p:nvPr/>
          </p:nvSpPr>
          <p:spPr>
            <a:xfrm>
              <a:off x="5116896" y="5780283"/>
              <a:ext cx="709800" cy="573120"/>
            </a:xfrm>
            <a:custGeom>
              <a:rect b="b" l="l" r="r" t="t"/>
              <a:pathLst>
                <a:path extrusionOk="0" h="15674" w="19412">
                  <a:moveTo>
                    <a:pt x="13364" y="568"/>
                  </a:moveTo>
                  <a:cubicBezTo>
                    <a:pt x="13865" y="568"/>
                    <a:pt x="14372" y="611"/>
                    <a:pt x="14889" y="706"/>
                  </a:cubicBezTo>
                  <a:cubicBezTo>
                    <a:pt x="14683" y="1240"/>
                    <a:pt x="14478" y="1754"/>
                    <a:pt x="14232" y="2349"/>
                  </a:cubicBezTo>
                  <a:cubicBezTo>
                    <a:pt x="14085" y="2343"/>
                    <a:pt x="13939" y="2340"/>
                    <a:pt x="13793" y="2340"/>
                  </a:cubicBezTo>
                  <a:cubicBezTo>
                    <a:pt x="11994" y="2340"/>
                    <a:pt x="10226" y="2801"/>
                    <a:pt x="8440" y="3561"/>
                  </a:cubicBezTo>
                  <a:cubicBezTo>
                    <a:pt x="8358" y="2945"/>
                    <a:pt x="8317" y="2370"/>
                    <a:pt x="8215" y="1795"/>
                  </a:cubicBezTo>
                  <a:cubicBezTo>
                    <a:pt x="9911" y="1106"/>
                    <a:pt x="11595" y="568"/>
                    <a:pt x="13364" y="568"/>
                  </a:cubicBezTo>
                  <a:close/>
                  <a:moveTo>
                    <a:pt x="15628" y="932"/>
                  </a:moveTo>
                  <a:cubicBezTo>
                    <a:pt x="16963" y="1404"/>
                    <a:pt x="17908" y="2308"/>
                    <a:pt x="18503" y="3643"/>
                  </a:cubicBezTo>
                  <a:cubicBezTo>
                    <a:pt x="17374" y="3047"/>
                    <a:pt x="16183" y="2657"/>
                    <a:pt x="14889" y="2431"/>
                  </a:cubicBezTo>
                  <a:cubicBezTo>
                    <a:pt x="14950" y="1815"/>
                    <a:pt x="15156" y="1322"/>
                    <a:pt x="15628" y="932"/>
                  </a:cubicBezTo>
                  <a:close/>
                  <a:moveTo>
                    <a:pt x="14848" y="3047"/>
                  </a:moveTo>
                  <a:cubicBezTo>
                    <a:pt x="15854" y="3088"/>
                    <a:pt x="16675" y="3376"/>
                    <a:pt x="17456" y="3848"/>
                  </a:cubicBezTo>
                  <a:lnTo>
                    <a:pt x="15033" y="3848"/>
                  </a:lnTo>
                  <a:cubicBezTo>
                    <a:pt x="14991" y="3602"/>
                    <a:pt x="14930" y="3355"/>
                    <a:pt x="14848" y="3047"/>
                  </a:cubicBezTo>
                  <a:close/>
                  <a:moveTo>
                    <a:pt x="13487" y="2953"/>
                  </a:moveTo>
                  <a:cubicBezTo>
                    <a:pt x="13753" y="2953"/>
                    <a:pt x="14021" y="2964"/>
                    <a:pt x="14293" y="2986"/>
                  </a:cubicBezTo>
                  <a:cubicBezTo>
                    <a:pt x="14334" y="3294"/>
                    <a:pt x="14396" y="3602"/>
                    <a:pt x="14437" y="3951"/>
                  </a:cubicBezTo>
                  <a:cubicBezTo>
                    <a:pt x="13883" y="4054"/>
                    <a:pt x="13349" y="4115"/>
                    <a:pt x="12794" y="4259"/>
                  </a:cubicBezTo>
                  <a:cubicBezTo>
                    <a:pt x="11952" y="4464"/>
                    <a:pt x="11110" y="4690"/>
                    <a:pt x="10268" y="4896"/>
                  </a:cubicBezTo>
                  <a:cubicBezTo>
                    <a:pt x="10022" y="4937"/>
                    <a:pt x="9755" y="4998"/>
                    <a:pt x="9488" y="4998"/>
                  </a:cubicBezTo>
                  <a:cubicBezTo>
                    <a:pt x="8995" y="4978"/>
                    <a:pt x="8625" y="4772"/>
                    <a:pt x="8523" y="4156"/>
                  </a:cubicBezTo>
                  <a:cubicBezTo>
                    <a:pt x="10126" y="3408"/>
                    <a:pt x="11745" y="2953"/>
                    <a:pt x="13487" y="2953"/>
                  </a:cubicBezTo>
                  <a:close/>
                  <a:moveTo>
                    <a:pt x="13525" y="0"/>
                  </a:moveTo>
                  <a:cubicBezTo>
                    <a:pt x="12135" y="0"/>
                    <a:pt x="10786" y="276"/>
                    <a:pt x="9467" y="727"/>
                  </a:cubicBezTo>
                  <a:cubicBezTo>
                    <a:pt x="8831" y="932"/>
                    <a:pt x="8174" y="1199"/>
                    <a:pt x="7537" y="1363"/>
                  </a:cubicBezTo>
                  <a:cubicBezTo>
                    <a:pt x="6592" y="1630"/>
                    <a:pt x="5873" y="2123"/>
                    <a:pt x="5278" y="2883"/>
                  </a:cubicBezTo>
                  <a:cubicBezTo>
                    <a:pt x="4785" y="3520"/>
                    <a:pt x="4518" y="4300"/>
                    <a:pt x="4333" y="5060"/>
                  </a:cubicBezTo>
                  <a:cubicBezTo>
                    <a:pt x="4148" y="5779"/>
                    <a:pt x="3799" y="6395"/>
                    <a:pt x="3286" y="6908"/>
                  </a:cubicBezTo>
                  <a:cubicBezTo>
                    <a:pt x="3081" y="7155"/>
                    <a:pt x="2834" y="7360"/>
                    <a:pt x="2608" y="7565"/>
                  </a:cubicBezTo>
                  <a:cubicBezTo>
                    <a:pt x="1499" y="8531"/>
                    <a:pt x="760" y="9722"/>
                    <a:pt x="411" y="11118"/>
                  </a:cubicBezTo>
                  <a:cubicBezTo>
                    <a:pt x="226" y="11878"/>
                    <a:pt x="123" y="12638"/>
                    <a:pt x="0" y="13418"/>
                  </a:cubicBezTo>
                  <a:cubicBezTo>
                    <a:pt x="0" y="13480"/>
                    <a:pt x="123" y="13623"/>
                    <a:pt x="206" y="13726"/>
                  </a:cubicBezTo>
                  <a:cubicBezTo>
                    <a:pt x="308" y="13644"/>
                    <a:pt x="452" y="13562"/>
                    <a:pt x="473" y="13459"/>
                  </a:cubicBezTo>
                  <a:cubicBezTo>
                    <a:pt x="534" y="13192"/>
                    <a:pt x="555" y="12905"/>
                    <a:pt x="616" y="12617"/>
                  </a:cubicBezTo>
                  <a:cubicBezTo>
                    <a:pt x="924" y="10687"/>
                    <a:pt x="1643" y="9003"/>
                    <a:pt x="3204" y="7730"/>
                  </a:cubicBezTo>
                  <a:cubicBezTo>
                    <a:pt x="3306" y="7668"/>
                    <a:pt x="3409" y="7565"/>
                    <a:pt x="3512" y="7463"/>
                  </a:cubicBezTo>
                  <a:cubicBezTo>
                    <a:pt x="4231" y="6785"/>
                    <a:pt x="4662" y="6005"/>
                    <a:pt x="4888" y="5039"/>
                  </a:cubicBezTo>
                  <a:cubicBezTo>
                    <a:pt x="4970" y="4608"/>
                    <a:pt x="5134" y="4197"/>
                    <a:pt x="5340" y="3787"/>
                  </a:cubicBezTo>
                  <a:cubicBezTo>
                    <a:pt x="5791" y="2883"/>
                    <a:pt x="6510" y="2267"/>
                    <a:pt x="7496" y="2000"/>
                  </a:cubicBezTo>
                  <a:cubicBezTo>
                    <a:pt x="7537" y="2000"/>
                    <a:pt x="7619" y="2021"/>
                    <a:pt x="7701" y="2021"/>
                  </a:cubicBezTo>
                  <a:lnTo>
                    <a:pt x="7701" y="2431"/>
                  </a:lnTo>
                  <a:cubicBezTo>
                    <a:pt x="6099" y="2883"/>
                    <a:pt x="5401" y="3684"/>
                    <a:pt x="5257" y="5347"/>
                  </a:cubicBezTo>
                  <a:cubicBezTo>
                    <a:pt x="5196" y="5902"/>
                    <a:pt x="5257" y="6456"/>
                    <a:pt x="5257" y="7031"/>
                  </a:cubicBezTo>
                  <a:cubicBezTo>
                    <a:pt x="4539" y="7401"/>
                    <a:pt x="3861" y="7873"/>
                    <a:pt x="3348" y="8489"/>
                  </a:cubicBezTo>
                  <a:cubicBezTo>
                    <a:pt x="2423" y="9557"/>
                    <a:pt x="1890" y="10851"/>
                    <a:pt x="1602" y="12227"/>
                  </a:cubicBezTo>
                  <a:cubicBezTo>
                    <a:pt x="1479" y="12823"/>
                    <a:pt x="1438" y="13439"/>
                    <a:pt x="1356" y="14055"/>
                  </a:cubicBezTo>
                  <a:cubicBezTo>
                    <a:pt x="1335" y="14240"/>
                    <a:pt x="1335" y="14465"/>
                    <a:pt x="1581" y="14465"/>
                  </a:cubicBezTo>
                  <a:cubicBezTo>
                    <a:pt x="1848" y="14465"/>
                    <a:pt x="1848" y="14240"/>
                    <a:pt x="1869" y="14055"/>
                  </a:cubicBezTo>
                  <a:cubicBezTo>
                    <a:pt x="1890" y="13767"/>
                    <a:pt x="1910" y="13480"/>
                    <a:pt x="1972" y="13213"/>
                  </a:cubicBezTo>
                  <a:cubicBezTo>
                    <a:pt x="2198" y="11693"/>
                    <a:pt x="2629" y="10276"/>
                    <a:pt x="3553" y="9044"/>
                  </a:cubicBezTo>
                  <a:cubicBezTo>
                    <a:pt x="4005" y="8448"/>
                    <a:pt x="4539" y="7976"/>
                    <a:pt x="5257" y="7627"/>
                  </a:cubicBezTo>
                  <a:cubicBezTo>
                    <a:pt x="5278" y="7709"/>
                    <a:pt x="5340" y="7791"/>
                    <a:pt x="5360" y="7873"/>
                  </a:cubicBezTo>
                  <a:cubicBezTo>
                    <a:pt x="5565" y="8633"/>
                    <a:pt x="5709" y="9434"/>
                    <a:pt x="5915" y="10194"/>
                  </a:cubicBezTo>
                  <a:cubicBezTo>
                    <a:pt x="6325" y="11673"/>
                    <a:pt x="6510" y="13151"/>
                    <a:pt x="6284" y="14691"/>
                  </a:cubicBezTo>
                  <a:cubicBezTo>
                    <a:pt x="6284" y="14794"/>
                    <a:pt x="6264" y="14938"/>
                    <a:pt x="6284" y="14999"/>
                  </a:cubicBezTo>
                  <a:cubicBezTo>
                    <a:pt x="6305" y="15143"/>
                    <a:pt x="6407" y="15225"/>
                    <a:pt x="6490" y="15328"/>
                  </a:cubicBezTo>
                  <a:cubicBezTo>
                    <a:pt x="6572" y="15266"/>
                    <a:pt x="6715" y="15184"/>
                    <a:pt x="6736" y="15082"/>
                  </a:cubicBezTo>
                  <a:cubicBezTo>
                    <a:pt x="6818" y="14773"/>
                    <a:pt x="6839" y="14465"/>
                    <a:pt x="6880" y="14157"/>
                  </a:cubicBezTo>
                  <a:cubicBezTo>
                    <a:pt x="7003" y="12494"/>
                    <a:pt x="6674" y="10851"/>
                    <a:pt x="6202" y="9249"/>
                  </a:cubicBezTo>
                  <a:cubicBezTo>
                    <a:pt x="5812" y="7976"/>
                    <a:pt x="5648" y="6682"/>
                    <a:pt x="5771" y="5347"/>
                  </a:cubicBezTo>
                  <a:cubicBezTo>
                    <a:pt x="5812" y="4690"/>
                    <a:pt x="6017" y="4074"/>
                    <a:pt x="6510" y="3581"/>
                  </a:cubicBezTo>
                  <a:cubicBezTo>
                    <a:pt x="6841" y="3287"/>
                    <a:pt x="7206" y="3058"/>
                    <a:pt x="7662" y="3058"/>
                  </a:cubicBezTo>
                  <a:cubicBezTo>
                    <a:pt x="7715" y="3058"/>
                    <a:pt x="7769" y="3062"/>
                    <a:pt x="7824" y="3068"/>
                  </a:cubicBezTo>
                  <a:cubicBezTo>
                    <a:pt x="7865" y="3479"/>
                    <a:pt x="7927" y="3828"/>
                    <a:pt x="7968" y="4197"/>
                  </a:cubicBezTo>
                  <a:cubicBezTo>
                    <a:pt x="8071" y="4937"/>
                    <a:pt x="8523" y="5368"/>
                    <a:pt x="9241" y="5512"/>
                  </a:cubicBezTo>
                  <a:cubicBezTo>
                    <a:pt x="9385" y="5532"/>
                    <a:pt x="9549" y="5532"/>
                    <a:pt x="9714" y="5553"/>
                  </a:cubicBezTo>
                  <a:cubicBezTo>
                    <a:pt x="9796" y="6970"/>
                    <a:pt x="10166" y="8284"/>
                    <a:pt x="10535" y="9619"/>
                  </a:cubicBezTo>
                  <a:cubicBezTo>
                    <a:pt x="10802" y="10502"/>
                    <a:pt x="10843" y="11447"/>
                    <a:pt x="10802" y="12371"/>
                  </a:cubicBezTo>
                  <a:cubicBezTo>
                    <a:pt x="10741" y="13398"/>
                    <a:pt x="10412" y="14301"/>
                    <a:pt x="9652" y="15061"/>
                  </a:cubicBezTo>
                  <a:cubicBezTo>
                    <a:pt x="9570" y="15143"/>
                    <a:pt x="9467" y="15205"/>
                    <a:pt x="9447" y="15287"/>
                  </a:cubicBezTo>
                  <a:cubicBezTo>
                    <a:pt x="9406" y="15369"/>
                    <a:pt x="9385" y="15554"/>
                    <a:pt x="9447" y="15595"/>
                  </a:cubicBezTo>
                  <a:cubicBezTo>
                    <a:pt x="9476" y="15639"/>
                    <a:pt x="9581" y="15673"/>
                    <a:pt x="9667" y="15673"/>
                  </a:cubicBezTo>
                  <a:cubicBezTo>
                    <a:pt x="9701" y="15673"/>
                    <a:pt x="9732" y="15668"/>
                    <a:pt x="9755" y="15657"/>
                  </a:cubicBezTo>
                  <a:cubicBezTo>
                    <a:pt x="9899" y="15574"/>
                    <a:pt x="10022" y="15472"/>
                    <a:pt x="10124" y="15348"/>
                  </a:cubicBezTo>
                  <a:cubicBezTo>
                    <a:pt x="10884" y="14589"/>
                    <a:pt x="11233" y="13665"/>
                    <a:pt x="11336" y="12638"/>
                  </a:cubicBezTo>
                  <a:cubicBezTo>
                    <a:pt x="11459" y="11200"/>
                    <a:pt x="11233" y="9824"/>
                    <a:pt x="10802" y="8469"/>
                  </a:cubicBezTo>
                  <a:cubicBezTo>
                    <a:pt x="10494" y="7504"/>
                    <a:pt x="10309" y="6539"/>
                    <a:pt x="10289" y="5430"/>
                  </a:cubicBezTo>
                  <a:cubicBezTo>
                    <a:pt x="10699" y="5306"/>
                    <a:pt x="11049" y="5183"/>
                    <a:pt x="11439" y="4998"/>
                  </a:cubicBezTo>
                  <a:cubicBezTo>
                    <a:pt x="12999" y="4604"/>
                    <a:pt x="14573" y="4249"/>
                    <a:pt x="16181" y="4249"/>
                  </a:cubicBezTo>
                  <a:cubicBezTo>
                    <a:pt x="16583" y="4249"/>
                    <a:pt x="16988" y="4271"/>
                    <a:pt x="17394" y="4321"/>
                  </a:cubicBezTo>
                  <a:cubicBezTo>
                    <a:pt x="17867" y="4403"/>
                    <a:pt x="18298" y="4547"/>
                    <a:pt x="18750" y="4649"/>
                  </a:cubicBezTo>
                  <a:cubicBezTo>
                    <a:pt x="18837" y="4677"/>
                    <a:pt x="18916" y="4690"/>
                    <a:pt x="18987" y="4690"/>
                  </a:cubicBezTo>
                  <a:cubicBezTo>
                    <a:pt x="19277" y="4690"/>
                    <a:pt x="19411" y="4463"/>
                    <a:pt x="19345" y="4115"/>
                  </a:cubicBezTo>
                  <a:cubicBezTo>
                    <a:pt x="19345" y="4033"/>
                    <a:pt x="19325" y="3972"/>
                    <a:pt x="19304" y="3889"/>
                  </a:cubicBezTo>
                  <a:cubicBezTo>
                    <a:pt x="18585" y="1733"/>
                    <a:pt x="16552" y="193"/>
                    <a:pt x="14293" y="29"/>
                  </a:cubicBezTo>
                  <a:cubicBezTo>
                    <a:pt x="14036" y="10"/>
                    <a:pt x="13780" y="0"/>
                    <a:pt x="1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5462286" y="6110900"/>
              <a:ext cx="32323" cy="135254"/>
            </a:xfrm>
            <a:custGeom>
              <a:rect b="b" l="l" r="r" t="t"/>
              <a:pathLst>
                <a:path extrusionOk="0" h="3699" w="884">
                  <a:moveTo>
                    <a:pt x="179" y="0"/>
                  </a:moveTo>
                  <a:cubicBezTo>
                    <a:pt x="1" y="0"/>
                    <a:pt x="2" y="195"/>
                    <a:pt x="21" y="372"/>
                  </a:cubicBezTo>
                  <a:cubicBezTo>
                    <a:pt x="42" y="474"/>
                    <a:pt x="42" y="577"/>
                    <a:pt x="62" y="680"/>
                  </a:cubicBezTo>
                  <a:cubicBezTo>
                    <a:pt x="145" y="1172"/>
                    <a:pt x="247" y="1645"/>
                    <a:pt x="309" y="2138"/>
                  </a:cubicBezTo>
                  <a:cubicBezTo>
                    <a:pt x="329" y="2528"/>
                    <a:pt x="329" y="2918"/>
                    <a:pt x="329" y="3288"/>
                  </a:cubicBezTo>
                  <a:cubicBezTo>
                    <a:pt x="329" y="3493"/>
                    <a:pt x="329" y="3698"/>
                    <a:pt x="555" y="3698"/>
                  </a:cubicBezTo>
                  <a:cubicBezTo>
                    <a:pt x="658" y="3698"/>
                    <a:pt x="822" y="3534"/>
                    <a:pt x="843" y="3390"/>
                  </a:cubicBezTo>
                  <a:cubicBezTo>
                    <a:pt x="884" y="3185"/>
                    <a:pt x="863" y="2980"/>
                    <a:pt x="884" y="2672"/>
                  </a:cubicBezTo>
                  <a:cubicBezTo>
                    <a:pt x="843" y="2261"/>
                    <a:pt x="781" y="1747"/>
                    <a:pt x="720" y="1234"/>
                  </a:cubicBezTo>
                  <a:cubicBezTo>
                    <a:pt x="678" y="926"/>
                    <a:pt x="617" y="597"/>
                    <a:pt x="514" y="289"/>
                  </a:cubicBezTo>
                  <a:cubicBezTo>
                    <a:pt x="473" y="166"/>
                    <a:pt x="309" y="2"/>
                    <a:pt x="206" y="2"/>
                  </a:cubicBezTo>
                  <a:cubicBezTo>
                    <a:pt x="197" y="1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5351897" y="5911184"/>
              <a:ext cx="51118" cy="49765"/>
            </a:xfrm>
            <a:custGeom>
              <a:rect b="b" l="l" r="r" t="t"/>
              <a:pathLst>
                <a:path extrusionOk="0" h="1361" w="1398">
                  <a:moveTo>
                    <a:pt x="710" y="0"/>
                  </a:moveTo>
                  <a:cubicBezTo>
                    <a:pt x="699" y="0"/>
                    <a:pt x="689" y="1"/>
                    <a:pt x="679" y="1"/>
                  </a:cubicBezTo>
                  <a:cubicBezTo>
                    <a:pt x="309" y="22"/>
                    <a:pt x="1" y="371"/>
                    <a:pt x="42" y="741"/>
                  </a:cubicBezTo>
                  <a:cubicBezTo>
                    <a:pt x="61" y="1087"/>
                    <a:pt x="314" y="1361"/>
                    <a:pt x="650" y="1361"/>
                  </a:cubicBezTo>
                  <a:cubicBezTo>
                    <a:pt x="673" y="1361"/>
                    <a:pt x="696" y="1359"/>
                    <a:pt x="720" y="1357"/>
                  </a:cubicBezTo>
                  <a:cubicBezTo>
                    <a:pt x="1089" y="1336"/>
                    <a:pt x="1377" y="1049"/>
                    <a:pt x="1397" y="700"/>
                  </a:cubicBezTo>
                  <a:cubicBezTo>
                    <a:pt x="1397" y="321"/>
                    <a:pt x="1049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5448793" y="6068887"/>
              <a:ext cx="23292" cy="25596"/>
            </a:xfrm>
            <a:custGeom>
              <a:rect b="b" l="l" r="r" t="t"/>
              <a:pathLst>
                <a:path extrusionOk="0" h="700" w="637">
                  <a:moveTo>
                    <a:pt x="205" y="1"/>
                  </a:moveTo>
                  <a:cubicBezTo>
                    <a:pt x="123" y="104"/>
                    <a:pt x="21" y="206"/>
                    <a:pt x="0" y="309"/>
                  </a:cubicBezTo>
                  <a:cubicBezTo>
                    <a:pt x="0" y="494"/>
                    <a:pt x="62" y="699"/>
                    <a:pt x="288" y="699"/>
                  </a:cubicBezTo>
                  <a:cubicBezTo>
                    <a:pt x="349" y="699"/>
                    <a:pt x="472" y="576"/>
                    <a:pt x="637" y="432"/>
                  </a:cubicBezTo>
                  <a:cubicBezTo>
                    <a:pt x="472" y="227"/>
                    <a:pt x="329" y="104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36"/>
          <p:cNvGrpSpPr/>
          <p:nvPr/>
        </p:nvGrpSpPr>
        <p:grpSpPr>
          <a:xfrm>
            <a:off x="1085394" y="3121290"/>
            <a:ext cx="621251" cy="548619"/>
            <a:chOff x="1687575" y="5759916"/>
            <a:chExt cx="705887" cy="618789"/>
          </a:xfrm>
        </p:grpSpPr>
        <p:sp>
          <p:nvSpPr>
            <p:cNvPr id="2136" name="Google Shape;2136;p36"/>
            <p:cNvSpPr/>
            <p:nvPr/>
          </p:nvSpPr>
          <p:spPr>
            <a:xfrm>
              <a:off x="1687575" y="5759916"/>
              <a:ext cx="705887" cy="618789"/>
            </a:xfrm>
            <a:custGeom>
              <a:rect b="b" l="l" r="r" t="t"/>
              <a:pathLst>
                <a:path extrusionOk="0" h="16923" w="19305">
                  <a:moveTo>
                    <a:pt x="13328" y="2187"/>
                  </a:moveTo>
                  <a:cubicBezTo>
                    <a:pt x="14478" y="2516"/>
                    <a:pt x="15587" y="2865"/>
                    <a:pt x="16717" y="3194"/>
                  </a:cubicBezTo>
                  <a:cubicBezTo>
                    <a:pt x="16696" y="3214"/>
                    <a:pt x="16696" y="3276"/>
                    <a:pt x="16696" y="3296"/>
                  </a:cubicBezTo>
                  <a:lnTo>
                    <a:pt x="12835" y="3296"/>
                  </a:lnTo>
                  <a:cubicBezTo>
                    <a:pt x="13000" y="2927"/>
                    <a:pt x="13143" y="2598"/>
                    <a:pt x="13328" y="2187"/>
                  </a:cubicBezTo>
                  <a:close/>
                  <a:moveTo>
                    <a:pt x="16080" y="3892"/>
                  </a:moveTo>
                  <a:cubicBezTo>
                    <a:pt x="16080" y="3912"/>
                    <a:pt x="16100" y="3933"/>
                    <a:pt x="16100" y="3953"/>
                  </a:cubicBezTo>
                  <a:cubicBezTo>
                    <a:pt x="15238" y="4200"/>
                    <a:pt x="14355" y="4426"/>
                    <a:pt x="13451" y="4631"/>
                  </a:cubicBezTo>
                  <a:cubicBezTo>
                    <a:pt x="13287" y="4364"/>
                    <a:pt x="13143" y="4159"/>
                    <a:pt x="12938" y="3892"/>
                  </a:cubicBezTo>
                  <a:close/>
                  <a:moveTo>
                    <a:pt x="10398" y="702"/>
                  </a:moveTo>
                  <a:cubicBezTo>
                    <a:pt x="10639" y="702"/>
                    <a:pt x="10869" y="738"/>
                    <a:pt x="11069" y="811"/>
                  </a:cubicBezTo>
                  <a:cubicBezTo>
                    <a:pt x="11747" y="1037"/>
                    <a:pt x="12322" y="1428"/>
                    <a:pt x="12835" y="1941"/>
                  </a:cubicBezTo>
                  <a:cubicBezTo>
                    <a:pt x="12630" y="2352"/>
                    <a:pt x="12486" y="2783"/>
                    <a:pt x="12281" y="3173"/>
                  </a:cubicBezTo>
                  <a:cubicBezTo>
                    <a:pt x="12096" y="3502"/>
                    <a:pt x="12117" y="3789"/>
                    <a:pt x="12383" y="4056"/>
                  </a:cubicBezTo>
                  <a:cubicBezTo>
                    <a:pt x="12589" y="4323"/>
                    <a:pt x="12774" y="4631"/>
                    <a:pt x="13000" y="4939"/>
                  </a:cubicBezTo>
                  <a:cubicBezTo>
                    <a:pt x="12322" y="6110"/>
                    <a:pt x="11952" y="7383"/>
                    <a:pt x="11911" y="8779"/>
                  </a:cubicBezTo>
                  <a:cubicBezTo>
                    <a:pt x="11747" y="8738"/>
                    <a:pt x="11603" y="8677"/>
                    <a:pt x="11480" y="8636"/>
                  </a:cubicBezTo>
                  <a:cubicBezTo>
                    <a:pt x="10720" y="8225"/>
                    <a:pt x="10001" y="7712"/>
                    <a:pt x="9385" y="7075"/>
                  </a:cubicBezTo>
                  <a:cubicBezTo>
                    <a:pt x="8933" y="6603"/>
                    <a:pt x="8605" y="6089"/>
                    <a:pt x="8420" y="5494"/>
                  </a:cubicBezTo>
                  <a:cubicBezTo>
                    <a:pt x="8174" y="4652"/>
                    <a:pt x="8153" y="4631"/>
                    <a:pt x="7270" y="4570"/>
                  </a:cubicBezTo>
                  <a:cubicBezTo>
                    <a:pt x="7537" y="3789"/>
                    <a:pt x="7537" y="3789"/>
                    <a:pt x="7065" y="3276"/>
                  </a:cubicBezTo>
                  <a:cubicBezTo>
                    <a:pt x="7188" y="3194"/>
                    <a:pt x="7332" y="3132"/>
                    <a:pt x="7455" y="3091"/>
                  </a:cubicBezTo>
                  <a:cubicBezTo>
                    <a:pt x="7804" y="2988"/>
                    <a:pt x="8071" y="2762"/>
                    <a:pt x="8112" y="2372"/>
                  </a:cubicBezTo>
                  <a:cubicBezTo>
                    <a:pt x="8276" y="1287"/>
                    <a:pt x="9429" y="702"/>
                    <a:pt x="10398" y="702"/>
                  </a:cubicBezTo>
                  <a:close/>
                  <a:moveTo>
                    <a:pt x="9604" y="1"/>
                  </a:moveTo>
                  <a:cubicBezTo>
                    <a:pt x="9491" y="1"/>
                    <a:pt x="9377" y="4"/>
                    <a:pt x="9262" y="11"/>
                  </a:cubicBezTo>
                  <a:cubicBezTo>
                    <a:pt x="8482" y="52"/>
                    <a:pt x="7722" y="257"/>
                    <a:pt x="7003" y="565"/>
                  </a:cubicBezTo>
                  <a:cubicBezTo>
                    <a:pt x="6787" y="657"/>
                    <a:pt x="6592" y="704"/>
                    <a:pt x="6402" y="704"/>
                  </a:cubicBezTo>
                  <a:cubicBezTo>
                    <a:pt x="6212" y="704"/>
                    <a:pt x="6028" y="657"/>
                    <a:pt x="5832" y="565"/>
                  </a:cubicBezTo>
                  <a:lnTo>
                    <a:pt x="4518" y="31"/>
                  </a:lnTo>
                  <a:cubicBezTo>
                    <a:pt x="4479" y="15"/>
                    <a:pt x="4434" y="9"/>
                    <a:pt x="4388" y="9"/>
                  </a:cubicBezTo>
                  <a:cubicBezTo>
                    <a:pt x="4315" y="9"/>
                    <a:pt x="4240" y="26"/>
                    <a:pt x="4190" y="52"/>
                  </a:cubicBezTo>
                  <a:cubicBezTo>
                    <a:pt x="4107" y="113"/>
                    <a:pt x="4107" y="257"/>
                    <a:pt x="4149" y="360"/>
                  </a:cubicBezTo>
                  <a:cubicBezTo>
                    <a:pt x="4169" y="503"/>
                    <a:pt x="4272" y="606"/>
                    <a:pt x="4313" y="729"/>
                  </a:cubicBezTo>
                  <a:cubicBezTo>
                    <a:pt x="3450" y="996"/>
                    <a:pt x="3450" y="996"/>
                    <a:pt x="3799" y="1695"/>
                  </a:cubicBezTo>
                  <a:cubicBezTo>
                    <a:pt x="3697" y="1777"/>
                    <a:pt x="3594" y="1797"/>
                    <a:pt x="3491" y="1879"/>
                  </a:cubicBezTo>
                  <a:cubicBezTo>
                    <a:pt x="3368" y="1961"/>
                    <a:pt x="3286" y="2044"/>
                    <a:pt x="3040" y="2270"/>
                  </a:cubicBezTo>
                  <a:cubicBezTo>
                    <a:pt x="3224" y="2372"/>
                    <a:pt x="3348" y="2413"/>
                    <a:pt x="3471" y="2495"/>
                  </a:cubicBezTo>
                  <a:cubicBezTo>
                    <a:pt x="3697" y="2639"/>
                    <a:pt x="3964" y="2803"/>
                    <a:pt x="4190" y="2968"/>
                  </a:cubicBezTo>
                  <a:cubicBezTo>
                    <a:pt x="4621" y="3235"/>
                    <a:pt x="4621" y="3276"/>
                    <a:pt x="4518" y="3748"/>
                  </a:cubicBezTo>
                  <a:cubicBezTo>
                    <a:pt x="4436" y="4118"/>
                    <a:pt x="4333" y="4446"/>
                    <a:pt x="4210" y="4816"/>
                  </a:cubicBezTo>
                  <a:cubicBezTo>
                    <a:pt x="3532" y="6890"/>
                    <a:pt x="2239" y="8574"/>
                    <a:pt x="678" y="10073"/>
                  </a:cubicBezTo>
                  <a:cubicBezTo>
                    <a:pt x="575" y="10196"/>
                    <a:pt x="452" y="10299"/>
                    <a:pt x="308" y="10402"/>
                  </a:cubicBezTo>
                  <a:cubicBezTo>
                    <a:pt x="165" y="10525"/>
                    <a:pt x="0" y="10689"/>
                    <a:pt x="165" y="10854"/>
                  </a:cubicBezTo>
                  <a:cubicBezTo>
                    <a:pt x="231" y="10942"/>
                    <a:pt x="295" y="10975"/>
                    <a:pt x="357" y="10975"/>
                  </a:cubicBezTo>
                  <a:cubicBezTo>
                    <a:pt x="468" y="10975"/>
                    <a:pt x="573" y="10871"/>
                    <a:pt x="678" y="10792"/>
                  </a:cubicBezTo>
                  <a:cubicBezTo>
                    <a:pt x="740" y="10730"/>
                    <a:pt x="822" y="10669"/>
                    <a:pt x="904" y="10587"/>
                  </a:cubicBezTo>
                  <a:cubicBezTo>
                    <a:pt x="1294" y="10217"/>
                    <a:pt x="1705" y="9868"/>
                    <a:pt x="2033" y="9457"/>
                  </a:cubicBezTo>
                  <a:cubicBezTo>
                    <a:pt x="2608" y="8779"/>
                    <a:pt x="3307" y="8430"/>
                    <a:pt x="4107" y="8225"/>
                  </a:cubicBezTo>
                  <a:cubicBezTo>
                    <a:pt x="4385" y="8153"/>
                    <a:pt x="4654" y="8118"/>
                    <a:pt x="4910" y="8118"/>
                  </a:cubicBezTo>
                  <a:cubicBezTo>
                    <a:pt x="6114" y="8118"/>
                    <a:pt x="7047" y="8885"/>
                    <a:pt x="7352" y="10155"/>
                  </a:cubicBezTo>
                  <a:cubicBezTo>
                    <a:pt x="7373" y="10299"/>
                    <a:pt x="7393" y="10484"/>
                    <a:pt x="7393" y="10628"/>
                  </a:cubicBezTo>
                  <a:cubicBezTo>
                    <a:pt x="7537" y="12230"/>
                    <a:pt x="6859" y="13544"/>
                    <a:pt x="5915" y="14735"/>
                  </a:cubicBezTo>
                  <a:cubicBezTo>
                    <a:pt x="5791" y="14879"/>
                    <a:pt x="5648" y="15022"/>
                    <a:pt x="5586" y="15187"/>
                  </a:cubicBezTo>
                  <a:cubicBezTo>
                    <a:pt x="5545" y="15228"/>
                    <a:pt x="5607" y="15392"/>
                    <a:pt x="5648" y="15433"/>
                  </a:cubicBezTo>
                  <a:cubicBezTo>
                    <a:pt x="5682" y="15467"/>
                    <a:pt x="5734" y="15482"/>
                    <a:pt x="5788" y="15482"/>
                  </a:cubicBezTo>
                  <a:cubicBezTo>
                    <a:pt x="5832" y="15482"/>
                    <a:pt x="5878" y="15472"/>
                    <a:pt x="5915" y="15454"/>
                  </a:cubicBezTo>
                  <a:cubicBezTo>
                    <a:pt x="6017" y="15413"/>
                    <a:pt x="6099" y="15310"/>
                    <a:pt x="6161" y="15207"/>
                  </a:cubicBezTo>
                  <a:cubicBezTo>
                    <a:pt x="6757" y="14509"/>
                    <a:pt x="7249" y="13708"/>
                    <a:pt x="7578" y="12846"/>
                  </a:cubicBezTo>
                  <a:cubicBezTo>
                    <a:pt x="7845" y="12168"/>
                    <a:pt x="7968" y="11449"/>
                    <a:pt x="7948" y="10730"/>
                  </a:cubicBezTo>
                  <a:cubicBezTo>
                    <a:pt x="7861" y="8816"/>
                    <a:pt x="6565" y="7566"/>
                    <a:pt x="4847" y="7566"/>
                  </a:cubicBezTo>
                  <a:cubicBezTo>
                    <a:pt x="4537" y="7566"/>
                    <a:pt x="4214" y="7606"/>
                    <a:pt x="3882" y="7691"/>
                  </a:cubicBezTo>
                  <a:cubicBezTo>
                    <a:pt x="3738" y="7732"/>
                    <a:pt x="3574" y="7732"/>
                    <a:pt x="3348" y="7773"/>
                  </a:cubicBezTo>
                  <a:cubicBezTo>
                    <a:pt x="3656" y="7198"/>
                    <a:pt x="3943" y="6705"/>
                    <a:pt x="4190" y="6192"/>
                  </a:cubicBezTo>
                  <a:cubicBezTo>
                    <a:pt x="4600" y="5350"/>
                    <a:pt x="4867" y="4446"/>
                    <a:pt x="5073" y="3522"/>
                  </a:cubicBezTo>
                  <a:cubicBezTo>
                    <a:pt x="5134" y="3132"/>
                    <a:pt x="5073" y="2865"/>
                    <a:pt x="4682" y="2680"/>
                  </a:cubicBezTo>
                  <a:cubicBezTo>
                    <a:pt x="4477" y="2578"/>
                    <a:pt x="4272" y="2413"/>
                    <a:pt x="3984" y="2208"/>
                  </a:cubicBezTo>
                  <a:cubicBezTo>
                    <a:pt x="4559" y="2064"/>
                    <a:pt x="4600" y="1756"/>
                    <a:pt x="4395" y="1448"/>
                  </a:cubicBezTo>
                  <a:cubicBezTo>
                    <a:pt x="4703" y="1284"/>
                    <a:pt x="4929" y="1140"/>
                    <a:pt x="5278" y="955"/>
                  </a:cubicBezTo>
                  <a:cubicBezTo>
                    <a:pt x="5590" y="1160"/>
                    <a:pt x="5921" y="1254"/>
                    <a:pt x="6266" y="1254"/>
                  </a:cubicBezTo>
                  <a:cubicBezTo>
                    <a:pt x="6647" y="1254"/>
                    <a:pt x="7045" y="1139"/>
                    <a:pt x="7455" y="935"/>
                  </a:cubicBezTo>
                  <a:cubicBezTo>
                    <a:pt x="7783" y="750"/>
                    <a:pt x="8174" y="709"/>
                    <a:pt x="8523" y="606"/>
                  </a:cubicBezTo>
                  <a:lnTo>
                    <a:pt x="8523" y="606"/>
                  </a:lnTo>
                  <a:cubicBezTo>
                    <a:pt x="8174" y="1058"/>
                    <a:pt x="7783" y="1469"/>
                    <a:pt x="7660" y="2044"/>
                  </a:cubicBezTo>
                  <a:cubicBezTo>
                    <a:pt x="7578" y="2372"/>
                    <a:pt x="7393" y="2557"/>
                    <a:pt x="7065" y="2660"/>
                  </a:cubicBezTo>
                  <a:cubicBezTo>
                    <a:pt x="6777" y="2762"/>
                    <a:pt x="6407" y="2803"/>
                    <a:pt x="6346" y="3214"/>
                  </a:cubicBezTo>
                  <a:cubicBezTo>
                    <a:pt x="6305" y="3604"/>
                    <a:pt x="6654" y="3687"/>
                    <a:pt x="6880" y="3912"/>
                  </a:cubicBezTo>
                  <a:cubicBezTo>
                    <a:pt x="6839" y="4097"/>
                    <a:pt x="6736" y="4241"/>
                    <a:pt x="6674" y="4426"/>
                  </a:cubicBezTo>
                  <a:cubicBezTo>
                    <a:pt x="6531" y="4857"/>
                    <a:pt x="6736" y="5165"/>
                    <a:pt x="7188" y="5165"/>
                  </a:cubicBezTo>
                  <a:cubicBezTo>
                    <a:pt x="7373" y="5165"/>
                    <a:pt x="7558" y="5145"/>
                    <a:pt x="7742" y="5124"/>
                  </a:cubicBezTo>
                  <a:cubicBezTo>
                    <a:pt x="7783" y="5247"/>
                    <a:pt x="7845" y="5329"/>
                    <a:pt x="7804" y="5453"/>
                  </a:cubicBezTo>
                  <a:cubicBezTo>
                    <a:pt x="8091" y="6521"/>
                    <a:pt x="8728" y="7383"/>
                    <a:pt x="9591" y="8040"/>
                  </a:cubicBezTo>
                  <a:cubicBezTo>
                    <a:pt x="10186" y="8513"/>
                    <a:pt x="10864" y="8923"/>
                    <a:pt x="11541" y="9293"/>
                  </a:cubicBezTo>
                  <a:cubicBezTo>
                    <a:pt x="11788" y="9457"/>
                    <a:pt x="11952" y="9580"/>
                    <a:pt x="11973" y="9888"/>
                  </a:cubicBezTo>
                  <a:cubicBezTo>
                    <a:pt x="12199" y="12476"/>
                    <a:pt x="11275" y="14591"/>
                    <a:pt x="9200" y="16152"/>
                  </a:cubicBezTo>
                  <a:cubicBezTo>
                    <a:pt x="9098" y="16234"/>
                    <a:pt x="8954" y="16316"/>
                    <a:pt x="8831" y="16378"/>
                  </a:cubicBezTo>
                  <a:cubicBezTo>
                    <a:pt x="8687" y="16460"/>
                    <a:pt x="8543" y="16583"/>
                    <a:pt x="8646" y="16768"/>
                  </a:cubicBezTo>
                  <a:cubicBezTo>
                    <a:pt x="8718" y="16881"/>
                    <a:pt x="8805" y="16922"/>
                    <a:pt x="8892" y="16922"/>
                  </a:cubicBezTo>
                  <a:cubicBezTo>
                    <a:pt x="8980" y="16922"/>
                    <a:pt x="9067" y="16881"/>
                    <a:pt x="9139" y="16830"/>
                  </a:cubicBezTo>
                  <a:cubicBezTo>
                    <a:pt x="9426" y="16645"/>
                    <a:pt x="9714" y="16460"/>
                    <a:pt x="9960" y="16255"/>
                  </a:cubicBezTo>
                  <a:cubicBezTo>
                    <a:pt x="11973" y="14509"/>
                    <a:pt x="12876" y="12312"/>
                    <a:pt x="12527" y="9663"/>
                  </a:cubicBezTo>
                  <a:cubicBezTo>
                    <a:pt x="12363" y="8204"/>
                    <a:pt x="12671" y="6870"/>
                    <a:pt x="13308" y="5555"/>
                  </a:cubicBezTo>
                  <a:cubicBezTo>
                    <a:pt x="13431" y="5268"/>
                    <a:pt x="13636" y="5145"/>
                    <a:pt x="13944" y="5062"/>
                  </a:cubicBezTo>
                  <a:cubicBezTo>
                    <a:pt x="15484" y="4672"/>
                    <a:pt x="17025" y="4303"/>
                    <a:pt x="18750" y="3892"/>
                  </a:cubicBezTo>
                  <a:cubicBezTo>
                    <a:pt x="18914" y="3830"/>
                    <a:pt x="19119" y="3728"/>
                    <a:pt x="19304" y="3645"/>
                  </a:cubicBezTo>
                  <a:cubicBezTo>
                    <a:pt x="19181" y="3214"/>
                    <a:pt x="18852" y="3214"/>
                    <a:pt x="18585" y="3132"/>
                  </a:cubicBezTo>
                  <a:cubicBezTo>
                    <a:pt x="17066" y="2680"/>
                    <a:pt x="15567" y="2249"/>
                    <a:pt x="14047" y="1797"/>
                  </a:cubicBezTo>
                  <a:cubicBezTo>
                    <a:pt x="13657" y="1695"/>
                    <a:pt x="13349" y="1551"/>
                    <a:pt x="13061" y="1284"/>
                  </a:cubicBezTo>
                  <a:cubicBezTo>
                    <a:pt x="12060" y="434"/>
                    <a:pt x="10902" y="1"/>
                    <a:pt x="9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033732" y="6158982"/>
              <a:ext cx="75872" cy="143042"/>
            </a:xfrm>
            <a:custGeom>
              <a:rect b="b" l="l" r="r" t="t"/>
              <a:pathLst>
                <a:path extrusionOk="0" h="3912" w="2075">
                  <a:moveTo>
                    <a:pt x="1775" y="0"/>
                  </a:moveTo>
                  <a:cubicBezTo>
                    <a:pt x="1642" y="0"/>
                    <a:pt x="1554" y="138"/>
                    <a:pt x="1520" y="289"/>
                  </a:cubicBezTo>
                  <a:cubicBezTo>
                    <a:pt x="1520" y="371"/>
                    <a:pt x="1499" y="432"/>
                    <a:pt x="1479" y="515"/>
                  </a:cubicBezTo>
                  <a:cubicBezTo>
                    <a:pt x="1253" y="1521"/>
                    <a:pt x="801" y="2404"/>
                    <a:pt x="206" y="3246"/>
                  </a:cubicBezTo>
                  <a:cubicBezTo>
                    <a:pt x="185" y="3308"/>
                    <a:pt x="83" y="3369"/>
                    <a:pt x="83" y="3431"/>
                  </a:cubicBezTo>
                  <a:cubicBezTo>
                    <a:pt x="62" y="3574"/>
                    <a:pt x="0" y="3759"/>
                    <a:pt x="83" y="3821"/>
                  </a:cubicBezTo>
                  <a:cubicBezTo>
                    <a:pt x="131" y="3885"/>
                    <a:pt x="185" y="3912"/>
                    <a:pt x="241" y="3912"/>
                  </a:cubicBezTo>
                  <a:cubicBezTo>
                    <a:pt x="328" y="3912"/>
                    <a:pt x="418" y="3847"/>
                    <a:pt x="493" y="3759"/>
                  </a:cubicBezTo>
                  <a:cubicBezTo>
                    <a:pt x="575" y="3677"/>
                    <a:pt x="658" y="3574"/>
                    <a:pt x="719" y="3472"/>
                  </a:cubicBezTo>
                  <a:cubicBezTo>
                    <a:pt x="1294" y="2671"/>
                    <a:pt x="1705" y="1829"/>
                    <a:pt x="1931" y="884"/>
                  </a:cubicBezTo>
                  <a:cubicBezTo>
                    <a:pt x="1992" y="699"/>
                    <a:pt x="2013" y="535"/>
                    <a:pt x="2074" y="309"/>
                  </a:cubicBezTo>
                  <a:cubicBezTo>
                    <a:pt x="2013" y="227"/>
                    <a:pt x="1972" y="83"/>
                    <a:pt x="1869" y="22"/>
                  </a:cubicBezTo>
                  <a:cubicBezTo>
                    <a:pt x="1836" y="7"/>
                    <a:pt x="1804" y="0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2093150" y="6112838"/>
              <a:ext cx="22451" cy="29727"/>
            </a:xfrm>
            <a:custGeom>
              <a:rect b="b" l="l" r="r" t="t"/>
              <a:pathLst>
                <a:path extrusionOk="0" h="813" w="614">
                  <a:moveTo>
                    <a:pt x="230" y="0"/>
                  </a:moveTo>
                  <a:cubicBezTo>
                    <a:pt x="55" y="0"/>
                    <a:pt x="39" y="196"/>
                    <a:pt x="39" y="360"/>
                  </a:cubicBezTo>
                  <a:cubicBezTo>
                    <a:pt x="39" y="557"/>
                    <a:pt x="1" y="813"/>
                    <a:pt x="255" y="813"/>
                  </a:cubicBezTo>
                  <a:cubicBezTo>
                    <a:pt x="265" y="813"/>
                    <a:pt x="275" y="812"/>
                    <a:pt x="285" y="811"/>
                  </a:cubicBezTo>
                  <a:cubicBezTo>
                    <a:pt x="388" y="811"/>
                    <a:pt x="491" y="565"/>
                    <a:pt x="614" y="401"/>
                  </a:cubicBezTo>
                  <a:cubicBezTo>
                    <a:pt x="491" y="236"/>
                    <a:pt x="408" y="31"/>
                    <a:pt x="306" y="11"/>
                  </a:cubicBezTo>
                  <a:cubicBezTo>
                    <a:pt x="277" y="3"/>
                    <a:pt x="252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2045725" y="5838384"/>
              <a:ext cx="60881" cy="60113"/>
            </a:xfrm>
            <a:custGeom>
              <a:rect b="b" l="l" r="r" t="t"/>
              <a:pathLst>
                <a:path extrusionOk="0" h="1644" w="1665">
                  <a:moveTo>
                    <a:pt x="842" y="553"/>
                  </a:moveTo>
                  <a:cubicBezTo>
                    <a:pt x="939" y="553"/>
                    <a:pt x="1038" y="687"/>
                    <a:pt x="1192" y="822"/>
                  </a:cubicBezTo>
                  <a:cubicBezTo>
                    <a:pt x="1038" y="937"/>
                    <a:pt x="939" y="1070"/>
                    <a:pt x="842" y="1070"/>
                  </a:cubicBezTo>
                  <a:cubicBezTo>
                    <a:pt x="836" y="1070"/>
                    <a:pt x="829" y="1070"/>
                    <a:pt x="822" y="1068"/>
                  </a:cubicBezTo>
                  <a:cubicBezTo>
                    <a:pt x="720" y="1048"/>
                    <a:pt x="555" y="924"/>
                    <a:pt x="555" y="822"/>
                  </a:cubicBezTo>
                  <a:cubicBezTo>
                    <a:pt x="555" y="719"/>
                    <a:pt x="720" y="555"/>
                    <a:pt x="822" y="555"/>
                  </a:cubicBezTo>
                  <a:cubicBezTo>
                    <a:pt x="829" y="553"/>
                    <a:pt x="836" y="553"/>
                    <a:pt x="842" y="553"/>
                  </a:cubicBezTo>
                  <a:close/>
                  <a:moveTo>
                    <a:pt x="822" y="0"/>
                  </a:moveTo>
                  <a:cubicBezTo>
                    <a:pt x="371" y="0"/>
                    <a:pt x="1" y="411"/>
                    <a:pt x="1" y="842"/>
                  </a:cubicBezTo>
                  <a:cubicBezTo>
                    <a:pt x="21" y="1294"/>
                    <a:pt x="371" y="1643"/>
                    <a:pt x="843" y="1643"/>
                  </a:cubicBezTo>
                  <a:cubicBezTo>
                    <a:pt x="1295" y="1643"/>
                    <a:pt x="1664" y="1253"/>
                    <a:pt x="1664" y="822"/>
                  </a:cubicBezTo>
                  <a:cubicBezTo>
                    <a:pt x="1644" y="349"/>
                    <a:pt x="1254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37"/>
          <p:cNvSpPr/>
          <p:nvPr/>
        </p:nvSpPr>
        <p:spPr>
          <a:xfrm rot="5400000">
            <a:off x="-971550" y="2509350"/>
            <a:ext cx="51435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7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146" name="Google Shape;2146;p37"/>
          <p:cNvGrpSpPr/>
          <p:nvPr/>
        </p:nvGrpSpPr>
        <p:grpSpPr>
          <a:xfrm>
            <a:off x="2509082" y="4128581"/>
            <a:ext cx="5466810" cy="618625"/>
            <a:chOff x="3253226" y="4128575"/>
            <a:chExt cx="5466810" cy="618625"/>
          </a:xfrm>
        </p:grpSpPr>
        <p:sp>
          <p:nvSpPr>
            <p:cNvPr id="2147" name="Google Shape;2147;p37"/>
            <p:cNvSpPr/>
            <p:nvPr/>
          </p:nvSpPr>
          <p:spPr>
            <a:xfrm>
              <a:off x="4151963" y="4214813"/>
              <a:ext cx="1474500" cy="4545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8" name="Google Shape;2148;p37"/>
            <p:cNvSpPr txBox="1"/>
            <p:nvPr/>
          </p:nvSpPr>
          <p:spPr>
            <a:xfrm>
              <a:off x="5859536" y="4128575"/>
              <a:ext cx="28605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 is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p37"/>
            <p:cNvSpPr txBox="1"/>
            <p:nvPr/>
          </p:nvSpPr>
          <p:spPr>
            <a:xfrm>
              <a:off x="3253226" y="4128600"/>
              <a:ext cx="6657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50" name="Google Shape;2150;p37"/>
          <p:cNvGrpSpPr/>
          <p:nvPr/>
        </p:nvGrpSpPr>
        <p:grpSpPr>
          <a:xfrm>
            <a:off x="1212554" y="4009230"/>
            <a:ext cx="966486" cy="857327"/>
            <a:chOff x="1569625" y="2302925"/>
            <a:chExt cx="1151675" cy="1021600"/>
          </a:xfrm>
        </p:grpSpPr>
        <p:sp>
          <p:nvSpPr>
            <p:cNvPr id="2151" name="Google Shape;2151;p37"/>
            <p:cNvSpPr/>
            <p:nvPr/>
          </p:nvSpPr>
          <p:spPr>
            <a:xfrm>
              <a:off x="1748075" y="2463875"/>
              <a:ext cx="698025" cy="561125"/>
            </a:xfrm>
            <a:custGeom>
              <a:rect b="b" l="l" r="r" t="t"/>
              <a:pathLst>
                <a:path extrusionOk="0" h="22445" w="27921">
                  <a:moveTo>
                    <a:pt x="9574" y="0"/>
                  </a:moveTo>
                  <a:cubicBezTo>
                    <a:pt x="4304" y="0"/>
                    <a:pt x="1" y="4303"/>
                    <a:pt x="1" y="9574"/>
                  </a:cubicBezTo>
                  <a:cubicBezTo>
                    <a:pt x="1" y="16779"/>
                    <a:pt x="7340" y="21182"/>
                    <a:pt x="13711" y="22116"/>
                  </a:cubicBezTo>
                  <a:cubicBezTo>
                    <a:pt x="14078" y="22183"/>
                    <a:pt x="14411" y="22216"/>
                    <a:pt x="14812" y="22250"/>
                  </a:cubicBezTo>
                  <a:cubicBezTo>
                    <a:pt x="15992" y="22382"/>
                    <a:pt x="17186" y="22445"/>
                    <a:pt x="18383" y="22445"/>
                  </a:cubicBezTo>
                  <a:cubicBezTo>
                    <a:pt x="21415" y="22445"/>
                    <a:pt x="24470" y="22043"/>
                    <a:pt x="27387" y="21349"/>
                  </a:cubicBezTo>
                  <a:cubicBezTo>
                    <a:pt x="27521" y="21349"/>
                    <a:pt x="27654" y="21316"/>
                    <a:pt x="27754" y="21249"/>
                  </a:cubicBezTo>
                  <a:cubicBezTo>
                    <a:pt x="27821" y="21249"/>
                    <a:pt x="27888" y="21216"/>
                    <a:pt x="27921" y="21216"/>
                  </a:cubicBezTo>
                  <a:cubicBezTo>
                    <a:pt x="24518" y="10041"/>
                    <a:pt x="18314" y="4203"/>
                    <a:pt x="15746" y="2235"/>
                  </a:cubicBezTo>
                  <a:cubicBezTo>
                    <a:pt x="15412" y="2002"/>
                    <a:pt x="15078" y="1735"/>
                    <a:pt x="14711" y="1501"/>
                  </a:cubicBezTo>
                  <a:cubicBezTo>
                    <a:pt x="14645" y="1435"/>
                    <a:pt x="14578" y="1401"/>
                    <a:pt x="14578" y="1401"/>
                  </a:cubicBezTo>
                  <a:cubicBezTo>
                    <a:pt x="13144" y="501"/>
                    <a:pt x="11409" y="0"/>
                    <a:pt x="9574" y="0"/>
                  </a:cubicBezTo>
                  <a:close/>
                </a:path>
              </a:pathLst>
            </a:custGeom>
            <a:solidFill>
              <a:srgbClr val="1B7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369375" y="2932550"/>
              <a:ext cx="351925" cy="391975"/>
            </a:xfrm>
            <a:custGeom>
              <a:rect b="b" l="l" r="r" t="t"/>
              <a:pathLst>
                <a:path extrusionOk="0" h="15679" w="14077">
                  <a:moveTo>
                    <a:pt x="2235" y="0"/>
                  </a:moveTo>
                  <a:lnTo>
                    <a:pt x="0" y="3102"/>
                  </a:lnTo>
                  <a:lnTo>
                    <a:pt x="6805" y="15678"/>
                  </a:lnTo>
                  <a:lnTo>
                    <a:pt x="7539" y="13510"/>
                  </a:lnTo>
                  <a:lnTo>
                    <a:pt x="9207" y="13276"/>
                  </a:lnTo>
                  <a:lnTo>
                    <a:pt x="9507" y="11175"/>
                  </a:lnTo>
                  <a:lnTo>
                    <a:pt x="11575" y="10908"/>
                  </a:lnTo>
                  <a:lnTo>
                    <a:pt x="11842" y="8806"/>
                  </a:lnTo>
                  <a:lnTo>
                    <a:pt x="14077" y="8406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1B7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1718075" y="2623975"/>
              <a:ext cx="723025" cy="401025"/>
            </a:xfrm>
            <a:custGeom>
              <a:rect b="b" l="l" r="r" t="t"/>
              <a:pathLst>
                <a:path extrusionOk="0" h="16041" w="28921">
                  <a:moveTo>
                    <a:pt x="6505" y="1"/>
                  </a:moveTo>
                  <a:cubicBezTo>
                    <a:pt x="6505" y="1"/>
                    <a:pt x="0" y="12043"/>
                    <a:pt x="16012" y="15846"/>
                  </a:cubicBezTo>
                  <a:cubicBezTo>
                    <a:pt x="17192" y="15978"/>
                    <a:pt x="18386" y="16041"/>
                    <a:pt x="19582" y="16041"/>
                  </a:cubicBezTo>
                  <a:cubicBezTo>
                    <a:pt x="22612" y="16041"/>
                    <a:pt x="25660" y="15639"/>
                    <a:pt x="28554" y="14945"/>
                  </a:cubicBezTo>
                  <a:cubicBezTo>
                    <a:pt x="28687" y="14945"/>
                    <a:pt x="28787" y="14912"/>
                    <a:pt x="28921" y="14845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DAD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032450" y="2906325"/>
              <a:ext cx="82600" cy="258900"/>
            </a:xfrm>
            <a:custGeom>
              <a:rect b="b" l="l" r="r" t="t"/>
              <a:pathLst>
                <a:path extrusionOk="0" h="10356" w="3304">
                  <a:moveTo>
                    <a:pt x="2830" y="0"/>
                  </a:moveTo>
                  <a:cubicBezTo>
                    <a:pt x="2636" y="0"/>
                    <a:pt x="2464" y="146"/>
                    <a:pt x="2436" y="315"/>
                  </a:cubicBezTo>
                  <a:lnTo>
                    <a:pt x="101" y="9855"/>
                  </a:lnTo>
                  <a:cubicBezTo>
                    <a:pt x="1" y="10056"/>
                    <a:pt x="168" y="10322"/>
                    <a:pt x="368" y="10356"/>
                  </a:cubicBezTo>
                  <a:lnTo>
                    <a:pt x="468" y="10356"/>
                  </a:lnTo>
                  <a:cubicBezTo>
                    <a:pt x="635" y="10356"/>
                    <a:pt x="835" y="10222"/>
                    <a:pt x="868" y="10022"/>
                  </a:cubicBezTo>
                  <a:lnTo>
                    <a:pt x="3203" y="515"/>
                  </a:lnTo>
                  <a:cubicBezTo>
                    <a:pt x="3303" y="315"/>
                    <a:pt x="3136" y="48"/>
                    <a:pt x="2936" y="15"/>
                  </a:cubicBezTo>
                  <a:cubicBezTo>
                    <a:pt x="2900" y="5"/>
                    <a:pt x="2865" y="0"/>
                    <a:pt x="2830" y="0"/>
                  </a:cubicBezTo>
                  <a:close/>
                </a:path>
              </a:pathLst>
            </a:custGeom>
            <a:solidFill>
              <a:srgbClr val="331F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1929050" y="3141025"/>
              <a:ext cx="211850" cy="43400"/>
            </a:xfrm>
            <a:custGeom>
              <a:rect b="b" l="l" r="r" t="t"/>
              <a:pathLst>
                <a:path extrusionOk="0" h="1736" w="8474">
                  <a:moveTo>
                    <a:pt x="1502" y="0"/>
                  </a:moveTo>
                  <a:cubicBezTo>
                    <a:pt x="534" y="67"/>
                    <a:pt x="201" y="501"/>
                    <a:pt x="0" y="801"/>
                  </a:cubicBezTo>
                  <a:lnTo>
                    <a:pt x="334" y="1101"/>
                  </a:lnTo>
                  <a:lnTo>
                    <a:pt x="701" y="1301"/>
                  </a:lnTo>
                  <a:cubicBezTo>
                    <a:pt x="868" y="1068"/>
                    <a:pt x="1001" y="834"/>
                    <a:pt x="1535" y="834"/>
                  </a:cubicBezTo>
                  <a:cubicBezTo>
                    <a:pt x="1581" y="831"/>
                    <a:pt x="1623" y="829"/>
                    <a:pt x="1664" y="829"/>
                  </a:cubicBezTo>
                  <a:cubicBezTo>
                    <a:pt x="2004" y="829"/>
                    <a:pt x="2156" y="949"/>
                    <a:pt x="2335" y="1068"/>
                  </a:cubicBezTo>
                  <a:cubicBezTo>
                    <a:pt x="2502" y="1135"/>
                    <a:pt x="2702" y="1301"/>
                    <a:pt x="3003" y="1301"/>
                  </a:cubicBezTo>
                  <a:cubicBezTo>
                    <a:pt x="3046" y="1306"/>
                    <a:pt x="3091" y="1308"/>
                    <a:pt x="3136" y="1308"/>
                  </a:cubicBezTo>
                  <a:cubicBezTo>
                    <a:pt x="3431" y="1308"/>
                    <a:pt x="3743" y="1217"/>
                    <a:pt x="4003" y="1101"/>
                  </a:cubicBezTo>
                  <a:cubicBezTo>
                    <a:pt x="4137" y="1068"/>
                    <a:pt x="4370" y="968"/>
                    <a:pt x="4437" y="968"/>
                  </a:cubicBezTo>
                  <a:cubicBezTo>
                    <a:pt x="4470" y="1001"/>
                    <a:pt x="4570" y="1068"/>
                    <a:pt x="4604" y="1101"/>
                  </a:cubicBezTo>
                  <a:cubicBezTo>
                    <a:pt x="4904" y="1301"/>
                    <a:pt x="5338" y="1668"/>
                    <a:pt x="6272" y="1735"/>
                  </a:cubicBezTo>
                  <a:lnTo>
                    <a:pt x="6438" y="1735"/>
                  </a:lnTo>
                  <a:cubicBezTo>
                    <a:pt x="7642" y="1735"/>
                    <a:pt x="8275" y="1100"/>
                    <a:pt x="8305" y="1100"/>
                  </a:cubicBezTo>
                  <a:cubicBezTo>
                    <a:pt x="8306" y="1100"/>
                    <a:pt x="8306" y="1100"/>
                    <a:pt x="8306" y="1101"/>
                  </a:cubicBezTo>
                  <a:cubicBezTo>
                    <a:pt x="8473" y="934"/>
                    <a:pt x="8473" y="668"/>
                    <a:pt x="8306" y="501"/>
                  </a:cubicBezTo>
                  <a:cubicBezTo>
                    <a:pt x="8223" y="417"/>
                    <a:pt x="8115" y="376"/>
                    <a:pt x="8006" y="376"/>
                  </a:cubicBezTo>
                  <a:cubicBezTo>
                    <a:pt x="7898" y="376"/>
                    <a:pt x="7789" y="417"/>
                    <a:pt x="7706" y="501"/>
                  </a:cubicBezTo>
                  <a:cubicBezTo>
                    <a:pt x="7706" y="565"/>
                    <a:pt x="7306" y="936"/>
                    <a:pt x="6418" y="936"/>
                  </a:cubicBezTo>
                  <a:cubicBezTo>
                    <a:pt x="6381" y="936"/>
                    <a:pt x="6344" y="936"/>
                    <a:pt x="6305" y="934"/>
                  </a:cubicBezTo>
                  <a:cubicBezTo>
                    <a:pt x="5638" y="901"/>
                    <a:pt x="5338" y="634"/>
                    <a:pt x="5104" y="467"/>
                  </a:cubicBezTo>
                  <a:cubicBezTo>
                    <a:pt x="4937" y="334"/>
                    <a:pt x="4771" y="234"/>
                    <a:pt x="4537" y="167"/>
                  </a:cubicBezTo>
                  <a:cubicBezTo>
                    <a:pt x="4506" y="163"/>
                    <a:pt x="4473" y="161"/>
                    <a:pt x="4440" y="161"/>
                  </a:cubicBezTo>
                  <a:cubicBezTo>
                    <a:pt x="4223" y="161"/>
                    <a:pt x="3963" y="247"/>
                    <a:pt x="3703" y="334"/>
                  </a:cubicBezTo>
                  <a:cubicBezTo>
                    <a:pt x="3470" y="434"/>
                    <a:pt x="3203" y="501"/>
                    <a:pt x="3036" y="501"/>
                  </a:cubicBezTo>
                  <a:cubicBezTo>
                    <a:pt x="2969" y="501"/>
                    <a:pt x="2936" y="467"/>
                    <a:pt x="2802" y="401"/>
                  </a:cubicBezTo>
                  <a:cubicBezTo>
                    <a:pt x="2536" y="234"/>
                    <a:pt x="2202" y="0"/>
                    <a:pt x="1502" y="0"/>
                  </a:cubicBezTo>
                  <a:close/>
                </a:path>
              </a:pathLst>
            </a:custGeom>
            <a:solidFill>
              <a:srgbClr val="331F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1862875" y="2706550"/>
              <a:ext cx="490675" cy="258775"/>
            </a:xfrm>
            <a:custGeom>
              <a:rect b="b" l="l" r="r" t="t"/>
              <a:pathLst>
                <a:path extrusionOk="0" h="10351" w="19627">
                  <a:moveTo>
                    <a:pt x="312" y="0"/>
                  </a:moveTo>
                  <a:lnTo>
                    <a:pt x="312" y="0"/>
                  </a:lnTo>
                  <a:cubicBezTo>
                    <a:pt x="1" y="5501"/>
                    <a:pt x="5111" y="10350"/>
                    <a:pt x="10850" y="10350"/>
                  </a:cubicBezTo>
                  <a:cubicBezTo>
                    <a:pt x="11864" y="10350"/>
                    <a:pt x="12896" y="10199"/>
                    <a:pt x="13922" y="9874"/>
                  </a:cubicBezTo>
                  <a:cubicBezTo>
                    <a:pt x="16057" y="9207"/>
                    <a:pt x="17958" y="8006"/>
                    <a:pt x="19626" y="6505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rgbClr val="DCB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1862325" y="2558100"/>
              <a:ext cx="632975" cy="472875"/>
            </a:xfrm>
            <a:custGeom>
              <a:rect b="b" l="l" r="r" t="t"/>
              <a:pathLst>
                <a:path extrusionOk="0" h="18915" w="25319">
                  <a:moveTo>
                    <a:pt x="5238" y="1"/>
                  </a:moveTo>
                  <a:cubicBezTo>
                    <a:pt x="2336" y="1"/>
                    <a:pt x="1" y="2336"/>
                    <a:pt x="1" y="5238"/>
                  </a:cubicBezTo>
                  <a:cubicBezTo>
                    <a:pt x="1" y="7339"/>
                    <a:pt x="1268" y="9174"/>
                    <a:pt x="3103" y="9975"/>
                  </a:cubicBezTo>
                  <a:lnTo>
                    <a:pt x="3136" y="9975"/>
                  </a:lnTo>
                  <a:cubicBezTo>
                    <a:pt x="3170" y="10008"/>
                    <a:pt x="3237" y="10008"/>
                    <a:pt x="3303" y="10075"/>
                  </a:cubicBezTo>
                  <a:lnTo>
                    <a:pt x="7907" y="11909"/>
                  </a:lnTo>
                  <a:lnTo>
                    <a:pt x="25319" y="18914"/>
                  </a:lnTo>
                  <a:cubicBezTo>
                    <a:pt x="21683" y="13877"/>
                    <a:pt x="18314" y="9975"/>
                    <a:pt x="15479" y="7173"/>
                  </a:cubicBezTo>
                  <a:cubicBezTo>
                    <a:pt x="11843" y="3570"/>
                    <a:pt x="9174" y="1635"/>
                    <a:pt x="8207" y="968"/>
                  </a:cubicBezTo>
                  <a:cubicBezTo>
                    <a:pt x="8140" y="935"/>
                    <a:pt x="8073" y="835"/>
                    <a:pt x="7973" y="801"/>
                  </a:cubicBezTo>
                  <a:cubicBezTo>
                    <a:pt x="7907" y="768"/>
                    <a:pt x="7840" y="735"/>
                    <a:pt x="7840" y="735"/>
                  </a:cubicBezTo>
                  <a:cubicBezTo>
                    <a:pt x="7073" y="268"/>
                    <a:pt x="6172" y="1"/>
                    <a:pt x="5238" y="1"/>
                  </a:cubicBezTo>
                  <a:close/>
                </a:path>
              </a:pathLst>
            </a:custGeom>
            <a:solidFill>
              <a:srgbClr val="288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2059975" y="2736575"/>
              <a:ext cx="435325" cy="294400"/>
            </a:xfrm>
            <a:custGeom>
              <a:rect b="b" l="l" r="r" t="t"/>
              <a:pathLst>
                <a:path extrusionOk="0" h="11776" w="17413">
                  <a:moveTo>
                    <a:pt x="7573" y="0"/>
                  </a:moveTo>
                  <a:cubicBezTo>
                    <a:pt x="6955" y="1431"/>
                    <a:pt x="5906" y="1767"/>
                    <a:pt x="5057" y="1767"/>
                  </a:cubicBezTo>
                  <a:cubicBezTo>
                    <a:pt x="4302" y="1767"/>
                    <a:pt x="3703" y="1501"/>
                    <a:pt x="3703" y="1501"/>
                  </a:cubicBezTo>
                  <a:cubicBezTo>
                    <a:pt x="3703" y="1501"/>
                    <a:pt x="3703" y="4003"/>
                    <a:pt x="2436" y="4370"/>
                  </a:cubicBezTo>
                  <a:cubicBezTo>
                    <a:pt x="1735" y="4604"/>
                    <a:pt x="734" y="4704"/>
                    <a:pt x="1" y="4770"/>
                  </a:cubicBezTo>
                  <a:lnTo>
                    <a:pt x="17413" y="11775"/>
                  </a:lnTo>
                  <a:cubicBezTo>
                    <a:pt x="13777" y="6738"/>
                    <a:pt x="10408" y="2836"/>
                    <a:pt x="7573" y="0"/>
                  </a:cubicBezTo>
                  <a:close/>
                </a:path>
              </a:pathLst>
            </a:custGeom>
            <a:solidFill>
              <a:srgbClr val="399F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1569625" y="2434675"/>
              <a:ext cx="186825" cy="50075"/>
            </a:xfrm>
            <a:custGeom>
              <a:rect b="b" l="l" r="r" t="t"/>
              <a:pathLst>
                <a:path extrusionOk="0" h="2003" w="7473">
                  <a:moveTo>
                    <a:pt x="4037" y="1"/>
                  </a:moveTo>
                  <a:lnTo>
                    <a:pt x="1" y="334"/>
                  </a:lnTo>
                  <a:cubicBezTo>
                    <a:pt x="1" y="334"/>
                    <a:pt x="2035" y="1235"/>
                    <a:pt x="6505" y="2002"/>
                  </a:cubicBezTo>
                  <a:lnTo>
                    <a:pt x="7473" y="6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1B3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1689700" y="2303750"/>
              <a:ext cx="323600" cy="280225"/>
            </a:xfrm>
            <a:custGeom>
              <a:rect b="b" l="l" r="r" t="t"/>
              <a:pathLst>
                <a:path extrusionOk="0" h="11209" w="12944">
                  <a:moveTo>
                    <a:pt x="6309" y="1"/>
                  </a:moveTo>
                  <a:cubicBezTo>
                    <a:pt x="3578" y="1"/>
                    <a:pt x="1183" y="1778"/>
                    <a:pt x="635" y="4404"/>
                  </a:cubicBezTo>
                  <a:cubicBezTo>
                    <a:pt x="1" y="7439"/>
                    <a:pt x="2102" y="10408"/>
                    <a:pt x="5338" y="11075"/>
                  </a:cubicBezTo>
                  <a:cubicBezTo>
                    <a:pt x="5775" y="11165"/>
                    <a:pt x="6209" y="11209"/>
                    <a:pt x="6635" y="11209"/>
                  </a:cubicBezTo>
                  <a:cubicBezTo>
                    <a:pt x="9366" y="11209"/>
                    <a:pt x="11761" y="9432"/>
                    <a:pt x="12310" y="6806"/>
                  </a:cubicBezTo>
                  <a:cubicBezTo>
                    <a:pt x="12944" y="3804"/>
                    <a:pt x="10842" y="801"/>
                    <a:pt x="7606" y="134"/>
                  </a:cubicBezTo>
                  <a:cubicBezTo>
                    <a:pt x="7170" y="44"/>
                    <a:pt x="6735" y="1"/>
                    <a:pt x="6309" y="1"/>
                  </a:cubicBezTo>
                  <a:close/>
                </a:path>
              </a:pathLst>
            </a:custGeom>
            <a:solidFill>
              <a:srgbClr val="1B7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1817300" y="2302925"/>
              <a:ext cx="215175" cy="189325"/>
            </a:xfrm>
            <a:custGeom>
              <a:rect b="b" l="l" r="r" t="t"/>
              <a:pathLst>
                <a:path extrusionOk="0" h="7573" w="8607">
                  <a:moveTo>
                    <a:pt x="1468" y="0"/>
                  </a:moveTo>
                  <a:cubicBezTo>
                    <a:pt x="1235" y="0"/>
                    <a:pt x="901" y="0"/>
                    <a:pt x="668" y="167"/>
                  </a:cubicBezTo>
                  <a:cubicBezTo>
                    <a:pt x="1" y="668"/>
                    <a:pt x="2269" y="1468"/>
                    <a:pt x="2602" y="1902"/>
                  </a:cubicBezTo>
                  <a:cubicBezTo>
                    <a:pt x="3203" y="2669"/>
                    <a:pt x="3803" y="3436"/>
                    <a:pt x="4437" y="4237"/>
                  </a:cubicBezTo>
                  <a:cubicBezTo>
                    <a:pt x="5271" y="5271"/>
                    <a:pt x="6105" y="6338"/>
                    <a:pt x="6705" y="7573"/>
                  </a:cubicBezTo>
                  <a:cubicBezTo>
                    <a:pt x="7306" y="6905"/>
                    <a:pt x="7606" y="5971"/>
                    <a:pt x="7606" y="5104"/>
                  </a:cubicBezTo>
                  <a:cubicBezTo>
                    <a:pt x="7673" y="5304"/>
                    <a:pt x="7773" y="5471"/>
                    <a:pt x="7873" y="5638"/>
                  </a:cubicBezTo>
                  <a:cubicBezTo>
                    <a:pt x="8106" y="5071"/>
                    <a:pt x="8140" y="4337"/>
                    <a:pt x="7906" y="3736"/>
                  </a:cubicBezTo>
                  <a:lnTo>
                    <a:pt x="7906" y="3736"/>
                  </a:lnTo>
                  <a:cubicBezTo>
                    <a:pt x="8140" y="4003"/>
                    <a:pt x="8373" y="4270"/>
                    <a:pt x="8607" y="4570"/>
                  </a:cubicBezTo>
                  <a:cubicBezTo>
                    <a:pt x="8473" y="3937"/>
                    <a:pt x="8307" y="3403"/>
                    <a:pt x="7873" y="2903"/>
                  </a:cubicBezTo>
                  <a:cubicBezTo>
                    <a:pt x="8073" y="2903"/>
                    <a:pt x="8273" y="2969"/>
                    <a:pt x="8607" y="3003"/>
                  </a:cubicBezTo>
                  <a:cubicBezTo>
                    <a:pt x="8040" y="2335"/>
                    <a:pt x="7272" y="1768"/>
                    <a:pt x="6472" y="1301"/>
                  </a:cubicBezTo>
                  <a:cubicBezTo>
                    <a:pt x="5304" y="601"/>
                    <a:pt x="4104" y="167"/>
                    <a:pt x="2736" y="67"/>
                  </a:cubicBezTo>
                  <a:cubicBezTo>
                    <a:pt x="2302" y="0"/>
                    <a:pt x="1902" y="0"/>
                    <a:pt x="1468" y="0"/>
                  </a:cubicBezTo>
                  <a:close/>
                </a:path>
              </a:pathLst>
            </a:custGeom>
            <a:solidFill>
              <a:srgbClr val="1B7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1569625" y="2402150"/>
              <a:ext cx="182650" cy="49250"/>
            </a:xfrm>
            <a:custGeom>
              <a:rect b="b" l="l" r="r" t="t"/>
              <a:pathLst>
                <a:path extrusionOk="0" h="1970" w="7306">
                  <a:moveTo>
                    <a:pt x="5605" y="1"/>
                  </a:moveTo>
                  <a:cubicBezTo>
                    <a:pt x="5605" y="1"/>
                    <a:pt x="2769" y="1"/>
                    <a:pt x="1" y="1635"/>
                  </a:cubicBezTo>
                  <a:lnTo>
                    <a:pt x="7306" y="1969"/>
                  </a:lnTo>
                  <a:cubicBezTo>
                    <a:pt x="7306" y="1969"/>
                    <a:pt x="5871" y="1168"/>
                    <a:pt x="5671" y="668"/>
                  </a:cubicBezTo>
                  <a:cubicBezTo>
                    <a:pt x="5638" y="535"/>
                    <a:pt x="5605" y="1"/>
                    <a:pt x="5605" y="1"/>
                  </a:cubicBezTo>
                  <a:close/>
                </a:path>
              </a:pathLst>
            </a:custGeom>
            <a:solidFill>
              <a:srgbClr val="2A4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1784775" y="2393825"/>
              <a:ext cx="50075" cy="50050"/>
            </a:xfrm>
            <a:custGeom>
              <a:rect b="b" l="l" r="r" t="t"/>
              <a:pathLst>
                <a:path extrusionOk="0" h="2002" w="2003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68"/>
                    <a:pt x="434" y="2002"/>
                    <a:pt x="1001" y="2002"/>
                  </a:cubicBezTo>
                  <a:cubicBezTo>
                    <a:pt x="1535" y="2002"/>
                    <a:pt x="2002" y="1568"/>
                    <a:pt x="2002" y="1001"/>
                  </a:cubicBezTo>
                  <a:cubicBezTo>
                    <a:pt x="2002" y="434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190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1808125" y="2402150"/>
              <a:ext cx="16700" cy="16725"/>
            </a:xfrm>
            <a:custGeom>
              <a:rect b="b" l="l" r="r" t="t"/>
              <a:pathLst>
                <a:path extrusionOk="0" h="669" w="668">
                  <a:moveTo>
                    <a:pt x="334" y="1"/>
                  </a:moveTo>
                  <a:cubicBezTo>
                    <a:pt x="167" y="1"/>
                    <a:pt x="1" y="168"/>
                    <a:pt x="1" y="335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5"/>
                    <a:pt x="668" y="335"/>
                  </a:cubicBezTo>
                  <a:cubicBezTo>
                    <a:pt x="668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1797300" y="2423000"/>
              <a:ext cx="10025" cy="10875"/>
            </a:xfrm>
            <a:custGeom>
              <a:rect b="b" l="l" r="r" t="t"/>
              <a:pathLst>
                <a:path extrusionOk="0" h="435" w="401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cubicBezTo>
                    <a:pt x="0" y="334"/>
                    <a:pt x="67" y="435"/>
                    <a:pt x="200" y="435"/>
                  </a:cubicBezTo>
                  <a:cubicBezTo>
                    <a:pt x="300" y="435"/>
                    <a:pt x="400" y="334"/>
                    <a:pt x="400" y="201"/>
                  </a:cubicBezTo>
                  <a:cubicBezTo>
                    <a:pt x="400" y="101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1937400" y="3151875"/>
              <a:ext cx="193475" cy="24200"/>
            </a:xfrm>
            <a:custGeom>
              <a:rect b="b" l="l" r="r" t="t"/>
              <a:pathLst>
                <a:path extrusionOk="0" fill="none" h="968" w="7739">
                  <a:moveTo>
                    <a:pt x="0" y="667"/>
                  </a:moveTo>
                  <a:cubicBezTo>
                    <a:pt x="234" y="400"/>
                    <a:pt x="434" y="33"/>
                    <a:pt x="1234" y="33"/>
                  </a:cubicBezTo>
                  <a:cubicBezTo>
                    <a:pt x="2168" y="0"/>
                    <a:pt x="2268" y="500"/>
                    <a:pt x="2735" y="534"/>
                  </a:cubicBezTo>
                  <a:cubicBezTo>
                    <a:pt x="3169" y="567"/>
                    <a:pt x="3836" y="167"/>
                    <a:pt x="4170" y="200"/>
                  </a:cubicBezTo>
                  <a:cubicBezTo>
                    <a:pt x="4503" y="234"/>
                    <a:pt x="4770" y="867"/>
                    <a:pt x="5971" y="901"/>
                  </a:cubicBezTo>
                  <a:cubicBezTo>
                    <a:pt x="7172" y="967"/>
                    <a:pt x="7739" y="367"/>
                    <a:pt x="7739" y="367"/>
                  </a:cubicBezTo>
                </a:path>
              </a:pathLst>
            </a:custGeom>
            <a:noFill/>
            <a:ln cap="rnd" cmpd="sng" w="20850">
              <a:solidFill>
                <a:srgbClr val="331F1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37"/>
          <p:cNvGrpSpPr/>
          <p:nvPr/>
        </p:nvGrpSpPr>
        <p:grpSpPr>
          <a:xfrm>
            <a:off x="2509082" y="904314"/>
            <a:ext cx="5466810" cy="621300"/>
            <a:chOff x="3253226" y="1056725"/>
            <a:chExt cx="5466810" cy="621300"/>
          </a:xfrm>
        </p:grpSpPr>
        <p:sp>
          <p:nvSpPr>
            <p:cNvPr id="2168" name="Google Shape;2168;p37"/>
            <p:cNvSpPr/>
            <p:nvPr/>
          </p:nvSpPr>
          <p:spPr>
            <a:xfrm>
              <a:off x="4151963" y="1147600"/>
              <a:ext cx="1474500" cy="4545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9" name="Google Shape;2169;p37"/>
            <p:cNvSpPr txBox="1"/>
            <p:nvPr/>
          </p:nvSpPr>
          <p:spPr>
            <a:xfrm>
              <a:off x="5859536" y="1056725"/>
              <a:ext cx="2860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0" name="Google Shape;2170;p37"/>
            <p:cNvSpPr txBox="1"/>
            <p:nvPr/>
          </p:nvSpPr>
          <p:spPr>
            <a:xfrm>
              <a:off x="3253226" y="1056725"/>
              <a:ext cx="665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71" name="Google Shape;2171;p37"/>
          <p:cNvGrpSpPr/>
          <p:nvPr/>
        </p:nvGrpSpPr>
        <p:grpSpPr>
          <a:xfrm>
            <a:off x="1274487" y="871826"/>
            <a:ext cx="842620" cy="686277"/>
            <a:chOff x="1643850" y="799675"/>
            <a:chExt cx="1004075" cy="817775"/>
          </a:xfrm>
        </p:grpSpPr>
        <p:sp>
          <p:nvSpPr>
            <p:cNvPr id="2172" name="Google Shape;2172;p37"/>
            <p:cNvSpPr/>
            <p:nvPr/>
          </p:nvSpPr>
          <p:spPr>
            <a:xfrm>
              <a:off x="1653850" y="825200"/>
              <a:ext cx="450350" cy="463700"/>
            </a:xfrm>
            <a:custGeom>
              <a:rect b="b" l="l" r="r" t="t"/>
              <a:pathLst>
                <a:path extrusionOk="0" h="18548" w="18014">
                  <a:moveTo>
                    <a:pt x="12009" y="0"/>
                  </a:moveTo>
                  <a:lnTo>
                    <a:pt x="3303" y="7506"/>
                  </a:lnTo>
                  <a:cubicBezTo>
                    <a:pt x="3303" y="7506"/>
                    <a:pt x="1" y="11375"/>
                    <a:pt x="2102" y="18547"/>
                  </a:cubicBezTo>
                  <a:lnTo>
                    <a:pt x="18013" y="7673"/>
                  </a:lnTo>
                  <a:cubicBezTo>
                    <a:pt x="18013" y="7673"/>
                    <a:pt x="16012" y="1835"/>
                    <a:pt x="12009" y="0"/>
                  </a:cubicBezTo>
                  <a:close/>
                </a:path>
              </a:pathLst>
            </a:custGeom>
            <a:solidFill>
              <a:srgbClr val="856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1716400" y="803525"/>
              <a:ext cx="308575" cy="283550"/>
            </a:xfrm>
            <a:custGeom>
              <a:rect b="b" l="l" r="r" t="t"/>
              <a:pathLst>
                <a:path extrusionOk="0" h="11342" w="12343">
                  <a:moveTo>
                    <a:pt x="6171" y="0"/>
                  </a:moveTo>
                  <a:cubicBezTo>
                    <a:pt x="2769" y="0"/>
                    <a:pt x="0" y="2535"/>
                    <a:pt x="0" y="5671"/>
                  </a:cubicBezTo>
                  <a:cubicBezTo>
                    <a:pt x="0" y="8773"/>
                    <a:pt x="2769" y="11342"/>
                    <a:pt x="6171" y="11342"/>
                  </a:cubicBezTo>
                  <a:cubicBezTo>
                    <a:pt x="9574" y="11342"/>
                    <a:pt x="12343" y="8773"/>
                    <a:pt x="12343" y="5671"/>
                  </a:cubicBezTo>
                  <a:cubicBezTo>
                    <a:pt x="12343" y="2535"/>
                    <a:pt x="9574" y="0"/>
                    <a:pt x="6171" y="0"/>
                  </a:cubicBezTo>
                  <a:close/>
                </a:path>
              </a:pathLst>
            </a:custGeom>
            <a:solidFill>
              <a:srgbClr val="8F7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2331000" y="1437300"/>
              <a:ext cx="316925" cy="180150"/>
            </a:xfrm>
            <a:custGeom>
              <a:rect b="b" l="l" r="r" t="t"/>
              <a:pathLst>
                <a:path extrusionOk="0" h="7206" w="12677">
                  <a:moveTo>
                    <a:pt x="1" y="1"/>
                  </a:moveTo>
                  <a:lnTo>
                    <a:pt x="8206" y="7206"/>
                  </a:lnTo>
                  <a:lnTo>
                    <a:pt x="8740" y="5538"/>
                  </a:lnTo>
                  <a:lnTo>
                    <a:pt x="12676" y="6072"/>
                  </a:lnTo>
                  <a:lnTo>
                    <a:pt x="3737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2019950" y="1360200"/>
              <a:ext cx="82575" cy="240575"/>
            </a:xfrm>
            <a:custGeom>
              <a:rect b="b" l="l" r="r" t="t"/>
              <a:pathLst>
                <a:path extrusionOk="0" h="9623" w="3303">
                  <a:moveTo>
                    <a:pt x="2829" y="1"/>
                  </a:moveTo>
                  <a:cubicBezTo>
                    <a:pt x="2636" y="1"/>
                    <a:pt x="2464" y="146"/>
                    <a:pt x="2435" y="316"/>
                  </a:cubicBezTo>
                  <a:lnTo>
                    <a:pt x="100" y="9122"/>
                  </a:lnTo>
                  <a:cubicBezTo>
                    <a:pt x="0" y="9322"/>
                    <a:pt x="167" y="9589"/>
                    <a:pt x="367" y="9623"/>
                  </a:cubicBezTo>
                  <a:lnTo>
                    <a:pt x="501" y="9623"/>
                  </a:lnTo>
                  <a:cubicBezTo>
                    <a:pt x="701" y="9623"/>
                    <a:pt x="868" y="9489"/>
                    <a:pt x="934" y="9322"/>
                  </a:cubicBezTo>
                  <a:lnTo>
                    <a:pt x="3203" y="516"/>
                  </a:lnTo>
                  <a:cubicBezTo>
                    <a:pt x="3303" y="316"/>
                    <a:pt x="3136" y="83"/>
                    <a:pt x="2936" y="16"/>
                  </a:cubicBezTo>
                  <a:cubicBezTo>
                    <a:pt x="2900" y="6"/>
                    <a:pt x="2864" y="1"/>
                    <a:pt x="2829" y="1"/>
                  </a:cubicBezTo>
                  <a:close/>
                </a:path>
              </a:pathLst>
            </a:custGeom>
            <a:solidFill>
              <a:srgbClr val="6A4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1918200" y="1577325"/>
              <a:ext cx="212675" cy="40125"/>
            </a:xfrm>
            <a:custGeom>
              <a:rect b="b" l="l" r="r" t="t"/>
              <a:pathLst>
                <a:path extrusionOk="0" h="1605" w="8507">
                  <a:moveTo>
                    <a:pt x="1653" y="0"/>
                  </a:moveTo>
                  <a:cubicBezTo>
                    <a:pt x="1604" y="0"/>
                    <a:pt x="1554" y="1"/>
                    <a:pt x="1502" y="4"/>
                  </a:cubicBezTo>
                  <a:cubicBezTo>
                    <a:pt x="535" y="4"/>
                    <a:pt x="201" y="471"/>
                    <a:pt x="1" y="738"/>
                  </a:cubicBezTo>
                  <a:lnTo>
                    <a:pt x="268" y="1004"/>
                  </a:lnTo>
                  <a:lnTo>
                    <a:pt x="601" y="1271"/>
                  </a:lnTo>
                  <a:cubicBezTo>
                    <a:pt x="768" y="1071"/>
                    <a:pt x="935" y="838"/>
                    <a:pt x="1502" y="838"/>
                  </a:cubicBezTo>
                  <a:cubicBezTo>
                    <a:pt x="1936" y="838"/>
                    <a:pt x="2102" y="938"/>
                    <a:pt x="2336" y="1071"/>
                  </a:cubicBezTo>
                  <a:cubicBezTo>
                    <a:pt x="2503" y="1171"/>
                    <a:pt x="2703" y="1305"/>
                    <a:pt x="3003" y="1305"/>
                  </a:cubicBezTo>
                  <a:cubicBezTo>
                    <a:pt x="3270" y="1305"/>
                    <a:pt x="3637" y="1171"/>
                    <a:pt x="3937" y="1104"/>
                  </a:cubicBezTo>
                  <a:cubicBezTo>
                    <a:pt x="4104" y="1071"/>
                    <a:pt x="4304" y="971"/>
                    <a:pt x="4404" y="971"/>
                  </a:cubicBezTo>
                  <a:cubicBezTo>
                    <a:pt x="4437" y="971"/>
                    <a:pt x="4537" y="1004"/>
                    <a:pt x="4571" y="1071"/>
                  </a:cubicBezTo>
                  <a:cubicBezTo>
                    <a:pt x="4871" y="1238"/>
                    <a:pt x="5338" y="1571"/>
                    <a:pt x="6239" y="1605"/>
                  </a:cubicBezTo>
                  <a:lnTo>
                    <a:pt x="6439" y="1605"/>
                  </a:lnTo>
                  <a:cubicBezTo>
                    <a:pt x="7673" y="1605"/>
                    <a:pt x="8240" y="1071"/>
                    <a:pt x="8340" y="1004"/>
                  </a:cubicBezTo>
                  <a:cubicBezTo>
                    <a:pt x="8507" y="838"/>
                    <a:pt x="8507" y="604"/>
                    <a:pt x="8340" y="437"/>
                  </a:cubicBezTo>
                  <a:cubicBezTo>
                    <a:pt x="8257" y="354"/>
                    <a:pt x="8148" y="312"/>
                    <a:pt x="8040" y="312"/>
                  </a:cubicBezTo>
                  <a:cubicBezTo>
                    <a:pt x="7931" y="312"/>
                    <a:pt x="7823" y="354"/>
                    <a:pt x="7740" y="437"/>
                  </a:cubicBezTo>
                  <a:cubicBezTo>
                    <a:pt x="7708" y="437"/>
                    <a:pt x="7276" y="806"/>
                    <a:pt x="6386" y="806"/>
                  </a:cubicBezTo>
                  <a:cubicBezTo>
                    <a:pt x="6349" y="806"/>
                    <a:pt x="6311" y="806"/>
                    <a:pt x="6272" y="804"/>
                  </a:cubicBezTo>
                  <a:cubicBezTo>
                    <a:pt x="5605" y="771"/>
                    <a:pt x="5305" y="571"/>
                    <a:pt x="5071" y="404"/>
                  </a:cubicBezTo>
                  <a:cubicBezTo>
                    <a:pt x="4904" y="271"/>
                    <a:pt x="4738" y="170"/>
                    <a:pt x="4537" y="137"/>
                  </a:cubicBezTo>
                  <a:cubicBezTo>
                    <a:pt x="4509" y="134"/>
                    <a:pt x="4479" y="132"/>
                    <a:pt x="4450" y="132"/>
                  </a:cubicBezTo>
                  <a:cubicBezTo>
                    <a:pt x="4206" y="132"/>
                    <a:pt x="3941" y="244"/>
                    <a:pt x="3703" y="304"/>
                  </a:cubicBezTo>
                  <a:cubicBezTo>
                    <a:pt x="3437" y="404"/>
                    <a:pt x="3203" y="471"/>
                    <a:pt x="3036" y="471"/>
                  </a:cubicBezTo>
                  <a:cubicBezTo>
                    <a:pt x="2936" y="471"/>
                    <a:pt x="2903" y="437"/>
                    <a:pt x="2769" y="337"/>
                  </a:cubicBezTo>
                  <a:cubicBezTo>
                    <a:pt x="2553" y="183"/>
                    <a:pt x="2252" y="0"/>
                    <a:pt x="1653" y="0"/>
                  </a:cubicBezTo>
                  <a:close/>
                </a:path>
              </a:pathLst>
            </a:custGeom>
            <a:solidFill>
              <a:srgbClr val="6A4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1698050" y="981150"/>
              <a:ext cx="704700" cy="547400"/>
            </a:xfrm>
            <a:custGeom>
              <a:rect b="b" l="l" r="r" t="t"/>
              <a:pathLst>
                <a:path extrusionOk="0" h="21896" w="28188">
                  <a:moveTo>
                    <a:pt x="10708" y="0"/>
                  </a:moveTo>
                  <a:cubicBezTo>
                    <a:pt x="4804" y="0"/>
                    <a:pt x="1" y="4437"/>
                    <a:pt x="1" y="9907"/>
                  </a:cubicBezTo>
                  <a:cubicBezTo>
                    <a:pt x="1" y="13443"/>
                    <a:pt x="2002" y="16512"/>
                    <a:pt x="5037" y="18280"/>
                  </a:cubicBezTo>
                  <a:cubicBezTo>
                    <a:pt x="9697" y="21365"/>
                    <a:pt x="18202" y="21895"/>
                    <a:pt x="23504" y="21895"/>
                  </a:cubicBezTo>
                  <a:cubicBezTo>
                    <a:pt x="26287" y="21895"/>
                    <a:pt x="28187" y="21749"/>
                    <a:pt x="28187" y="21749"/>
                  </a:cubicBezTo>
                  <a:cubicBezTo>
                    <a:pt x="27020" y="12743"/>
                    <a:pt x="19715" y="4570"/>
                    <a:pt x="19715" y="4570"/>
                  </a:cubicBezTo>
                  <a:cubicBezTo>
                    <a:pt x="17813" y="1802"/>
                    <a:pt x="14511" y="0"/>
                    <a:pt x="10708" y="0"/>
                  </a:cubicBezTo>
                  <a:close/>
                </a:path>
              </a:pathLst>
            </a:custGeom>
            <a:solidFill>
              <a:srgbClr val="DEC3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1768925" y="1021175"/>
              <a:ext cx="710550" cy="443675"/>
            </a:xfrm>
            <a:custGeom>
              <a:rect b="b" l="l" r="r" t="t"/>
              <a:pathLst>
                <a:path extrusionOk="0" h="17747" w="28422">
                  <a:moveTo>
                    <a:pt x="4971" y="0"/>
                  </a:moveTo>
                  <a:cubicBezTo>
                    <a:pt x="2169" y="201"/>
                    <a:pt x="1" y="2369"/>
                    <a:pt x="1" y="5004"/>
                  </a:cubicBezTo>
                  <a:cubicBezTo>
                    <a:pt x="1" y="7706"/>
                    <a:pt x="2336" y="9207"/>
                    <a:pt x="4571" y="10508"/>
                  </a:cubicBezTo>
                  <a:cubicBezTo>
                    <a:pt x="7206" y="12042"/>
                    <a:pt x="10041" y="13243"/>
                    <a:pt x="12977" y="14311"/>
                  </a:cubicBezTo>
                  <a:cubicBezTo>
                    <a:pt x="17213" y="15812"/>
                    <a:pt x="21683" y="16879"/>
                    <a:pt x="26220" y="17513"/>
                  </a:cubicBezTo>
                  <a:cubicBezTo>
                    <a:pt x="26753" y="17580"/>
                    <a:pt x="27320" y="17680"/>
                    <a:pt x="27854" y="17713"/>
                  </a:cubicBezTo>
                  <a:cubicBezTo>
                    <a:pt x="27921" y="17713"/>
                    <a:pt x="28388" y="17713"/>
                    <a:pt x="28421" y="17746"/>
                  </a:cubicBezTo>
                  <a:cubicBezTo>
                    <a:pt x="27254" y="16312"/>
                    <a:pt x="26086" y="14978"/>
                    <a:pt x="24885" y="13710"/>
                  </a:cubicBezTo>
                  <a:cubicBezTo>
                    <a:pt x="15579" y="3670"/>
                    <a:pt x="7573" y="401"/>
                    <a:pt x="7573" y="401"/>
                  </a:cubicBezTo>
                  <a:cubicBezTo>
                    <a:pt x="7173" y="234"/>
                    <a:pt x="6706" y="134"/>
                    <a:pt x="6239" y="34"/>
                  </a:cubicBezTo>
                  <a:cubicBezTo>
                    <a:pt x="6005" y="0"/>
                    <a:pt x="5705" y="0"/>
                    <a:pt x="5405" y="0"/>
                  </a:cubicBezTo>
                  <a:close/>
                </a:path>
              </a:pathLst>
            </a:custGeom>
            <a:solidFill>
              <a:srgbClr val="0000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1800625" y="1018675"/>
              <a:ext cx="591275" cy="341925"/>
            </a:xfrm>
            <a:custGeom>
              <a:rect b="b" l="l" r="r" t="t"/>
              <a:pathLst>
                <a:path extrusionOk="0" h="13677" w="23651">
                  <a:moveTo>
                    <a:pt x="3670" y="0"/>
                  </a:moveTo>
                  <a:cubicBezTo>
                    <a:pt x="1635" y="234"/>
                    <a:pt x="0" y="1802"/>
                    <a:pt x="0" y="3770"/>
                  </a:cubicBezTo>
                  <a:cubicBezTo>
                    <a:pt x="0" y="4904"/>
                    <a:pt x="568" y="5905"/>
                    <a:pt x="1435" y="6605"/>
                  </a:cubicBezTo>
                  <a:lnTo>
                    <a:pt x="1468" y="6638"/>
                  </a:lnTo>
                  <a:cubicBezTo>
                    <a:pt x="1535" y="6638"/>
                    <a:pt x="1535" y="6672"/>
                    <a:pt x="1568" y="6672"/>
                  </a:cubicBezTo>
                  <a:cubicBezTo>
                    <a:pt x="1735" y="6805"/>
                    <a:pt x="2102" y="7105"/>
                    <a:pt x="2736" y="7472"/>
                  </a:cubicBezTo>
                  <a:cubicBezTo>
                    <a:pt x="5238" y="9007"/>
                    <a:pt x="11609" y="12142"/>
                    <a:pt x="23651" y="13677"/>
                  </a:cubicBezTo>
                  <a:cubicBezTo>
                    <a:pt x="20982" y="10808"/>
                    <a:pt x="18447" y="8473"/>
                    <a:pt x="16079" y="6672"/>
                  </a:cubicBezTo>
                  <a:cubicBezTo>
                    <a:pt x="10408" y="2102"/>
                    <a:pt x="6305" y="434"/>
                    <a:pt x="6305" y="434"/>
                  </a:cubicBezTo>
                  <a:cubicBezTo>
                    <a:pt x="5905" y="267"/>
                    <a:pt x="5438" y="134"/>
                    <a:pt x="4971" y="67"/>
                  </a:cubicBezTo>
                  <a:cubicBezTo>
                    <a:pt x="4971" y="100"/>
                    <a:pt x="4937" y="100"/>
                    <a:pt x="4937" y="100"/>
                  </a:cubicBezTo>
                  <a:cubicBezTo>
                    <a:pt x="4670" y="67"/>
                    <a:pt x="4437" y="0"/>
                    <a:pt x="4137" y="0"/>
                  </a:cubicBezTo>
                  <a:close/>
                </a:path>
              </a:pathLst>
            </a:custGeom>
            <a:solidFill>
              <a:srgbClr val="EFD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1869000" y="1184625"/>
              <a:ext cx="522900" cy="175975"/>
            </a:xfrm>
            <a:custGeom>
              <a:rect b="b" l="l" r="r" t="t"/>
              <a:pathLst>
                <a:path extrusionOk="0" h="7039" w="20916">
                  <a:moveTo>
                    <a:pt x="13410" y="0"/>
                  </a:moveTo>
                  <a:cubicBezTo>
                    <a:pt x="9947" y="1178"/>
                    <a:pt x="7113" y="1582"/>
                    <a:pt x="4852" y="1582"/>
                  </a:cubicBezTo>
                  <a:cubicBezTo>
                    <a:pt x="2758" y="1582"/>
                    <a:pt x="1156" y="1235"/>
                    <a:pt x="1" y="834"/>
                  </a:cubicBezTo>
                  <a:lnTo>
                    <a:pt x="1" y="834"/>
                  </a:lnTo>
                  <a:cubicBezTo>
                    <a:pt x="2503" y="2369"/>
                    <a:pt x="8874" y="5504"/>
                    <a:pt x="20916" y="7039"/>
                  </a:cubicBezTo>
                  <a:cubicBezTo>
                    <a:pt x="18247" y="4170"/>
                    <a:pt x="15712" y="1835"/>
                    <a:pt x="13410" y="0"/>
                  </a:cubicBez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1727250" y="799675"/>
              <a:ext cx="219325" cy="147300"/>
            </a:xfrm>
            <a:custGeom>
              <a:rect b="b" l="l" r="r" t="t"/>
              <a:pathLst>
                <a:path extrusionOk="0" h="5892" w="8773">
                  <a:moveTo>
                    <a:pt x="5921" y="1"/>
                  </a:moveTo>
                  <a:cubicBezTo>
                    <a:pt x="5282" y="1"/>
                    <a:pt x="4631" y="120"/>
                    <a:pt x="4036" y="288"/>
                  </a:cubicBezTo>
                  <a:cubicBezTo>
                    <a:pt x="2935" y="655"/>
                    <a:pt x="1901" y="1122"/>
                    <a:pt x="1101" y="1855"/>
                  </a:cubicBezTo>
                  <a:cubicBezTo>
                    <a:pt x="901" y="2056"/>
                    <a:pt x="701" y="2256"/>
                    <a:pt x="534" y="2523"/>
                  </a:cubicBezTo>
                  <a:cubicBezTo>
                    <a:pt x="200" y="2990"/>
                    <a:pt x="0" y="3490"/>
                    <a:pt x="0" y="4024"/>
                  </a:cubicBezTo>
                  <a:cubicBezTo>
                    <a:pt x="0" y="5058"/>
                    <a:pt x="901" y="5892"/>
                    <a:pt x="2035" y="5892"/>
                  </a:cubicBezTo>
                  <a:cubicBezTo>
                    <a:pt x="3036" y="5892"/>
                    <a:pt x="3903" y="5191"/>
                    <a:pt x="4036" y="4257"/>
                  </a:cubicBezTo>
                  <a:lnTo>
                    <a:pt x="5737" y="3757"/>
                  </a:lnTo>
                  <a:cubicBezTo>
                    <a:pt x="6038" y="3924"/>
                    <a:pt x="6371" y="4024"/>
                    <a:pt x="6738" y="4024"/>
                  </a:cubicBezTo>
                  <a:lnTo>
                    <a:pt x="6938" y="4024"/>
                  </a:lnTo>
                  <a:cubicBezTo>
                    <a:pt x="8006" y="3890"/>
                    <a:pt x="8773" y="3090"/>
                    <a:pt x="8773" y="2156"/>
                  </a:cubicBezTo>
                  <a:cubicBezTo>
                    <a:pt x="8773" y="1755"/>
                    <a:pt x="8673" y="1422"/>
                    <a:pt x="8506" y="1088"/>
                  </a:cubicBezTo>
                  <a:cubicBezTo>
                    <a:pt x="8373" y="921"/>
                    <a:pt x="8206" y="755"/>
                    <a:pt x="8039" y="621"/>
                  </a:cubicBezTo>
                  <a:cubicBezTo>
                    <a:pt x="7423" y="169"/>
                    <a:pt x="6680" y="1"/>
                    <a:pt x="5921" y="1"/>
                  </a:cubicBezTo>
                  <a:close/>
                </a:path>
              </a:pathLst>
            </a:custGeom>
            <a:solidFill>
              <a:srgbClr val="DEC3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1753100" y="802175"/>
              <a:ext cx="185975" cy="64050"/>
            </a:xfrm>
            <a:custGeom>
              <a:rect b="b" l="l" r="r" t="t"/>
              <a:pathLst>
                <a:path extrusionOk="0" h="2562" w="7439">
                  <a:moveTo>
                    <a:pt x="4807" y="1"/>
                  </a:moveTo>
                  <a:cubicBezTo>
                    <a:pt x="4164" y="1"/>
                    <a:pt x="3515" y="120"/>
                    <a:pt x="2936" y="288"/>
                  </a:cubicBezTo>
                  <a:cubicBezTo>
                    <a:pt x="1835" y="621"/>
                    <a:pt x="801" y="1122"/>
                    <a:pt x="0" y="1822"/>
                  </a:cubicBezTo>
                  <a:cubicBezTo>
                    <a:pt x="33" y="1922"/>
                    <a:pt x="100" y="1956"/>
                    <a:pt x="134" y="2022"/>
                  </a:cubicBezTo>
                  <a:cubicBezTo>
                    <a:pt x="434" y="2389"/>
                    <a:pt x="934" y="2489"/>
                    <a:pt x="1368" y="2556"/>
                  </a:cubicBezTo>
                  <a:cubicBezTo>
                    <a:pt x="1432" y="2559"/>
                    <a:pt x="1497" y="2561"/>
                    <a:pt x="1562" y="2561"/>
                  </a:cubicBezTo>
                  <a:cubicBezTo>
                    <a:pt x="2130" y="2561"/>
                    <a:pt x="2690" y="2432"/>
                    <a:pt x="3169" y="2222"/>
                  </a:cubicBezTo>
                  <a:cubicBezTo>
                    <a:pt x="3803" y="1922"/>
                    <a:pt x="4337" y="1489"/>
                    <a:pt x="5004" y="1255"/>
                  </a:cubicBezTo>
                  <a:cubicBezTo>
                    <a:pt x="5485" y="1067"/>
                    <a:pt x="5992" y="1010"/>
                    <a:pt x="6509" y="1010"/>
                  </a:cubicBezTo>
                  <a:cubicBezTo>
                    <a:pt x="6816" y="1010"/>
                    <a:pt x="7127" y="1030"/>
                    <a:pt x="7439" y="1055"/>
                  </a:cubicBezTo>
                  <a:cubicBezTo>
                    <a:pt x="7305" y="888"/>
                    <a:pt x="7172" y="721"/>
                    <a:pt x="6938" y="621"/>
                  </a:cubicBezTo>
                  <a:cubicBezTo>
                    <a:pt x="6323" y="169"/>
                    <a:pt x="5570" y="1"/>
                    <a:pt x="4807" y="1"/>
                  </a:cubicBezTo>
                  <a:close/>
                </a:path>
              </a:pathLst>
            </a:custGeom>
            <a:solidFill>
              <a:srgbClr val="BA8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1826475" y="886900"/>
              <a:ext cx="50050" cy="45900"/>
            </a:xfrm>
            <a:custGeom>
              <a:rect b="b" l="l" r="r" t="t"/>
              <a:pathLst>
                <a:path extrusionOk="0" h="1836" w="2002">
                  <a:moveTo>
                    <a:pt x="1001" y="1"/>
                  </a:moveTo>
                  <a:cubicBezTo>
                    <a:pt x="434" y="1"/>
                    <a:pt x="1" y="401"/>
                    <a:pt x="1" y="902"/>
                  </a:cubicBezTo>
                  <a:cubicBezTo>
                    <a:pt x="1" y="1402"/>
                    <a:pt x="434" y="1836"/>
                    <a:pt x="1001" y="1836"/>
                  </a:cubicBezTo>
                  <a:cubicBezTo>
                    <a:pt x="1535" y="1836"/>
                    <a:pt x="2002" y="1402"/>
                    <a:pt x="2002" y="902"/>
                  </a:cubicBezTo>
                  <a:cubicBezTo>
                    <a:pt x="2002" y="401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292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1851500" y="893575"/>
              <a:ext cx="16700" cy="16700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68"/>
                    <a:pt x="100" y="668"/>
                    <a:pt x="334" y="668"/>
                  </a:cubicBezTo>
                  <a:cubicBezTo>
                    <a:pt x="467" y="668"/>
                    <a:pt x="667" y="501"/>
                    <a:pt x="667" y="334"/>
                  </a:cubicBezTo>
                  <a:cubicBezTo>
                    <a:pt x="667" y="168"/>
                    <a:pt x="467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1838975" y="914275"/>
              <a:ext cx="10050" cy="8525"/>
            </a:xfrm>
            <a:custGeom>
              <a:rect b="b" l="l" r="r" t="t"/>
              <a:pathLst>
                <a:path extrusionOk="0" h="341" w="402">
                  <a:moveTo>
                    <a:pt x="251" y="0"/>
                  </a:moveTo>
                  <a:cubicBezTo>
                    <a:pt x="236" y="0"/>
                    <a:pt x="219" y="2"/>
                    <a:pt x="201" y="7"/>
                  </a:cubicBezTo>
                  <a:cubicBezTo>
                    <a:pt x="68" y="7"/>
                    <a:pt x="1" y="107"/>
                    <a:pt x="1" y="173"/>
                  </a:cubicBezTo>
                  <a:cubicBezTo>
                    <a:pt x="1" y="274"/>
                    <a:pt x="68" y="340"/>
                    <a:pt x="201" y="340"/>
                  </a:cubicBezTo>
                  <a:cubicBezTo>
                    <a:pt x="334" y="340"/>
                    <a:pt x="401" y="274"/>
                    <a:pt x="401" y="173"/>
                  </a:cubicBezTo>
                  <a:cubicBezTo>
                    <a:pt x="401" y="87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1643850" y="960300"/>
              <a:ext cx="125950" cy="52550"/>
            </a:xfrm>
            <a:custGeom>
              <a:rect b="b" l="l" r="r" t="t"/>
              <a:pathLst>
                <a:path extrusionOk="0" h="2102" w="5038">
                  <a:moveTo>
                    <a:pt x="1835" y="0"/>
                  </a:moveTo>
                  <a:lnTo>
                    <a:pt x="0" y="467"/>
                  </a:lnTo>
                  <a:lnTo>
                    <a:pt x="3703" y="2102"/>
                  </a:lnTo>
                  <a:cubicBezTo>
                    <a:pt x="3703" y="2102"/>
                    <a:pt x="4570" y="1468"/>
                    <a:pt x="5037" y="334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AB8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1643850" y="910250"/>
              <a:ext cx="125100" cy="61750"/>
            </a:xfrm>
            <a:custGeom>
              <a:rect b="b" l="l" r="r" t="t"/>
              <a:pathLst>
                <a:path extrusionOk="0" h="2470" w="5004">
                  <a:moveTo>
                    <a:pt x="3136" y="1"/>
                  </a:moveTo>
                  <a:cubicBezTo>
                    <a:pt x="3136" y="1"/>
                    <a:pt x="1235" y="768"/>
                    <a:pt x="0" y="2469"/>
                  </a:cubicBezTo>
                  <a:lnTo>
                    <a:pt x="5004" y="2336"/>
                  </a:lnTo>
                  <a:cubicBezTo>
                    <a:pt x="5004" y="2336"/>
                    <a:pt x="4904" y="835"/>
                    <a:pt x="3136" y="1"/>
                  </a:cubicBezTo>
                  <a:close/>
                </a:path>
              </a:pathLst>
            </a:custGeom>
            <a:solidFill>
              <a:srgbClr val="CFA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8" name="Google Shape;2188;p37"/>
          <p:cNvGrpSpPr/>
          <p:nvPr/>
        </p:nvGrpSpPr>
        <p:grpSpPr>
          <a:xfrm>
            <a:off x="2509082" y="2964930"/>
            <a:ext cx="5466810" cy="621306"/>
            <a:chOff x="3253226" y="3030326"/>
            <a:chExt cx="5466810" cy="621306"/>
          </a:xfrm>
        </p:grpSpPr>
        <p:sp>
          <p:nvSpPr>
            <p:cNvPr id="2189" name="Google Shape;2189;p37"/>
            <p:cNvSpPr/>
            <p:nvPr/>
          </p:nvSpPr>
          <p:spPr>
            <a:xfrm>
              <a:off x="4151963" y="3112313"/>
              <a:ext cx="1474500" cy="4545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0" name="Google Shape;2190;p37"/>
            <p:cNvSpPr txBox="1"/>
            <p:nvPr/>
          </p:nvSpPr>
          <p:spPr>
            <a:xfrm>
              <a:off x="5859536" y="3030326"/>
              <a:ext cx="2860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1" name="Google Shape;2191;p37"/>
            <p:cNvSpPr txBox="1"/>
            <p:nvPr/>
          </p:nvSpPr>
          <p:spPr>
            <a:xfrm>
              <a:off x="3253226" y="3030332"/>
              <a:ext cx="665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92" name="Google Shape;2192;p37"/>
          <p:cNvGrpSpPr/>
          <p:nvPr/>
        </p:nvGrpSpPr>
        <p:grpSpPr>
          <a:xfrm>
            <a:off x="1118179" y="2895237"/>
            <a:ext cx="1014068" cy="760693"/>
            <a:chOff x="1540450" y="3680625"/>
            <a:chExt cx="1208375" cy="906450"/>
          </a:xfrm>
        </p:grpSpPr>
        <p:sp>
          <p:nvSpPr>
            <p:cNvPr id="2193" name="Google Shape;2193;p37"/>
            <p:cNvSpPr/>
            <p:nvPr/>
          </p:nvSpPr>
          <p:spPr>
            <a:xfrm>
              <a:off x="2461925" y="4331875"/>
              <a:ext cx="286900" cy="193500"/>
            </a:xfrm>
            <a:custGeom>
              <a:rect b="b" l="l" r="r" t="t"/>
              <a:pathLst>
                <a:path extrusionOk="0" h="7740" w="11476">
                  <a:moveTo>
                    <a:pt x="2803" y="1"/>
                  </a:moveTo>
                  <a:lnTo>
                    <a:pt x="1" y="1001"/>
                  </a:lnTo>
                  <a:lnTo>
                    <a:pt x="8840" y="7739"/>
                  </a:lnTo>
                  <a:lnTo>
                    <a:pt x="9341" y="6872"/>
                  </a:lnTo>
                  <a:lnTo>
                    <a:pt x="11476" y="737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092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1658850" y="3680625"/>
              <a:ext cx="883150" cy="679500"/>
            </a:xfrm>
            <a:custGeom>
              <a:rect b="b" l="l" r="r" t="t"/>
              <a:pathLst>
                <a:path extrusionOk="0" h="27180" w="35326">
                  <a:moveTo>
                    <a:pt x="7386" y="1"/>
                  </a:moveTo>
                  <a:cubicBezTo>
                    <a:pt x="5580" y="1"/>
                    <a:pt x="3658" y="515"/>
                    <a:pt x="2269" y="1199"/>
                  </a:cubicBezTo>
                  <a:cubicBezTo>
                    <a:pt x="1435" y="1566"/>
                    <a:pt x="401" y="2234"/>
                    <a:pt x="1" y="3101"/>
                  </a:cubicBezTo>
                  <a:cubicBezTo>
                    <a:pt x="1335" y="3434"/>
                    <a:pt x="4070" y="7404"/>
                    <a:pt x="4070" y="7404"/>
                  </a:cubicBezTo>
                  <a:cubicBezTo>
                    <a:pt x="4170" y="7671"/>
                    <a:pt x="4337" y="7838"/>
                    <a:pt x="4504" y="8038"/>
                  </a:cubicBezTo>
                  <a:cubicBezTo>
                    <a:pt x="4671" y="10106"/>
                    <a:pt x="5071" y="12241"/>
                    <a:pt x="5738" y="14242"/>
                  </a:cubicBezTo>
                  <a:cubicBezTo>
                    <a:pt x="7473" y="19579"/>
                    <a:pt x="11943" y="23782"/>
                    <a:pt x="17180" y="25617"/>
                  </a:cubicBezTo>
                  <a:cubicBezTo>
                    <a:pt x="19815" y="26551"/>
                    <a:pt x="22617" y="26951"/>
                    <a:pt x="25352" y="27118"/>
                  </a:cubicBezTo>
                  <a:cubicBezTo>
                    <a:pt x="26018" y="27156"/>
                    <a:pt x="26927" y="27180"/>
                    <a:pt x="27938" y="27180"/>
                  </a:cubicBezTo>
                  <a:cubicBezTo>
                    <a:pt x="30521" y="27180"/>
                    <a:pt x="33768" y="27021"/>
                    <a:pt x="35326" y="26518"/>
                  </a:cubicBezTo>
                  <a:cubicBezTo>
                    <a:pt x="35326" y="26518"/>
                    <a:pt x="22617" y="11907"/>
                    <a:pt x="22584" y="11907"/>
                  </a:cubicBezTo>
                  <a:cubicBezTo>
                    <a:pt x="22250" y="11440"/>
                    <a:pt x="21850" y="11006"/>
                    <a:pt x="21449" y="10606"/>
                  </a:cubicBezTo>
                  <a:cubicBezTo>
                    <a:pt x="21283" y="10406"/>
                    <a:pt x="21016" y="10239"/>
                    <a:pt x="20816" y="10072"/>
                  </a:cubicBezTo>
                  <a:cubicBezTo>
                    <a:pt x="19648" y="9205"/>
                    <a:pt x="18447" y="8438"/>
                    <a:pt x="17280" y="7571"/>
                  </a:cubicBezTo>
                  <a:cubicBezTo>
                    <a:pt x="16579" y="7070"/>
                    <a:pt x="15912" y="6470"/>
                    <a:pt x="15278" y="5869"/>
                  </a:cubicBezTo>
                  <a:cubicBezTo>
                    <a:pt x="13677" y="4268"/>
                    <a:pt x="12576" y="1967"/>
                    <a:pt x="10608" y="766"/>
                  </a:cubicBezTo>
                  <a:cubicBezTo>
                    <a:pt x="9708" y="223"/>
                    <a:pt x="8572" y="1"/>
                    <a:pt x="7386" y="1"/>
                  </a:cubicBezTo>
                  <a:close/>
                </a:path>
              </a:pathLst>
            </a:custGeom>
            <a:solidFill>
              <a:srgbClr val="888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1659700" y="3682025"/>
              <a:ext cx="433650" cy="540100"/>
            </a:xfrm>
            <a:custGeom>
              <a:rect b="b" l="l" r="r" t="t"/>
              <a:pathLst>
                <a:path extrusionOk="0" h="21604" w="17346">
                  <a:moveTo>
                    <a:pt x="7363" y="1"/>
                  </a:moveTo>
                  <a:cubicBezTo>
                    <a:pt x="7244" y="1"/>
                    <a:pt x="7125" y="4"/>
                    <a:pt x="7005" y="9"/>
                  </a:cubicBezTo>
                  <a:cubicBezTo>
                    <a:pt x="5371" y="43"/>
                    <a:pt x="3703" y="476"/>
                    <a:pt x="2235" y="1177"/>
                  </a:cubicBezTo>
                  <a:cubicBezTo>
                    <a:pt x="1401" y="1544"/>
                    <a:pt x="367" y="2211"/>
                    <a:pt x="0" y="3112"/>
                  </a:cubicBezTo>
                  <a:cubicBezTo>
                    <a:pt x="1334" y="3445"/>
                    <a:pt x="4036" y="7381"/>
                    <a:pt x="4036" y="7381"/>
                  </a:cubicBezTo>
                  <a:cubicBezTo>
                    <a:pt x="4170" y="7648"/>
                    <a:pt x="4337" y="7815"/>
                    <a:pt x="4503" y="8015"/>
                  </a:cubicBezTo>
                  <a:cubicBezTo>
                    <a:pt x="5371" y="18389"/>
                    <a:pt x="10374" y="21325"/>
                    <a:pt x="10374" y="21325"/>
                  </a:cubicBezTo>
                  <a:lnTo>
                    <a:pt x="10441" y="21391"/>
                  </a:lnTo>
                  <a:cubicBezTo>
                    <a:pt x="10958" y="21524"/>
                    <a:pt x="11496" y="21604"/>
                    <a:pt x="12042" y="21604"/>
                  </a:cubicBezTo>
                  <a:cubicBezTo>
                    <a:pt x="12871" y="21604"/>
                    <a:pt x="13720" y="21420"/>
                    <a:pt x="14544" y="20958"/>
                  </a:cubicBezTo>
                  <a:cubicBezTo>
                    <a:pt x="17212" y="19390"/>
                    <a:pt x="17346" y="11351"/>
                    <a:pt x="17279" y="7648"/>
                  </a:cubicBezTo>
                  <a:cubicBezTo>
                    <a:pt x="16579" y="7148"/>
                    <a:pt x="15911" y="6547"/>
                    <a:pt x="15278" y="5947"/>
                  </a:cubicBezTo>
                  <a:cubicBezTo>
                    <a:pt x="15078" y="5713"/>
                    <a:pt x="14877" y="5513"/>
                    <a:pt x="14677" y="5280"/>
                  </a:cubicBezTo>
                  <a:cubicBezTo>
                    <a:pt x="14110" y="4646"/>
                    <a:pt x="13677" y="3945"/>
                    <a:pt x="13109" y="3312"/>
                  </a:cubicBezTo>
                  <a:cubicBezTo>
                    <a:pt x="12909" y="3045"/>
                    <a:pt x="12776" y="2711"/>
                    <a:pt x="12576" y="2444"/>
                  </a:cubicBezTo>
                  <a:cubicBezTo>
                    <a:pt x="12509" y="2278"/>
                    <a:pt x="12376" y="2111"/>
                    <a:pt x="12242" y="1977"/>
                  </a:cubicBezTo>
                  <a:cubicBezTo>
                    <a:pt x="12175" y="1877"/>
                    <a:pt x="11942" y="1610"/>
                    <a:pt x="11875" y="1610"/>
                  </a:cubicBezTo>
                  <a:cubicBezTo>
                    <a:pt x="12042" y="1610"/>
                    <a:pt x="12209" y="1610"/>
                    <a:pt x="12376" y="1510"/>
                  </a:cubicBezTo>
                  <a:cubicBezTo>
                    <a:pt x="11942" y="1510"/>
                    <a:pt x="11542" y="1344"/>
                    <a:pt x="11208" y="1043"/>
                  </a:cubicBezTo>
                  <a:cubicBezTo>
                    <a:pt x="11375" y="1043"/>
                    <a:pt x="11475" y="1110"/>
                    <a:pt x="11675" y="1110"/>
                  </a:cubicBezTo>
                  <a:cubicBezTo>
                    <a:pt x="11408" y="810"/>
                    <a:pt x="11041" y="676"/>
                    <a:pt x="10641" y="676"/>
                  </a:cubicBezTo>
                  <a:cubicBezTo>
                    <a:pt x="10841" y="676"/>
                    <a:pt x="10941" y="543"/>
                    <a:pt x="11041" y="443"/>
                  </a:cubicBezTo>
                  <a:lnTo>
                    <a:pt x="11041" y="443"/>
                  </a:lnTo>
                  <a:cubicBezTo>
                    <a:pt x="10923" y="460"/>
                    <a:pt x="10807" y="467"/>
                    <a:pt x="10693" y="467"/>
                  </a:cubicBezTo>
                  <a:cubicBezTo>
                    <a:pt x="10126" y="467"/>
                    <a:pt x="9595" y="287"/>
                    <a:pt x="9040" y="176"/>
                  </a:cubicBezTo>
                  <a:cubicBezTo>
                    <a:pt x="8487" y="66"/>
                    <a:pt x="7935" y="1"/>
                    <a:pt x="7363" y="1"/>
                  </a:cubicBezTo>
                  <a:close/>
                </a:path>
              </a:pathLst>
            </a:custGeom>
            <a:solidFill>
              <a:srgbClr val="FE36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1660525" y="3715600"/>
              <a:ext cx="184325" cy="74750"/>
            </a:xfrm>
            <a:custGeom>
              <a:rect b="b" l="l" r="r" t="t"/>
              <a:pathLst>
                <a:path extrusionOk="0" h="2990" w="7373">
                  <a:moveTo>
                    <a:pt x="5838" y="1"/>
                  </a:moveTo>
                  <a:cubicBezTo>
                    <a:pt x="5037" y="1"/>
                    <a:pt x="4337" y="668"/>
                    <a:pt x="4370" y="1468"/>
                  </a:cubicBezTo>
                  <a:lnTo>
                    <a:pt x="4370" y="1602"/>
                  </a:lnTo>
                  <a:cubicBezTo>
                    <a:pt x="4370" y="1602"/>
                    <a:pt x="4170" y="1635"/>
                    <a:pt x="4137" y="1635"/>
                  </a:cubicBezTo>
                  <a:lnTo>
                    <a:pt x="0" y="1635"/>
                  </a:lnTo>
                  <a:lnTo>
                    <a:pt x="834" y="2202"/>
                  </a:lnTo>
                  <a:lnTo>
                    <a:pt x="3436" y="2202"/>
                  </a:lnTo>
                  <a:cubicBezTo>
                    <a:pt x="3436" y="2202"/>
                    <a:pt x="4251" y="2989"/>
                    <a:pt x="5521" y="2989"/>
                  </a:cubicBezTo>
                  <a:cubicBezTo>
                    <a:pt x="5634" y="2989"/>
                    <a:pt x="5751" y="2983"/>
                    <a:pt x="5871" y="2969"/>
                  </a:cubicBezTo>
                  <a:cubicBezTo>
                    <a:pt x="6705" y="2869"/>
                    <a:pt x="7372" y="2302"/>
                    <a:pt x="7372" y="1468"/>
                  </a:cubicBezTo>
                  <a:cubicBezTo>
                    <a:pt x="7306" y="668"/>
                    <a:pt x="6639" y="1"/>
                    <a:pt x="5838" y="1"/>
                  </a:cubicBezTo>
                  <a:close/>
                </a:path>
              </a:pathLst>
            </a:custGeom>
            <a:solidFill>
              <a:srgbClr val="092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1954900" y="3885725"/>
              <a:ext cx="587100" cy="417000"/>
            </a:xfrm>
            <a:custGeom>
              <a:rect b="b" l="l" r="r" t="t"/>
              <a:pathLst>
                <a:path extrusionOk="0" h="16680" w="23484">
                  <a:moveTo>
                    <a:pt x="4904" y="0"/>
                  </a:moveTo>
                  <a:cubicBezTo>
                    <a:pt x="2169" y="67"/>
                    <a:pt x="1" y="2269"/>
                    <a:pt x="1" y="5037"/>
                  </a:cubicBezTo>
                  <a:cubicBezTo>
                    <a:pt x="1" y="6705"/>
                    <a:pt x="834" y="8206"/>
                    <a:pt x="2135" y="9107"/>
                  </a:cubicBezTo>
                  <a:cubicBezTo>
                    <a:pt x="2135" y="9107"/>
                    <a:pt x="2135" y="9174"/>
                    <a:pt x="2169" y="9174"/>
                  </a:cubicBezTo>
                  <a:lnTo>
                    <a:pt x="2803" y="9541"/>
                  </a:lnTo>
                  <a:cubicBezTo>
                    <a:pt x="4804" y="10708"/>
                    <a:pt x="11509" y="14211"/>
                    <a:pt x="22283" y="16412"/>
                  </a:cubicBezTo>
                  <a:cubicBezTo>
                    <a:pt x="22650" y="16512"/>
                    <a:pt x="23084" y="16579"/>
                    <a:pt x="23484" y="16679"/>
                  </a:cubicBezTo>
                  <a:cubicBezTo>
                    <a:pt x="23484" y="16679"/>
                    <a:pt x="13277" y="4037"/>
                    <a:pt x="7906" y="834"/>
                  </a:cubicBezTo>
                  <a:cubicBezTo>
                    <a:pt x="7539" y="568"/>
                    <a:pt x="7072" y="334"/>
                    <a:pt x="6605" y="201"/>
                  </a:cubicBezTo>
                  <a:cubicBezTo>
                    <a:pt x="6305" y="101"/>
                    <a:pt x="5971" y="67"/>
                    <a:pt x="5671" y="34"/>
                  </a:cubicBezTo>
                  <a:cubicBezTo>
                    <a:pt x="5571" y="0"/>
                    <a:pt x="5471" y="0"/>
                    <a:pt x="5338" y="0"/>
                  </a:cubicBezTo>
                  <a:close/>
                </a:path>
              </a:pathLst>
            </a:custGeom>
            <a:solidFill>
              <a:srgbClr val="B6B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1994100" y="3886550"/>
              <a:ext cx="547900" cy="417000"/>
            </a:xfrm>
            <a:custGeom>
              <a:rect b="b" l="l" r="r" t="t"/>
              <a:pathLst>
                <a:path extrusionOk="0" h="16680" w="21916">
                  <a:moveTo>
                    <a:pt x="3369" y="1"/>
                  </a:moveTo>
                  <a:cubicBezTo>
                    <a:pt x="1501" y="134"/>
                    <a:pt x="0" y="1669"/>
                    <a:pt x="0" y="3603"/>
                  </a:cubicBezTo>
                  <a:cubicBezTo>
                    <a:pt x="0" y="6205"/>
                    <a:pt x="3069" y="8173"/>
                    <a:pt x="5004" y="9541"/>
                  </a:cubicBezTo>
                  <a:cubicBezTo>
                    <a:pt x="5037" y="9541"/>
                    <a:pt x="5071" y="9574"/>
                    <a:pt x="5137" y="9641"/>
                  </a:cubicBezTo>
                  <a:cubicBezTo>
                    <a:pt x="7239" y="11142"/>
                    <a:pt x="9540" y="12410"/>
                    <a:pt x="11909" y="13510"/>
                  </a:cubicBezTo>
                  <a:cubicBezTo>
                    <a:pt x="13410" y="14178"/>
                    <a:pt x="14944" y="14778"/>
                    <a:pt x="16512" y="15278"/>
                  </a:cubicBezTo>
                  <a:cubicBezTo>
                    <a:pt x="17379" y="15545"/>
                    <a:pt x="18247" y="15812"/>
                    <a:pt x="19114" y="16012"/>
                  </a:cubicBezTo>
                  <a:cubicBezTo>
                    <a:pt x="19581" y="16146"/>
                    <a:pt x="20048" y="16279"/>
                    <a:pt x="20515" y="16346"/>
                  </a:cubicBezTo>
                  <a:cubicBezTo>
                    <a:pt x="20548" y="16379"/>
                    <a:pt x="20615" y="16379"/>
                    <a:pt x="20715" y="16446"/>
                  </a:cubicBezTo>
                  <a:cubicBezTo>
                    <a:pt x="21049" y="16513"/>
                    <a:pt x="21516" y="16679"/>
                    <a:pt x="21783" y="16679"/>
                  </a:cubicBezTo>
                  <a:cubicBezTo>
                    <a:pt x="21849" y="16646"/>
                    <a:pt x="21883" y="16646"/>
                    <a:pt x="21916" y="16646"/>
                  </a:cubicBezTo>
                  <a:cubicBezTo>
                    <a:pt x="21916" y="16646"/>
                    <a:pt x="11709" y="4004"/>
                    <a:pt x="6372" y="835"/>
                  </a:cubicBezTo>
                  <a:cubicBezTo>
                    <a:pt x="6005" y="568"/>
                    <a:pt x="5538" y="334"/>
                    <a:pt x="5071" y="201"/>
                  </a:cubicBezTo>
                  <a:lnTo>
                    <a:pt x="5037" y="301"/>
                  </a:lnTo>
                  <a:cubicBezTo>
                    <a:pt x="4670" y="134"/>
                    <a:pt x="4237" y="34"/>
                    <a:pt x="3836" y="1"/>
                  </a:cubicBezTo>
                  <a:close/>
                </a:path>
              </a:pathLst>
            </a:custGeom>
            <a:solidFill>
              <a:srgbClr val="092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1540450" y="3722100"/>
              <a:ext cx="173475" cy="48575"/>
            </a:xfrm>
            <a:custGeom>
              <a:rect b="b" l="l" r="r" t="t"/>
              <a:pathLst>
                <a:path extrusionOk="0" h="1943" w="6939">
                  <a:moveTo>
                    <a:pt x="5992" y="0"/>
                  </a:moveTo>
                  <a:cubicBezTo>
                    <a:pt x="5453" y="0"/>
                    <a:pt x="4256" y="377"/>
                    <a:pt x="3202" y="408"/>
                  </a:cubicBezTo>
                  <a:cubicBezTo>
                    <a:pt x="2102" y="441"/>
                    <a:pt x="667" y="741"/>
                    <a:pt x="0" y="1942"/>
                  </a:cubicBezTo>
                  <a:lnTo>
                    <a:pt x="5804" y="1942"/>
                  </a:lnTo>
                  <a:cubicBezTo>
                    <a:pt x="5838" y="1942"/>
                    <a:pt x="6605" y="1842"/>
                    <a:pt x="6938" y="608"/>
                  </a:cubicBezTo>
                  <a:cubicBezTo>
                    <a:pt x="6938" y="608"/>
                    <a:pt x="6605" y="7"/>
                    <a:pt x="6104" y="7"/>
                  </a:cubicBezTo>
                  <a:cubicBezTo>
                    <a:pt x="6071" y="3"/>
                    <a:pt x="6034" y="0"/>
                    <a:pt x="5992" y="0"/>
                  </a:cubicBezTo>
                  <a:close/>
                </a:path>
              </a:pathLst>
            </a:custGeom>
            <a:solidFill>
              <a:srgbClr val="7575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1783100" y="3728100"/>
              <a:ext cx="50075" cy="50075"/>
            </a:xfrm>
            <a:custGeom>
              <a:rect b="b" l="l" r="r" t="t"/>
              <a:pathLst>
                <a:path extrusionOk="0" h="2003" w="2003">
                  <a:moveTo>
                    <a:pt x="1002" y="1"/>
                  </a:moveTo>
                  <a:cubicBezTo>
                    <a:pt x="468" y="1"/>
                    <a:pt x="1" y="468"/>
                    <a:pt x="1" y="1002"/>
                  </a:cubicBezTo>
                  <a:cubicBezTo>
                    <a:pt x="1" y="1535"/>
                    <a:pt x="468" y="2002"/>
                    <a:pt x="1002" y="2002"/>
                  </a:cubicBezTo>
                  <a:cubicBezTo>
                    <a:pt x="1569" y="2002"/>
                    <a:pt x="2002" y="1535"/>
                    <a:pt x="2002" y="1002"/>
                  </a:cubicBezTo>
                  <a:cubicBezTo>
                    <a:pt x="2002" y="468"/>
                    <a:pt x="1569" y="1"/>
                    <a:pt x="1002" y="1"/>
                  </a:cubicBezTo>
                  <a:close/>
                </a:path>
              </a:pathLst>
            </a:custGeom>
            <a:solidFill>
              <a:srgbClr val="3F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1807300" y="3736450"/>
              <a:ext cx="16700" cy="16700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cubicBezTo>
                    <a:pt x="0" y="534"/>
                    <a:pt x="134" y="668"/>
                    <a:pt x="334" y="668"/>
                  </a:cubicBezTo>
                  <a:cubicBezTo>
                    <a:pt x="534" y="668"/>
                    <a:pt x="667" y="534"/>
                    <a:pt x="667" y="334"/>
                  </a:cubicBezTo>
                  <a:cubicBezTo>
                    <a:pt x="667" y="134"/>
                    <a:pt x="534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1795625" y="3757300"/>
              <a:ext cx="10850" cy="10875"/>
            </a:xfrm>
            <a:custGeom>
              <a:rect b="b" l="l" r="r" t="t"/>
              <a:pathLst>
                <a:path extrusionOk="0" h="435" w="434">
                  <a:moveTo>
                    <a:pt x="234" y="0"/>
                  </a:moveTo>
                  <a:cubicBezTo>
                    <a:pt x="100" y="0"/>
                    <a:pt x="0" y="101"/>
                    <a:pt x="0" y="201"/>
                  </a:cubicBezTo>
                  <a:cubicBezTo>
                    <a:pt x="0" y="334"/>
                    <a:pt x="100" y="434"/>
                    <a:pt x="234" y="434"/>
                  </a:cubicBezTo>
                  <a:cubicBezTo>
                    <a:pt x="334" y="434"/>
                    <a:pt x="434" y="334"/>
                    <a:pt x="434" y="201"/>
                  </a:cubicBezTo>
                  <a:cubicBezTo>
                    <a:pt x="434" y="101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2104175" y="4023325"/>
              <a:ext cx="435325" cy="279400"/>
            </a:xfrm>
            <a:custGeom>
              <a:rect b="b" l="l" r="r" t="t"/>
              <a:pathLst>
                <a:path extrusionOk="0" h="11176" w="17413">
                  <a:moveTo>
                    <a:pt x="2436" y="0"/>
                  </a:moveTo>
                  <a:cubicBezTo>
                    <a:pt x="1101" y="0"/>
                    <a:pt x="0" y="1068"/>
                    <a:pt x="0" y="2402"/>
                  </a:cubicBezTo>
                  <a:cubicBezTo>
                    <a:pt x="0" y="3069"/>
                    <a:pt x="267" y="3670"/>
                    <a:pt x="734" y="4103"/>
                  </a:cubicBezTo>
                  <a:cubicBezTo>
                    <a:pt x="2836" y="5638"/>
                    <a:pt x="5137" y="6905"/>
                    <a:pt x="7506" y="8006"/>
                  </a:cubicBezTo>
                  <a:cubicBezTo>
                    <a:pt x="9007" y="8673"/>
                    <a:pt x="10575" y="9240"/>
                    <a:pt x="12109" y="9741"/>
                  </a:cubicBezTo>
                  <a:cubicBezTo>
                    <a:pt x="12976" y="10041"/>
                    <a:pt x="13844" y="10274"/>
                    <a:pt x="14744" y="10508"/>
                  </a:cubicBezTo>
                  <a:cubicBezTo>
                    <a:pt x="15178" y="10641"/>
                    <a:pt x="15645" y="10741"/>
                    <a:pt x="16112" y="10841"/>
                  </a:cubicBezTo>
                  <a:cubicBezTo>
                    <a:pt x="16145" y="10875"/>
                    <a:pt x="16245" y="10875"/>
                    <a:pt x="16312" y="10908"/>
                  </a:cubicBezTo>
                  <a:cubicBezTo>
                    <a:pt x="16646" y="11008"/>
                    <a:pt x="17113" y="11175"/>
                    <a:pt x="17413" y="11175"/>
                  </a:cubicBezTo>
                  <a:lnTo>
                    <a:pt x="4103" y="668"/>
                  </a:lnTo>
                  <a:cubicBezTo>
                    <a:pt x="3670" y="234"/>
                    <a:pt x="3103" y="0"/>
                    <a:pt x="2436" y="0"/>
                  </a:cubicBezTo>
                  <a:close/>
                </a:path>
              </a:pathLst>
            </a:custGeom>
            <a:solidFill>
              <a:srgbClr val="888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2117248" y="4313625"/>
              <a:ext cx="80075" cy="240925"/>
            </a:xfrm>
            <a:custGeom>
              <a:rect b="b" l="l" r="r" t="t"/>
              <a:pathLst>
                <a:path extrusionOk="0" h="9637" w="3203">
                  <a:moveTo>
                    <a:pt x="2706" y="0"/>
                  </a:moveTo>
                  <a:cubicBezTo>
                    <a:pt x="2536" y="0"/>
                    <a:pt x="2362" y="138"/>
                    <a:pt x="2335" y="297"/>
                  </a:cubicBezTo>
                  <a:lnTo>
                    <a:pt x="101" y="9137"/>
                  </a:lnTo>
                  <a:cubicBezTo>
                    <a:pt x="0" y="9370"/>
                    <a:pt x="167" y="9604"/>
                    <a:pt x="367" y="9637"/>
                  </a:cubicBezTo>
                  <a:lnTo>
                    <a:pt x="467" y="9637"/>
                  </a:lnTo>
                  <a:cubicBezTo>
                    <a:pt x="668" y="9637"/>
                    <a:pt x="834" y="9537"/>
                    <a:pt x="868" y="9370"/>
                  </a:cubicBezTo>
                  <a:lnTo>
                    <a:pt x="3136" y="530"/>
                  </a:lnTo>
                  <a:cubicBezTo>
                    <a:pt x="3203" y="297"/>
                    <a:pt x="3036" y="63"/>
                    <a:pt x="2836" y="30"/>
                  </a:cubicBezTo>
                  <a:cubicBezTo>
                    <a:pt x="2795" y="9"/>
                    <a:pt x="2750" y="0"/>
                    <a:pt x="2706" y="0"/>
                  </a:cubicBezTo>
                  <a:close/>
                </a:path>
              </a:pathLst>
            </a:custGeom>
            <a:solidFill>
              <a:srgbClr val="888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2013848" y="4530975"/>
              <a:ext cx="187650" cy="56100"/>
            </a:xfrm>
            <a:custGeom>
              <a:rect b="b" l="l" r="r" t="t"/>
              <a:pathLst>
                <a:path extrusionOk="0" h="2244" w="7506">
                  <a:moveTo>
                    <a:pt x="1617" y="1"/>
                  </a:moveTo>
                  <a:cubicBezTo>
                    <a:pt x="1032" y="1"/>
                    <a:pt x="534" y="257"/>
                    <a:pt x="267" y="743"/>
                  </a:cubicBezTo>
                  <a:cubicBezTo>
                    <a:pt x="67" y="1076"/>
                    <a:pt x="0" y="1543"/>
                    <a:pt x="134" y="1910"/>
                  </a:cubicBezTo>
                  <a:cubicBezTo>
                    <a:pt x="234" y="2077"/>
                    <a:pt x="400" y="2211"/>
                    <a:pt x="567" y="2211"/>
                  </a:cubicBezTo>
                  <a:cubicBezTo>
                    <a:pt x="601" y="2211"/>
                    <a:pt x="634" y="2211"/>
                    <a:pt x="801" y="2244"/>
                  </a:cubicBezTo>
                  <a:cubicBezTo>
                    <a:pt x="1001" y="2177"/>
                    <a:pt x="1134" y="1910"/>
                    <a:pt x="1034" y="1710"/>
                  </a:cubicBezTo>
                  <a:cubicBezTo>
                    <a:pt x="1001" y="1510"/>
                    <a:pt x="1001" y="1343"/>
                    <a:pt x="1101" y="1176"/>
                  </a:cubicBezTo>
                  <a:cubicBezTo>
                    <a:pt x="1230" y="917"/>
                    <a:pt x="1493" y="853"/>
                    <a:pt x="1725" y="853"/>
                  </a:cubicBezTo>
                  <a:cubicBezTo>
                    <a:pt x="1910" y="853"/>
                    <a:pt x="2076" y="895"/>
                    <a:pt x="2135" y="910"/>
                  </a:cubicBezTo>
                  <a:cubicBezTo>
                    <a:pt x="2168" y="910"/>
                    <a:pt x="2302" y="1010"/>
                    <a:pt x="2369" y="1043"/>
                  </a:cubicBezTo>
                  <a:cubicBezTo>
                    <a:pt x="2535" y="1176"/>
                    <a:pt x="2802" y="1343"/>
                    <a:pt x="3102" y="1343"/>
                  </a:cubicBezTo>
                  <a:cubicBezTo>
                    <a:pt x="3138" y="1347"/>
                    <a:pt x="3173" y="1348"/>
                    <a:pt x="3209" y="1348"/>
                  </a:cubicBezTo>
                  <a:cubicBezTo>
                    <a:pt x="3513" y="1348"/>
                    <a:pt x="3835" y="1229"/>
                    <a:pt x="4103" y="1110"/>
                  </a:cubicBezTo>
                  <a:cubicBezTo>
                    <a:pt x="4203" y="1076"/>
                    <a:pt x="4470" y="1010"/>
                    <a:pt x="4503" y="1010"/>
                  </a:cubicBezTo>
                  <a:cubicBezTo>
                    <a:pt x="4570" y="1043"/>
                    <a:pt x="4637" y="1076"/>
                    <a:pt x="4670" y="1110"/>
                  </a:cubicBezTo>
                  <a:cubicBezTo>
                    <a:pt x="4970" y="1343"/>
                    <a:pt x="5437" y="1710"/>
                    <a:pt x="6338" y="1744"/>
                  </a:cubicBezTo>
                  <a:cubicBezTo>
                    <a:pt x="6416" y="1753"/>
                    <a:pt x="6497" y="1757"/>
                    <a:pt x="6579" y="1757"/>
                  </a:cubicBezTo>
                  <a:cubicBezTo>
                    <a:pt x="6775" y="1757"/>
                    <a:pt x="6973" y="1734"/>
                    <a:pt x="7139" y="1710"/>
                  </a:cubicBezTo>
                  <a:cubicBezTo>
                    <a:pt x="7339" y="1677"/>
                    <a:pt x="7506" y="1410"/>
                    <a:pt x="7472" y="1210"/>
                  </a:cubicBezTo>
                  <a:cubicBezTo>
                    <a:pt x="7442" y="1027"/>
                    <a:pt x="7216" y="872"/>
                    <a:pt x="7025" y="872"/>
                  </a:cubicBezTo>
                  <a:cubicBezTo>
                    <a:pt x="7007" y="872"/>
                    <a:pt x="6989" y="873"/>
                    <a:pt x="6972" y="876"/>
                  </a:cubicBezTo>
                  <a:cubicBezTo>
                    <a:pt x="6772" y="910"/>
                    <a:pt x="6538" y="910"/>
                    <a:pt x="6338" y="910"/>
                  </a:cubicBezTo>
                  <a:cubicBezTo>
                    <a:pt x="5671" y="910"/>
                    <a:pt x="5371" y="676"/>
                    <a:pt x="5137" y="509"/>
                  </a:cubicBezTo>
                  <a:cubicBezTo>
                    <a:pt x="4970" y="376"/>
                    <a:pt x="4804" y="242"/>
                    <a:pt x="4603" y="209"/>
                  </a:cubicBezTo>
                  <a:cubicBezTo>
                    <a:pt x="4558" y="203"/>
                    <a:pt x="4511" y="201"/>
                    <a:pt x="4463" y="201"/>
                  </a:cubicBezTo>
                  <a:cubicBezTo>
                    <a:pt x="4235" y="201"/>
                    <a:pt x="3991" y="265"/>
                    <a:pt x="3770" y="376"/>
                  </a:cubicBezTo>
                  <a:cubicBezTo>
                    <a:pt x="3503" y="443"/>
                    <a:pt x="3269" y="543"/>
                    <a:pt x="3102" y="543"/>
                  </a:cubicBezTo>
                  <a:cubicBezTo>
                    <a:pt x="3002" y="543"/>
                    <a:pt x="2902" y="443"/>
                    <a:pt x="2769" y="376"/>
                  </a:cubicBezTo>
                  <a:cubicBezTo>
                    <a:pt x="2635" y="276"/>
                    <a:pt x="2469" y="176"/>
                    <a:pt x="2302" y="109"/>
                  </a:cubicBezTo>
                  <a:cubicBezTo>
                    <a:pt x="2066" y="37"/>
                    <a:pt x="1836" y="1"/>
                    <a:pt x="1617" y="1"/>
                  </a:cubicBezTo>
                  <a:close/>
                </a:path>
              </a:pathLst>
            </a:custGeom>
            <a:solidFill>
              <a:srgbClr val="888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2146423" y="4337725"/>
              <a:ext cx="59250" cy="77075"/>
            </a:xfrm>
            <a:custGeom>
              <a:rect b="b" l="l" r="r" t="t"/>
              <a:pathLst>
                <a:path extrusionOk="0" h="3083" w="2370">
                  <a:moveTo>
                    <a:pt x="1369" y="0"/>
                  </a:moveTo>
                  <a:cubicBezTo>
                    <a:pt x="768" y="0"/>
                    <a:pt x="301" y="400"/>
                    <a:pt x="301" y="400"/>
                  </a:cubicBezTo>
                  <a:cubicBezTo>
                    <a:pt x="301" y="400"/>
                    <a:pt x="1" y="2335"/>
                    <a:pt x="201" y="2735"/>
                  </a:cubicBezTo>
                  <a:cubicBezTo>
                    <a:pt x="308" y="3002"/>
                    <a:pt x="473" y="3082"/>
                    <a:pt x="633" y="3082"/>
                  </a:cubicBezTo>
                  <a:cubicBezTo>
                    <a:pt x="874" y="3082"/>
                    <a:pt x="1102" y="2902"/>
                    <a:pt x="1102" y="2902"/>
                  </a:cubicBezTo>
                  <a:lnTo>
                    <a:pt x="2369" y="734"/>
                  </a:lnTo>
                  <a:cubicBezTo>
                    <a:pt x="2369" y="734"/>
                    <a:pt x="2002" y="0"/>
                    <a:pt x="1369" y="0"/>
                  </a:cubicBezTo>
                  <a:close/>
                </a:path>
              </a:pathLst>
            </a:custGeom>
            <a:solidFill>
              <a:srgbClr val="0920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37"/>
          <p:cNvGrpSpPr/>
          <p:nvPr/>
        </p:nvGrpSpPr>
        <p:grpSpPr>
          <a:xfrm>
            <a:off x="2509082" y="1916010"/>
            <a:ext cx="5466810" cy="621320"/>
            <a:chOff x="3253226" y="2234013"/>
            <a:chExt cx="5466810" cy="621320"/>
          </a:xfrm>
        </p:grpSpPr>
        <p:sp>
          <p:nvSpPr>
            <p:cNvPr id="2208" name="Google Shape;2208;p37"/>
            <p:cNvSpPr/>
            <p:nvPr/>
          </p:nvSpPr>
          <p:spPr>
            <a:xfrm>
              <a:off x="4151963" y="2317425"/>
              <a:ext cx="1474500" cy="4545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9" name="Google Shape;2209;p37"/>
            <p:cNvSpPr txBox="1"/>
            <p:nvPr/>
          </p:nvSpPr>
          <p:spPr>
            <a:xfrm>
              <a:off x="5859536" y="2234013"/>
              <a:ext cx="2860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0" name="Google Shape;2210;p37"/>
            <p:cNvSpPr txBox="1"/>
            <p:nvPr/>
          </p:nvSpPr>
          <p:spPr>
            <a:xfrm>
              <a:off x="3253226" y="2234033"/>
              <a:ext cx="6657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11" name="Google Shape;2211;p37"/>
          <p:cNvGrpSpPr/>
          <p:nvPr/>
        </p:nvGrpSpPr>
        <p:grpSpPr>
          <a:xfrm>
            <a:off x="1168108" y="1911403"/>
            <a:ext cx="1055378" cy="630533"/>
            <a:chOff x="4864475" y="3834900"/>
            <a:chExt cx="1257600" cy="751350"/>
          </a:xfrm>
        </p:grpSpPr>
        <p:sp>
          <p:nvSpPr>
            <p:cNvPr id="2212" name="Google Shape;2212;p37"/>
            <p:cNvSpPr/>
            <p:nvPr/>
          </p:nvSpPr>
          <p:spPr>
            <a:xfrm>
              <a:off x="4937025" y="3834900"/>
              <a:ext cx="974050" cy="628825"/>
            </a:xfrm>
            <a:custGeom>
              <a:rect b="b" l="l" r="r" t="t"/>
              <a:pathLst>
                <a:path extrusionOk="0" h="25153" w="38962">
                  <a:moveTo>
                    <a:pt x="6597" y="1"/>
                  </a:moveTo>
                  <a:cubicBezTo>
                    <a:pt x="6300" y="1"/>
                    <a:pt x="6002" y="21"/>
                    <a:pt x="5705" y="65"/>
                  </a:cubicBezTo>
                  <a:cubicBezTo>
                    <a:pt x="3870" y="332"/>
                    <a:pt x="2169" y="1400"/>
                    <a:pt x="1101" y="2934"/>
                  </a:cubicBezTo>
                  <a:cubicBezTo>
                    <a:pt x="368" y="4035"/>
                    <a:pt x="1" y="5336"/>
                    <a:pt x="1" y="6670"/>
                  </a:cubicBezTo>
                  <a:lnTo>
                    <a:pt x="1" y="6937"/>
                  </a:lnTo>
                  <a:cubicBezTo>
                    <a:pt x="67" y="8772"/>
                    <a:pt x="901" y="10406"/>
                    <a:pt x="2169" y="11574"/>
                  </a:cubicBezTo>
                  <a:cubicBezTo>
                    <a:pt x="1902" y="14776"/>
                    <a:pt x="3136" y="18212"/>
                    <a:pt x="5405" y="20513"/>
                  </a:cubicBezTo>
                  <a:cubicBezTo>
                    <a:pt x="5771" y="20880"/>
                    <a:pt x="6172" y="21214"/>
                    <a:pt x="6539" y="21547"/>
                  </a:cubicBezTo>
                  <a:cubicBezTo>
                    <a:pt x="6939" y="21881"/>
                    <a:pt x="7406" y="22215"/>
                    <a:pt x="7906" y="22515"/>
                  </a:cubicBezTo>
                  <a:cubicBezTo>
                    <a:pt x="10770" y="24300"/>
                    <a:pt x="14370" y="25152"/>
                    <a:pt x="17915" y="25152"/>
                  </a:cubicBezTo>
                  <a:cubicBezTo>
                    <a:pt x="20728" y="25152"/>
                    <a:pt x="23506" y="24615"/>
                    <a:pt x="25852" y="23582"/>
                  </a:cubicBezTo>
                  <a:cubicBezTo>
                    <a:pt x="31623" y="21047"/>
                    <a:pt x="35926" y="15009"/>
                    <a:pt x="38962" y="9572"/>
                  </a:cubicBezTo>
                  <a:cubicBezTo>
                    <a:pt x="37961" y="9272"/>
                    <a:pt x="36927" y="8938"/>
                    <a:pt x="35926" y="8672"/>
                  </a:cubicBezTo>
                  <a:cubicBezTo>
                    <a:pt x="33491" y="7904"/>
                    <a:pt x="31090" y="7204"/>
                    <a:pt x="28688" y="6437"/>
                  </a:cubicBezTo>
                  <a:cubicBezTo>
                    <a:pt x="25752" y="5569"/>
                    <a:pt x="22884" y="4702"/>
                    <a:pt x="19948" y="3835"/>
                  </a:cubicBezTo>
                  <a:lnTo>
                    <a:pt x="12576" y="1566"/>
                  </a:lnTo>
                  <a:cubicBezTo>
                    <a:pt x="12443" y="1533"/>
                    <a:pt x="12343" y="1500"/>
                    <a:pt x="12243" y="1433"/>
                  </a:cubicBezTo>
                  <a:cubicBezTo>
                    <a:pt x="10450" y="855"/>
                    <a:pt x="8532" y="1"/>
                    <a:pt x="6597" y="1"/>
                  </a:cubicBezTo>
                  <a:close/>
                </a:path>
              </a:pathLst>
            </a:custGeom>
            <a:solidFill>
              <a:srgbClr val="FDF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4937025" y="3835750"/>
              <a:ext cx="305250" cy="193425"/>
            </a:xfrm>
            <a:custGeom>
              <a:rect b="b" l="l" r="r" t="t"/>
              <a:pathLst>
                <a:path extrusionOk="0" h="7737" w="12210">
                  <a:moveTo>
                    <a:pt x="6561" y="0"/>
                  </a:moveTo>
                  <a:cubicBezTo>
                    <a:pt x="6265" y="0"/>
                    <a:pt x="5969" y="20"/>
                    <a:pt x="5671" y="65"/>
                  </a:cubicBezTo>
                  <a:cubicBezTo>
                    <a:pt x="3837" y="332"/>
                    <a:pt x="2102" y="1399"/>
                    <a:pt x="1068" y="2933"/>
                  </a:cubicBezTo>
                  <a:cubicBezTo>
                    <a:pt x="368" y="4001"/>
                    <a:pt x="1" y="5302"/>
                    <a:pt x="1" y="6636"/>
                  </a:cubicBezTo>
                  <a:lnTo>
                    <a:pt x="1" y="6903"/>
                  </a:lnTo>
                  <a:cubicBezTo>
                    <a:pt x="1101" y="7470"/>
                    <a:pt x="2402" y="7737"/>
                    <a:pt x="3737" y="7737"/>
                  </a:cubicBezTo>
                  <a:cubicBezTo>
                    <a:pt x="7740" y="7737"/>
                    <a:pt x="11109" y="5068"/>
                    <a:pt x="12209" y="1466"/>
                  </a:cubicBezTo>
                  <a:cubicBezTo>
                    <a:pt x="10387" y="858"/>
                    <a:pt x="8490" y="0"/>
                    <a:pt x="6561" y="0"/>
                  </a:cubicBezTo>
                  <a:close/>
                </a:path>
              </a:pathLst>
            </a:custGeom>
            <a:solidFill>
              <a:srgbClr val="B38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937025" y="3940775"/>
              <a:ext cx="197675" cy="457000"/>
            </a:xfrm>
            <a:custGeom>
              <a:rect b="b" l="l" r="r" t="t"/>
              <a:pathLst>
                <a:path extrusionOk="0" h="18280" w="7907">
                  <a:moveTo>
                    <a:pt x="3770" y="0"/>
                  </a:moveTo>
                  <a:cubicBezTo>
                    <a:pt x="3503" y="0"/>
                    <a:pt x="3236" y="67"/>
                    <a:pt x="3003" y="200"/>
                  </a:cubicBezTo>
                  <a:cubicBezTo>
                    <a:pt x="3003" y="200"/>
                    <a:pt x="2202" y="701"/>
                    <a:pt x="2236" y="2001"/>
                  </a:cubicBezTo>
                  <a:cubicBezTo>
                    <a:pt x="2236" y="2001"/>
                    <a:pt x="1765" y="2762"/>
                    <a:pt x="983" y="2762"/>
                  </a:cubicBezTo>
                  <a:cubicBezTo>
                    <a:pt x="704" y="2762"/>
                    <a:pt x="385" y="2665"/>
                    <a:pt x="34" y="2402"/>
                  </a:cubicBezTo>
                  <a:lnTo>
                    <a:pt x="34" y="2402"/>
                  </a:lnTo>
                  <a:cubicBezTo>
                    <a:pt x="1" y="4370"/>
                    <a:pt x="835" y="6138"/>
                    <a:pt x="2169" y="7339"/>
                  </a:cubicBezTo>
                  <a:cubicBezTo>
                    <a:pt x="1902" y="10541"/>
                    <a:pt x="3170" y="13977"/>
                    <a:pt x="5405" y="16278"/>
                  </a:cubicBezTo>
                  <a:cubicBezTo>
                    <a:pt x="5771" y="16645"/>
                    <a:pt x="6172" y="16979"/>
                    <a:pt x="6539" y="17312"/>
                  </a:cubicBezTo>
                  <a:cubicBezTo>
                    <a:pt x="6939" y="17646"/>
                    <a:pt x="7406" y="17980"/>
                    <a:pt x="7906" y="18280"/>
                  </a:cubicBezTo>
                  <a:cubicBezTo>
                    <a:pt x="7740" y="16278"/>
                    <a:pt x="7373" y="12476"/>
                    <a:pt x="7339" y="12209"/>
                  </a:cubicBezTo>
                  <a:cubicBezTo>
                    <a:pt x="7239" y="11875"/>
                    <a:pt x="4571" y="8106"/>
                    <a:pt x="4571" y="8106"/>
                  </a:cubicBezTo>
                  <a:cubicBezTo>
                    <a:pt x="4537" y="8106"/>
                    <a:pt x="4504" y="8106"/>
                    <a:pt x="4437" y="8039"/>
                  </a:cubicBezTo>
                  <a:cubicBezTo>
                    <a:pt x="3270" y="7806"/>
                    <a:pt x="2436" y="6772"/>
                    <a:pt x="2436" y="5537"/>
                  </a:cubicBezTo>
                  <a:cubicBezTo>
                    <a:pt x="2436" y="4803"/>
                    <a:pt x="2769" y="4103"/>
                    <a:pt x="3336" y="3636"/>
                  </a:cubicBezTo>
                  <a:cubicBezTo>
                    <a:pt x="3837" y="3202"/>
                    <a:pt x="4571" y="3202"/>
                    <a:pt x="5038" y="2735"/>
                  </a:cubicBezTo>
                  <a:cubicBezTo>
                    <a:pt x="5271" y="2468"/>
                    <a:pt x="5438" y="2035"/>
                    <a:pt x="5438" y="1668"/>
                  </a:cubicBezTo>
                  <a:cubicBezTo>
                    <a:pt x="5438" y="734"/>
                    <a:pt x="4704" y="0"/>
                    <a:pt x="3770" y="0"/>
                  </a:cubicBezTo>
                  <a:close/>
                </a:path>
              </a:pathLst>
            </a:custGeom>
            <a:solidFill>
              <a:srgbClr val="2F2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5822650" y="3989975"/>
              <a:ext cx="299425" cy="128450"/>
            </a:xfrm>
            <a:custGeom>
              <a:rect b="b" l="l" r="r" t="t"/>
              <a:pathLst>
                <a:path extrusionOk="0" h="5138" w="11977">
                  <a:moveTo>
                    <a:pt x="11976" y="0"/>
                  </a:moveTo>
                  <a:lnTo>
                    <a:pt x="1" y="3736"/>
                  </a:lnTo>
                  <a:lnTo>
                    <a:pt x="768" y="5137"/>
                  </a:lnTo>
                  <a:lnTo>
                    <a:pt x="11209" y="3736"/>
                  </a:lnTo>
                  <a:lnTo>
                    <a:pt x="10675" y="1868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rgbClr val="B38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5359825" y="4357725"/>
              <a:ext cx="109275" cy="200175"/>
            </a:xfrm>
            <a:custGeom>
              <a:rect b="b" l="l" r="r" t="t"/>
              <a:pathLst>
                <a:path extrusionOk="0" h="8007" w="4371">
                  <a:moveTo>
                    <a:pt x="4371" y="1"/>
                  </a:moveTo>
                  <a:lnTo>
                    <a:pt x="1" y="8006"/>
                  </a:lnTo>
                </a:path>
              </a:pathLst>
            </a:custGeom>
            <a:solidFill>
              <a:srgbClr val="7D61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5347325" y="4347025"/>
              <a:ext cx="133450" cy="221700"/>
            </a:xfrm>
            <a:custGeom>
              <a:rect b="b" l="l" r="r" t="t"/>
              <a:pathLst>
                <a:path extrusionOk="0" h="8868" w="5338">
                  <a:moveTo>
                    <a:pt x="4843" y="1"/>
                  </a:moveTo>
                  <a:cubicBezTo>
                    <a:pt x="4700" y="1"/>
                    <a:pt x="4562" y="91"/>
                    <a:pt x="4470" y="228"/>
                  </a:cubicBezTo>
                  <a:lnTo>
                    <a:pt x="134" y="8234"/>
                  </a:lnTo>
                  <a:cubicBezTo>
                    <a:pt x="0" y="8434"/>
                    <a:pt x="100" y="8668"/>
                    <a:pt x="301" y="8801"/>
                  </a:cubicBezTo>
                  <a:cubicBezTo>
                    <a:pt x="367" y="8868"/>
                    <a:pt x="434" y="8868"/>
                    <a:pt x="501" y="8868"/>
                  </a:cubicBezTo>
                  <a:cubicBezTo>
                    <a:pt x="668" y="8868"/>
                    <a:pt x="801" y="8768"/>
                    <a:pt x="868" y="8635"/>
                  </a:cubicBezTo>
                  <a:lnTo>
                    <a:pt x="5204" y="629"/>
                  </a:lnTo>
                  <a:cubicBezTo>
                    <a:pt x="5338" y="429"/>
                    <a:pt x="5271" y="195"/>
                    <a:pt x="5037" y="62"/>
                  </a:cubicBezTo>
                  <a:cubicBezTo>
                    <a:pt x="4975" y="20"/>
                    <a:pt x="4908" y="1"/>
                    <a:pt x="4843" y="1"/>
                  </a:cubicBezTo>
                  <a:close/>
                </a:path>
              </a:pathLst>
            </a:custGeom>
            <a:solidFill>
              <a:srgbClr val="775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5255600" y="4554500"/>
              <a:ext cx="188475" cy="21050"/>
            </a:xfrm>
            <a:custGeom>
              <a:rect b="b" l="l" r="r" t="t"/>
              <a:pathLst>
                <a:path extrusionOk="0" h="842" w="7539">
                  <a:moveTo>
                    <a:pt x="1258" y="0"/>
                  </a:moveTo>
                  <a:cubicBezTo>
                    <a:pt x="1229" y="0"/>
                    <a:pt x="1199" y="1"/>
                    <a:pt x="1168" y="2"/>
                  </a:cubicBezTo>
                  <a:cubicBezTo>
                    <a:pt x="434" y="2"/>
                    <a:pt x="167" y="402"/>
                    <a:pt x="0" y="636"/>
                  </a:cubicBezTo>
                  <a:lnTo>
                    <a:pt x="4614" y="452"/>
                  </a:lnTo>
                  <a:lnTo>
                    <a:pt x="4614" y="452"/>
                  </a:lnTo>
                  <a:cubicBezTo>
                    <a:pt x="4857" y="621"/>
                    <a:pt x="5211" y="801"/>
                    <a:pt x="5838" y="836"/>
                  </a:cubicBezTo>
                  <a:cubicBezTo>
                    <a:pt x="5902" y="840"/>
                    <a:pt x="5965" y="841"/>
                    <a:pt x="6026" y="841"/>
                  </a:cubicBezTo>
                  <a:cubicBezTo>
                    <a:pt x="7063" y="841"/>
                    <a:pt x="7539" y="336"/>
                    <a:pt x="7539" y="336"/>
                  </a:cubicBezTo>
                  <a:lnTo>
                    <a:pt x="7539" y="336"/>
                  </a:lnTo>
                  <a:lnTo>
                    <a:pt x="4614" y="452"/>
                  </a:lnTo>
                  <a:lnTo>
                    <a:pt x="4614" y="452"/>
                  </a:lnTo>
                  <a:cubicBezTo>
                    <a:pt x="4392" y="297"/>
                    <a:pt x="4263" y="151"/>
                    <a:pt x="4103" y="135"/>
                  </a:cubicBezTo>
                  <a:cubicBezTo>
                    <a:pt x="4090" y="134"/>
                    <a:pt x="4076" y="133"/>
                    <a:pt x="4061" y="133"/>
                  </a:cubicBezTo>
                  <a:cubicBezTo>
                    <a:pt x="3731" y="133"/>
                    <a:pt x="3136" y="471"/>
                    <a:pt x="2692" y="471"/>
                  </a:cubicBezTo>
                  <a:cubicBezTo>
                    <a:pt x="2673" y="471"/>
                    <a:pt x="2654" y="470"/>
                    <a:pt x="2635" y="469"/>
                  </a:cubicBezTo>
                  <a:cubicBezTo>
                    <a:pt x="2183" y="469"/>
                    <a:pt x="2138" y="0"/>
                    <a:pt x="1258" y="0"/>
                  </a:cubicBezTo>
                  <a:close/>
                </a:path>
              </a:pathLst>
            </a:custGeom>
            <a:solidFill>
              <a:srgbClr val="7D61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5247250" y="4544525"/>
              <a:ext cx="207675" cy="41725"/>
            </a:xfrm>
            <a:custGeom>
              <a:rect b="b" l="l" r="r" t="t"/>
              <a:pathLst>
                <a:path extrusionOk="0" h="1669" w="8307">
                  <a:moveTo>
                    <a:pt x="1468" y="1"/>
                  </a:moveTo>
                  <a:cubicBezTo>
                    <a:pt x="534" y="1"/>
                    <a:pt x="201" y="468"/>
                    <a:pt x="1" y="735"/>
                  </a:cubicBezTo>
                  <a:lnTo>
                    <a:pt x="334" y="1035"/>
                  </a:lnTo>
                  <a:lnTo>
                    <a:pt x="701" y="1235"/>
                  </a:lnTo>
                  <a:cubicBezTo>
                    <a:pt x="868" y="1035"/>
                    <a:pt x="1035" y="835"/>
                    <a:pt x="1535" y="835"/>
                  </a:cubicBezTo>
                  <a:cubicBezTo>
                    <a:pt x="1592" y="830"/>
                    <a:pt x="1644" y="828"/>
                    <a:pt x="1693" y="828"/>
                  </a:cubicBezTo>
                  <a:cubicBezTo>
                    <a:pt x="2013" y="828"/>
                    <a:pt x="2162" y="919"/>
                    <a:pt x="2336" y="1035"/>
                  </a:cubicBezTo>
                  <a:cubicBezTo>
                    <a:pt x="2502" y="1135"/>
                    <a:pt x="2702" y="1302"/>
                    <a:pt x="3003" y="1302"/>
                  </a:cubicBezTo>
                  <a:cubicBezTo>
                    <a:pt x="3303" y="1302"/>
                    <a:pt x="3670" y="1202"/>
                    <a:pt x="3970" y="1068"/>
                  </a:cubicBezTo>
                  <a:cubicBezTo>
                    <a:pt x="4137" y="1035"/>
                    <a:pt x="4337" y="968"/>
                    <a:pt x="4370" y="968"/>
                  </a:cubicBezTo>
                  <a:cubicBezTo>
                    <a:pt x="4437" y="1001"/>
                    <a:pt x="4504" y="1035"/>
                    <a:pt x="4537" y="1068"/>
                  </a:cubicBezTo>
                  <a:cubicBezTo>
                    <a:pt x="4804" y="1302"/>
                    <a:pt x="5271" y="1635"/>
                    <a:pt x="6172" y="1669"/>
                  </a:cubicBezTo>
                  <a:lnTo>
                    <a:pt x="6338" y="1669"/>
                  </a:lnTo>
                  <a:cubicBezTo>
                    <a:pt x="7539" y="1669"/>
                    <a:pt x="8173" y="1035"/>
                    <a:pt x="8140" y="1035"/>
                  </a:cubicBezTo>
                  <a:cubicBezTo>
                    <a:pt x="8306" y="868"/>
                    <a:pt x="8306" y="634"/>
                    <a:pt x="8140" y="468"/>
                  </a:cubicBezTo>
                  <a:cubicBezTo>
                    <a:pt x="8056" y="384"/>
                    <a:pt x="7948" y="343"/>
                    <a:pt x="7839" y="343"/>
                  </a:cubicBezTo>
                  <a:cubicBezTo>
                    <a:pt x="7731" y="343"/>
                    <a:pt x="7623" y="384"/>
                    <a:pt x="7539" y="468"/>
                  </a:cubicBezTo>
                  <a:cubicBezTo>
                    <a:pt x="7539" y="468"/>
                    <a:pt x="7170" y="837"/>
                    <a:pt x="6285" y="837"/>
                  </a:cubicBezTo>
                  <a:cubicBezTo>
                    <a:pt x="6248" y="837"/>
                    <a:pt x="6210" y="836"/>
                    <a:pt x="6172" y="835"/>
                  </a:cubicBezTo>
                  <a:cubicBezTo>
                    <a:pt x="5504" y="801"/>
                    <a:pt x="5204" y="568"/>
                    <a:pt x="5004" y="401"/>
                  </a:cubicBezTo>
                  <a:cubicBezTo>
                    <a:pt x="4837" y="334"/>
                    <a:pt x="4671" y="201"/>
                    <a:pt x="4470" y="167"/>
                  </a:cubicBezTo>
                  <a:cubicBezTo>
                    <a:pt x="4425" y="162"/>
                    <a:pt x="4379" y="159"/>
                    <a:pt x="4333" y="159"/>
                  </a:cubicBezTo>
                  <a:cubicBezTo>
                    <a:pt x="4111" y="159"/>
                    <a:pt x="3885" y="224"/>
                    <a:pt x="3636" y="334"/>
                  </a:cubicBezTo>
                  <a:cubicBezTo>
                    <a:pt x="3436" y="401"/>
                    <a:pt x="3169" y="501"/>
                    <a:pt x="3003" y="501"/>
                  </a:cubicBezTo>
                  <a:cubicBezTo>
                    <a:pt x="2936" y="501"/>
                    <a:pt x="2869" y="468"/>
                    <a:pt x="2769" y="368"/>
                  </a:cubicBezTo>
                  <a:cubicBezTo>
                    <a:pt x="2502" y="201"/>
                    <a:pt x="2169" y="1"/>
                    <a:pt x="1468" y="1"/>
                  </a:cubicBezTo>
                  <a:close/>
                </a:path>
              </a:pathLst>
            </a:custGeom>
            <a:solidFill>
              <a:srgbClr val="775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5030425" y="4030000"/>
              <a:ext cx="880650" cy="433975"/>
            </a:xfrm>
            <a:custGeom>
              <a:rect b="b" l="l" r="r" t="t"/>
              <a:pathLst>
                <a:path extrusionOk="0" h="17359" w="35226">
                  <a:moveTo>
                    <a:pt x="7706" y="0"/>
                  </a:moveTo>
                  <a:cubicBezTo>
                    <a:pt x="3470" y="0"/>
                    <a:pt x="1" y="3469"/>
                    <a:pt x="1" y="7739"/>
                  </a:cubicBezTo>
                  <a:cubicBezTo>
                    <a:pt x="1" y="11642"/>
                    <a:pt x="2803" y="13743"/>
                    <a:pt x="2803" y="13743"/>
                  </a:cubicBezTo>
                  <a:cubicBezTo>
                    <a:pt x="5835" y="16177"/>
                    <a:pt x="10071" y="17358"/>
                    <a:pt x="14229" y="17358"/>
                  </a:cubicBezTo>
                  <a:cubicBezTo>
                    <a:pt x="17024" y="17358"/>
                    <a:pt x="19783" y="16824"/>
                    <a:pt x="22116" y="15778"/>
                  </a:cubicBezTo>
                  <a:cubicBezTo>
                    <a:pt x="27887" y="13243"/>
                    <a:pt x="32190" y="7172"/>
                    <a:pt x="35226" y="1768"/>
                  </a:cubicBezTo>
                  <a:lnTo>
                    <a:pt x="8640" y="67"/>
                  </a:lnTo>
                  <a:cubicBezTo>
                    <a:pt x="8340" y="0"/>
                    <a:pt x="8006" y="0"/>
                    <a:pt x="7706" y="0"/>
                  </a:cubicBezTo>
                  <a:close/>
                </a:path>
              </a:pathLst>
            </a:custGeom>
            <a:solidFill>
              <a:srgbClr val="C9B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5223075" y="3890475"/>
              <a:ext cx="669650" cy="294425"/>
            </a:xfrm>
            <a:custGeom>
              <a:rect b="b" l="l" r="r" t="t"/>
              <a:pathLst>
                <a:path extrusionOk="0" h="11777" w="26786">
                  <a:moveTo>
                    <a:pt x="5738" y="1"/>
                  </a:moveTo>
                  <a:cubicBezTo>
                    <a:pt x="4699" y="1"/>
                    <a:pt x="3673" y="260"/>
                    <a:pt x="2669" y="945"/>
                  </a:cubicBezTo>
                  <a:cubicBezTo>
                    <a:pt x="1001" y="2012"/>
                    <a:pt x="0" y="3880"/>
                    <a:pt x="0" y="5848"/>
                  </a:cubicBezTo>
                  <a:cubicBezTo>
                    <a:pt x="0" y="7449"/>
                    <a:pt x="634" y="8984"/>
                    <a:pt x="1768" y="10051"/>
                  </a:cubicBezTo>
                  <a:cubicBezTo>
                    <a:pt x="2235" y="10518"/>
                    <a:pt x="2735" y="10885"/>
                    <a:pt x="3303" y="11185"/>
                  </a:cubicBezTo>
                  <a:cubicBezTo>
                    <a:pt x="4216" y="11628"/>
                    <a:pt x="5300" y="11777"/>
                    <a:pt x="6442" y="11777"/>
                  </a:cubicBezTo>
                  <a:cubicBezTo>
                    <a:pt x="7971" y="11777"/>
                    <a:pt x="9605" y="11510"/>
                    <a:pt x="11075" y="11319"/>
                  </a:cubicBezTo>
                  <a:cubicBezTo>
                    <a:pt x="16445" y="10518"/>
                    <a:pt x="21749" y="9150"/>
                    <a:pt x="26786" y="7149"/>
                  </a:cubicBezTo>
                  <a:cubicBezTo>
                    <a:pt x="25852" y="6815"/>
                    <a:pt x="24985" y="6482"/>
                    <a:pt x="24084" y="6148"/>
                  </a:cubicBezTo>
                  <a:cubicBezTo>
                    <a:pt x="20648" y="4881"/>
                    <a:pt x="17279" y="3647"/>
                    <a:pt x="13843" y="2446"/>
                  </a:cubicBezTo>
                  <a:cubicBezTo>
                    <a:pt x="12409" y="1879"/>
                    <a:pt x="10941" y="1378"/>
                    <a:pt x="9474" y="845"/>
                  </a:cubicBezTo>
                  <a:cubicBezTo>
                    <a:pt x="9407" y="811"/>
                    <a:pt x="9273" y="778"/>
                    <a:pt x="9173" y="711"/>
                  </a:cubicBezTo>
                  <a:cubicBezTo>
                    <a:pt x="8023" y="310"/>
                    <a:pt x="6873" y="1"/>
                    <a:pt x="5738" y="1"/>
                  </a:cubicBezTo>
                  <a:close/>
                </a:path>
              </a:pathLst>
            </a:custGeom>
            <a:solidFill>
              <a:srgbClr val="B38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5267275" y="3907400"/>
              <a:ext cx="625450" cy="277975"/>
            </a:xfrm>
            <a:custGeom>
              <a:rect b="b" l="l" r="r" t="t"/>
              <a:pathLst>
                <a:path extrusionOk="0" h="11119" w="25018">
                  <a:moveTo>
                    <a:pt x="7405" y="1"/>
                  </a:moveTo>
                  <a:cubicBezTo>
                    <a:pt x="7972" y="2803"/>
                    <a:pt x="7372" y="7039"/>
                    <a:pt x="0" y="9374"/>
                  </a:cubicBezTo>
                  <a:cubicBezTo>
                    <a:pt x="467" y="9841"/>
                    <a:pt x="967" y="10208"/>
                    <a:pt x="1535" y="10508"/>
                  </a:cubicBezTo>
                  <a:cubicBezTo>
                    <a:pt x="2302" y="10875"/>
                    <a:pt x="3136" y="11009"/>
                    <a:pt x="4036" y="11109"/>
                  </a:cubicBezTo>
                  <a:cubicBezTo>
                    <a:pt x="4200" y="11115"/>
                    <a:pt x="4366" y="11118"/>
                    <a:pt x="4534" y="11118"/>
                  </a:cubicBezTo>
                  <a:cubicBezTo>
                    <a:pt x="6102" y="11118"/>
                    <a:pt x="7800" y="10853"/>
                    <a:pt x="9307" y="10642"/>
                  </a:cubicBezTo>
                  <a:cubicBezTo>
                    <a:pt x="10207" y="10508"/>
                    <a:pt x="11141" y="10341"/>
                    <a:pt x="12042" y="10175"/>
                  </a:cubicBezTo>
                  <a:cubicBezTo>
                    <a:pt x="16479" y="9341"/>
                    <a:pt x="20848" y="8140"/>
                    <a:pt x="25018" y="6472"/>
                  </a:cubicBezTo>
                  <a:cubicBezTo>
                    <a:pt x="24084" y="6138"/>
                    <a:pt x="23217" y="5805"/>
                    <a:pt x="22316" y="5471"/>
                  </a:cubicBezTo>
                  <a:cubicBezTo>
                    <a:pt x="19547" y="4471"/>
                    <a:pt x="16745" y="3470"/>
                    <a:pt x="14010" y="2402"/>
                  </a:cubicBezTo>
                  <a:cubicBezTo>
                    <a:pt x="13376" y="2169"/>
                    <a:pt x="12709" y="1969"/>
                    <a:pt x="12075" y="1702"/>
                  </a:cubicBezTo>
                  <a:cubicBezTo>
                    <a:pt x="10841" y="1235"/>
                    <a:pt x="9540" y="801"/>
                    <a:pt x="8306" y="334"/>
                  </a:cubicBezTo>
                  <a:cubicBezTo>
                    <a:pt x="8073" y="268"/>
                    <a:pt x="7906" y="201"/>
                    <a:pt x="7706" y="134"/>
                  </a:cubicBezTo>
                  <a:cubicBezTo>
                    <a:pt x="7639" y="67"/>
                    <a:pt x="7505" y="34"/>
                    <a:pt x="7405" y="1"/>
                  </a:cubicBezTo>
                  <a:close/>
                </a:path>
              </a:pathLst>
            </a:custGeom>
            <a:solidFill>
              <a:srgbClr val="775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5267275" y="3909075"/>
              <a:ext cx="354425" cy="276300"/>
            </a:xfrm>
            <a:custGeom>
              <a:rect b="b" l="l" r="r" t="t"/>
              <a:pathLst>
                <a:path extrusionOk="0" h="11052" w="14177">
                  <a:moveTo>
                    <a:pt x="7405" y="0"/>
                  </a:moveTo>
                  <a:cubicBezTo>
                    <a:pt x="7972" y="2736"/>
                    <a:pt x="7372" y="6972"/>
                    <a:pt x="0" y="9307"/>
                  </a:cubicBezTo>
                  <a:cubicBezTo>
                    <a:pt x="467" y="9774"/>
                    <a:pt x="967" y="10141"/>
                    <a:pt x="1535" y="10441"/>
                  </a:cubicBezTo>
                  <a:cubicBezTo>
                    <a:pt x="2302" y="10808"/>
                    <a:pt x="3136" y="10942"/>
                    <a:pt x="4036" y="11042"/>
                  </a:cubicBezTo>
                  <a:cubicBezTo>
                    <a:pt x="4200" y="11048"/>
                    <a:pt x="4366" y="11051"/>
                    <a:pt x="4534" y="11051"/>
                  </a:cubicBezTo>
                  <a:cubicBezTo>
                    <a:pt x="6102" y="11051"/>
                    <a:pt x="7800" y="10786"/>
                    <a:pt x="9307" y="10575"/>
                  </a:cubicBezTo>
                  <a:cubicBezTo>
                    <a:pt x="9907" y="10475"/>
                    <a:pt x="10574" y="10341"/>
                    <a:pt x="11208" y="10274"/>
                  </a:cubicBezTo>
                  <a:cubicBezTo>
                    <a:pt x="11508" y="10241"/>
                    <a:pt x="11742" y="10208"/>
                    <a:pt x="12042" y="10141"/>
                  </a:cubicBezTo>
                  <a:cubicBezTo>
                    <a:pt x="12642" y="9174"/>
                    <a:pt x="13143" y="8173"/>
                    <a:pt x="13476" y="7139"/>
                  </a:cubicBezTo>
                  <a:cubicBezTo>
                    <a:pt x="13977" y="5638"/>
                    <a:pt x="14177" y="4003"/>
                    <a:pt x="14010" y="2436"/>
                  </a:cubicBezTo>
                  <a:lnTo>
                    <a:pt x="13009" y="2069"/>
                  </a:lnTo>
                  <a:cubicBezTo>
                    <a:pt x="12709" y="1935"/>
                    <a:pt x="12376" y="1868"/>
                    <a:pt x="12075" y="1735"/>
                  </a:cubicBezTo>
                  <a:cubicBezTo>
                    <a:pt x="10841" y="1268"/>
                    <a:pt x="9540" y="801"/>
                    <a:pt x="8306" y="334"/>
                  </a:cubicBezTo>
                  <a:cubicBezTo>
                    <a:pt x="8073" y="267"/>
                    <a:pt x="7906" y="234"/>
                    <a:pt x="7706" y="134"/>
                  </a:cubicBezTo>
                  <a:cubicBezTo>
                    <a:pt x="7639" y="101"/>
                    <a:pt x="7505" y="67"/>
                    <a:pt x="7405" y="0"/>
                  </a:cubicBezTo>
                  <a:close/>
                </a:path>
              </a:pathLst>
            </a:custGeom>
            <a:solidFill>
              <a:srgbClr val="8E5D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5267275" y="3908250"/>
              <a:ext cx="222675" cy="276875"/>
            </a:xfrm>
            <a:custGeom>
              <a:rect b="b" l="l" r="r" t="t"/>
              <a:pathLst>
                <a:path extrusionOk="0" h="11075" w="8907">
                  <a:moveTo>
                    <a:pt x="7405" y="0"/>
                  </a:moveTo>
                  <a:cubicBezTo>
                    <a:pt x="7972" y="2769"/>
                    <a:pt x="7372" y="7005"/>
                    <a:pt x="0" y="9340"/>
                  </a:cubicBezTo>
                  <a:cubicBezTo>
                    <a:pt x="467" y="9807"/>
                    <a:pt x="967" y="10174"/>
                    <a:pt x="1535" y="10474"/>
                  </a:cubicBezTo>
                  <a:cubicBezTo>
                    <a:pt x="2302" y="10841"/>
                    <a:pt x="3136" y="10975"/>
                    <a:pt x="4036" y="11075"/>
                  </a:cubicBezTo>
                  <a:cubicBezTo>
                    <a:pt x="5070" y="10274"/>
                    <a:pt x="6004" y="9307"/>
                    <a:pt x="6738" y="8206"/>
                  </a:cubicBezTo>
                  <a:cubicBezTo>
                    <a:pt x="8239" y="6071"/>
                    <a:pt x="8906" y="2936"/>
                    <a:pt x="8306" y="334"/>
                  </a:cubicBezTo>
                  <a:cubicBezTo>
                    <a:pt x="8073" y="267"/>
                    <a:pt x="7906" y="234"/>
                    <a:pt x="7706" y="134"/>
                  </a:cubicBezTo>
                  <a:cubicBezTo>
                    <a:pt x="7639" y="100"/>
                    <a:pt x="7505" y="67"/>
                    <a:pt x="7405" y="0"/>
                  </a:cubicBezTo>
                  <a:close/>
                </a:path>
              </a:pathLst>
            </a:custGeom>
            <a:solidFill>
              <a:srgbClr val="FDF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5547475" y="3959950"/>
              <a:ext cx="74225" cy="205175"/>
            </a:xfrm>
            <a:custGeom>
              <a:rect b="b" l="l" r="r" t="t"/>
              <a:pathLst>
                <a:path extrusionOk="0" h="8207" w="2969">
                  <a:moveTo>
                    <a:pt x="1801" y="0"/>
                  </a:moveTo>
                  <a:lnTo>
                    <a:pt x="1801" y="0"/>
                  </a:lnTo>
                  <a:cubicBezTo>
                    <a:pt x="1868" y="367"/>
                    <a:pt x="1935" y="734"/>
                    <a:pt x="1968" y="1101"/>
                  </a:cubicBezTo>
                  <a:cubicBezTo>
                    <a:pt x="2102" y="2535"/>
                    <a:pt x="1868" y="3936"/>
                    <a:pt x="1468" y="5337"/>
                  </a:cubicBezTo>
                  <a:cubicBezTo>
                    <a:pt x="1101" y="6338"/>
                    <a:pt x="601" y="7272"/>
                    <a:pt x="0" y="8206"/>
                  </a:cubicBezTo>
                  <a:cubicBezTo>
                    <a:pt x="300" y="8173"/>
                    <a:pt x="534" y="8106"/>
                    <a:pt x="834" y="8073"/>
                  </a:cubicBezTo>
                  <a:cubicBezTo>
                    <a:pt x="1434" y="7105"/>
                    <a:pt x="1935" y="6105"/>
                    <a:pt x="2268" y="5071"/>
                  </a:cubicBezTo>
                  <a:cubicBezTo>
                    <a:pt x="2769" y="3569"/>
                    <a:pt x="2969" y="1935"/>
                    <a:pt x="2802" y="367"/>
                  </a:cubicBezTo>
                  <a:lnTo>
                    <a:pt x="1801" y="0"/>
                  </a:lnTo>
                  <a:close/>
                </a:path>
              </a:pathLst>
            </a:custGeom>
            <a:solidFill>
              <a:srgbClr val="FDFC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5008750" y="3959950"/>
              <a:ext cx="43375" cy="43375"/>
            </a:xfrm>
            <a:custGeom>
              <a:rect b="b" l="l" r="r" t="t"/>
              <a:pathLst>
                <a:path extrusionOk="0" h="1735" w="1735">
                  <a:moveTo>
                    <a:pt x="868" y="0"/>
                  </a:moveTo>
                  <a:cubicBezTo>
                    <a:pt x="367" y="0"/>
                    <a:pt x="0" y="367"/>
                    <a:pt x="0" y="868"/>
                  </a:cubicBezTo>
                  <a:cubicBezTo>
                    <a:pt x="0" y="1368"/>
                    <a:pt x="367" y="1735"/>
                    <a:pt x="868" y="1735"/>
                  </a:cubicBezTo>
                  <a:cubicBezTo>
                    <a:pt x="1368" y="1735"/>
                    <a:pt x="1735" y="1368"/>
                    <a:pt x="1735" y="868"/>
                  </a:cubicBezTo>
                  <a:cubicBezTo>
                    <a:pt x="1735" y="401"/>
                    <a:pt x="1368" y="0"/>
                    <a:pt x="868" y="0"/>
                  </a:cubicBezTo>
                  <a:close/>
                </a:path>
              </a:pathLst>
            </a:custGeom>
            <a:solidFill>
              <a:srgbClr val="3B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5030425" y="3966625"/>
              <a:ext cx="15050" cy="15025"/>
            </a:xfrm>
            <a:custGeom>
              <a:rect b="b" l="l" r="r" t="t"/>
              <a:pathLst>
                <a:path extrusionOk="0" h="601" w="602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5021250" y="3985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1" y="234"/>
                    <a:pt x="67" y="334"/>
                    <a:pt x="168" y="334"/>
                  </a:cubicBezTo>
                  <a:cubicBezTo>
                    <a:pt x="234" y="334"/>
                    <a:pt x="334" y="234"/>
                    <a:pt x="334" y="167"/>
                  </a:cubicBezTo>
                  <a:cubicBezTo>
                    <a:pt x="334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4864475" y="4010825"/>
              <a:ext cx="114275" cy="51725"/>
            </a:xfrm>
            <a:custGeom>
              <a:rect b="b" l="l" r="r" t="t"/>
              <a:pathLst>
                <a:path extrusionOk="0" h="2069" w="4571">
                  <a:moveTo>
                    <a:pt x="3837" y="0"/>
                  </a:moveTo>
                  <a:lnTo>
                    <a:pt x="1" y="1868"/>
                  </a:lnTo>
                  <a:lnTo>
                    <a:pt x="3336" y="2068"/>
                  </a:lnTo>
                  <a:cubicBezTo>
                    <a:pt x="4571" y="1168"/>
                    <a:pt x="3837" y="0"/>
                    <a:pt x="3837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864475" y="3989975"/>
              <a:ext cx="99275" cy="67575"/>
            </a:xfrm>
            <a:custGeom>
              <a:rect b="b" l="l" r="r" t="t"/>
              <a:pathLst>
                <a:path extrusionOk="0" h="2703" w="3971">
                  <a:moveTo>
                    <a:pt x="2903" y="0"/>
                  </a:moveTo>
                  <a:cubicBezTo>
                    <a:pt x="2903" y="0"/>
                    <a:pt x="1135" y="901"/>
                    <a:pt x="1" y="2702"/>
                  </a:cubicBezTo>
                  <a:cubicBezTo>
                    <a:pt x="1" y="2702"/>
                    <a:pt x="2969" y="2202"/>
                    <a:pt x="3170" y="2068"/>
                  </a:cubicBezTo>
                  <a:cubicBezTo>
                    <a:pt x="3403" y="1968"/>
                    <a:pt x="3970" y="1234"/>
                    <a:pt x="3837" y="834"/>
                  </a:cubicBezTo>
                  <a:cubicBezTo>
                    <a:pt x="3737" y="400"/>
                    <a:pt x="3103" y="667"/>
                    <a:pt x="2903" y="0"/>
                  </a:cubicBezTo>
                  <a:close/>
                </a:path>
              </a:pathLst>
            </a:custGeom>
            <a:solidFill>
              <a:srgbClr val="39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38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236" name="Google Shape;2236;p38"/>
          <p:cNvGrpSpPr/>
          <p:nvPr/>
        </p:nvGrpSpPr>
        <p:grpSpPr>
          <a:xfrm>
            <a:off x="5927197" y="1287084"/>
            <a:ext cx="1773900" cy="843686"/>
            <a:chOff x="4781600" y="3472301"/>
            <a:chExt cx="1773900" cy="843686"/>
          </a:xfrm>
        </p:grpSpPr>
        <p:sp>
          <p:nvSpPr>
            <p:cNvPr id="2237" name="Google Shape;2237;p38"/>
            <p:cNvSpPr txBox="1"/>
            <p:nvPr/>
          </p:nvSpPr>
          <p:spPr>
            <a:xfrm>
              <a:off x="4781600" y="347230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8" name="Google Shape;2238;p38"/>
            <p:cNvSpPr txBox="1"/>
            <p:nvPr/>
          </p:nvSpPr>
          <p:spPr>
            <a:xfrm>
              <a:off x="47816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9" name="Google Shape;2239;p38"/>
          <p:cNvGrpSpPr/>
          <p:nvPr/>
        </p:nvGrpSpPr>
        <p:grpSpPr>
          <a:xfrm>
            <a:off x="473800" y="2769659"/>
            <a:ext cx="1773900" cy="843836"/>
            <a:chOff x="415700" y="3472151"/>
            <a:chExt cx="1773900" cy="843836"/>
          </a:xfrm>
        </p:grpSpPr>
        <p:sp>
          <p:nvSpPr>
            <p:cNvPr id="2240" name="Google Shape;2240;p38"/>
            <p:cNvSpPr txBox="1"/>
            <p:nvPr/>
          </p:nvSpPr>
          <p:spPr>
            <a:xfrm>
              <a:off x="415700" y="3472151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38"/>
            <p:cNvSpPr txBox="1"/>
            <p:nvPr/>
          </p:nvSpPr>
          <p:spPr>
            <a:xfrm>
              <a:off x="4157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2" name="Google Shape;2242;p38"/>
          <p:cNvGrpSpPr/>
          <p:nvPr/>
        </p:nvGrpSpPr>
        <p:grpSpPr>
          <a:xfrm>
            <a:off x="6972300" y="2771230"/>
            <a:ext cx="1773900" cy="840673"/>
            <a:chOff x="6958750" y="1621731"/>
            <a:chExt cx="1773900" cy="840673"/>
          </a:xfrm>
        </p:grpSpPr>
        <p:sp>
          <p:nvSpPr>
            <p:cNvPr id="2243" name="Google Shape;2243;p38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4" name="Google Shape;2244;p38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5" name="Google Shape;2245;p38"/>
          <p:cNvGrpSpPr/>
          <p:nvPr/>
        </p:nvGrpSpPr>
        <p:grpSpPr>
          <a:xfrm>
            <a:off x="1442903" y="1294817"/>
            <a:ext cx="1773900" cy="828197"/>
            <a:chOff x="2604431" y="1634207"/>
            <a:chExt cx="1773900" cy="828197"/>
          </a:xfrm>
        </p:grpSpPr>
        <p:sp>
          <p:nvSpPr>
            <p:cNvPr id="2246" name="Google Shape;2246;p38"/>
            <p:cNvSpPr txBox="1"/>
            <p:nvPr/>
          </p:nvSpPr>
          <p:spPr>
            <a:xfrm>
              <a:off x="2604431" y="1885805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38"/>
            <p:cNvSpPr txBox="1"/>
            <p:nvPr/>
          </p:nvSpPr>
          <p:spPr>
            <a:xfrm>
              <a:off x="2604431" y="1634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48" name="Google Shape;2248;p38"/>
          <p:cNvSpPr/>
          <p:nvPr/>
        </p:nvSpPr>
        <p:spPr>
          <a:xfrm>
            <a:off x="4409464" y="2434961"/>
            <a:ext cx="135724" cy="136798"/>
          </a:xfrm>
          <a:custGeom>
            <a:rect b="b" l="l" r="r" t="t"/>
            <a:pathLst>
              <a:path extrusionOk="0" h="4204" w="4171">
                <a:moveTo>
                  <a:pt x="3470" y="0"/>
                </a:moveTo>
                <a:cubicBezTo>
                  <a:pt x="1535" y="1034"/>
                  <a:pt x="2403" y="3069"/>
                  <a:pt x="4170" y="2836"/>
                </a:cubicBezTo>
                <a:cubicBezTo>
                  <a:pt x="1502" y="4203"/>
                  <a:pt x="1" y="167"/>
                  <a:pt x="3470" y="0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8"/>
          <p:cNvSpPr/>
          <p:nvPr/>
        </p:nvSpPr>
        <p:spPr>
          <a:xfrm>
            <a:off x="4057039" y="2484961"/>
            <a:ext cx="135724" cy="136798"/>
          </a:xfrm>
          <a:custGeom>
            <a:rect b="b" l="l" r="r" t="t"/>
            <a:pathLst>
              <a:path extrusionOk="0" h="4204" w="4171">
                <a:moveTo>
                  <a:pt x="3470" y="0"/>
                </a:moveTo>
                <a:cubicBezTo>
                  <a:pt x="1535" y="1034"/>
                  <a:pt x="2403" y="3069"/>
                  <a:pt x="4170" y="2836"/>
                </a:cubicBezTo>
                <a:cubicBezTo>
                  <a:pt x="1502" y="4203"/>
                  <a:pt x="1" y="167"/>
                  <a:pt x="3470" y="0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0" name="Google Shape;2250;p38"/>
          <p:cNvGrpSpPr/>
          <p:nvPr/>
        </p:nvGrpSpPr>
        <p:grpSpPr>
          <a:xfrm>
            <a:off x="3305283" y="2266909"/>
            <a:ext cx="2533434" cy="2528099"/>
            <a:chOff x="3305283" y="2266909"/>
            <a:chExt cx="2533434" cy="2528099"/>
          </a:xfrm>
        </p:grpSpPr>
        <p:grpSp>
          <p:nvGrpSpPr>
            <p:cNvPr id="2251" name="Google Shape;2251;p38"/>
            <p:cNvGrpSpPr/>
            <p:nvPr/>
          </p:nvGrpSpPr>
          <p:grpSpPr>
            <a:xfrm>
              <a:off x="3305283" y="2266909"/>
              <a:ext cx="2533434" cy="2528099"/>
              <a:chOff x="1620500" y="2985075"/>
              <a:chExt cx="1946400" cy="1942301"/>
            </a:xfrm>
          </p:grpSpPr>
          <p:sp>
            <p:nvSpPr>
              <p:cNvPr id="2252" name="Google Shape;2252;p38"/>
              <p:cNvSpPr/>
              <p:nvPr/>
            </p:nvSpPr>
            <p:spPr>
              <a:xfrm>
                <a:off x="1784775" y="3543800"/>
                <a:ext cx="355275" cy="1248425"/>
              </a:xfrm>
              <a:custGeom>
                <a:rect b="b" l="l" r="r" t="t"/>
                <a:pathLst>
                  <a:path extrusionOk="0" fill="none" h="49937" w="14211">
                    <a:moveTo>
                      <a:pt x="14211" y="1"/>
                    </a:moveTo>
                    <a:lnTo>
                      <a:pt x="2669" y="18981"/>
                    </a:lnTo>
                    <a:lnTo>
                      <a:pt x="1" y="49937"/>
                    </a:lnTo>
                  </a:path>
                </a:pathLst>
              </a:custGeom>
              <a:noFill/>
              <a:ln cap="rnd" cmpd="sng" w="5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8"/>
              <p:cNvSpPr/>
              <p:nvPr/>
            </p:nvSpPr>
            <p:spPr>
              <a:xfrm>
                <a:off x="2211750" y="3566325"/>
                <a:ext cx="96750" cy="1203400"/>
              </a:xfrm>
              <a:custGeom>
                <a:rect b="b" l="l" r="r" t="t"/>
                <a:pathLst>
                  <a:path extrusionOk="0" fill="none" h="48136" w="3870">
                    <a:moveTo>
                      <a:pt x="3870" y="1"/>
                    </a:moveTo>
                    <a:lnTo>
                      <a:pt x="1" y="17246"/>
                    </a:lnTo>
                    <a:lnTo>
                      <a:pt x="3036" y="48135"/>
                    </a:lnTo>
                  </a:path>
                </a:pathLst>
              </a:custGeom>
              <a:noFill/>
              <a:ln cap="rnd" cmpd="sng" w="5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8"/>
              <p:cNvSpPr/>
              <p:nvPr/>
            </p:nvSpPr>
            <p:spPr>
              <a:xfrm>
                <a:off x="2567000" y="3390375"/>
                <a:ext cx="765575" cy="1044925"/>
              </a:xfrm>
              <a:custGeom>
                <a:rect b="b" l="l" r="r" t="t"/>
                <a:pathLst>
                  <a:path extrusionOk="0" fill="none" h="41797" w="30623">
                    <a:moveTo>
                      <a:pt x="29522" y="41797"/>
                    </a:moveTo>
                    <a:cubicBezTo>
                      <a:pt x="6138" y="32490"/>
                      <a:pt x="30623" y="9941"/>
                      <a:pt x="1" y="0"/>
                    </a:cubicBezTo>
                  </a:path>
                </a:pathLst>
              </a:custGeom>
              <a:noFill/>
              <a:ln cap="rnd" cmpd="sng" w="112575">
                <a:solidFill>
                  <a:srgbClr val="FE78B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8"/>
              <p:cNvSpPr/>
              <p:nvPr/>
            </p:nvSpPr>
            <p:spPr>
              <a:xfrm>
                <a:off x="3191625" y="4300175"/>
                <a:ext cx="309400" cy="286075"/>
              </a:xfrm>
              <a:custGeom>
                <a:rect b="b" l="l" r="r" t="t"/>
                <a:pathLst>
                  <a:path extrusionOk="0" h="11443" w="12376">
                    <a:moveTo>
                      <a:pt x="8506" y="1502"/>
                    </a:moveTo>
                    <a:cubicBezTo>
                      <a:pt x="5804" y="1"/>
                      <a:pt x="2535" y="668"/>
                      <a:pt x="1301" y="3003"/>
                    </a:cubicBezTo>
                    <a:cubicBezTo>
                      <a:pt x="0" y="5338"/>
                      <a:pt x="1168" y="8440"/>
                      <a:pt x="3870" y="9941"/>
                    </a:cubicBezTo>
                    <a:cubicBezTo>
                      <a:pt x="6605" y="11443"/>
                      <a:pt x="9841" y="10775"/>
                      <a:pt x="11108" y="8440"/>
                    </a:cubicBezTo>
                    <a:cubicBezTo>
                      <a:pt x="12376" y="6105"/>
                      <a:pt x="11275" y="3003"/>
                      <a:pt x="8506" y="1502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8"/>
              <p:cNvSpPr/>
              <p:nvPr/>
            </p:nvSpPr>
            <p:spPr>
              <a:xfrm>
                <a:off x="3304200" y="4429450"/>
                <a:ext cx="262700" cy="393625"/>
              </a:xfrm>
              <a:custGeom>
                <a:rect b="b" l="l" r="r" t="t"/>
                <a:pathLst>
                  <a:path extrusionOk="0" h="15745" w="10508">
                    <a:moveTo>
                      <a:pt x="2169" y="667"/>
                    </a:moveTo>
                    <a:cubicBezTo>
                      <a:pt x="3603" y="1435"/>
                      <a:pt x="5838" y="2402"/>
                      <a:pt x="6939" y="2402"/>
                    </a:cubicBezTo>
                    <a:cubicBezTo>
                      <a:pt x="8006" y="2402"/>
                      <a:pt x="10341" y="6138"/>
                      <a:pt x="10441" y="8273"/>
                    </a:cubicBezTo>
                    <a:cubicBezTo>
                      <a:pt x="10508" y="10508"/>
                      <a:pt x="9541" y="13577"/>
                      <a:pt x="8707" y="14644"/>
                    </a:cubicBezTo>
                    <a:cubicBezTo>
                      <a:pt x="7873" y="15745"/>
                      <a:pt x="6705" y="15645"/>
                      <a:pt x="6772" y="13744"/>
                    </a:cubicBezTo>
                    <a:cubicBezTo>
                      <a:pt x="6839" y="11775"/>
                      <a:pt x="7139" y="8740"/>
                      <a:pt x="2536" y="6338"/>
                    </a:cubicBezTo>
                    <a:cubicBezTo>
                      <a:pt x="0" y="5004"/>
                      <a:pt x="3003" y="5137"/>
                      <a:pt x="2836" y="3836"/>
                    </a:cubicBezTo>
                    <a:cubicBezTo>
                      <a:pt x="2702" y="2469"/>
                      <a:pt x="868" y="0"/>
                      <a:pt x="2169" y="667"/>
                    </a:cubicBezTo>
                    <a:close/>
                  </a:path>
                </a:pathLst>
              </a:custGeom>
              <a:solidFill>
                <a:srgbClr val="4F5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8"/>
              <p:cNvSpPr/>
              <p:nvPr/>
            </p:nvSpPr>
            <p:spPr>
              <a:xfrm>
                <a:off x="3320050" y="4416100"/>
                <a:ext cx="42550" cy="42550"/>
              </a:xfrm>
              <a:custGeom>
                <a:rect b="b" l="l" r="r" t="t"/>
                <a:pathLst>
                  <a:path extrusionOk="0" h="1702" w="1702">
                    <a:moveTo>
                      <a:pt x="834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35"/>
                      <a:pt x="367" y="1702"/>
                      <a:pt x="867" y="1702"/>
                    </a:cubicBezTo>
                    <a:cubicBezTo>
                      <a:pt x="1334" y="1702"/>
                      <a:pt x="1701" y="1335"/>
                      <a:pt x="1701" y="835"/>
                    </a:cubicBezTo>
                    <a:cubicBezTo>
                      <a:pt x="1668" y="368"/>
                      <a:pt x="1301" y="1"/>
                      <a:pt x="834" y="1"/>
                    </a:cubicBezTo>
                    <a:close/>
                  </a:path>
                </a:pathLst>
              </a:custGeom>
              <a:solidFill>
                <a:srgbClr val="333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8"/>
              <p:cNvSpPr/>
              <p:nvPr/>
            </p:nvSpPr>
            <p:spPr>
              <a:xfrm>
                <a:off x="3315875" y="4539525"/>
                <a:ext cx="200175" cy="271050"/>
              </a:xfrm>
              <a:custGeom>
                <a:rect b="b" l="l" r="r" t="t"/>
                <a:pathLst>
                  <a:path extrusionOk="0" h="10842" w="8007">
                    <a:moveTo>
                      <a:pt x="6805" y="10842"/>
                    </a:moveTo>
                    <a:cubicBezTo>
                      <a:pt x="6505" y="10608"/>
                      <a:pt x="6305" y="10108"/>
                      <a:pt x="6305" y="9274"/>
                    </a:cubicBezTo>
                    <a:cubicBezTo>
                      <a:pt x="6372" y="7339"/>
                      <a:pt x="6672" y="4270"/>
                      <a:pt x="2069" y="1902"/>
                    </a:cubicBezTo>
                    <a:cubicBezTo>
                      <a:pt x="0" y="834"/>
                      <a:pt x="1635" y="701"/>
                      <a:pt x="2202" y="1"/>
                    </a:cubicBezTo>
                    <a:cubicBezTo>
                      <a:pt x="6238" y="1101"/>
                      <a:pt x="8006" y="5204"/>
                      <a:pt x="6805" y="10842"/>
                    </a:cubicBezTo>
                    <a:close/>
                  </a:path>
                </a:pathLst>
              </a:custGeom>
              <a:solidFill>
                <a:srgbClr val="333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8"/>
              <p:cNvSpPr/>
              <p:nvPr/>
            </p:nvSpPr>
            <p:spPr>
              <a:xfrm>
                <a:off x="3473475" y="4728825"/>
                <a:ext cx="75925" cy="92600"/>
              </a:xfrm>
              <a:custGeom>
                <a:rect b="b" l="l" r="r" t="t"/>
                <a:pathLst>
                  <a:path extrusionOk="0" h="3704" w="3037">
                    <a:moveTo>
                      <a:pt x="3036" y="368"/>
                    </a:moveTo>
                    <a:cubicBezTo>
                      <a:pt x="2736" y="1335"/>
                      <a:pt x="2336" y="2169"/>
                      <a:pt x="2002" y="2636"/>
                    </a:cubicBezTo>
                    <a:cubicBezTo>
                      <a:pt x="1168" y="3703"/>
                      <a:pt x="1" y="3637"/>
                      <a:pt x="34" y="1702"/>
                    </a:cubicBezTo>
                    <a:cubicBezTo>
                      <a:pt x="34" y="1201"/>
                      <a:pt x="68" y="634"/>
                      <a:pt x="34" y="1"/>
                    </a:cubicBezTo>
                    <a:cubicBezTo>
                      <a:pt x="1068" y="534"/>
                      <a:pt x="1936" y="701"/>
                      <a:pt x="3036" y="368"/>
                    </a:cubicBezTo>
                    <a:close/>
                  </a:path>
                </a:pathLst>
              </a:custGeom>
              <a:solidFill>
                <a:srgbClr val="333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8"/>
              <p:cNvSpPr/>
              <p:nvPr/>
            </p:nvSpPr>
            <p:spPr>
              <a:xfrm>
                <a:off x="2259030" y="4673151"/>
                <a:ext cx="414475" cy="104275"/>
              </a:xfrm>
              <a:custGeom>
                <a:rect b="b" l="l" r="r" t="t"/>
                <a:pathLst>
                  <a:path extrusionOk="0" fill="none" h="4171" w="16579">
                    <a:moveTo>
                      <a:pt x="0" y="4170"/>
                    </a:moveTo>
                    <a:cubicBezTo>
                      <a:pt x="3536" y="3703"/>
                      <a:pt x="12242" y="1"/>
                      <a:pt x="16579" y="3803"/>
                    </a:cubicBezTo>
                  </a:path>
                </a:pathLst>
              </a:custGeom>
              <a:noFill/>
              <a:ln cap="rnd" cmpd="sng" w="4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8"/>
              <p:cNvSpPr/>
              <p:nvPr/>
            </p:nvSpPr>
            <p:spPr>
              <a:xfrm>
                <a:off x="2259030" y="4737376"/>
                <a:ext cx="465350" cy="164300"/>
              </a:xfrm>
              <a:custGeom>
                <a:rect b="b" l="l" r="r" t="t"/>
                <a:pathLst>
                  <a:path extrusionOk="0" fill="none" h="6572" w="18614">
                    <a:moveTo>
                      <a:pt x="0" y="1668"/>
                    </a:moveTo>
                    <a:cubicBezTo>
                      <a:pt x="3536" y="2002"/>
                      <a:pt x="14177" y="0"/>
                      <a:pt x="18614" y="6571"/>
                    </a:cubicBezTo>
                  </a:path>
                </a:pathLst>
              </a:custGeom>
              <a:noFill/>
              <a:ln cap="rnd" cmpd="sng" w="4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8"/>
              <p:cNvSpPr/>
              <p:nvPr/>
            </p:nvSpPr>
            <p:spPr>
              <a:xfrm>
                <a:off x="1759412" y="4700526"/>
                <a:ext cx="415325" cy="104250"/>
              </a:xfrm>
              <a:custGeom>
                <a:rect b="b" l="l" r="r" t="t"/>
                <a:pathLst>
                  <a:path extrusionOk="0" fill="none" h="4170" w="16613">
                    <a:moveTo>
                      <a:pt x="0" y="4170"/>
                    </a:moveTo>
                    <a:cubicBezTo>
                      <a:pt x="3569" y="3703"/>
                      <a:pt x="12276" y="0"/>
                      <a:pt x="16612" y="3803"/>
                    </a:cubicBezTo>
                  </a:path>
                </a:pathLst>
              </a:custGeom>
              <a:noFill/>
              <a:ln cap="rnd" cmpd="sng" w="4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8"/>
              <p:cNvSpPr/>
              <p:nvPr/>
            </p:nvSpPr>
            <p:spPr>
              <a:xfrm>
                <a:off x="1759412" y="4763901"/>
                <a:ext cx="466175" cy="163475"/>
              </a:xfrm>
              <a:custGeom>
                <a:rect b="b" l="l" r="r" t="t"/>
                <a:pathLst>
                  <a:path extrusionOk="0" fill="none" h="6539" w="18647">
                    <a:moveTo>
                      <a:pt x="0" y="1668"/>
                    </a:moveTo>
                    <a:cubicBezTo>
                      <a:pt x="3569" y="2002"/>
                      <a:pt x="14177" y="0"/>
                      <a:pt x="18647" y="6538"/>
                    </a:cubicBezTo>
                  </a:path>
                </a:pathLst>
              </a:custGeom>
              <a:noFill/>
              <a:ln cap="rnd" cmpd="sng" w="40025">
                <a:solidFill>
                  <a:srgbClr val="4F57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8"/>
              <p:cNvSpPr/>
              <p:nvPr/>
            </p:nvSpPr>
            <p:spPr>
              <a:xfrm>
                <a:off x="1620500" y="2985075"/>
                <a:ext cx="1145000" cy="650500"/>
              </a:xfrm>
              <a:custGeom>
                <a:rect b="b" l="l" r="r" t="t"/>
                <a:pathLst>
                  <a:path extrusionOk="0" h="26020" w="45800">
                    <a:moveTo>
                      <a:pt x="6005" y="12443"/>
                    </a:moveTo>
                    <a:cubicBezTo>
                      <a:pt x="3436" y="13177"/>
                      <a:pt x="0" y="13710"/>
                      <a:pt x="334" y="15245"/>
                    </a:cubicBezTo>
                    <a:cubicBezTo>
                      <a:pt x="567" y="16179"/>
                      <a:pt x="4103" y="15378"/>
                      <a:pt x="5971" y="14945"/>
                    </a:cubicBezTo>
                    <a:cubicBezTo>
                      <a:pt x="4470" y="15512"/>
                      <a:pt x="100" y="17046"/>
                      <a:pt x="467" y="18347"/>
                    </a:cubicBezTo>
                    <a:cubicBezTo>
                      <a:pt x="768" y="19348"/>
                      <a:pt x="4437" y="17913"/>
                      <a:pt x="6138" y="17413"/>
                    </a:cubicBezTo>
                    <a:cubicBezTo>
                      <a:pt x="4504" y="18080"/>
                      <a:pt x="1835" y="19381"/>
                      <a:pt x="2235" y="20315"/>
                    </a:cubicBezTo>
                    <a:cubicBezTo>
                      <a:pt x="2802" y="21616"/>
                      <a:pt x="6338" y="19948"/>
                      <a:pt x="7773" y="19481"/>
                    </a:cubicBezTo>
                    <a:cubicBezTo>
                      <a:pt x="9307" y="20349"/>
                      <a:pt x="16779" y="23417"/>
                      <a:pt x="24284" y="24585"/>
                    </a:cubicBezTo>
                    <a:cubicBezTo>
                      <a:pt x="33624" y="26019"/>
                      <a:pt x="45032" y="24418"/>
                      <a:pt x="45533" y="13344"/>
                    </a:cubicBezTo>
                    <a:cubicBezTo>
                      <a:pt x="45800" y="7306"/>
                      <a:pt x="39262" y="1969"/>
                      <a:pt x="28421" y="1001"/>
                    </a:cubicBezTo>
                    <a:cubicBezTo>
                      <a:pt x="17413" y="1"/>
                      <a:pt x="9907" y="6405"/>
                      <a:pt x="6005" y="12443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8"/>
              <p:cNvSpPr/>
              <p:nvPr/>
            </p:nvSpPr>
            <p:spPr>
              <a:xfrm>
                <a:off x="2005775" y="3072650"/>
                <a:ext cx="851450" cy="500375"/>
              </a:xfrm>
              <a:custGeom>
                <a:rect b="b" l="l" r="r" t="t"/>
                <a:pathLst>
                  <a:path extrusionOk="0" h="20015" w="34058">
                    <a:moveTo>
                      <a:pt x="434" y="10007"/>
                    </a:moveTo>
                    <a:cubicBezTo>
                      <a:pt x="0" y="12242"/>
                      <a:pt x="6572" y="17513"/>
                      <a:pt x="14110" y="18247"/>
                    </a:cubicBezTo>
                    <a:cubicBezTo>
                      <a:pt x="32157" y="20014"/>
                      <a:pt x="34058" y="67"/>
                      <a:pt x="15912" y="0"/>
                    </a:cubicBezTo>
                    <a:cubicBezTo>
                      <a:pt x="13210" y="0"/>
                      <a:pt x="11375" y="467"/>
                      <a:pt x="8940" y="1835"/>
                    </a:cubicBezTo>
                    <a:cubicBezTo>
                      <a:pt x="6405" y="3269"/>
                      <a:pt x="8206" y="6171"/>
                      <a:pt x="9807" y="8907"/>
                    </a:cubicBezTo>
                    <a:cubicBezTo>
                      <a:pt x="8873" y="7405"/>
                      <a:pt x="6638" y="3036"/>
                      <a:pt x="5137" y="4370"/>
                    </a:cubicBezTo>
                    <a:cubicBezTo>
                      <a:pt x="3703" y="5671"/>
                      <a:pt x="7306" y="9740"/>
                      <a:pt x="8440" y="11442"/>
                    </a:cubicBezTo>
                    <a:cubicBezTo>
                      <a:pt x="7272" y="10007"/>
                      <a:pt x="3870" y="5004"/>
                      <a:pt x="2569" y="6672"/>
                    </a:cubicBezTo>
                    <a:cubicBezTo>
                      <a:pt x="768" y="8907"/>
                      <a:pt x="5738" y="11575"/>
                      <a:pt x="7272" y="12976"/>
                    </a:cubicBezTo>
                    <a:cubicBezTo>
                      <a:pt x="5538" y="12009"/>
                      <a:pt x="934" y="7472"/>
                      <a:pt x="434" y="10007"/>
                    </a:cubicBezTo>
                    <a:close/>
                  </a:path>
                </a:pathLst>
              </a:custGeom>
              <a:solidFill>
                <a:srgbClr val="F05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8"/>
              <p:cNvSpPr/>
              <p:nvPr/>
            </p:nvSpPr>
            <p:spPr>
              <a:xfrm>
                <a:off x="2012450" y="3073475"/>
                <a:ext cx="659650" cy="430325"/>
              </a:xfrm>
              <a:custGeom>
                <a:rect b="b" l="l" r="r" t="t"/>
                <a:pathLst>
                  <a:path extrusionOk="0" h="17213" w="26386">
                    <a:moveTo>
                      <a:pt x="167" y="9974"/>
                    </a:moveTo>
                    <a:cubicBezTo>
                      <a:pt x="0" y="10675"/>
                      <a:pt x="601" y="11709"/>
                      <a:pt x="1735" y="12810"/>
                    </a:cubicBezTo>
                    <a:cubicBezTo>
                      <a:pt x="3236" y="14111"/>
                      <a:pt x="7305" y="15245"/>
                      <a:pt x="9507" y="15512"/>
                    </a:cubicBezTo>
                    <a:cubicBezTo>
                      <a:pt x="25151" y="17213"/>
                      <a:pt x="26386" y="2636"/>
                      <a:pt x="21682" y="935"/>
                    </a:cubicBezTo>
                    <a:cubicBezTo>
                      <a:pt x="20014" y="334"/>
                      <a:pt x="17980" y="1"/>
                      <a:pt x="15645" y="1"/>
                    </a:cubicBezTo>
                    <a:cubicBezTo>
                      <a:pt x="12943" y="1"/>
                      <a:pt x="11108" y="468"/>
                      <a:pt x="8673" y="1835"/>
                    </a:cubicBezTo>
                    <a:cubicBezTo>
                      <a:pt x="6138" y="3303"/>
                      <a:pt x="7939" y="6172"/>
                      <a:pt x="9574" y="8907"/>
                    </a:cubicBezTo>
                    <a:cubicBezTo>
                      <a:pt x="8606" y="7406"/>
                      <a:pt x="6405" y="3036"/>
                      <a:pt x="4904" y="4370"/>
                    </a:cubicBezTo>
                    <a:cubicBezTo>
                      <a:pt x="3436" y="5671"/>
                      <a:pt x="7072" y="9741"/>
                      <a:pt x="8173" y="11475"/>
                    </a:cubicBezTo>
                    <a:cubicBezTo>
                      <a:pt x="7005" y="10008"/>
                      <a:pt x="3603" y="5004"/>
                      <a:pt x="2302" y="6672"/>
                    </a:cubicBezTo>
                    <a:cubicBezTo>
                      <a:pt x="501" y="8907"/>
                      <a:pt x="5471" y="11609"/>
                      <a:pt x="7005" y="12976"/>
                    </a:cubicBezTo>
                    <a:cubicBezTo>
                      <a:pt x="5271" y="11976"/>
                      <a:pt x="667" y="7439"/>
                      <a:pt x="167" y="9974"/>
                    </a:cubicBezTo>
                    <a:close/>
                  </a:path>
                </a:pathLst>
              </a:custGeom>
              <a:solidFill>
                <a:srgbClr val="FFAB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8"/>
              <p:cNvSpPr/>
              <p:nvPr/>
            </p:nvSpPr>
            <p:spPr>
              <a:xfrm>
                <a:off x="2528650" y="3076800"/>
                <a:ext cx="96750" cy="111775"/>
              </a:xfrm>
              <a:custGeom>
                <a:rect b="b" l="l" r="r" t="t"/>
                <a:pathLst>
                  <a:path extrusionOk="0" h="4471" w="3870">
                    <a:moveTo>
                      <a:pt x="3870" y="1669"/>
                    </a:moveTo>
                    <a:cubicBezTo>
                      <a:pt x="1701" y="1569"/>
                      <a:pt x="1368" y="3804"/>
                      <a:pt x="3036" y="4471"/>
                    </a:cubicBezTo>
                    <a:cubicBezTo>
                      <a:pt x="0" y="4237"/>
                      <a:pt x="834" y="1"/>
                      <a:pt x="3870" y="1669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8"/>
              <p:cNvSpPr/>
              <p:nvPr/>
            </p:nvSpPr>
            <p:spPr>
              <a:xfrm>
                <a:off x="2421075" y="3127675"/>
                <a:ext cx="95925" cy="110950"/>
              </a:xfrm>
              <a:custGeom>
                <a:rect b="b" l="l" r="r" t="t"/>
                <a:pathLst>
                  <a:path extrusionOk="0" h="4438" w="3837">
                    <a:moveTo>
                      <a:pt x="3836" y="1635"/>
                    </a:moveTo>
                    <a:cubicBezTo>
                      <a:pt x="1668" y="1502"/>
                      <a:pt x="1334" y="3770"/>
                      <a:pt x="3002" y="4437"/>
                    </a:cubicBezTo>
                    <a:cubicBezTo>
                      <a:pt x="0" y="4237"/>
                      <a:pt x="801" y="1"/>
                      <a:pt x="3836" y="1635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8"/>
              <p:cNvSpPr/>
              <p:nvPr/>
            </p:nvSpPr>
            <p:spPr>
              <a:xfrm>
                <a:off x="2489450" y="3226075"/>
                <a:ext cx="95925" cy="110950"/>
              </a:xfrm>
              <a:custGeom>
                <a:rect b="b" l="l" r="r" t="t"/>
                <a:pathLst>
                  <a:path extrusionOk="0" h="4438" w="3837">
                    <a:moveTo>
                      <a:pt x="3837" y="1669"/>
                    </a:moveTo>
                    <a:cubicBezTo>
                      <a:pt x="1668" y="1569"/>
                      <a:pt x="1335" y="3770"/>
                      <a:pt x="3003" y="4437"/>
                    </a:cubicBezTo>
                    <a:cubicBezTo>
                      <a:pt x="0" y="4237"/>
                      <a:pt x="768" y="1"/>
                      <a:pt x="3837" y="1669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8"/>
              <p:cNvSpPr/>
              <p:nvPr/>
            </p:nvSpPr>
            <p:spPr>
              <a:xfrm>
                <a:off x="2328500" y="3076800"/>
                <a:ext cx="90100" cy="107625"/>
              </a:xfrm>
              <a:custGeom>
                <a:rect b="b" l="l" r="r" t="t"/>
                <a:pathLst>
                  <a:path extrusionOk="0" h="4305" w="3604">
                    <a:moveTo>
                      <a:pt x="3470" y="535"/>
                    </a:moveTo>
                    <a:cubicBezTo>
                      <a:pt x="1368" y="1168"/>
                      <a:pt x="1835" y="3370"/>
                      <a:pt x="3603" y="3470"/>
                    </a:cubicBezTo>
                    <a:cubicBezTo>
                      <a:pt x="668" y="4304"/>
                      <a:pt x="1" y="1"/>
                      <a:pt x="3470" y="535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8"/>
              <p:cNvSpPr/>
              <p:nvPr/>
            </p:nvSpPr>
            <p:spPr>
              <a:xfrm>
                <a:off x="2315150" y="3273625"/>
                <a:ext cx="104275" cy="105100"/>
              </a:xfrm>
              <a:custGeom>
                <a:rect b="b" l="l" r="r" t="t"/>
                <a:pathLst>
                  <a:path extrusionOk="0" h="4204" w="4171">
                    <a:moveTo>
                      <a:pt x="3470" y="0"/>
                    </a:moveTo>
                    <a:cubicBezTo>
                      <a:pt x="1535" y="1034"/>
                      <a:pt x="2403" y="3069"/>
                      <a:pt x="4170" y="2836"/>
                    </a:cubicBezTo>
                    <a:cubicBezTo>
                      <a:pt x="1502" y="4203"/>
                      <a:pt x="1" y="167"/>
                      <a:pt x="3470" y="0"/>
                    </a:cubicBezTo>
                    <a:close/>
                  </a:path>
                </a:pathLst>
              </a:custGeom>
              <a:solidFill>
                <a:srgbClr val="FE78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2" name="Google Shape;2272;p38"/>
            <p:cNvSpPr/>
            <p:nvPr/>
          </p:nvSpPr>
          <p:spPr>
            <a:xfrm>
              <a:off x="4314214" y="2673436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4371364" y="2571761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4264789" y="2536636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4129064" y="2708561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4129064" y="2571761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5535225" y="4139800"/>
              <a:ext cx="19200" cy="1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4218964" y="2771236"/>
              <a:ext cx="135724" cy="136798"/>
            </a:xfrm>
            <a:custGeom>
              <a:rect b="b" l="l" r="r" t="t"/>
              <a:pathLst>
                <a:path extrusionOk="0" h="4204" w="4171">
                  <a:moveTo>
                    <a:pt x="3470" y="0"/>
                  </a:moveTo>
                  <a:cubicBezTo>
                    <a:pt x="1535" y="1034"/>
                    <a:pt x="2403" y="3069"/>
                    <a:pt x="4170" y="2836"/>
                  </a:cubicBezTo>
                  <a:cubicBezTo>
                    <a:pt x="1502" y="4203"/>
                    <a:pt x="1" y="167"/>
                    <a:pt x="3470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9" name="Google Shape;2279;p38"/>
          <p:cNvGrpSpPr/>
          <p:nvPr/>
        </p:nvGrpSpPr>
        <p:grpSpPr>
          <a:xfrm>
            <a:off x="2247700" y="2880925"/>
            <a:ext cx="1238400" cy="1281450"/>
            <a:chOff x="2247700" y="2880925"/>
            <a:chExt cx="1238400" cy="1281450"/>
          </a:xfrm>
        </p:grpSpPr>
        <p:sp>
          <p:nvSpPr>
            <p:cNvPr id="2280" name="Google Shape;2280;p38"/>
            <p:cNvSpPr/>
            <p:nvPr/>
          </p:nvSpPr>
          <p:spPr>
            <a:xfrm>
              <a:off x="2247700" y="2880925"/>
              <a:ext cx="621300" cy="6213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81" name="Google Shape;2281;p38"/>
            <p:cNvCxnSpPr>
              <a:stCxn id="2280" idx="6"/>
            </p:cNvCxnSpPr>
            <p:nvPr/>
          </p:nvCxnSpPr>
          <p:spPr>
            <a:xfrm>
              <a:off x="2869000" y="3191575"/>
              <a:ext cx="617100" cy="9708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82" name="Google Shape;2282;p38"/>
          <p:cNvGrpSpPr/>
          <p:nvPr/>
        </p:nvGrpSpPr>
        <p:grpSpPr>
          <a:xfrm>
            <a:off x="3221097" y="1398275"/>
            <a:ext cx="1043700" cy="1121850"/>
            <a:chOff x="3221097" y="1398275"/>
            <a:chExt cx="1043700" cy="1121850"/>
          </a:xfrm>
        </p:grpSpPr>
        <p:sp>
          <p:nvSpPr>
            <p:cNvPr id="2283" name="Google Shape;2283;p38"/>
            <p:cNvSpPr/>
            <p:nvPr/>
          </p:nvSpPr>
          <p:spPr>
            <a:xfrm>
              <a:off x="3221097" y="1398275"/>
              <a:ext cx="621300" cy="6213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lt2"/>
                </a:solidFill>
              </a:endParaRPr>
            </a:p>
          </p:txBody>
        </p:sp>
        <p:cxnSp>
          <p:nvCxnSpPr>
            <p:cNvPr id="2284" name="Google Shape;2284;p38"/>
            <p:cNvCxnSpPr>
              <a:stCxn id="2283" idx="6"/>
            </p:cNvCxnSpPr>
            <p:nvPr/>
          </p:nvCxnSpPr>
          <p:spPr>
            <a:xfrm>
              <a:off x="3842397" y="1708925"/>
              <a:ext cx="422400" cy="811200"/>
            </a:xfrm>
            <a:prstGeom prst="curved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85" name="Google Shape;2285;p38"/>
          <p:cNvGrpSpPr/>
          <p:nvPr/>
        </p:nvGrpSpPr>
        <p:grpSpPr>
          <a:xfrm>
            <a:off x="5019697" y="1398275"/>
            <a:ext cx="903000" cy="1544850"/>
            <a:chOff x="5019697" y="1398275"/>
            <a:chExt cx="903000" cy="1544850"/>
          </a:xfrm>
        </p:grpSpPr>
        <p:sp>
          <p:nvSpPr>
            <p:cNvPr id="2286" name="Google Shape;2286;p38"/>
            <p:cNvSpPr/>
            <p:nvPr/>
          </p:nvSpPr>
          <p:spPr>
            <a:xfrm>
              <a:off x="5301397" y="1398275"/>
              <a:ext cx="621300" cy="62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4"/>
                </a:solidFill>
              </a:endParaRPr>
            </a:p>
          </p:txBody>
        </p:sp>
        <p:cxnSp>
          <p:nvCxnSpPr>
            <p:cNvPr id="2287" name="Google Shape;2287;p38"/>
            <p:cNvCxnSpPr>
              <a:stCxn id="2286" idx="2"/>
            </p:cNvCxnSpPr>
            <p:nvPr/>
          </p:nvCxnSpPr>
          <p:spPr>
            <a:xfrm flipH="1">
              <a:off x="5019697" y="1708925"/>
              <a:ext cx="281700" cy="12342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88" name="Google Shape;2288;p38"/>
          <p:cNvGrpSpPr/>
          <p:nvPr/>
        </p:nvGrpSpPr>
        <p:grpSpPr>
          <a:xfrm>
            <a:off x="5819700" y="2880925"/>
            <a:ext cx="1152600" cy="1395750"/>
            <a:chOff x="5819700" y="2880925"/>
            <a:chExt cx="1152600" cy="1395750"/>
          </a:xfrm>
        </p:grpSpPr>
        <p:cxnSp>
          <p:nvCxnSpPr>
            <p:cNvPr id="2289" name="Google Shape;2289;p38"/>
            <p:cNvCxnSpPr>
              <a:stCxn id="2290" idx="2"/>
            </p:cNvCxnSpPr>
            <p:nvPr/>
          </p:nvCxnSpPr>
          <p:spPr>
            <a:xfrm flipH="1">
              <a:off x="5819700" y="3191575"/>
              <a:ext cx="531300" cy="1085100"/>
            </a:xfrm>
            <a:prstGeom prst="curvedConnector2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290" name="Google Shape;2290;p38"/>
            <p:cNvSpPr/>
            <p:nvPr/>
          </p:nvSpPr>
          <p:spPr>
            <a:xfrm>
              <a:off x="6351000" y="2880925"/>
              <a:ext cx="621300" cy="6213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5" name="Google Shape;2295;p39"/>
          <p:cNvGrpSpPr/>
          <p:nvPr/>
        </p:nvGrpSpPr>
        <p:grpSpPr>
          <a:xfrm>
            <a:off x="3667225" y="1047950"/>
            <a:ext cx="1773900" cy="3686100"/>
            <a:chOff x="3667225" y="1047950"/>
            <a:chExt cx="1773900" cy="3686100"/>
          </a:xfrm>
        </p:grpSpPr>
        <p:sp>
          <p:nvSpPr>
            <p:cNvPr id="2296" name="Google Shape;2296;p39"/>
            <p:cNvSpPr/>
            <p:nvPr/>
          </p:nvSpPr>
          <p:spPr>
            <a:xfrm>
              <a:off x="3778375" y="1047950"/>
              <a:ext cx="1551600" cy="36861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"/>
            <p:cNvSpPr txBox="1"/>
            <p:nvPr/>
          </p:nvSpPr>
          <p:spPr>
            <a:xfrm>
              <a:off x="3667225" y="3715332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98" name="Google Shape;2298;p39"/>
            <p:cNvSpPr txBox="1"/>
            <p:nvPr/>
          </p:nvSpPr>
          <p:spPr>
            <a:xfrm>
              <a:off x="3836275" y="3983025"/>
              <a:ext cx="1435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9" name="Google Shape;2299;p39"/>
          <p:cNvGrpSpPr/>
          <p:nvPr/>
        </p:nvGrpSpPr>
        <p:grpSpPr>
          <a:xfrm>
            <a:off x="347013" y="1047950"/>
            <a:ext cx="1773900" cy="3686100"/>
            <a:chOff x="347013" y="1047950"/>
            <a:chExt cx="1773900" cy="3686100"/>
          </a:xfrm>
        </p:grpSpPr>
        <p:sp>
          <p:nvSpPr>
            <p:cNvPr id="2300" name="Google Shape;2300;p39"/>
            <p:cNvSpPr/>
            <p:nvPr/>
          </p:nvSpPr>
          <p:spPr>
            <a:xfrm>
              <a:off x="458163" y="1047950"/>
              <a:ext cx="1551600" cy="3686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"/>
            <p:cNvSpPr txBox="1"/>
            <p:nvPr/>
          </p:nvSpPr>
          <p:spPr>
            <a:xfrm>
              <a:off x="347013" y="3715257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2" name="Google Shape;2302;p39"/>
            <p:cNvSpPr txBox="1"/>
            <p:nvPr/>
          </p:nvSpPr>
          <p:spPr>
            <a:xfrm>
              <a:off x="516063" y="3983100"/>
              <a:ext cx="1435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the closest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3" name="Google Shape;2303;p39"/>
          <p:cNvGrpSpPr/>
          <p:nvPr/>
        </p:nvGrpSpPr>
        <p:grpSpPr>
          <a:xfrm>
            <a:off x="5327331" y="1047950"/>
            <a:ext cx="1773900" cy="3686100"/>
            <a:chOff x="5327331" y="1047950"/>
            <a:chExt cx="1773900" cy="3686100"/>
          </a:xfrm>
        </p:grpSpPr>
        <p:sp>
          <p:nvSpPr>
            <p:cNvPr id="2304" name="Google Shape;2304;p39"/>
            <p:cNvSpPr/>
            <p:nvPr/>
          </p:nvSpPr>
          <p:spPr>
            <a:xfrm>
              <a:off x="5438481" y="1047950"/>
              <a:ext cx="1551600" cy="36861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"/>
            <p:cNvSpPr txBox="1"/>
            <p:nvPr/>
          </p:nvSpPr>
          <p:spPr>
            <a:xfrm>
              <a:off x="5496381" y="3980900"/>
              <a:ext cx="14358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6" name="Google Shape;2306;p39"/>
            <p:cNvSpPr txBox="1"/>
            <p:nvPr/>
          </p:nvSpPr>
          <p:spPr>
            <a:xfrm>
              <a:off x="5327331" y="3716838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2007119" y="1047950"/>
            <a:ext cx="1773900" cy="3686100"/>
            <a:chOff x="2007119" y="1047950"/>
            <a:chExt cx="1773900" cy="3686100"/>
          </a:xfrm>
        </p:grpSpPr>
        <p:sp>
          <p:nvSpPr>
            <p:cNvPr id="2308" name="Google Shape;2308;p39"/>
            <p:cNvSpPr/>
            <p:nvPr/>
          </p:nvSpPr>
          <p:spPr>
            <a:xfrm>
              <a:off x="2118269" y="1047950"/>
              <a:ext cx="1551600" cy="36861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"/>
            <p:cNvSpPr txBox="1"/>
            <p:nvPr/>
          </p:nvSpPr>
          <p:spPr>
            <a:xfrm>
              <a:off x="2176169" y="3974675"/>
              <a:ext cx="14358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0" name="Google Shape;2310;p39"/>
            <p:cNvSpPr txBox="1"/>
            <p:nvPr/>
          </p:nvSpPr>
          <p:spPr>
            <a:xfrm>
              <a:off x="2007119" y="3723076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11" name="Google Shape;2311;p39"/>
          <p:cNvGrpSpPr/>
          <p:nvPr/>
        </p:nvGrpSpPr>
        <p:grpSpPr>
          <a:xfrm>
            <a:off x="6987438" y="1047950"/>
            <a:ext cx="1773900" cy="3686100"/>
            <a:chOff x="6987438" y="1047950"/>
            <a:chExt cx="1773900" cy="3686100"/>
          </a:xfrm>
        </p:grpSpPr>
        <p:sp>
          <p:nvSpPr>
            <p:cNvPr id="2312" name="Google Shape;2312;p39"/>
            <p:cNvSpPr/>
            <p:nvPr/>
          </p:nvSpPr>
          <p:spPr>
            <a:xfrm>
              <a:off x="7072188" y="1047950"/>
              <a:ext cx="1604400" cy="3686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"/>
            <p:cNvSpPr txBox="1"/>
            <p:nvPr/>
          </p:nvSpPr>
          <p:spPr>
            <a:xfrm>
              <a:off x="7156488" y="3980900"/>
              <a:ext cx="14358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in the Solar System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39"/>
            <p:cNvSpPr txBox="1"/>
            <p:nvPr/>
          </p:nvSpPr>
          <p:spPr>
            <a:xfrm>
              <a:off x="6987438" y="3716838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15" name="Google Shape;2315;p39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316" name="Google Shape;2316;p39"/>
          <p:cNvGrpSpPr/>
          <p:nvPr/>
        </p:nvGrpSpPr>
        <p:grpSpPr>
          <a:xfrm>
            <a:off x="4210975" y="1274063"/>
            <a:ext cx="686400" cy="686400"/>
            <a:chOff x="4210975" y="1274063"/>
            <a:chExt cx="686400" cy="686400"/>
          </a:xfrm>
        </p:grpSpPr>
        <p:sp>
          <p:nvSpPr>
            <p:cNvPr id="2317" name="Google Shape;2317;p39"/>
            <p:cNvSpPr/>
            <p:nvPr/>
          </p:nvSpPr>
          <p:spPr>
            <a:xfrm>
              <a:off x="4327525" y="1390600"/>
              <a:ext cx="453300" cy="453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210975" y="1274063"/>
              <a:ext cx="686400" cy="6864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9" name="Google Shape;2319;p39"/>
          <p:cNvSpPr txBox="1"/>
          <p:nvPr/>
        </p:nvSpPr>
        <p:spPr>
          <a:xfrm>
            <a:off x="3751975" y="2182936"/>
            <a:ext cx="160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890763" y="1274063"/>
            <a:ext cx="686400" cy="686400"/>
            <a:chOff x="890763" y="1274063"/>
            <a:chExt cx="686400" cy="686400"/>
          </a:xfrm>
        </p:grpSpPr>
        <p:sp>
          <p:nvSpPr>
            <p:cNvPr id="2321" name="Google Shape;2321;p39"/>
            <p:cNvSpPr/>
            <p:nvPr/>
          </p:nvSpPr>
          <p:spPr>
            <a:xfrm>
              <a:off x="1007313" y="1390600"/>
              <a:ext cx="453300" cy="453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890763" y="1274063"/>
              <a:ext cx="686400" cy="686400"/>
            </a:xfrm>
            <a:prstGeom prst="pie">
              <a:avLst>
                <a:gd fmla="val 0" name="adj1"/>
                <a:gd fmla="val 414015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3" name="Google Shape;2323;p39"/>
          <p:cNvSpPr txBox="1"/>
          <p:nvPr/>
        </p:nvSpPr>
        <p:spPr>
          <a:xfrm>
            <a:off x="431763" y="2182936"/>
            <a:ext cx="160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24" name="Google Shape;2324;p39"/>
          <p:cNvGrpSpPr/>
          <p:nvPr/>
        </p:nvGrpSpPr>
        <p:grpSpPr>
          <a:xfrm>
            <a:off x="5871081" y="1274063"/>
            <a:ext cx="686400" cy="686400"/>
            <a:chOff x="5871081" y="1274063"/>
            <a:chExt cx="686400" cy="686400"/>
          </a:xfrm>
        </p:grpSpPr>
        <p:sp>
          <p:nvSpPr>
            <p:cNvPr id="2325" name="Google Shape;2325;p39"/>
            <p:cNvSpPr/>
            <p:nvPr/>
          </p:nvSpPr>
          <p:spPr>
            <a:xfrm>
              <a:off x="5987631" y="1390600"/>
              <a:ext cx="453300" cy="453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5871081" y="1274063"/>
              <a:ext cx="686400" cy="686400"/>
            </a:xfrm>
            <a:prstGeom prst="pie">
              <a:avLst>
                <a:gd fmla="val 0" name="adj1"/>
                <a:gd fmla="val 923995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7" name="Google Shape;2327;p39"/>
          <p:cNvSpPr txBox="1"/>
          <p:nvPr/>
        </p:nvSpPr>
        <p:spPr>
          <a:xfrm>
            <a:off x="5412081" y="2182936"/>
            <a:ext cx="160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28" name="Google Shape;2328;p39"/>
          <p:cNvGrpSpPr/>
          <p:nvPr/>
        </p:nvGrpSpPr>
        <p:grpSpPr>
          <a:xfrm>
            <a:off x="2550869" y="1274063"/>
            <a:ext cx="686400" cy="686400"/>
            <a:chOff x="2550869" y="1274063"/>
            <a:chExt cx="686400" cy="686400"/>
          </a:xfrm>
        </p:grpSpPr>
        <p:sp>
          <p:nvSpPr>
            <p:cNvPr id="2329" name="Google Shape;2329;p39"/>
            <p:cNvSpPr/>
            <p:nvPr/>
          </p:nvSpPr>
          <p:spPr>
            <a:xfrm>
              <a:off x="2667419" y="1390600"/>
              <a:ext cx="453300" cy="453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50869" y="1274063"/>
              <a:ext cx="686400" cy="686400"/>
            </a:xfrm>
            <a:prstGeom prst="pie">
              <a:avLst>
                <a:gd fmla="val 0" name="adj1"/>
                <a:gd fmla="val 13080252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1" name="Google Shape;2331;p39"/>
          <p:cNvSpPr txBox="1"/>
          <p:nvPr/>
        </p:nvSpPr>
        <p:spPr>
          <a:xfrm>
            <a:off x="2091869" y="2182936"/>
            <a:ext cx="160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32" name="Google Shape;2332;p39"/>
          <p:cNvGrpSpPr/>
          <p:nvPr/>
        </p:nvGrpSpPr>
        <p:grpSpPr>
          <a:xfrm>
            <a:off x="7531188" y="1274063"/>
            <a:ext cx="686400" cy="686400"/>
            <a:chOff x="7531188" y="1274063"/>
            <a:chExt cx="686400" cy="686400"/>
          </a:xfrm>
        </p:grpSpPr>
        <p:sp>
          <p:nvSpPr>
            <p:cNvPr id="2333" name="Google Shape;2333;p39"/>
            <p:cNvSpPr/>
            <p:nvPr/>
          </p:nvSpPr>
          <p:spPr>
            <a:xfrm>
              <a:off x="7647738" y="1390600"/>
              <a:ext cx="453300" cy="453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7531188" y="1274063"/>
              <a:ext cx="686400" cy="686400"/>
            </a:xfrm>
            <a:prstGeom prst="pie">
              <a:avLst>
                <a:gd fmla="val 0" name="adj1"/>
                <a:gd fmla="val 5417431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5" name="Google Shape;2335;p39"/>
          <p:cNvSpPr txBox="1"/>
          <p:nvPr/>
        </p:nvSpPr>
        <p:spPr>
          <a:xfrm>
            <a:off x="7072188" y="2182936"/>
            <a:ext cx="1604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36" name="Google Shape;2336;p39"/>
          <p:cNvGrpSpPr/>
          <p:nvPr/>
        </p:nvGrpSpPr>
        <p:grpSpPr>
          <a:xfrm>
            <a:off x="2596888" y="2837812"/>
            <a:ext cx="594361" cy="594355"/>
            <a:chOff x="2596897" y="2837812"/>
            <a:chExt cx="594361" cy="594355"/>
          </a:xfrm>
        </p:grpSpPr>
        <p:sp>
          <p:nvSpPr>
            <p:cNvPr id="2337" name="Google Shape;2337;p39"/>
            <p:cNvSpPr/>
            <p:nvPr/>
          </p:nvSpPr>
          <p:spPr>
            <a:xfrm>
              <a:off x="2596897" y="2837812"/>
              <a:ext cx="594361" cy="594355"/>
            </a:xfrm>
            <a:custGeom>
              <a:rect b="b" l="l" r="r" t="t"/>
              <a:pathLst>
                <a:path extrusionOk="0" h="19189" w="19182">
                  <a:moveTo>
                    <a:pt x="11911" y="2821"/>
                  </a:moveTo>
                  <a:cubicBezTo>
                    <a:pt x="14560" y="4341"/>
                    <a:pt x="18052" y="7524"/>
                    <a:pt x="18483" y="10029"/>
                  </a:cubicBezTo>
                  <a:cubicBezTo>
                    <a:pt x="18421" y="9947"/>
                    <a:pt x="18339" y="9926"/>
                    <a:pt x="18319" y="9865"/>
                  </a:cubicBezTo>
                  <a:cubicBezTo>
                    <a:pt x="17210" y="8263"/>
                    <a:pt x="15793" y="6949"/>
                    <a:pt x="14211" y="5840"/>
                  </a:cubicBezTo>
                  <a:cubicBezTo>
                    <a:pt x="13390" y="5285"/>
                    <a:pt x="12568" y="4772"/>
                    <a:pt x="11706" y="4259"/>
                  </a:cubicBezTo>
                  <a:cubicBezTo>
                    <a:pt x="11172" y="3909"/>
                    <a:pt x="11131" y="3478"/>
                    <a:pt x="11603" y="3047"/>
                  </a:cubicBezTo>
                  <a:cubicBezTo>
                    <a:pt x="11685" y="2965"/>
                    <a:pt x="11788" y="2924"/>
                    <a:pt x="11911" y="2821"/>
                  </a:cubicBezTo>
                  <a:close/>
                  <a:moveTo>
                    <a:pt x="8485" y="1"/>
                  </a:moveTo>
                  <a:cubicBezTo>
                    <a:pt x="8127" y="1"/>
                    <a:pt x="7763" y="49"/>
                    <a:pt x="7393" y="151"/>
                  </a:cubicBezTo>
                  <a:cubicBezTo>
                    <a:pt x="5997" y="542"/>
                    <a:pt x="5052" y="1383"/>
                    <a:pt x="4744" y="2903"/>
                  </a:cubicBezTo>
                  <a:cubicBezTo>
                    <a:pt x="4600" y="3725"/>
                    <a:pt x="4703" y="4484"/>
                    <a:pt x="4847" y="5285"/>
                  </a:cubicBezTo>
                  <a:cubicBezTo>
                    <a:pt x="5052" y="6292"/>
                    <a:pt x="5566" y="7154"/>
                    <a:pt x="6059" y="8037"/>
                  </a:cubicBezTo>
                  <a:cubicBezTo>
                    <a:pt x="6449" y="8715"/>
                    <a:pt x="6839" y="9393"/>
                    <a:pt x="7188" y="10091"/>
                  </a:cubicBezTo>
                  <a:cubicBezTo>
                    <a:pt x="7311" y="10317"/>
                    <a:pt x="7476" y="10604"/>
                    <a:pt x="7311" y="10953"/>
                  </a:cubicBezTo>
                  <a:cubicBezTo>
                    <a:pt x="7065" y="10912"/>
                    <a:pt x="6798" y="10851"/>
                    <a:pt x="6572" y="10768"/>
                  </a:cubicBezTo>
                  <a:cubicBezTo>
                    <a:pt x="6243" y="10645"/>
                    <a:pt x="5915" y="10502"/>
                    <a:pt x="5545" y="10358"/>
                  </a:cubicBezTo>
                  <a:cubicBezTo>
                    <a:pt x="4615" y="10044"/>
                    <a:pt x="3684" y="9868"/>
                    <a:pt x="2750" y="9868"/>
                  </a:cubicBezTo>
                  <a:cubicBezTo>
                    <a:pt x="2034" y="9868"/>
                    <a:pt x="1317" y="9971"/>
                    <a:pt x="596" y="10193"/>
                  </a:cubicBezTo>
                  <a:cubicBezTo>
                    <a:pt x="432" y="10235"/>
                    <a:pt x="267" y="10317"/>
                    <a:pt x="103" y="10419"/>
                  </a:cubicBezTo>
                  <a:cubicBezTo>
                    <a:pt x="62" y="10440"/>
                    <a:pt x="0" y="10604"/>
                    <a:pt x="21" y="10666"/>
                  </a:cubicBezTo>
                  <a:cubicBezTo>
                    <a:pt x="62" y="10748"/>
                    <a:pt x="185" y="10830"/>
                    <a:pt x="267" y="10830"/>
                  </a:cubicBezTo>
                  <a:cubicBezTo>
                    <a:pt x="391" y="10830"/>
                    <a:pt x="534" y="10748"/>
                    <a:pt x="678" y="10727"/>
                  </a:cubicBezTo>
                  <a:cubicBezTo>
                    <a:pt x="1192" y="10625"/>
                    <a:pt x="1664" y="10502"/>
                    <a:pt x="2177" y="10440"/>
                  </a:cubicBezTo>
                  <a:cubicBezTo>
                    <a:pt x="2367" y="10425"/>
                    <a:pt x="2556" y="10418"/>
                    <a:pt x="2744" y="10418"/>
                  </a:cubicBezTo>
                  <a:cubicBezTo>
                    <a:pt x="3879" y="10418"/>
                    <a:pt x="4981" y="10677"/>
                    <a:pt x="6038" y="11118"/>
                  </a:cubicBezTo>
                  <a:cubicBezTo>
                    <a:pt x="6428" y="11261"/>
                    <a:pt x="6798" y="11385"/>
                    <a:pt x="7209" y="11446"/>
                  </a:cubicBezTo>
                  <a:cubicBezTo>
                    <a:pt x="7243" y="11449"/>
                    <a:pt x="7276" y="11450"/>
                    <a:pt x="7308" y="11450"/>
                  </a:cubicBezTo>
                  <a:cubicBezTo>
                    <a:pt x="7816" y="11450"/>
                    <a:pt x="8065" y="11146"/>
                    <a:pt x="7968" y="10625"/>
                  </a:cubicBezTo>
                  <a:cubicBezTo>
                    <a:pt x="7886" y="10255"/>
                    <a:pt x="7763" y="9926"/>
                    <a:pt x="7578" y="9598"/>
                  </a:cubicBezTo>
                  <a:cubicBezTo>
                    <a:pt x="7106" y="8694"/>
                    <a:pt x="6592" y="7832"/>
                    <a:pt x="6120" y="6949"/>
                  </a:cubicBezTo>
                  <a:cubicBezTo>
                    <a:pt x="5607" y="6045"/>
                    <a:pt x="5319" y="5080"/>
                    <a:pt x="5258" y="4033"/>
                  </a:cubicBezTo>
                  <a:cubicBezTo>
                    <a:pt x="5217" y="2739"/>
                    <a:pt x="5566" y="1671"/>
                    <a:pt x="6757" y="993"/>
                  </a:cubicBezTo>
                  <a:cubicBezTo>
                    <a:pt x="7284" y="694"/>
                    <a:pt x="7902" y="550"/>
                    <a:pt x="8521" y="550"/>
                  </a:cubicBezTo>
                  <a:cubicBezTo>
                    <a:pt x="9349" y="550"/>
                    <a:pt x="10180" y="808"/>
                    <a:pt x="10802" y="1301"/>
                  </a:cubicBezTo>
                  <a:cubicBezTo>
                    <a:pt x="11172" y="1589"/>
                    <a:pt x="11460" y="1917"/>
                    <a:pt x="11583" y="2390"/>
                  </a:cubicBezTo>
                  <a:cubicBezTo>
                    <a:pt x="11316" y="2616"/>
                    <a:pt x="11049" y="2759"/>
                    <a:pt x="10885" y="3026"/>
                  </a:cubicBezTo>
                  <a:cubicBezTo>
                    <a:pt x="10741" y="3273"/>
                    <a:pt x="10741" y="3622"/>
                    <a:pt x="10659" y="3889"/>
                  </a:cubicBezTo>
                  <a:cubicBezTo>
                    <a:pt x="10494" y="3930"/>
                    <a:pt x="10351" y="3889"/>
                    <a:pt x="10227" y="3951"/>
                  </a:cubicBezTo>
                  <a:cubicBezTo>
                    <a:pt x="9965" y="4034"/>
                    <a:pt x="9711" y="4072"/>
                    <a:pt x="9465" y="4072"/>
                  </a:cubicBezTo>
                  <a:cubicBezTo>
                    <a:pt x="8864" y="4072"/>
                    <a:pt x="8308" y="3843"/>
                    <a:pt x="7784" y="3478"/>
                  </a:cubicBezTo>
                  <a:cubicBezTo>
                    <a:pt x="7701" y="3437"/>
                    <a:pt x="7660" y="3355"/>
                    <a:pt x="7578" y="3334"/>
                  </a:cubicBezTo>
                  <a:cubicBezTo>
                    <a:pt x="7455" y="3273"/>
                    <a:pt x="7311" y="3273"/>
                    <a:pt x="7188" y="3273"/>
                  </a:cubicBezTo>
                  <a:cubicBezTo>
                    <a:pt x="7188" y="3417"/>
                    <a:pt x="7167" y="3540"/>
                    <a:pt x="7188" y="3663"/>
                  </a:cubicBezTo>
                  <a:cubicBezTo>
                    <a:pt x="7209" y="3786"/>
                    <a:pt x="7291" y="3930"/>
                    <a:pt x="7311" y="4053"/>
                  </a:cubicBezTo>
                  <a:cubicBezTo>
                    <a:pt x="7414" y="5018"/>
                    <a:pt x="7825" y="5881"/>
                    <a:pt x="8318" y="6723"/>
                  </a:cubicBezTo>
                  <a:cubicBezTo>
                    <a:pt x="8687" y="7359"/>
                    <a:pt x="9016" y="7976"/>
                    <a:pt x="9303" y="8653"/>
                  </a:cubicBezTo>
                  <a:cubicBezTo>
                    <a:pt x="10022" y="10358"/>
                    <a:pt x="10248" y="12185"/>
                    <a:pt x="9837" y="14013"/>
                  </a:cubicBezTo>
                  <a:cubicBezTo>
                    <a:pt x="9426" y="15964"/>
                    <a:pt x="8256" y="17402"/>
                    <a:pt x="6572" y="18449"/>
                  </a:cubicBezTo>
                  <a:cubicBezTo>
                    <a:pt x="6408" y="18552"/>
                    <a:pt x="6223" y="18654"/>
                    <a:pt x="6059" y="18778"/>
                  </a:cubicBezTo>
                  <a:cubicBezTo>
                    <a:pt x="5997" y="18860"/>
                    <a:pt x="5956" y="19003"/>
                    <a:pt x="5997" y="19147"/>
                  </a:cubicBezTo>
                  <a:cubicBezTo>
                    <a:pt x="5997" y="19168"/>
                    <a:pt x="6182" y="19188"/>
                    <a:pt x="6284" y="19188"/>
                  </a:cubicBezTo>
                  <a:cubicBezTo>
                    <a:pt x="6346" y="19188"/>
                    <a:pt x="6428" y="19147"/>
                    <a:pt x="6510" y="19086"/>
                  </a:cubicBezTo>
                  <a:cubicBezTo>
                    <a:pt x="9262" y="17607"/>
                    <a:pt x="10802" y="14732"/>
                    <a:pt x="10535" y="11569"/>
                  </a:cubicBezTo>
                  <a:cubicBezTo>
                    <a:pt x="10371" y="9803"/>
                    <a:pt x="9837" y="8201"/>
                    <a:pt x="8934" y="6702"/>
                  </a:cubicBezTo>
                  <a:cubicBezTo>
                    <a:pt x="8626" y="6189"/>
                    <a:pt x="8379" y="5676"/>
                    <a:pt x="8153" y="5162"/>
                  </a:cubicBezTo>
                  <a:cubicBezTo>
                    <a:pt x="8009" y="4895"/>
                    <a:pt x="7968" y="4587"/>
                    <a:pt x="7886" y="4300"/>
                  </a:cubicBezTo>
                  <a:cubicBezTo>
                    <a:pt x="7989" y="4279"/>
                    <a:pt x="8051" y="4259"/>
                    <a:pt x="8051" y="4238"/>
                  </a:cubicBezTo>
                  <a:cubicBezTo>
                    <a:pt x="8505" y="4447"/>
                    <a:pt x="8975" y="4560"/>
                    <a:pt x="9455" y="4560"/>
                  </a:cubicBezTo>
                  <a:cubicBezTo>
                    <a:pt x="9777" y="4560"/>
                    <a:pt x="10103" y="4509"/>
                    <a:pt x="10433" y="4402"/>
                  </a:cubicBezTo>
                  <a:cubicBezTo>
                    <a:pt x="10480" y="4392"/>
                    <a:pt x="10532" y="4387"/>
                    <a:pt x="10586" y="4387"/>
                  </a:cubicBezTo>
                  <a:cubicBezTo>
                    <a:pt x="10739" y="4387"/>
                    <a:pt x="10906" y="4429"/>
                    <a:pt x="11028" y="4505"/>
                  </a:cubicBezTo>
                  <a:cubicBezTo>
                    <a:pt x="13226" y="5717"/>
                    <a:pt x="15279" y="7134"/>
                    <a:pt x="16943" y="9064"/>
                  </a:cubicBezTo>
                  <a:cubicBezTo>
                    <a:pt x="17600" y="9803"/>
                    <a:pt x="18134" y="10625"/>
                    <a:pt x="18524" y="11549"/>
                  </a:cubicBezTo>
                  <a:cubicBezTo>
                    <a:pt x="18577" y="11727"/>
                    <a:pt x="18662" y="11889"/>
                    <a:pt x="18857" y="11889"/>
                  </a:cubicBezTo>
                  <a:cubicBezTo>
                    <a:pt x="18887" y="11889"/>
                    <a:pt x="18920" y="11886"/>
                    <a:pt x="18955" y="11877"/>
                  </a:cubicBezTo>
                  <a:cubicBezTo>
                    <a:pt x="19181" y="11836"/>
                    <a:pt x="19181" y="11631"/>
                    <a:pt x="19181" y="11446"/>
                  </a:cubicBezTo>
                  <a:cubicBezTo>
                    <a:pt x="19161" y="11077"/>
                    <a:pt x="19119" y="10707"/>
                    <a:pt x="19078" y="10337"/>
                  </a:cubicBezTo>
                  <a:cubicBezTo>
                    <a:pt x="18852" y="9023"/>
                    <a:pt x="18195" y="7893"/>
                    <a:pt x="17394" y="6846"/>
                  </a:cubicBezTo>
                  <a:cubicBezTo>
                    <a:pt x="16019" y="5121"/>
                    <a:pt x="14376" y="3766"/>
                    <a:pt x="12548" y="2595"/>
                  </a:cubicBezTo>
                  <a:cubicBezTo>
                    <a:pt x="12301" y="2410"/>
                    <a:pt x="12035" y="2225"/>
                    <a:pt x="11911" y="1897"/>
                  </a:cubicBezTo>
                  <a:cubicBezTo>
                    <a:pt x="11685" y="1363"/>
                    <a:pt x="11275" y="973"/>
                    <a:pt x="10761" y="665"/>
                  </a:cubicBezTo>
                  <a:cubicBezTo>
                    <a:pt x="10039" y="240"/>
                    <a:pt x="9278" y="1"/>
                    <a:pt x="8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2633149" y="3189078"/>
              <a:ext cx="163572" cy="198015"/>
            </a:xfrm>
            <a:custGeom>
              <a:rect b="b" l="l" r="r" t="t"/>
              <a:pathLst>
                <a:path extrusionOk="0" h="6393" w="5279">
                  <a:moveTo>
                    <a:pt x="2962" y="1"/>
                  </a:moveTo>
                  <a:cubicBezTo>
                    <a:pt x="1840" y="1"/>
                    <a:pt x="981" y="675"/>
                    <a:pt x="83" y="1194"/>
                  </a:cubicBezTo>
                  <a:cubicBezTo>
                    <a:pt x="83" y="1235"/>
                    <a:pt x="63" y="1235"/>
                    <a:pt x="63" y="1255"/>
                  </a:cubicBezTo>
                  <a:cubicBezTo>
                    <a:pt x="42" y="1358"/>
                    <a:pt x="1" y="1461"/>
                    <a:pt x="42" y="1543"/>
                  </a:cubicBezTo>
                  <a:cubicBezTo>
                    <a:pt x="79" y="1579"/>
                    <a:pt x="197" y="1649"/>
                    <a:pt x="266" y="1649"/>
                  </a:cubicBezTo>
                  <a:cubicBezTo>
                    <a:pt x="274" y="1649"/>
                    <a:pt x="282" y="1648"/>
                    <a:pt x="288" y="1645"/>
                  </a:cubicBezTo>
                  <a:cubicBezTo>
                    <a:pt x="453" y="1625"/>
                    <a:pt x="576" y="1502"/>
                    <a:pt x="740" y="1440"/>
                  </a:cubicBezTo>
                  <a:cubicBezTo>
                    <a:pt x="1254" y="1173"/>
                    <a:pt x="1747" y="844"/>
                    <a:pt x="2280" y="660"/>
                  </a:cubicBezTo>
                  <a:cubicBezTo>
                    <a:pt x="2569" y="559"/>
                    <a:pt x="2836" y="509"/>
                    <a:pt x="3080" y="509"/>
                  </a:cubicBezTo>
                  <a:cubicBezTo>
                    <a:pt x="3878" y="509"/>
                    <a:pt x="4427" y="1035"/>
                    <a:pt x="4663" y="1994"/>
                  </a:cubicBezTo>
                  <a:cubicBezTo>
                    <a:pt x="4724" y="2159"/>
                    <a:pt x="4745" y="2344"/>
                    <a:pt x="4745" y="2487"/>
                  </a:cubicBezTo>
                  <a:cubicBezTo>
                    <a:pt x="4827" y="3678"/>
                    <a:pt x="4375" y="4664"/>
                    <a:pt x="3739" y="5588"/>
                  </a:cubicBezTo>
                  <a:cubicBezTo>
                    <a:pt x="3636" y="5753"/>
                    <a:pt x="3513" y="5896"/>
                    <a:pt x="3430" y="6061"/>
                  </a:cubicBezTo>
                  <a:cubicBezTo>
                    <a:pt x="3410" y="6143"/>
                    <a:pt x="3451" y="6287"/>
                    <a:pt x="3533" y="6369"/>
                  </a:cubicBezTo>
                  <a:cubicBezTo>
                    <a:pt x="3542" y="6386"/>
                    <a:pt x="3576" y="6392"/>
                    <a:pt x="3619" y="6392"/>
                  </a:cubicBezTo>
                  <a:cubicBezTo>
                    <a:pt x="3678" y="6392"/>
                    <a:pt x="3753" y="6381"/>
                    <a:pt x="3800" y="6369"/>
                  </a:cubicBezTo>
                  <a:cubicBezTo>
                    <a:pt x="3862" y="6348"/>
                    <a:pt x="3923" y="6266"/>
                    <a:pt x="3964" y="6184"/>
                  </a:cubicBezTo>
                  <a:cubicBezTo>
                    <a:pt x="4745" y="5157"/>
                    <a:pt x="5258" y="4048"/>
                    <a:pt x="5279" y="2693"/>
                  </a:cubicBezTo>
                  <a:cubicBezTo>
                    <a:pt x="5279" y="2159"/>
                    <a:pt x="5197" y="1584"/>
                    <a:pt x="4868" y="1070"/>
                  </a:cubicBezTo>
                  <a:cubicBezTo>
                    <a:pt x="4478" y="372"/>
                    <a:pt x="3882" y="23"/>
                    <a:pt x="3061" y="2"/>
                  </a:cubicBezTo>
                  <a:cubicBezTo>
                    <a:pt x="3028" y="1"/>
                    <a:pt x="2995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2830428" y="3268400"/>
              <a:ext cx="52210" cy="86262"/>
            </a:xfrm>
            <a:custGeom>
              <a:rect b="b" l="l" r="r" t="t"/>
              <a:pathLst>
                <a:path extrusionOk="0" h="2785" w="1685">
                  <a:moveTo>
                    <a:pt x="1469" y="0"/>
                  </a:moveTo>
                  <a:cubicBezTo>
                    <a:pt x="1400" y="0"/>
                    <a:pt x="1285" y="99"/>
                    <a:pt x="1232" y="152"/>
                  </a:cubicBezTo>
                  <a:cubicBezTo>
                    <a:pt x="1171" y="214"/>
                    <a:pt x="1150" y="317"/>
                    <a:pt x="1130" y="399"/>
                  </a:cubicBezTo>
                  <a:cubicBezTo>
                    <a:pt x="822" y="1015"/>
                    <a:pt x="472" y="1631"/>
                    <a:pt x="164" y="2247"/>
                  </a:cubicBezTo>
                  <a:cubicBezTo>
                    <a:pt x="123" y="2309"/>
                    <a:pt x="41" y="2391"/>
                    <a:pt x="21" y="2493"/>
                  </a:cubicBezTo>
                  <a:cubicBezTo>
                    <a:pt x="0" y="2576"/>
                    <a:pt x="21" y="2719"/>
                    <a:pt x="62" y="2760"/>
                  </a:cubicBezTo>
                  <a:cubicBezTo>
                    <a:pt x="105" y="2778"/>
                    <a:pt x="156" y="2784"/>
                    <a:pt x="208" y="2784"/>
                  </a:cubicBezTo>
                  <a:cubicBezTo>
                    <a:pt x="279" y="2784"/>
                    <a:pt x="352" y="2772"/>
                    <a:pt x="411" y="2760"/>
                  </a:cubicBezTo>
                  <a:cubicBezTo>
                    <a:pt x="452" y="2719"/>
                    <a:pt x="514" y="2637"/>
                    <a:pt x="555" y="2576"/>
                  </a:cubicBezTo>
                  <a:cubicBezTo>
                    <a:pt x="1027" y="1959"/>
                    <a:pt x="1376" y="1261"/>
                    <a:pt x="1602" y="522"/>
                  </a:cubicBezTo>
                  <a:cubicBezTo>
                    <a:pt x="1643" y="440"/>
                    <a:pt x="1664" y="358"/>
                    <a:pt x="1684" y="234"/>
                  </a:cubicBezTo>
                  <a:cubicBezTo>
                    <a:pt x="1602" y="152"/>
                    <a:pt x="1561" y="29"/>
                    <a:pt x="1499" y="8"/>
                  </a:cubicBezTo>
                  <a:cubicBezTo>
                    <a:pt x="1491" y="3"/>
                    <a:pt x="1481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2892769" y="2878108"/>
              <a:ext cx="36315" cy="35000"/>
            </a:xfrm>
            <a:custGeom>
              <a:rect b="b" l="l" r="r" t="t"/>
              <a:pathLst>
                <a:path extrusionOk="0" h="1130" w="1172">
                  <a:moveTo>
                    <a:pt x="576" y="0"/>
                  </a:moveTo>
                  <a:cubicBezTo>
                    <a:pt x="247" y="0"/>
                    <a:pt x="1" y="267"/>
                    <a:pt x="42" y="596"/>
                  </a:cubicBezTo>
                  <a:cubicBezTo>
                    <a:pt x="42" y="904"/>
                    <a:pt x="268" y="1130"/>
                    <a:pt x="576" y="1130"/>
                  </a:cubicBezTo>
                  <a:cubicBezTo>
                    <a:pt x="904" y="1130"/>
                    <a:pt x="1171" y="883"/>
                    <a:pt x="1171" y="575"/>
                  </a:cubicBezTo>
                  <a:cubicBezTo>
                    <a:pt x="1171" y="267"/>
                    <a:pt x="904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2873063" y="3233307"/>
              <a:ext cx="19738" cy="21372"/>
            </a:xfrm>
            <a:custGeom>
              <a:rect b="b" l="l" r="r" t="t"/>
              <a:pathLst>
                <a:path extrusionOk="0" h="690" w="637">
                  <a:moveTo>
                    <a:pt x="231" y="1"/>
                  </a:moveTo>
                  <a:cubicBezTo>
                    <a:pt x="63" y="1"/>
                    <a:pt x="0" y="179"/>
                    <a:pt x="0" y="341"/>
                  </a:cubicBezTo>
                  <a:cubicBezTo>
                    <a:pt x="0" y="464"/>
                    <a:pt x="123" y="566"/>
                    <a:pt x="205" y="690"/>
                  </a:cubicBezTo>
                  <a:cubicBezTo>
                    <a:pt x="329" y="587"/>
                    <a:pt x="472" y="505"/>
                    <a:pt x="637" y="341"/>
                  </a:cubicBezTo>
                  <a:cubicBezTo>
                    <a:pt x="493" y="197"/>
                    <a:pt x="411" y="33"/>
                    <a:pt x="308" y="12"/>
                  </a:cubicBezTo>
                  <a:cubicBezTo>
                    <a:pt x="280" y="4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39"/>
          <p:cNvGrpSpPr/>
          <p:nvPr/>
        </p:nvGrpSpPr>
        <p:grpSpPr>
          <a:xfrm>
            <a:off x="7588079" y="2837817"/>
            <a:ext cx="572618" cy="594346"/>
            <a:chOff x="7588086" y="2837812"/>
            <a:chExt cx="572618" cy="594346"/>
          </a:xfrm>
        </p:grpSpPr>
        <p:sp>
          <p:nvSpPr>
            <p:cNvPr id="2343" name="Google Shape;2343;p39"/>
            <p:cNvSpPr/>
            <p:nvPr/>
          </p:nvSpPr>
          <p:spPr>
            <a:xfrm>
              <a:off x="7588086" y="2837812"/>
              <a:ext cx="572618" cy="594346"/>
            </a:xfrm>
            <a:custGeom>
              <a:rect b="b" l="l" r="r" t="t"/>
              <a:pathLst>
                <a:path extrusionOk="0" h="19434" w="18648">
                  <a:moveTo>
                    <a:pt x="6972" y="510"/>
                  </a:moveTo>
                  <a:cubicBezTo>
                    <a:pt x="7326" y="510"/>
                    <a:pt x="7548" y="737"/>
                    <a:pt x="7640" y="1177"/>
                  </a:cubicBezTo>
                  <a:cubicBezTo>
                    <a:pt x="7660" y="1341"/>
                    <a:pt x="7681" y="1464"/>
                    <a:pt x="7681" y="1608"/>
                  </a:cubicBezTo>
                  <a:lnTo>
                    <a:pt x="7681" y="5305"/>
                  </a:lnTo>
                  <a:cubicBezTo>
                    <a:pt x="7681" y="5469"/>
                    <a:pt x="7660" y="5613"/>
                    <a:pt x="7640" y="5777"/>
                  </a:cubicBezTo>
                  <a:cubicBezTo>
                    <a:pt x="7578" y="5777"/>
                    <a:pt x="7517" y="5798"/>
                    <a:pt x="7455" y="5798"/>
                  </a:cubicBezTo>
                  <a:cubicBezTo>
                    <a:pt x="7373" y="5654"/>
                    <a:pt x="7270" y="5510"/>
                    <a:pt x="7229" y="5305"/>
                  </a:cubicBezTo>
                  <a:cubicBezTo>
                    <a:pt x="6921" y="4422"/>
                    <a:pt x="6613" y="3518"/>
                    <a:pt x="6346" y="2615"/>
                  </a:cubicBezTo>
                  <a:cubicBezTo>
                    <a:pt x="6243" y="2204"/>
                    <a:pt x="6202" y="1793"/>
                    <a:pt x="6141" y="1362"/>
                  </a:cubicBezTo>
                  <a:cubicBezTo>
                    <a:pt x="6100" y="931"/>
                    <a:pt x="6408" y="561"/>
                    <a:pt x="6839" y="520"/>
                  </a:cubicBezTo>
                  <a:cubicBezTo>
                    <a:pt x="6885" y="513"/>
                    <a:pt x="6930" y="510"/>
                    <a:pt x="6972" y="510"/>
                  </a:cubicBezTo>
                  <a:close/>
                  <a:moveTo>
                    <a:pt x="8913" y="969"/>
                  </a:moveTo>
                  <a:cubicBezTo>
                    <a:pt x="9201" y="969"/>
                    <a:pt x="9453" y="1108"/>
                    <a:pt x="9570" y="1341"/>
                  </a:cubicBezTo>
                  <a:cubicBezTo>
                    <a:pt x="9632" y="1506"/>
                    <a:pt x="9714" y="1752"/>
                    <a:pt x="9673" y="1916"/>
                  </a:cubicBezTo>
                  <a:cubicBezTo>
                    <a:pt x="9324" y="3251"/>
                    <a:pt x="8975" y="4565"/>
                    <a:pt x="8605" y="5900"/>
                  </a:cubicBezTo>
                  <a:cubicBezTo>
                    <a:pt x="8553" y="5910"/>
                    <a:pt x="8509" y="5915"/>
                    <a:pt x="8470" y="5915"/>
                  </a:cubicBezTo>
                  <a:cubicBezTo>
                    <a:pt x="8264" y="5915"/>
                    <a:pt x="8235" y="5783"/>
                    <a:pt x="8235" y="5592"/>
                  </a:cubicBezTo>
                  <a:lnTo>
                    <a:pt x="8235" y="1547"/>
                  </a:lnTo>
                  <a:cubicBezTo>
                    <a:pt x="8235" y="1198"/>
                    <a:pt x="8441" y="1074"/>
                    <a:pt x="8708" y="992"/>
                  </a:cubicBezTo>
                  <a:cubicBezTo>
                    <a:pt x="8777" y="977"/>
                    <a:pt x="8846" y="969"/>
                    <a:pt x="8913" y="969"/>
                  </a:cubicBezTo>
                  <a:close/>
                  <a:moveTo>
                    <a:pt x="4616" y="919"/>
                  </a:moveTo>
                  <a:cubicBezTo>
                    <a:pt x="4658" y="919"/>
                    <a:pt x="4702" y="923"/>
                    <a:pt x="4744" y="931"/>
                  </a:cubicBezTo>
                  <a:cubicBezTo>
                    <a:pt x="5196" y="972"/>
                    <a:pt x="5381" y="1300"/>
                    <a:pt x="5504" y="1690"/>
                  </a:cubicBezTo>
                  <a:cubicBezTo>
                    <a:pt x="5935" y="3087"/>
                    <a:pt x="6387" y="4442"/>
                    <a:pt x="6839" y="5859"/>
                  </a:cubicBezTo>
                  <a:cubicBezTo>
                    <a:pt x="6695" y="5921"/>
                    <a:pt x="6551" y="5982"/>
                    <a:pt x="6408" y="6065"/>
                  </a:cubicBezTo>
                  <a:cubicBezTo>
                    <a:pt x="6305" y="5900"/>
                    <a:pt x="6202" y="5777"/>
                    <a:pt x="6100" y="5613"/>
                  </a:cubicBezTo>
                  <a:cubicBezTo>
                    <a:pt x="5401" y="4545"/>
                    <a:pt x="4744" y="3456"/>
                    <a:pt x="4046" y="2409"/>
                  </a:cubicBezTo>
                  <a:cubicBezTo>
                    <a:pt x="3841" y="2081"/>
                    <a:pt x="3676" y="1711"/>
                    <a:pt x="3902" y="1341"/>
                  </a:cubicBezTo>
                  <a:cubicBezTo>
                    <a:pt x="4045" y="1091"/>
                    <a:pt x="4328" y="919"/>
                    <a:pt x="4616" y="919"/>
                  </a:cubicBezTo>
                  <a:close/>
                  <a:moveTo>
                    <a:pt x="10632" y="2510"/>
                  </a:moveTo>
                  <a:cubicBezTo>
                    <a:pt x="10745" y="2510"/>
                    <a:pt x="10860" y="2537"/>
                    <a:pt x="10967" y="2594"/>
                  </a:cubicBezTo>
                  <a:cubicBezTo>
                    <a:pt x="11336" y="2758"/>
                    <a:pt x="11459" y="3169"/>
                    <a:pt x="11254" y="3559"/>
                  </a:cubicBezTo>
                  <a:cubicBezTo>
                    <a:pt x="11131" y="3785"/>
                    <a:pt x="10967" y="3970"/>
                    <a:pt x="10843" y="4175"/>
                  </a:cubicBezTo>
                  <a:cubicBezTo>
                    <a:pt x="10433" y="4791"/>
                    <a:pt x="10022" y="5407"/>
                    <a:pt x="9591" y="6003"/>
                  </a:cubicBezTo>
                  <a:cubicBezTo>
                    <a:pt x="9488" y="6126"/>
                    <a:pt x="9385" y="6229"/>
                    <a:pt x="9283" y="6332"/>
                  </a:cubicBezTo>
                  <a:cubicBezTo>
                    <a:pt x="9221" y="6332"/>
                    <a:pt x="9201" y="6311"/>
                    <a:pt x="9159" y="6290"/>
                  </a:cubicBezTo>
                  <a:cubicBezTo>
                    <a:pt x="9118" y="6208"/>
                    <a:pt x="9098" y="6126"/>
                    <a:pt x="9118" y="6044"/>
                  </a:cubicBezTo>
                  <a:cubicBezTo>
                    <a:pt x="9385" y="5079"/>
                    <a:pt x="9632" y="4134"/>
                    <a:pt x="9899" y="3148"/>
                  </a:cubicBezTo>
                  <a:lnTo>
                    <a:pt x="9981" y="2923"/>
                  </a:lnTo>
                  <a:cubicBezTo>
                    <a:pt x="10123" y="2652"/>
                    <a:pt x="10375" y="2510"/>
                    <a:pt x="10632" y="2510"/>
                  </a:cubicBezTo>
                  <a:close/>
                  <a:moveTo>
                    <a:pt x="2792" y="2377"/>
                  </a:moveTo>
                  <a:cubicBezTo>
                    <a:pt x="3018" y="2377"/>
                    <a:pt x="3250" y="2495"/>
                    <a:pt x="3471" y="2738"/>
                  </a:cubicBezTo>
                  <a:cubicBezTo>
                    <a:pt x="3820" y="3148"/>
                    <a:pt x="4149" y="3559"/>
                    <a:pt x="4457" y="3990"/>
                  </a:cubicBezTo>
                  <a:lnTo>
                    <a:pt x="5771" y="6085"/>
                  </a:lnTo>
                  <a:cubicBezTo>
                    <a:pt x="5894" y="6290"/>
                    <a:pt x="5935" y="6434"/>
                    <a:pt x="5607" y="6619"/>
                  </a:cubicBezTo>
                  <a:cubicBezTo>
                    <a:pt x="4785" y="5921"/>
                    <a:pt x="3984" y="5243"/>
                    <a:pt x="3225" y="4504"/>
                  </a:cubicBezTo>
                  <a:cubicBezTo>
                    <a:pt x="2937" y="4257"/>
                    <a:pt x="2650" y="4032"/>
                    <a:pt x="2403" y="3765"/>
                  </a:cubicBezTo>
                  <a:cubicBezTo>
                    <a:pt x="1972" y="3354"/>
                    <a:pt x="1931" y="2984"/>
                    <a:pt x="2239" y="2635"/>
                  </a:cubicBezTo>
                  <a:cubicBezTo>
                    <a:pt x="2410" y="2464"/>
                    <a:pt x="2598" y="2377"/>
                    <a:pt x="2792" y="2377"/>
                  </a:cubicBezTo>
                  <a:close/>
                  <a:moveTo>
                    <a:pt x="2097" y="4488"/>
                  </a:moveTo>
                  <a:cubicBezTo>
                    <a:pt x="2238" y="4488"/>
                    <a:pt x="2381" y="4539"/>
                    <a:pt x="2506" y="4648"/>
                  </a:cubicBezTo>
                  <a:cubicBezTo>
                    <a:pt x="3368" y="5387"/>
                    <a:pt x="4231" y="6167"/>
                    <a:pt x="5093" y="6907"/>
                  </a:cubicBezTo>
                  <a:cubicBezTo>
                    <a:pt x="5278" y="7050"/>
                    <a:pt x="5360" y="7215"/>
                    <a:pt x="5073" y="7440"/>
                  </a:cubicBezTo>
                  <a:cubicBezTo>
                    <a:pt x="3984" y="6927"/>
                    <a:pt x="2917" y="6414"/>
                    <a:pt x="1849" y="5921"/>
                  </a:cubicBezTo>
                  <a:cubicBezTo>
                    <a:pt x="1397" y="5695"/>
                    <a:pt x="1274" y="5202"/>
                    <a:pt x="1541" y="4791"/>
                  </a:cubicBezTo>
                  <a:cubicBezTo>
                    <a:pt x="1687" y="4596"/>
                    <a:pt x="1891" y="4488"/>
                    <a:pt x="2097" y="4488"/>
                  </a:cubicBezTo>
                  <a:close/>
                  <a:moveTo>
                    <a:pt x="1853" y="6576"/>
                  </a:moveTo>
                  <a:cubicBezTo>
                    <a:pt x="1944" y="6576"/>
                    <a:pt x="2039" y="6597"/>
                    <a:pt x="2136" y="6640"/>
                  </a:cubicBezTo>
                  <a:cubicBezTo>
                    <a:pt x="2999" y="7030"/>
                    <a:pt x="3861" y="7440"/>
                    <a:pt x="4744" y="7851"/>
                  </a:cubicBezTo>
                  <a:cubicBezTo>
                    <a:pt x="4950" y="7954"/>
                    <a:pt x="5073" y="8057"/>
                    <a:pt x="4908" y="8385"/>
                  </a:cubicBezTo>
                  <a:cubicBezTo>
                    <a:pt x="4498" y="8365"/>
                    <a:pt x="4149" y="8324"/>
                    <a:pt x="3779" y="8282"/>
                  </a:cubicBezTo>
                  <a:cubicBezTo>
                    <a:pt x="3122" y="8221"/>
                    <a:pt x="2465" y="8077"/>
                    <a:pt x="1828" y="8057"/>
                  </a:cubicBezTo>
                  <a:cubicBezTo>
                    <a:pt x="1335" y="8036"/>
                    <a:pt x="1068" y="7399"/>
                    <a:pt x="1315" y="6927"/>
                  </a:cubicBezTo>
                  <a:cubicBezTo>
                    <a:pt x="1445" y="6696"/>
                    <a:pt x="1636" y="6576"/>
                    <a:pt x="1853" y="6576"/>
                  </a:cubicBezTo>
                  <a:close/>
                  <a:moveTo>
                    <a:pt x="13032" y="7309"/>
                  </a:moveTo>
                  <a:cubicBezTo>
                    <a:pt x="13845" y="7309"/>
                    <a:pt x="14657" y="7351"/>
                    <a:pt x="15464" y="7440"/>
                  </a:cubicBezTo>
                  <a:cubicBezTo>
                    <a:pt x="15546" y="7440"/>
                    <a:pt x="15628" y="7502"/>
                    <a:pt x="15752" y="7523"/>
                  </a:cubicBezTo>
                  <a:cubicBezTo>
                    <a:pt x="14006" y="7913"/>
                    <a:pt x="12301" y="8262"/>
                    <a:pt x="10618" y="8652"/>
                  </a:cubicBezTo>
                  <a:cubicBezTo>
                    <a:pt x="10537" y="8672"/>
                    <a:pt x="10462" y="8681"/>
                    <a:pt x="10390" y="8681"/>
                  </a:cubicBezTo>
                  <a:cubicBezTo>
                    <a:pt x="10099" y="8681"/>
                    <a:pt x="9875" y="8530"/>
                    <a:pt x="9611" y="8365"/>
                  </a:cubicBezTo>
                  <a:cubicBezTo>
                    <a:pt x="9714" y="8159"/>
                    <a:pt x="9817" y="7974"/>
                    <a:pt x="9919" y="7769"/>
                  </a:cubicBezTo>
                  <a:cubicBezTo>
                    <a:pt x="10022" y="7543"/>
                    <a:pt x="10207" y="7461"/>
                    <a:pt x="10453" y="7440"/>
                  </a:cubicBezTo>
                  <a:cubicBezTo>
                    <a:pt x="11309" y="7356"/>
                    <a:pt x="12171" y="7309"/>
                    <a:pt x="13032" y="7309"/>
                  </a:cubicBezTo>
                  <a:close/>
                  <a:moveTo>
                    <a:pt x="7005" y="1"/>
                  </a:moveTo>
                  <a:cubicBezTo>
                    <a:pt x="6957" y="1"/>
                    <a:pt x="6909" y="3"/>
                    <a:pt x="6859" y="6"/>
                  </a:cubicBezTo>
                  <a:cubicBezTo>
                    <a:pt x="6305" y="27"/>
                    <a:pt x="5997" y="417"/>
                    <a:pt x="5709" y="787"/>
                  </a:cubicBezTo>
                  <a:cubicBezTo>
                    <a:pt x="5282" y="502"/>
                    <a:pt x="4901" y="360"/>
                    <a:pt x="4569" y="360"/>
                  </a:cubicBezTo>
                  <a:cubicBezTo>
                    <a:pt x="3943" y="360"/>
                    <a:pt x="3486" y="862"/>
                    <a:pt x="3204" y="1855"/>
                  </a:cubicBezTo>
                  <a:cubicBezTo>
                    <a:pt x="3116" y="1848"/>
                    <a:pt x="3028" y="1844"/>
                    <a:pt x="2943" y="1844"/>
                  </a:cubicBezTo>
                  <a:cubicBezTo>
                    <a:pt x="2490" y="1844"/>
                    <a:pt x="2081" y="1954"/>
                    <a:pt x="1787" y="2368"/>
                  </a:cubicBezTo>
                  <a:cubicBezTo>
                    <a:pt x="1397" y="2881"/>
                    <a:pt x="1417" y="3354"/>
                    <a:pt x="1787" y="3908"/>
                  </a:cubicBezTo>
                  <a:cubicBezTo>
                    <a:pt x="1315" y="4134"/>
                    <a:pt x="1048" y="4463"/>
                    <a:pt x="904" y="4935"/>
                  </a:cubicBezTo>
                  <a:cubicBezTo>
                    <a:pt x="781" y="5407"/>
                    <a:pt x="986" y="5798"/>
                    <a:pt x="1212" y="6188"/>
                  </a:cubicBezTo>
                  <a:cubicBezTo>
                    <a:pt x="1150" y="6270"/>
                    <a:pt x="1089" y="6332"/>
                    <a:pt x="1048" y="6393"/>
                  </a:cubicBezTo>
                  <a:cubicBezTo>
                    <a:pt x="329" y="7256"/>
                    <a:pt x="699" y="8365"/>
                    <a:pt x="1828" y="8549"/>
                  </a:cubicBezTo>
                  <a:cubicBezTo>
                    <a:pt x="2485" y="8632"/>
                    <a:pt x="3101" y="8673"/>
                    <a:pt x="3738" y="8755"/>
                  </a:cubicBezTo>
                  <a:cubicBezTo>
                    <a:pt x="4149" y="8775"/>
                    <a:pt x="4580" y="8857"/>
                    <a:pt x="4970" y="8899"/>
                  </a:cubicBezTo>
                  <a:cubicBezTo>
                    <a:pt x="5052" y="9350"/>
                    <a:pt x="5093" y="9699"/>
                    <a:pt x="5196" y="10069"/>
                  </a:cubicBezTo>
                  <a:cubicBezTo>
                    <a:pt x="5299" y="10521"/>
                    <a:pt x="5278" y="10952"/>
                    <a:pt x="5155" y="11404"/>
                  </a:cubicBezTo>
                  <a:cubicBezTo>
                    <a:pt x="5011" y="11835"/>
                    <a:pt x="4765" y="12123"/>
                    <a:pt x="4251" y="12184"/>
                  </a:cubicBezTo>
                  <a:cubicBezTo>
                    <a:pt x="3122" y="12369"/>
                    <a:pt x="2075" y="12780"/>
                    <a:pt x="1109" y="13416"/>
                  </a:cubicBezTo>
                  <a:cubicBezTo>
                    <a:pt x="822" y="13622"/>
                    <a:pt x="555" y="13827"/>
                    <a:pt x="288" y="14074"/>
                  </a:cubicBezTo>
                  <a:cubicBezTo>
                    <a:pt x="165" y="14176"/>
                    <a:pt x="0" y="14341"/>
                    <a:pt x="185" y="14484"/>
                  </a:cubicBezTo>
                  <a:cubicBezTo>
                    <a:pt x="226" y="14509"/>
                    <a:pt x="278" y="14517"/>
                    <a:pt x="338" y="14517"/>
                  </a:cubicBezTo>
                  <a:cubicBezTo>
                    <a:pt x="430" y="14517"/>
                    <a:pt x="537" y="14497"/>
                    <a:pt x="637" y="14484"/>
                  </a:cubicBezTo>
                  <a:cubicBezTo>
                    <a:pt x="678" y="14484"/>
                    <a:pt x="740" y="14423"/>
                    <a:pt x="781" y="14382"/>
                  </a:cubicBezTo>
                  <a:cubicBezTo>
                    <a:pt x="1828" y="13478"/>
                    <a:pt x="3060" y="12944"/>
                    <a:pt x="4436" y="12739"/>
                  </a:cubicBezTo>
                  <a:cubicBezTo>
                    <a:pt x="5052" y="12636"/>
                    <a:pt x="5381" y="12287"/>
                    <a:pt x="5586" y="11753"/>
                  </a:cubicBezTo>
                  <a:cubicBezTo>
                    <a:pt x="5792" y="11158"/>
                    <a:pt x="5792" y="10541"/>
                    <a:pt x="5689" y="9925"/>
                  </a:cubicBezTo>
                  <a:cubicBezTo>
                    <a:pt x="5586" y="9391"/>
                    <a:pt x="5525" y="8837"/>
                    <a:pt x="5504" y="8282"/>
                  </a:cubicBezTo>
                  <a:cubicBezTo>
                    <a:pt x="5504" y="7831"/>
                    <a:pt x="5689" y="7420"/>
                    <a:pt x="5997" y="7050"/>
                  </a:cubicBezTo>
                  <a:cubicBezTo>
                    <a:pt x="6447" y="6554"/>
                    <a:pt x="7025" y="6309"/>
                    <a:pt x="7610" y="6309"/>
                  </a:cubicBezTo>
                  <a:cubicBezTo>
                    <a:pt x="8307" y="6309"/>
                    <a:pt x="9015" y="6657"/>
                    <a:pt x="9529" y="7338"/>
                  </a:cubicBezTo>
                  <a:cubicBezTo>
                    <a:pt x="9365" y="7728"/>
                    <a:pt x="9139" y="8139"/>
                    <a:pt x="8913" y="8570"/>
                  </a:cubicBezTo>
                  <a:cubicBezTo>
                    <a:pt x="9221" y="8775"/>
                    <a:pt x="9529" y="8960"/>
                    <a:pt x="9837" y="9145"/>
                  </a:cubicBezTo>
                  <a:cubicBezTo>
                    <a:pt x="9776" y="9309"/>
                    <a:pt x="9714" y="9453"/>
                    <a:pt x="9632" y="9597"/>
                  </a:cubicBezTo>
                  <a:cubicBezTo>
                    <a:pt x="9262" y="10418"/>
                    <a:pt x="9180" y="11219"/>
                    <a:pt x="9591" y="12041"/>
                  </a:cubicBezTo>
                  <a:cubicBezTo>
                    <a:pt x="9776" y="12390"/>
                    <a:pt x="9899" y="12759"/>
                    <a:pt x="10001" y="13150"/>
                  </a:cubicBezTo>
                  <a:cubicBezTo>
                    <a:pt x="10618" y="15162"/>
                    <a:pt x="10494" y="17072"/>
                    <a:pt x="9016" y="18735"/>
                  </a:cubicBezTo>
                  <a:cubicBezTo>
                    <a:pt x="8975" y="18817"/>
                    <a:pt x="8892" y="18859"/>
                    <a:pt x="8892" y="18941"/>
                  </a:cubicBezTo>
                  <a:cubicBezTo>
                    <a:pt x="8892" y="19064"/>
                    <a:pt x="8954" y="19208"/>
                    <a:pt x="8995" y="19434"/>
                  </a:cubicBezTo>
                  <a:cubicBezTo>
                    <a:pt x="9201" y="19310"/>
                    <a:pt x="9283" y="19249"/>
                    <a:pt x="9324" y="19167"/>
                  </a:cubicBezTo>
                  <a:cubicBezTo>
                    <a:pt x="10453" y="17934"/>
                    <a:pt x="10967" y="16497"/>
                    <a:pt x="10864" y="14833"/>
                  </a:cubicBezTo>
                  <a:cubicBezTo>
                    <a:pt x="10823" y="13807"/>
                    <a:pt x="10556" y="12800"/>
                    <a:pt x="10125" y="11876"/>
                  </a:cubicBezTo>
                  <a:cubicBezTo>
                    <a:pt x="9755" y="11116"/>
                    <a:pt x="9837" y="10418"/>
                    <a:pt x="10166" y="9699"/>
                  </a:cubicBezTo>
                  <a:cubicBezTo>
                    <a:pt x="10330" y="9391"/>
                    <a:pt x="10535" y="9186"/>
                    <a:pt x="10884" y="9104"/>
                  </a:cubicBezTo>
                  <a:cubicBezTo>
                    <a:pt x="11685" y="8960"/>
                    <a:pt x="12466" y="8734"/>
                    <a:pt x="13226" y="8570"/>
                  </a:cubicBezTo>
                  <a:cubicBezTo>
                    <a:pt x="14597" y="8282"/>
                    <a:pt x="15983" y="7994"/>
                    <a:pt x="17383" y="7994"/>
                  </a:cubicBezTo>
                  <a:cubicBezTo>
                    <a:pt x="17680" y="7994"/>
                    <a:pt x="17979" y="8007"/>
                    <a:pt x="18277" y="8036"/>
                  </a:cubicBezTo>
                  <a:cubicBezTo>
                    <a:pt x="18421" y="8036"/>
                    <a:pt x="18524" y="8016"/>
                    <a:pt x="18647" y="7974"/>
                  </a:cubicBezTo>
                  <a:cubicBezTo>
                    <a:pt x="18627" y="7625"/>
                    <a:pt x="18627" y="7605"/>
                    <a:pt x="18483" y="7543"/>
                  </a:cubicBezTo>
                  <a:lnTo>
                    <a:pt x="18031" y="7399"/>
                  </a:lnTo>
                  <a:cubicBezTo>
                    <a:pt x="16737" y="7009"/>
                    <a:pt x="15443" y="6824"/>
                    <a:pt x="14109" y="6804"/>
                  </a:cubicBezTo>
                  <a:cubicBezTo>
                    <a:pt x="13999" y="6802"/>
                    <a:pt x="13890" y="6801"/>
                    <a:pt x="13781" y="6801"/>
                  </a:cubicBezTo>
                  <a:cubicBezTo>
                    <a:pt x="12679" y="6801"/>
                    <a:pt x="11578" y="6888"/>
                    <a:pt x="10494" y="6907"/>
                  </a:cubicBezTo>
                  <a:cubicBezTo>
                    <a:pt x="10409" y="6907"/>
                    <a:pt x="10322" y="6919"/>
                    <a:pt x="10237" y="6919"/>
                  </a:cubicBezTo>
                  <a:cubicBezTo>
                    <a:pt x="10076" y="6919"/>
                    <a:pt x="9924" y="6875"/>
                    <a:pt x="9817" y="6619"/>
                  </a:cubicBezTo>
                  <a:cubicBezTo>
                    <a:pt x="9960" y="6414"/>
                    <a:pt x="10125" y="6188"/>
                    <a:pt x="10268" y="5962"/>
                  </a:cubicBezTo>
                  <a:cubicBezTo>
                    <a:pt x="10761" y="5264"/>
                    <a:pt x="11275" y="4586"/>
                    <a:pt x="11706" y="3867"/>
                  </a:cubicBezTo>
                  <a:cubicBezTo>
                    <a:pt x="12260" y="3005"/>
                    <a:pt x="11706" y="2019"/>
                    <a:pt x="10720" y="1978"/>
                  </a:cubicBezTo>
                  <a:lnTo>
                    <a:pt x="10248" y="1978"/>
                  </a:lnTo>
                  <a:cubicBezTo>
                    <a:pt x="10289" y="1403"/>
                    <a:pt x="10145" y="910"/>
                    <a:pt x="9673" y="602"/>
                  </a:cubicBezTo>
                  <a:cubicBezTo>
                    <a:pt x="9463" y="484"/>
                    <a:pt x="9253" y="439"/>
                    <a:pt x="9043" y="439"/>
                  </a:cubicBezTo>
                  <a:cubicBezTo>
                    <a:pt x="8739" y="439"/>
                    <a:pt x="8436" y="534"/>
                    <a:pt x="8133" y="643"/>
                  </a:cubicBezTo>
                  <a:cubicBezTo>
                    <a:pt x="7852" y="194"/>
                    <a:pt x="7487" y="1"/>
                    <a:pt x="7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7620880" y="3232413"/>
              <a:ext cx="242183" cy="165208"/>
            </a:xfrm>
            <a:custGeom>
              <a:rect b="b" l="l" r="r" t="t"/>
              <a:pathLst>
                <a:path extrusionOk="0" h="5402" w="7887">
                  <a:moveTo>
                    <a:pt x="5483" y="0"/>
                  </a:moveTo>
                  <a:cubicBezTo>
                    <a:pt x="3348" y="62"/>
                    <a:pt x="1746" y="904"/>
                    <a:pt x="308" y="2218"/>
                  </a:cubicBezTo>
                  <a:cubicBezTo>
                    <a:pt x="185" y="2341"/>
                    <a:pt x="0" y="2464"/>
                    <a:pt x="185" y="2670"/>
                  </a:cubicBezTo>
                  <a:cubicBezTo>
                    <a:pt x="250" y="2742"/>
                    <a:pt x="314" y="2771"/>
                    <a:pt x="378" y="2771"/>
                  </a:cubicBezTo>
                  <a:cubicBezTo>
                    <a:pt x="475" y="2771"/>
                    <a:pt x="570" y="2703"/>
                    <a:pt x="657" y="2629"/>
                  </a:cubicBezTo>
                  <a:cubicBezTo>
                    <a:pt x="760" y="2526"/>
                    <a:pt x="842" y="2444"/>
                    <a:pt x="945" y="2362"/>
                  </a:cubicBezTo>
                  <a:cubicBezTo>
                    <a:pt x="1766" y="1622"/>
                    <a:pt x="2711" y="1088"/>
                    <a:pt x="3799" y="760"/>
                  </a:cubicBezTo>
                  <a:cubicBezTo>
                    <a:pt x="4272" y="606"/>
                    <a:pt x="4752" y="527"/>
                    <a:pt x="5231" y="527"/>
                  </a:cubicBezTo>
                  <a:cubicBezTo>
                    <a:pt x="5584" y="527"/>
                    <a:pt x="5936" y="570"/>
                    <a:pt x="6284" y="657"/>
                  </a:cubicBezTo>
                  <a:cubicBezTo>
                    <a:pt x="7065" y="822"/>
                    <a:pt x="7311" y="1294"/>
                    <a:pt x="7167" y="2054"/>
                  </a:cubicBezTo>
                  <a:cubicBezTo>
                    <a:pt x="6962" y="3060"/>
                    <a:pt x="6387" y="3861"/>
                    <a:pt x="5771" y="4621"/>
                  </a:cubicBezTo>
                  <a:cubicBezTo>
                    <a:pt x="5668" y="4764"/>
                    <a:pt x="5545" y="4867"/>
                    <a:pt x="5463" y="5011"/>
                  </a:cubicBezTo>
                  <a:cubicBezTo>
                    <a:pt x="5401" y="5114"/>
                    <a:pt x="5463" y="5278"/>
                    <a:pt x="5463" y="5401"/>
                  </a:cubicBezTo>
                  <a:cubicBezTo>
                    <a:pt x="5586" y="5381"/>
                    <a:pt x="5771" y="5401"/>
                    <a:pt x="5853" y="5319"/>
                  </a:cubicBezTo>
                  <a:cubicBezTo>
                    <a:pt x="6777" y="4374"/>
                    <a:pt x="7537" y="3286"/>
                    <a:pt x="7742" y="1951"/>
                  </a:cubicBezTo>
                  <a:cubicBezTo>
                    <a:pt x="7886" y="1109"/>
                    <a:pt x="7434" y="411"/>
                    <a:pt x="6592" y="185"/>
                  </a:cubicBezTo>
                  <a:cubicBezTo>
                    <a:pt x="6182" y="82"/>
                    <a:pt x="5750" y="62"/>
                    <a:pt x="5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7697184" y="3271344"/>
              <a:ext cx="102806" cy="45874"/>
            </a:xfrm>
            <a:custGeom>
              <a:rect b="b" l="l" r="r" t="t"/>
              <a:pathLst>
                <a:path extrusionOk="0" h="1500" w="3348">
                  <a:moveTo>
                    <a:pt x="2998" y="0"/>
                  </a:moveTo>
                  <a:cubicBezTo>
                    <a:pt x="1889" y="124"/>
                    <a:pt x="986" y="473"/>
                    <a:pt x="103" y="1068"/>
                  </a:cubicBezTo>
                  <a:cubicBezTo>
                    <a:pt x="82" y="1068"/>
                    <a:pt x="62" y="1068"/>
                    <a:pt x="62" y="1089"/>
                  </a:cubicBezTo>
                  <a:cubicBezTo>
                    <a:pt x="62" y="1191"/>
                    <a:pt x="0" y="1335"/>
                    <a:pt x="21" y="1438"/>
                  </a:cubicBezTo>
                  <a:cubicBezTo>
                    <a:pt x="62" y="1479"/>
                    <a:pt x="185" y="1499"/>
                    <a:pt x="288" y="1499"/>
                  </a:cubicBezTo>
                  <a:cubicBezTo>
                    <a:pt x="349" y="1499"/>
                    <a:pt x="431" y="1438"/>
                    <a:pt x="514" y="1397"/>
                  </a:cubicBezTo>
                  <a:cubicBezTo>
                    <a:pt x="1294" y="986"/>
                    <a:pt x="2074" y="637"/>
                    <a:pt x="2978" y="534"/>
                  </a:cubicBezTo>
                  <a:cubicBezTo>
                    <a:pt x="3183" y="514"/>
                    <a:pt x="3347" y="411"/>
                    <a:pt x="3286" y="226"/>
                  </a:cubicBezTo>
                  <a:cubicBezTo>
                    <a:pt x="3265" y="124"/>
                    <a:pt x="3081" y="41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7807510" y="3061581"/>
              <a:ext cx="33470" cy="32081"/>
            </a:xfrm>
            <a:custGeom>
              <a:rect b="b" l="l" r="r" t="t"/>
              <a:pathLst>
                <a:path extrusionOk="0" h="1049" w="1090">
                  <a:moveTo>
                    <a:pt x="535" y="0"/>
                  </a:moveTo>
                  <a:cubicBezTo>
                    <a:pt x="288" y="0"/>
                    <a:pt x="21" y="247"/>
                    <a:pt x="21" y="514"/>
                  </a:cubicBezTo>
                  <a:cubicBezTo>
                    <a:pt x="1" y="760"/>
                    <a:pt x="227" y="1027"/>
                    <a:pt x="494" y="1048"/>
                  </a:cubicBezTo>
                  <a:cubicBezTo>
                    <a:pt x="503" y="1048"/>
                    <a:pt x="513" y="1049"/>
                    <a:pt x="523" y="1049"/>
                  </a:cubicBezTo>
                  <a:cubicBezTo>
                    <a:pt x="764" y="1049"/>
                    <a:pt x="1048" y="810"/>
                    <a:pt x="1048" y="534"/>
                  </a:cubicBezTo>
                  <a:cubicBezTo>
                    <a:pt x="1089" y="247"/>
                    <a:pt x="822" y="0"/>
                    <a:pt x="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7808155" y="3271772"/>
              <a:ext cx="21403" cy="15383"/>
            </a:xfrm>
            <a:custGeom>
              <a:rect b="b" l="l" r="r" t="t"/>
              <a:pathLst>
                <a:path extrusionOk="0" h="503" w="697">
                  <a:moveTo>
                    <a:pt x="402" y="1"/>
                  </a:moveTo>
                  <a:cubicBezTo>
                    <a:pt x="371" y="1"/>
                    <a:pt x="339" y="3"/>
                    <a:pt x="308" y="7"/>
                  </a:cubicBezTo>
                  <a:cubicBezTo>
                    <a:pt x="206" y="27"/>
                    <a:pt x="103" y="130"/>
                    <a:pt x="0" y="212"/>
                  </a:cubicBezTo>
                  <a:cubicBezTo>
                    <a:pt x="103" y="315"/>
                    <a:pt x="206" y="438"/>
                    <a:pt x="267" y="500"/>
                  </a:cubicBezTo>
                  <a:cubicBezTo>
                    <a:pt x="295" y="501"/>
                    <a:pt x="321" y="502"/>
                    <a:pt x="345" y="502"/>
                  </a:cubicBezTo>
                  <a:cubicBezTo>
                    <a:pt x="612" y="502"/>
                    <a:pt x="697" y="400"/>
                    <a:pt x="678" y="212"/>
                  </a:cubicBezTo>
                  <a:cubicBezTo>
                    <a:pt x="661" y="45"/>
                    <a:pt x="53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39"/>
          <p:cNvGrpSpPr/>
          <p:nvPr/>
        </p:nvGrpSpPr>
        <p:grpSpPr>
          <a:xfrm>
            <a:off x="5905671" y="2837801"/>
            <a:ext cx="617220" cy="594376"/>
            <a:chOff x="5837611" y="2837797"/>
            <a:chExt cx="617220" cy="594376"/>
          </a:xfrm>
        </p:grpSpPr>
        <p:grpSp>
          <p:nvGrpSpPr>
            <p:cNvPr id="2349" name="Google Shape;2349;p39"/>
            <p:cNvGrpSpPr/>
            <p:nvPr/>
          </p:nvGrpSpPr>
          <p:grpSpPr>
            <a:xfrm>
              <a:off x="5837611" y="2837797"/>
              <a:ext cx="617220" cy="594376"/>
              <a:chOff x="5837611" y="2837797"/>
              <a:chExt cx="617220" cy="594376"/>
            </a:xfrm>
          </p:grpSpPr>
          <p:sp>
            <p:nvSpPr>
              <p:cNvPr id="2350" name="Google Shape;2350;p39"/>
              <p:cNvSpPr/>
              <p:nvPr/>
            </p:nvSpPr>
            <p:spPr>
              <a:xfrm>
                <a:off x="5837611" y="2837797"/>
                <a:ext cx="617220" cy="594376"/>
              </a:xfrm>
              <a:custGeom>
                <a:rect b="b" l="l" r="r" t="t"/>
                <a:pathLst>
                  <a:path extrusionOk="0" h="18474" w="19017">
                    <a:moveTo>
                      <a:pt x="7126" y="540"/>
                    </a:moveTo>
                    <a:cubicBezTo>
                      <a:pt x="8030" y="540"/>
                      <a:pt x="8933" y="561"/>
                      <a:pt x="9837" y="581"/>
                    </a:cubicBezTo>
                    <a:cubicBezTo>
                      <a:pt x="12014" y="684"/>
                      <a:pt x="13801" y="1608"/>
                      <a:pt x="15484" y="3128"/>
                    </a:cubicBezTo>
                    <a:cubicBezTo>
                      <a:pt x="15217" y="3148"/>
                      <a:pt x="15094" y="3190"/>
                      <a:pt x="14971" y="3190"/>
                    </a:cubicBezTo>
                    <a:cubicBezTo>
                      <a:pt x="14458" y="3200"/>
                      <a:pt x="13939" y="3205"/>
                      <a:pt x="13415" y="3205"/>
                    </a:cubicBezTo>
                    <a:cubicBezTo>
                      <a:pt x="12892" y="3205"/>
                      <a:pt x="12363" y="3200"/>
                      <a:pt x="11829" y="3190"/>
                    </a:cubicBezTo>
                    <a:cubicBezTo>
                      <a:pt x="10884" y="3128"/>
                      <a:pt x="9960" y="2943"/>
                      <a:pt x="9077" y="2573"/>
                    </a:cubicBezTo>
                    <a:cubicBezTo>
                      <a:pt x="8276" y="2204"/>
                      <a:pt x="7599" y="1649"/>
                      <a:pt x="7065" y="931"/>
                    </a:cubicBezTo>
                    <a:cubicBezTo>
                      <a:pt x="7003" y="869"/>
                      <a:pt x="6962" y="787"/>
                      <a:pt x="6941" y="725"/>
                    </a:cubicBezTo>
                    <a:lnTo>
                      <a:pt x="6941" y="561"/>
                    </a:lnTo>
                    <a:cubicBezTo>
                      <a:pt x="6983" y="561"/>
                      <a:pt x="7065" y="540"/>
                      <a:pt x="7126" y="540"/>
                    </a:cubicBezTo>
                    <a:close/>
                    <a:moveTo>
                      <a:pt x="15320" y="3765"/>
                    </a:moveTo>
                    <a:cubicBezTo>
                      <a:pt x="15217" y="3970"/>
                      <a:pt x="15156" y="4134"/>
                      <a:pt x="15074" y="4319"/>
                    </a:cubicBezTo>
                    <a:cubicBezTo>
                      <a:pt x="14766" y="4134"/>
                      <a:pt x="14499" y="4011"/>
                      <a:pt x="14293" y="3847"/>
                    </a:cubicBezTo>
                    <a:lnTo>
                      <a:pt x="14293" y="3765"/>
                    </a:lnTo>
                    <a:close/>
                    <a:moveTo>
                      <a:pt x="7475" y="2327"/>
                    </a:moveTo>
                    <a:cubicBezTo>
                      <a:pt x="8441" y="2758"/>
                      <a:pt x="9324" y="3169"/>
                      <a:pt x="10248" y="3580"/>
                    </a:cubicBezTo>
                    <a:cubicBezTo>
                      <a:pt x="10227" y="3724"/>
                      <a:pt x="10145" y="3888"/>
                      <a:pt x="10083" y="4052"/>
                    </a:cubicBezTo>
                    <a:cubicBezTo>
                      <a:pt x="9960" y="4401"/>
                      <a:pt x="9981" y="4750"/>
                      <a:pt x="10125" y="5079"/>
                    </a:cubicBezTo>
                    <a:cubicBezTo>
                      <a:pt x="10330" y="5613"/>
                      <a:pt x="10371" y="6208"/>
                      <a:pt x="10330" y="6763"/>
                    </a:cubicBezTo>
                    <a:cubicBezTo>
                      <a:pt x="10289" y="6927"/>
                      <a:pt x="10248" y="7153"/>
                      <a:pt x="10125" y="7235"/>
                    </a:cubicBezTo>
                    <a:cubicBezTo>
                      <a:pt x="9570" y="7564"/>
                      <a:pt x="9344" y="8057"/>
                      <a:pt x="9200" y="8673"/>
                    </a:cubicBezTo>
                    <a:cubicBezTo>
                      <a:pt x="8502" y="8673"/>
                      <a:pt x="8071" y="8365"/>
                      <a:pt x="7886" y="7749"/>
                    </a:cubicBezTo>
                    <a:cubicBezTo>
                      <a:pt x="7681" y="7009"/>
                      <a:pt x="7352" y="6352"/>
                      <a:pt x="6736" y="5839"/>
                    </a:cubicBezTo>
                    <a:cubicBezTo>
                      <a:pt x="6346" y="5572"/>
                      <a:pt x="6284" y="5079"/>
                      <a:pt x="6325" y="4668"/>
                    </a:cubicBezTo>
                    <a:cubicBezTo>
                      <a:pt x="6346" y="3826"/>
                      <a:pt x="6654" y="3046"/>
                      <a:pt x="7291" y="2430"/>
                    </a:cubicBezTo>
                    <a:cubicBezTo>
                      <a:pt x="7373" y="2348"/>
                      <a:pt x="7475" y="2327"/>
                      <a:pt x="7475" y="2327"/>
                    </a:cubicBezTo>
                    <a:close/>
                    <a:moveTo>
                      <a:pt x="11252" y="3639"/>
                    </a:moveTo>
                    <a:cubicBezTo>
                      <a:pt x="11273" y="3639"/>
                      <a:pt x="11294" y="3640"/>
                      <a:pt x="11316" y="3641"/>
                    </a:cubicBezTo>
                    <a:cubicBezTo>
                      <a:pt x="13636" y="3826"/>
                      <a:pt x="15464" y="4832"/>
                      <a:pt x="16819" y="6701"/>
                    </a:cubicBezTo>
                    <a:cubicBezTo>
                      <a:pt x="17476" y="7625"/>
                      <a:pt x="17969" y="8837"/>
                      <a:pt x="18093" y="9864"/>
                    </a:cubicBezTo>
                    <a:cubicBezTo>
                      <a:pt x="16326" y="7153"/>
                      <a:pt x="13780" y="5921"/>
                      <a:pt x="10802" y="5366"/>
                    </a:cubicBezTo>
                    <a:cubicBezTo>
                      <a:pt x="10576" y="4894"/>
                      <a:pt x="10474" y="4524"/>
                      <a:pt x="10679" y="4052"/>
                    </a:cubicBezTo>
                    <a:cubicBezTo>
                      <a:pt x="10795" y="3783"/>
                      <a:pt x="10946" y="3639"/>
                      <a:pt x="11252" y="3639"/>
                    </a:cubicBezTo>
                    <a:close/>
                    <a:moveTo>
                      <a:pt x="10864" y="5900"/>
                    </a:moveTo>
                    <a:cubicBezTo>
                      <a:pt x="14067" y="6578"/>
                      <a:pt x="16634" y="7974"/>
                      <a:pt x="17990" y="11116"/>
                    </a:cubicBezTo>
                    <a:cubicBezTo>
                      <a:pt x="17846" y="10993"/>
                      <a:pt x="17682" y="10829"/>
                      <a:pt x="17538" y="10706"/>
                    </a:cubicBezTo>
                    <a:cubicBezTo>
                      <a:pt x="16655" y="9966"/>
                      <a:pt x="15813" y="9186"/>
                      <a:pt x="14889" y="8529"/>
                    </a:cubicBezTo>
                    <a:cubicBezTo>
                      <a:pt x="13718" y="7666"/>
                      <a:pt x="12404" y="7112"/>
                      <a:pt x="10864" y="7050"/>
                    </a:cubicBezTo>
                    <a:lnTo>
                      <a:pt x="10864" y="5900"/>
                    </a:lnTo>
                    <a:close/>
                    <a:moveTo>
                      <a:pt x="6284" y="807"/>
                    </a:moveTo>
                    <a:cubicBezTo>
                      <a:pt x="6592" y="1177"/>
                      <a:pt x="6839" y="1485"/>
                      <a:pt x="7106" y="1814"/>
                    </a:cubicBezTo>
                    <a:cubicBezTo>
                      <a:pt x="6346" y="2450"/>
                      <a:pt x="5956" y="3272"/>
                      <a:pt x="5812" y="4196"/>
                    </a:cubicBezTo>
                    <a:cubicBezTo>
                      <a:pt x="5668" y="5017"/>
                      <a:pt x="5812" y="5818"/>
                      <a:pt x="6490" y="6393"/>
                    </a:cubicBezTo>
                    <a:cubicBezTo>
                      <a:pt x="6880" y="6701"/>
                      <a:pt x="7106" y="7112"/>
                      <a:pt x="7250" y="7564"/>
                    </a:cubicBezTo>
                    <a:cubicBezTo>
                      <a:pt x="7496" y="8570"/>
                      <a:pt x="8091" y="9186"/>
                      <a:pt x="9159" y="9186"/>
                    </a:cubicBezTo>
                    <a:cubicBezTo>
                      <a:pt x="10227" y="11650"/>
                      <a:pt x="10700" y="13601"/>
                      <a:pt x="10700" y="15162"/>
                    </a:cubicBezTo>
                    <a:cubicBezTo>
                      <a:pt x="10549" y="15186"/>
                      <a:pt x="10426" y="15200"/>
                      <a:pt x="10324" y="15200"/>
                    </a:cubicBezTo>
                    <a:cubicBezTo>
                      <a:pt x="9995" y="15200"/>
                      <a:pt x="9872" y="15056"/>
                      <a:pt x="9652" y="14649"/>
                    </a:cubicBezTo>
                    <a:cubicBezTo>
                      <a:pt x="9286" y="13917"/>
                      <a:pt x="8611" y="13544"/>
                      <a:pt x="7814" y="13544"/>
                    </a:cubicBezTo>
                    <a:cubicBezTo>
                      <a:pt x="7716" y="13544"/>
                      <a:pt x="7617" y="13549"/>
                      <a:pt x="7516" y="13560"/>
                    </a:cubicBezTo>
                    <a:cubicBezTo>
                      <a:pt x="7478" y="13565"/>
                      <a:pt x="7437" y="13568"/>
                      <a:pt x="7394" y="13568"/>
                    </a:cubicBezTo>
                    <a:cubicBezTo>
                      <a:pt x="7256" y="13568"/>
                      <a:pt x="7103" y="13541"/>
                      <a:pt x="6962" y="13478"/>
                    </a:cubicBezTo>
                    <a:cubicBezTo>
                      <a:pt x="6366" y="13191"/>
                      <a:pt x="5771" y="12883"/>
                      <a:pt x="5216" y="12575"/>
                    </a:cubicBezTo>
                    <a:cubicBezTo>
                      <a:pt x="4847" y="12390"/>
                      <a:pt x="4498" y="12184"/>
                      <a:pt x="4169" y="11958"/>
                    </a:cubicBezTo>
                    <a:cubicBezTo>
                      <a:pt x="3717" y="11671"/>
                      <a:pt x="3491" y="11260"/>
                      <a:pt x="3389" y="10747"/>
                    </a:cubicBezTo>
                    <a:cubicBezTo>
                      <a:pt x="3348" y="10480"/>
                      <a:pt x="3368" y="10233"/>
                      <a:pt x="3512" y="9987"/>
                    </a:cubicBezTo>
                    <a:cubicBezTo>
                      <a:pt x="4087" y="9063"/>
                      <a:pt x="4313" y="7995"/>
                      <a:pt x="4292" y="6927"/>
                    </a:cubicBezTo>
                    <a:cubicBezTo>
                      <a:pt x="4292" y="6414"/>
                      <a:pt x="4272" y="5921"/>
                      <a:pt x="4272" y="5428"/>
                    </a:cubicBezTo>
                    <a:cubicBezTo>
                      <a:pt x="4272" y="4771"/>
                      <a:pt x="4436" y="4134"/>
                      <a:pt x="4847" y="3600"/>
                    </a:cubicBezTo>
                    <a:cubicBezTo>
                      <a:pt x="5052" y="3333"/>
                      <a:pt x="5093" y="3107"/>
                      <a:pt x="4908" y="2820"/>
                    </a:cubicBezTo>
                    <a:cubicBezTo>
                      <a:pt x="4785" y="2635"/>
                      <a:pt x="4744" y="2389"/>
                      <a:pt x="4641" y="2122"/>
                    </a:cubicBezTo>
                    <a:lnTo>
                      <a:pt x="4641" y="2122"/>
                    </a:lnTo>
                    <a:cubicBezTo>
                      <a:pt x="4954" y="2155"/>
                      <a:pt x="5135" y="2452"/>
                      <a:pt x="5417" y="2452"/>
                    </a:cubicBezTo>
                    <a:cubicBezTo>
                      <a:pt x="5486" y="2452"/>
                      <a:pt x="5562" y="2433"/>
                      <a:pt x="5648" y="2389"/>
                    </a:cubicBezTo>
                    <a:cubicBezTo>
                      <a:pt x="5648" y="2081"/>
                      <a:pt x="5648" y="1793"/>
                      <a:pt x="5627" y="1465"/>
                    </a:cubicBezTo>
                    <a:lnTo>
                      <a:pt x="5627" y="1465"/>
                    </a:lnTo>
                    <a:cubicBezTo>
                      <a:pt x="5812" y="1485"/>
                      <a:pt x="5956" y="1526"/>
                      <a:pt x="6223" y="1588"/>
                    </a:cubicBezTo>
                    <a:cubicBezTo>
                      <a:pt x="6243" y="1321"/>
                      <a:pt x="6264" y="1115"/>
                      <a:pt x="6284" y="807"/>
                    </a:cubicBezTo>
                    <a:close/>
                    <a:moveTo>
                      <a:pt x="6428" y="0"/>
                    </a:moveTo>
                    <a:cubicBezTo>
                      <a:pt x="6069" y="0"/>
                      <a:pt x="5841" y="170"/>
                      <a:pt x="5730" y="540"/>
                    </a:cubicBezTo>
                    <a:cubicBezTo>
                      <a:pt x="5556" y="499"/>
                      <a:pt x="5441" y="471"/>
                      <a:pt x="5362" y="471"/>
                    </a:cubicBezTo>
                    <a:cubicBezTo>
                      <a:pt x="5207" y="471"/>
                      <a:pt x="5189" y="577"/>
                      <a:pt x="5134" y="890"/>
                    </a:cubicBezTo>
                    <a:cubicBezTo>
                      <a:pt x="5093" y="1095"/>
                      <a:pt x="5052" y="1341"/>
                      <a:pt x="5032" y="1567"/>
                    </a:cubicBezTo>
                    <a:cubicBezTo>
                      <a:pt x="4949" y="1506"/>
                      <a:pt x="4908" y="1485"/>
                      <a:pt x="4847" y="1465"/>
                    </a:cubicBezTo>
                    <a:cubicBezTo>
                      <a:pt x="4679" y="1331"/>
                      <a:pt x="4553" y="1261"/>
                      <a:pt x="4457" y="1261"/>
                    </a:cubicBezTo>
                    <a:cubicBezTo>
                      <a:pt x="4319" y="1261"/>
                      <a:pt x="4247" y="1407"/>
                      <a:pt x="4210" y="1711"/>
                    </a:cubicBezTo>
                    <a:cubicBezTo>
                      <a:pt x="4190" y="2081"/>
                      <a:pt x="4190" y="2471"/>
                      <a:pt x="4313" y="2799"/>
                    </a:cubicBezTo>
                    <a:cubicBezTo>
                      <a:pt x="4436" y="3128"/>
                      <a:pt x="4395" y="3395"/>
                      <a:pt x="4231" y="3703"/>
                    </a:cubicBezTo>
                    <a:cubicBezTo>
                      <a:pt x="4066" y="4052"/>
                      <a:pt x="3902" y="4463"/>
                      <a:pt x="3861" y="4853"/>
                    </a:cubicBezTo>
                    <a:cubicBezTo>
                      <a:pt x="3779" y="5428"/>
                      <a:pt x="3779" y="6024"/>
                      <a:pt x="3799" y="6619"/>
                    </a:cubicBezTo>
                    <a:cubicBezTo>
                      <a:pt x="3882" y="8344"/>
                      <a:pt x="3389" y="9823"/>
                      <a:pt x="2074" y="10993"/>
                    </a:cubicBezTo>
                    <a:cubicBezTo>
                      <a:pt x="1561" y="11425"/>
                      <a:pt x="1007" y="11794"/>
                      <a:pt x="473" y="12205"/>
                    </a:cubicBezTo>
                    <a:cubicBezTo>
                      <a:pt x="329" y="12287"/>
                      <a:pt x="185" y="12349"/>
                      <a:pt x="103" y="12451"/>
                    </a:cubicBezTo>
                    <a:cubicBezTo>
                      <a:pt x="21" y="12513"/>
                      <a:pt x="0" y="12677"/>
                      <a:pt x="21" y="12800"/>
                    </a:cubicBezTo>
                    <a:cubicBezTo>
                      <a:pt x="21" y="12818"/>
                      <a:pt x="173" y="12866"/>
                      <a:pt x="281" y="12866"/>
                    </a:cubicBezTo>
                    <a:cubicBezTo>
                      <a:pt x="298" y="12866"/>
                      <a:pt x="315" y="12865"/>
                      <a:pt x="329" y="12862"/>
                    </a:cubicBezTo>
                    <a:cubicBezTo>
                      <a:pt x="473" y="12842"/>
                      <a:pt x="596" y="12718"/>
                      <a:pt x="699" y="12657"/>
                    </a:cubicBezTo>
                    <a:cubicBezTo>
                      <a:pt x="1417" y="12102"/>
                      <a:pt x="2136" y="11568"/>
                      <a:pt x="2896" y="11014"/>
                    </a:cubicBezTo>
                    <a:cubicBezTo>
                      <a:pt x="3101" y="11774"/>
                      <a:pt x="3615" y="12328"/>
                      <a:pt x="4313" y="12780"/>
                    </a:cubicBezTo>
                    <a:cubicBezTo>
                      <a:pt x="4806" y="13047"/>
                      <a:pt x="5278" y="13273"/>
                      <a:pt x="5750" y="13499"/>
                    </a:cubicBezTo>
                    <a:cubicBezTo>
                      <a:pt x="5976" y="13622"/>
                      <a:pt x="6202" y="13745"/>
                      <a:pt x="6469" y="13889"/>
                    </a:cubicBezTo>
                    <a:cubicBezTo>
                      <a:pt x="5648" y="14423"/>
                      <a:pt x="4908" y="14875"/>
                      <a:pt x="4128" y="15367"/>
                    </a:cubicBezTo>
                    <a:cubicBezTo>
                      <a:pt x="4005" y="15450"/>
                      <a:pt x="3882" y="15532"/>
                      <a:pt x="3799" y="15634"/>
                    </a:cubicBezTo>
                    <a:cubicBezTo>
                      <a:pt x="3738" y="15675"/>
                      <a:pt x="3717" y="15840"/>
                      <a:pt x="3779" y="15881"/>
                    </a:cubicBezTo>
                    <a:cubicBezTo>
                      <a:pt x="3829" y="15948"/>
                      <a:pt x="3948" y="16015"/>
                      <a:pt x="4035" y="16015"/>
                    </a:cubicBezTo>
                    <a:cubicBezTo>
                      <a:pt x="4054" y="16015"/>
                      <a:pt x="4072" y="16012"/>
                      <a:pt x="4087" y="16004"/>
                    </a:cubicBezTo>
                    <a:cubicBezTo>
                      <a:pt x="4231" y="15963"/>
                      <a:pt x="4354" y="15840"/>
                      <a:pt x="4498" y="15758"/>
                    </a:cubicBezTo>
                    <a:cubicBezTo>
                      <a:pt x="5073" y="15367"/>
                      <a:pt x="5648" y="14977"/>
                      <a:pt x="6264" y="14649"/>
                    </a:cubicBezTo>
                    <a:cubicBezTo>
                      <a:pt x="6695" y="14423"/>
                      <a:pt x="7167" y="14238"/>
                      <a:pt x="7640" y="14156"/>
                    </a:cubicBezTo>
                    <a:cubicBezTo>
                      <a:pt x="7734" y="14142"/>
                      <a:pt x="7825" y="14136"/>
                      <a:pt x="7913" y="14136"/>
                    </a:cubicBezTo>
                    <a:cubicBezTo>
                      <a:pt x="8632" y="14136"/>
                      <a:pt x="9143" y="14576"/>
                      <a:pt x="9344" y="15326"/>
                    </a:cubicBezTo>
                    <a:cubicBezTo>
                      <a:pt x="9570" y="16168"/>
                      <a:pt x="9344" y="16908"/>
                      <a:pt x="8954" y="17626"/>
                    </a:cubicBezTo>
                    <a:cubicBezTo>
                      <a:pt x="8913" y="17750"/>
                      <a:pt x="8810" y="17852"/>
                      <a:pt x="8728" y="17996"/>
                    </a:cubicBezTo>
                    <a:cubicBezTo>
                      <a:pt x="8625" y="18140"/>
                      <a:pt x="8564" y="18304"/>
                      <a:pt x="8749" y="18427"/>
                    </a:cubicBezTo>
                    <a:cubicBezTo>
                      <a:pt x="8803" y="18460"/>
                      <a:pt x="8851" y="18474"/>
                      <a:pt x="8893" y="18474"/>
                    </a:cubicBezTo>
                    <a:cubicBezTo>
                      <a:pt x="9009" y="18474"/>
                      <a:pt x="9084" y="18369"/>
                      <a:pt x="9159" y="18263"/>
                    </a:cubicBezTo>
                    <a:cubicBezTo>
                      <a:pt x="9283" y="18099"/>
                      <a:pt x="9447" y="17914"/>
                      <a:pt x="9529" y="17709"/>
                    </a:cubicBezTo>
                    <a:cubicBezTo>
                      <a:pt x="9755" y="17092"/>
                      <a:pt x="9940" y="16476"/>
                      <a:pt x="10145" y="15799"/>
                    </a:cubicBezTo>
                    <a:cubicBezTo>
                      <a:pt x="10309" y="15860"/>
                      <a:pt x="10556" y="15922"/>
                      <a:pt x="10864" y="15984"/>
                    </a:cubicBezTo>
                    <a:cubicBezTo>
                      <a:pt x="10720" y="16661"/>
                      <a:pt x="10597" y="17277"/>
                      <a:pt x="10494" y="17852"/>
                    </a:cubicBezTo>
                    <a:cubicBezTo>
                      <a:pt x="10474" y="17996"/>
                      <a:pt x="10412" y="18140"/>
                      <a:pt x="10453" y="18263"/>
                    </a:cubicBezTo>
                    <a:cubicBezTo>
                      <a:pt x="10474" y="18325"/>
                      <a:pt x="10576" y="18427"/>
                      <a:pt x="10659" y="18448"/>
                    </a:cubicBezTo>
                    <a:cubicBezTo>
                      <a:pt x="10666" y="18456"/>
                      <a:pt x="10676" y="18459"/>
                      <a:pt x="10687" y="18459"/>
                    </a:cubicBezTo>
                    <a:cubicBezTo>
                      <a:pt x="10737" y="18459"/>
                      <a:pt x="10814" y="18395"/>
                      <a:pt x="10864" y="18345"/>
                    </a:cubicBezTo>
                    <a:cubicBezTo>
                      <a:pt x="10905" y="18263"/>
                      <a:pt x="10967" y="18181"/>
                      <a:pt x="10987" y="18078"/>
                    </a:cubicBezTo>
                    <a:cubicBezTo>
                      <a:pt x="11295" y="16990"/>
                      <a:pt x="11398" y="15860"/>
                      <a:pt x="11295" y="14731"/>
                    </a:cubicBezTo>
                    <a:cubicBezTo>
                      <a:pt x="11131" y="13129"/>
                      <a:pt x="10679" y="11589"/>
                      <a:pt x="10083" y="10110"/>
                    </a:cubicBezTo>
                    <a:cubicBezTo>
                      <a:pt x="9960" y="9782"/>
                      <a:pt x="9858" y="9453"/>
                      <a:pt x="9775" y="9104"/>
                    </a:cubicBezTo>
                    <a:cubicBezTo>
                      <a:pt x="9638" y="8419"/>
                      <a:pt x="10117" y="7640"/>
                      <a:pt x="10892" y="7640"/>
                    </a:cubicBezTo>
                    <a:cubicBezTo>
                      <a:pt x="10930" y="7640"/>
                      <a:pt x="10968" y="7642"/>
                      <a:pt x="11008" y="7646"/>
                    </a:cubicBezTo>
                    <a:cubicBezTo>
                      <a:pt x="11932" y="7728"/>
                      <a:pt x="12815" y="8016"/>
                      <a:pt x="13636" y="8447"/>
                    </a:cubicBezTo>
                    <a:cubicBezTo>
                      <a:pt x="14725" y="9042"/>
                      <a:pt x="15710" y="9782"/>
                      <a:pt x="16614" y="10624"/>
                    </a:cubicBezTo>
                    <a:cubicBezTo>
                      <a:pt x="17251" y="11240"/>
                      <a:pt x="17846" y="11917"/>
                      <a:pt x="18462" y="12533"/>
                    </a:cubicBezTo>
                    <a:cubicBezTo>
                      <a:pt x="18565" y="12636"/>
                      <a:pt x="18750" y="12657"/>
                      <a:pt x="18873" y="12698"/>
                    </a:cubicBezTo>
                    <a:cubicBezTo>
                      <a:pt x="18914" y="12554"/>
                      <a:pt x="19017" y="12390"/>
                      <a:pt x="19017" y="12267"/>
                    </a:cubicBezTo>
                    <a:cubicBezTo>
                      <a:pt x="18996" y="11733"/>
                      <a:pt x="18955" y="11158"/>
                      <a:pt x="18852" y="10624"/>
                    </a:cubicBezTo>
                    <a:cubicBezTo>
                      <a:pt x="18483" y="8426"/>
                      <a:pt x="17641" y="6475"/>
                      <a:pt x="15895" y="4976"/>
                    </a:cubicBezTo>
                    <a:cubicBezTo>
                      <a:pt x="15567" y="4689"/>
                      <a:pt x="15567" y="4586"/>
                      <a:pt x="15772" y="4237"/>
                    </a:cubicBezTo>
                    <a:cubicBezTo>
                      <a:pt x="15813" y="4134"/>
                      <a:pt x="15895" y="4032"/>
                      <a:pt x="15977" y="3929"/>
                    </a:cubicBezTo>
                    <a:cubicBezTo>
                      <a:pt x="16409" y="3354"/>
                      <a:pt x="16409" y="3333"/>
                      <a:pt x="15895" y="2820"/>
                    </a:cubicBezTo>
                    <a:cubicBezTo>
                      <a:pt x="14951" y="1896"/>
                      <a:pt x="13862" y="1156"/>
                      <a:pt x="12609" y="684"/>
                    </a:cubicBezTo>
                    <a:cubicBezTo>
                      <a:pt x="11911" y="438"/>
                      <a:pt x="11172" y="232"/>
                      <a:pt x="10433" y="150"/>
                    </a:cubicBezTo>
                    <a:cubicBezTo>
                      <a:pt x="9139" y="48"/>
                      <a:pt x="7825" y="48"/>
                      <a:pt x="6551" y="6"/>
                    </a:cubicBezTo>
                    <a:cubicBezTo>
                      <a:pt x="6509" y="2"/>
                      <a:pt x="6468" y="0"/>
                      <a:pt x="6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9"/>
              <p:cNvSpPr/>
              <p:nvPr/>
            </p:nvSpPr>
            <p:spPr>
              <a:xfrm>
                <a:off x="5974249" y="3056670"/>
                <a:ext cx="37357" cy="104017"/>
              </a:xfrm>
              <a:custGeom>
                <a:rect b="b" l="l" r="r" t="t"/>
                <a:pathLst>
                  <a:path extrusionOk="0" h="3233" w="1151">
                    <a:moveTo>
                      <a:pt x="801" y="1"/>
                    </a:moveTo>
                    <a:cubicBezTo>
                      <a:pt x="739" y="1"/>
                      <a:pt x="637" y="83"/>
                      <a:pt x="616" y="124"/>
                    </a:cubicBezTo>
                    <a:cubicBezTo>
                      <a:pt x="575" y="227"/>
                      <a:pt x="575" y="329"/>
                      <a:pt x="575" y="432"/>
                    </a:cubicBezTo>
                    <a:cubicBezTo>
                      <a:pt x="514" y="1233"/>
                      <a:pt x="390" y="2034"/>
                      <a:pt x="82" y="2773"/>
                    </a:cubicBezTo>
                    <a:cubicBezTo>
                      <a:pt x="62" y="2835"/>
                      <a:pt x="0" y="2917"/>
                      <a:pt x="0" y="2999"/>
                    </a:cubicBezTo>
                    <a:cubicBezTo>
                      <a:pt x="0" y="3081"/>
                      <a:pt x="82" y="3205"/>
                      <a:pt x="123" y="3225"/>
                    </a:cubicBezTo>
                    <a:cubicBezTo>
                      <a:pt x="144" y="3230"/>
                      <a:pt x="170" y="3233"/>
                      <a:pt x="198" y="3233"/>
                    </a:cubicBezTo>
                    <a:cubicBezTo>
                      <a:pt x="281" y="3233"/>
                      <a:pt x="385" y="3210"/>
                      <a:pt x="431" y="3163"/>
                    </a:cubicBezTo>
                    <a:cubicBezTo>
                      <a:pt x="514" y="3081"/>
                      <a:pt x="575" y="2958"/>
                      <a:pt x="596" y="2814"/>
                    </a:cubicBezTo>
                    <a:cubicBezTo>
                      <a:pt x="801" y="2096"/>
                      <a:pt x="986" y="1356"/>
                      <a:pt x="1150" y="638"/>
                    </a:cubicBezTo>
                    <a:cubicBezTo>
                      <a:pt x="1137" y="638"/>
                      <a:pt x="1123" y="628"/>
                      <a:pt x="1103" y="628"/>
                    </a:cubicBezTo>
                    <a:cubicBezTo>
                      <a:pt x="1093" y="628"/>
                      <a:pt x="1082" y="631"/>
                      <a:pt x="1068" y="638"/>
                    </a:cubicBezTo>
                    <a:cubicBezTo>
                      <a:pt x="1068" y="494"/>
                      <a:pt x="1068" y="309"/>
                      <a:pt x="1027" y="145"/>
                    </a:cubicBezTo>
                    <a:cubicBezTo>
                      <a:pt x="1006" y="83"/>
                      <a:pt x="883" y="1"/>
                      <a:pt x="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9"/>
              <p:cNvSpPr/>
              <p:nvPr/>
            </p:nvSpPr>
            <p:spPr>
              <a:xfrm>
                <a:off x="5990250" y="3021665"/>
                <a:ext cx="19344" cy="25868"/>
              </a:xfrm>
              <a:custGeom>
                <a:rect b="b" l="l" r="r" t="t"/>
                <a:pathLst>
                  <a:path extrusionOk="0" h="804" w="596">
                    <a:moveTo>
                      <a:pt x="226" y="1"/>
                    </a:moveTo>
                    <a:cubicBezTo>
                      <a:pt x="185" y="83"/>
                      <a:pt x="41" y="185"/>
                      <a:pt x="41" y="309"/>
                    </a:cubicBezTo>
                    <a:cubicBezTo>
                      <a:pt x="41" y="493"/>
                      <a:pt x="0" y="740"/>
                      <a:pt x="288" y="801"/>
                    </a:cubicBezTo>
                    <a:cubicBezTo>
                      <a:pt x="298" y="803"/>
                      <a:pt x="308" y="803"/>
                      <a:pt x="318" y="803"/>
                    </a:cubicBezTo>
                    <a:cubicBezTo>
                      <a:pt x="465" y="803"/>
                      <a:pt x="555" y="666"/>
                      <a:pt x="555" y="493"/>
                    </a:cubicBezTo>
                    <a:cubicBezTo>
                      <a:pt x="596" y="267"/>
                      <a:pt x="555" y="83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3" name="Google Shape;2353;p39"/>
            <p:cNvSpPr/>
            <p:nvPr/>
          </p:nvSpPr>
          <p:spPr>
            <a:xfrm>
              <a:off x="6097547" y="2946895"/>
              <a:ext cx="47354" cy="45075"/>
            </a:xfrm>
            <a:custGeom>
              <a:rect b="b" l="l" r="r" t="t"/>
              <a:pathLst>
                <a:path extrusionOk="0" h="1401" w="1459">
                  <a:moveTo>
                    <a:pt x="740" y="476"/>
                  </a:moveTo>
                  <a:cubicBezTo>
                    <a:pt x="822" y="620"/>
                    <a:pt x="904" y="661"/>
                    <a:pt x="904" y="723"/>
                  </a:cubicBezTo>
                  <a:cubicBezTo>
                    <a:pt x="904" y="764"/>
                    <a:pt x="801" y="825"/>
                    <a:pt x="740" y="866"/>
                  </a:cubicBezTo>
                  <a:cubicBezTo>
                    <a:pt x="699" y="805"/>
                    <a:pt x="616" y="764"/>
                    <a:pt x="616" y="723"/>
                  </a:cubicBezTo>
                  <a:cubicBezTo>
                    <a:pt x="616" y="661"/>
                    <a:pt x="699" y="579"/>
                    <a:pt x="740" y="476"/>
                  </a:cubicBezTo>
                  <a:close/>
                  <a:moveTo>
                    <a:pt x="772" y="0"/>
                  </a:moveTo>
                  <a:cubicBezTo>
                    <a:pt x="748" y="0"/>
                    <a:pt x="723" y="1"/>
                    <a:pt x="699" y="4"/>
                  </a:cubicBezTo>
                  <a:cubicBezTo>
                    <a:pt x="308" y="24"/>
                    <a:pt x="0" y="353"/>
                    <a:pt x="21" y="743"/>
                  </a:cubicBezTo>
                  <a:cubicBezTo>
                    <a:pt x="62" y="1154"/>
                    <a:pt x="370" y="1400"/>
                    <a:pt x="781" y="1400"/>
                  </a:cubicBezTo>
                  <a:cubicBezTo>
                    <a:pt x="1150" y="1400"/>
                    <a:pt x="1458" y="1092"/>
                    <a:pt x="1458" y="682"/>
                  </a:cubicBezTo>
                  <a:cubicBezTo>
                    <a:pt x="1458" y="296"/>
                    <a:pt x="115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4" name="Google Shape;2354;p39"/>
          <p:cNvGrpSpPr/>
          <p:nvPr/>
        </p:nvGrpSpPr>
        <p:grpSpPr>
          <a:xfrm>
            <a:off x="887239" y="2837802"/>
            <a:ext cx="693447" cy="594375"/>
            <a:chOff x="960693" y="2837800"/>
            <a:chExt cx="693447" cy="594375"/>
          </a:xfrm>
        </p:grpSpPr>
        <p:sp>
          <p:nvSpPr>
            <p:cNvPr id="2355" name="Google Shape;2355;p39"/>
            <p:cNvSpPr/>
            <p:nvPr/>
          </p:nvSpPr>
          <p:spPr>
            <a:xfrm>
              <a:off x="960693" y="2837800"/>
              <a:ext cx="693447" cy="594375"/>
            </a:xfrm>
            <a:custGeom>
              <a:rect b="b" l="l" r="r" t="t"/>
              <a:pathLst>
                <a:path extrusionOk="0" h="16327" w="19181">
                  <a:moveTo>
                    <a:pt x="14868" y="3844"/>
                  </a:moveTo>
                  <a:cubicBezTo>
                    <a:pt x="15505" y="4234"/>
                    <a:pt x="16326" y="4254"/>
                    <a:pt x="17127" y="4357"/>
                  </a:cubicBezTo>
                  <a:cubicBezTo>
                    <a:pt x="17415" y="4398"/>
                    <a:pt x="17661" y="4521"/>
                    <a:pt x="17949" y="4604"/>
                  </a:cubicBezTo>
                  <a:lnTo>
                    <a:pt x="17949" y="4727"/>
                  </a:lnTo>
                  <a:cubicBezTo>
                    <a:pt x="17824" y="4742"/>
                    <a:pt x="17711" y="4782"/>
                    <a:pt x="17592" y="4782"/>
                  </a:cubicBezTo>
                  <a:cubicBezTo>
                    <a:pt x="17554" y="4782"/>
                    <a:pt x="17516" y="4778"/>
                    <a:pt x="17476" y="4768"/>
                  </a:cubicBezTo>
                  <a:cubicBezTo>
                    <a:pt x="17028" y="4711"/>
                    <a:pt x="16576" y="4680"/>
                    <a:pt x="16123" y="4680"/>
                  </a:cubicBezTo>
                  <a:cubicBezTo>
                    <a:pt x="15600" y="4680"/>
                    <a:pt x="15077" y="4721"/>
                    <a:pt x="14560" y="4809"/>
                  </a:cubicBezTo>
                  <a:cubicBezTo>
                    <a:pt x="14457" y="4645"/>
                    <a:pt x="14375" y="4521"/>
                    <a:pt x="14190" y="4296"/>
                  </a:cubicBezTo>
                  <a:cubicBezTo>
                    <a:pt x="14396" y="4152"/>
                    <a:pt x="14601" y="4029"/>
                    <a:pt x="14868" y="3844"/>
                  </a:cubicBezTo>
                  <a:close/>
                  <a:moveTo>
                    <a:pt x="10649" y="616"/>
                  </a:moveTo>
                  <a:cubicBezTo>
                    <a:pt x="11116" y="616"/>
                    <a:pt x="11599" y="687"/>
                    <a:pt x="12096" y="825"/>
                  </a:cubicBezTo>
                  <a:cubicBezTo>
                    <a:pt x="13143" y="1112"/>
                    <a:pt x="13862" y="1790"/>
                    <a:pt x="14293" y="2796"/>
                  </a:cubicBezTo>
                  <a:cubicBezTo>
                    <a:pt x="14498" y="3289"/>
                    <a:pt x="14498" y="3289"/>
                    <a:pt x="14129" y="3700"/>
                  </a:cubicBezTo>
                  <a:cubicBezTo>
                    <a:pt x="13882" y="3926"/>
                    <a:pt x="13718" y="4193"/>
                    <a:pt x="13431" y="4521"/>
                  </a:cubicBezTo>
                  <a:cubicBezTo>
                    <a:pt x="12219" y="4665"/>
                    <a:pt x="10987" y="5240"/>
                    <a:pt x="9755" y="5774"/>
                  </a:cubicBezTo>
                  <a:cubicBezTo>
                    <a:pt x="9276" y="5967"/>
                    <a:pt x="8806" y="6054"/>
                    <a:pt x="8345" y="6054"/>
                  </a:cubicBezTo>
                  <a:cubicBezTo>
                    <a:pt x="7381" y="6054"/>
                    <a:pt x="6454" y="5673"/>
                    <a:pt x="5565" y="5076"/>
                  </a:cubicBezTo>
                  <a:cubicBezTo>
                    <a:pt x="6120" y="3926"/>
                    <a:pt x="6674" y="2817"/>
                    <a:pt x="7557" y="1954"/>
                  </a:cubicBezTo>
                  <a:cubicBezTo>
                    <a:pt x="8474" y="1038"/>
                    <a:pt x="9514" y="616"/>
                    <a:pt x="10649" y="616"/>
                  </a:cubicBezTo>
                  <a:close/>
                  <a:moveTo>
                    <a:pt x="13183" y="5124"/>
                  </a:moveTo>
                  <a:cubicBezTo>
                    <a:pt x="13257" y="5124"/>
                    <a:pt x="13333" y="5129"/>
                    <a:pt x="13410" y="5138"/>
                  </a:cubicBezTo>
                  <a:cubicBezTo>
                    <a:pt x="12856" y="5548"/>
                    <a:pt x="12322" y="5959"/>
                    <a:pt x="12034" y="6555"/>
                  </a:cubicBezTo>
                  <a:cubicBezTo>
                    <a:pt x="11767" y="7130"/>
                    <a:pt x="11582" y="7746"/>
                    <a:pt x="11315" y="8464"/>
                  </a:cubicBezTo>
                  <a:cubicBezTo>
                    <a:pt x="8933" y="8464"/>
                    <a:pt x="6695" y="7725"/>
                    <a:pt x="4847" y="5856"/>
                  </a:cubicBezTo>
                  <a:cubicBezTo>
                    <a:pt x="5031" y="5692"/>
                    <a:pt x="5134" y="5630"/>
                    <a:pt x="5216" y="5528"/>
                  </a:cubicBezTo>
                  <a:cubicBezTo>
                    <a:pt x="5627" y="5733"/>
                    <a:pt x="6017" y="5959"/>
                    <a:pt x="6428" y="6144"/>
                  </a:cubicBezTo>
                  <a:cubicBezTo>
                    <a:pt x="7053" y="6406"/>
                    <a:pt x="7682" y="6539"/>
                    <a:pt x="8315" y="6539"/>
                  </a:cubicBezTo>
                  <a:cubicBezTo>
                    <a:pt x="8971" y="6539"/>
                    <a:pt x="9630" y="6396"/>
                    <a:pt x="10289" y="6103"/>
                  </a:cubicBezTo>
                  <a:cubicBezTo>
                    <a:pt x="11151" y="5733"/>
                    <a:pt x="12014" y="5466"/>
                    <a:pt x="12897" y="5158"/>
                  </a:cubicBezTo>
                  <a:cubicBezTo>
                    <a:pt x="12981" y="5134"/>
                    <a:pt x="13079" y="5124"/>
                    <a:pt x="13183" y="5124"/>
                  </a:cubicBezTo>
                  <a:close/>
                  <a:moveTo>
                    <a:pt x="10709" y="1"/>
                  </a:moveTo>
                  <a:cubicBezTo>
                    <a:pt x="10645" y="1"/>
                    <a:pt x="10580" y="2"/>
                    <a:pt x="10514" y="3"/>
                  </a:cubicBezTo>
                  <a:cubicBezTo>
                    <a:pt x="9036" y="24"/>
                    <a:pt x="7845" y="702"/>
                    <a:pt x="6880" y="1790"/>
                  </a:cubicBezTo>
                  <a:cubicBezTo>
                    <a:pt x="6181" y="2591"/>
                    <a:pt x="5668" y="3474"/>
                    <a:pt x="5257" y="4419"/>
                  </a:cubicBezTo>
                  <a:cubicBezTo>
                    <a:pt x="4908" y="5158"/>
                    <a:pt x="4333" y="5528"/>
                    <a:pt x="3532" y="5630"/>
                  </a:cubicBezTo>
                  <a:cubicBezTo>
                    <a:pt x="2793" y="5692"/>
                    <a:pt x="2054" y="5856"/>
                    <a:pt x="1314" y="6000"/>
                  </a:cubicBezTo>
                  <a:cubicBezTo>
                    <a:pt x="924" y="6103"/>
                    <a:pt x="534" y="6267"/>
                    <a:pt x="144" y="6411"/>
                  </a:cubicBezTo>
                  <a:cubicBezTo>
                    <a:pt x="82" y="6452"/>
                    <a:pt x="41" y="6616"/>
                    <a:pt x="0" y="6760"/>
                  </a:cubicBezTo>
                  <a:cubicBezTo>
                    <a:pt x="103" y="6801"/>
                    <a:pt x="205" y="6863"/>
                    <a:pt x="308" y="6883"/>
                  </a:cubicBezTo>
                  <a:cubicBezTo>
                    <a:pt x="349" y="6883"/>
                    <a:pt x="411" y="6883"/>
                    <a:pt x="431" y="6863"/>
                  </a:cubicBezTo>
                  <a:cubicBezTo>
                    <a:pt x="1561" y="6411"/>
                    <a:pt x="2752" y="6267"/>
                    <a:pt x="3943" y="6082"/>
                  </a:cubicBezTo>
                  <a:cubicBezTo>
                    <a:pt x="4017" y="6073"/>
                    <a:pt x="4082" y="6068"/>
                    <a:pt x="4142" y="6068"/>
                  </a:cubicBezTo>
                  <a:cubicBezTo>
                    <a:pt x="4347" y="6068"/>
                    <a:pt x="4482" y="6128"/>
                    <a:pt x="4641" y="6288"/>
                  </a:cubicBezTo>
                  <a:cubicBezTo>
                    <a:pt x="5935" y="7622"/>
                    <a:pt x="7516" y="8403"/>
                    <a:pt x="9323" y="8731"/>
                  </a:cubicBezTo>
                  <a:cubicBezTo>
                    <a:pt x="10022" y="8855"/>
                    <a:pt x="10740" y="8916"/>
                    <a:pt x="11459" y="9019"/>
                  </a:cubicBezTo>
                  <a:cubicBezTo>
                    <a:pt x="11500" y="9676"/>
                    <a:pt x="11541" y="10292"/>
                    <a:pt x="11398" y="10908"/>
                  </a:cubicBezTo>
                  <a:cubicBezTo>
                    <a:pt x="11083" y="10951"/>
                    <a:pt x="10775" y="10971"/>
                    <a:pt x="10472" y="10971"/>
                  </a:cubicBezTo>
                  <a:cubicBezTo>
                    <a:pt x="9170" y="10971"/>
                    <a:pt x="7963" y="10603"/>
                    <a:pt x="6797" y="10087"/>
                  </a:cubicBezTo>
                  <a:cubicBezTo>
                    <a:pt x="6222" y="9840"/>
                    <a:pt x="5709" y="9553"/>
                    <a:pt x="5730" y="8813"/>
                  </a:cubicBezTo>
                  <a:cubicBezTo>
                    <a:pt x="5730" y="8752"/>
                    <a:pt x="5709" y="8670"/>
                    <a:pt x="5668" y="8629"/>
                  </a:cubicBezTo>
                  <a:cubicBezTo>
                    <a:pt x="5319" y="7417"/>
                    <a:pt x="4456" y="6780"/>
                    <a:pt x="3183" y="6760"/>
                  </a:cubicBezTo>
                  <a:cubicBezTo>
                    <a:pt x="3123" y="6757"/>
                    <a:pt x="3062" y="6756"/>
                    <a:pt x="3002" y="6756"/>
                  </a:cubicBezTo>
                  <a:cubicBezTo>
                    <a:pt x="2188" y="6756"/>
                    <a:pt x="1425" y="7008"/>
                    <a:pt x="698" y="7314"/>
                  </a:cubicBezTo>
                  <a:cubicBezTo>
                    <a:pt x="555" y="7376"/>
                    <a:pt x="411" y="7417"/>
                    <a:pt x="308" y="7520"/>
                  </a:cubicBezTo>
                  <a:cubicBezTo>
                    <a:pt x="226" y="7602"/>
                    <a:pt x="205" y="7746"/>
                    <a:pt x="205" y="7889"/>
                  </a:cubicBezTo>
                  <a:cubicBezTo>
                    <a:pt x="205" y="7926"/>
                    <a:pt x="369" y="7995"/>
                    <a:pt x="477" y="7995"/>
                  </a:cubicBezTo>
                  <a:cubicBezTo>
                    <a:pt x="490" y="7995"/>
                    <a:pt x="502" y="7994"/>
                    <a:pt x="513" y="7992"/>
                  </a:cubicBezTo>
                  <a:cubicBezTo>
                    <a:pt x="637" y="7951"/>
                    <a:pt x="780" y="7889"/>
                    <a:pt x="904" y="7828"/>
                  </a:cubicBezTo>
                  <a:cubicBezTo>
                    <a:pt x="1458" y="7684"/>
                    <a:pt x="2013" y="7417"/>
                    <a:pt x="2588" y="7335"/>
                  </a:cubicBezTo>
                  <a:cubicBezTo>
                    <a:pt x="2772" y="7308"/>
                    <a:pt x="2949" y="7295"/>
                    <a:pt x="3118" y="7295"/>
                  </a:cubicBezTo>
                  <a:cubicBezTo>
                    <a:pt x="4240" y="7295"/>
                    <a:pt x="4987" y="7895"/>
                    <a:pt x="5237" y="9163"/>
                  </a:cubicBezTo>
                  <a:cubicBezTo>
                    <a:pt x="5504" y="10477"/>
                    <a:pt x="5298" y="11709"/>
                    <a:pt x="4600" y="12839"/>
                  </a:cubicBezTo>
                  <a:cubicBezTo>
                    <a:pt x="4518" y="12982"/>
                    <a:pt x="4415" y="13126"/>
                    <a:pt x="4374" y="13270"/>
                  </a:cubicBezTo>
                  <a:cubicBezTo>
                    <a:pt x="4333" y="13352"/>
                    <a:pt x="4395" y="13475"/>
                    <a:pt x="4477" y="13537"/>
                  </a:cubicBezTo>
                  <a:cubicBezTo>
                    <a:pt x="4499" y="13544"/>
                    <a:pt x="4533" y="13549"/>
                    <a:pt x="4570" y="13549"/>
                  </a:cubicBezTo>
                  <a:cubicBezTo>
                    <a:pt x="4633" y="13549"/>
                    <a:pt x="4705" y="13535"/>
                    <a:pt x="4744" y="13496"/>
                  </a:cubicBezTo>
                  <a:cubicBezTo>
                    <a:pt x="4847" y="13434"/>
                    <a:pt x="4908" y="13331"/>
                    <a:pt x="4990" y="13229"/>
                  </a:cubicBezTo>
                  <a:cubicBezTo>
                    <a:pt x="5442" y="12530"/>
                    <a:pt x="5730" y="11812"/>
                    <a:pt x="5832" y="10990"/>
                  </a:cubicBezTo>
                  <a:cubicBezTo>
                    <a:pt x="5853" y="10785"/>
                    <a:pt x="5873" y="10580"/>
                    <a:pt x="5935" y="10313"/>
                  </a:cubicBezTo>
                  <a:cubicBezTo>
                    <a:pt x="7436" y="11063"/>
                    <a:pt x="8906" y="11580"/>
                    <a:pt x="10561" y="11580"/>
                  </a:cubicBezTo>
                  <a:cubicBezTo>
                    <a:pt x="10808" y="11580"/>
                    <a:pt x="11059" y="11569"/>
                    <a:pt x="11315" y="11545"/>
                  </a:cubicBezTo>
                  <a:lnTo>
                    <a:pt x="11315" y="11545"/>
                  </a:lnTo>
                  <a:cubicBezTo>
                    <a:pt x="11254" y="11812"/>
                    <a:pt x="11213" y="12017"/>
                    <a:pt x="11192" y="12099"/>
                  </a:cubicBezTo>
                  <a:cubicBezTo>
                    <a:pt x="10699" y="13742"/>
                    <a:pt x="9652" y="14831"/>
                    <a:pt x="8091" y="15447"/>
                  </a:cubicBezTo>
                  <a:cubicBezTo>
                    <a:pt x="7742" y="15590"/>
                    <a:pt x="7414" y="15693"/>
                    <a:pt x="7085" y="15796"/>
                  </a:cubicBezTo>
                  <a:cubicBezTo>
                    <a:pt x="6921" y="15837"/>
                    <a:pt x="6777" y="15919"/>
                    <a:pt x="6818" y="16124"/>
                  </a:cubicBezTo>
                  <a:cubicBezTo>
                    <a:pt x="6863" y="16276"/>
                    <a:pt x="6953" y="16327"/>
                    <a:pt x="7071" y="16327"/>
                  </a:cubicBezTo>
                  <a:cubicBezTo>
                    <a:pt x="7114" y="16327"/>
                    <a:pt x="7159" y="16320"/>
                    <a:pt x="7208" y="16309"/>
                  </a:cubicBezTo>
                  <a:cubicBezTo>
                    <a:pt x="8933" y="15837"/>
                    <a:pt x="10371" y="14974"/>
                    <a:pt x="11233" y="13331"/>
                  </a:cubicBezTo>
                  <a:cubicBezTo>
                    <a:pt x="11911" y="12099"/>
                    <a:pt x="12034" y="10785"/>
                    <a:pt x="12014" y="9388"/>
                  </a:cubicBezTo>
                  <a:cubicBezTo>
                    <a:pt x="12014" y="8855"/>
                    <a:pt x="12014" y="8300"/>
                    <a:pt x="12116" y="7746"/>
                  </a:cubicBezTo>
                  <a:cubicBezTo>
                    <a:pt x="12424" y="6411"/>
                    <a:pt x="13266" y="5548"/>
                    <a:pt x="14622" y="5281"/>
                  </a:cubicBezTo>
                  <a:cubicBezTo>
                    <a:pt x="15133" y="5187"/>
                    <a:pt x="15661" y="5146"/>
                    <a:pt x="16190" y="5146"/>
                  </a:cubicBezTo>
                  <a:cubicBezTo>
                    <a:pt x="16469" y="5146"/>
                    <a:pt x="16748" y="5157"/>
                    <a:pt x="17024" y="5179"/>
                  </a:cubicBezTo>
                  <a:cubicBezTo>
                    <a:pt x="17251" y="5203"/>
                    <a:pt x="17478" y="5214"/>
                    <a:pt x="17704" y="5214"/>
                  </a:cubicBezTo>
                  <a:cubicBezTo>
                    <a:pt x="18050" y="5214"/>
                    <a:pt x="18393" y="5187"/>
                    <a:pt x="18729" y="5138"/>
                  </a:cubicBezTo>
                  <a:cubicBezTo>
                    <a:pt x="18893" y="5117"/>
                    <a:pt x="19099" y="5014"/>
                    <a:pt x="19119" y="4912"/>
                  </a:cubicBezTo>
                  <a:cubicBezTo>
                    <a:pt x="19181" y="4809"/>
                    <a:pt x="19016" y="4624"/>
                    <a:pt x="18914" y="4521"/>
                  </a:cubicBezTo>
                  <a:cubicBezTo>
                    <a:pt x="18277" y="3946"/>
                    <a:pt x="17517" y="3741"/>
                    <a:pt x="16655" y="3679"/>
                  </a:cubicBezTo>
                  <a:cubicBezTo>
                    <a:pt x="16244" y="3618"/>
                    <a:pt x="15833" y="3515"/>
                    <a:pt x="15464" y="3412"/>
                  </a:cubicBezTo>
                  <a:cubicBezTo>
                    <a:pt x="15217" y="3371"/>
                    <a:pt x="15073" y="3187"/>
                    <a:pt x="14991" y="2961"/>
                  </a:cubicBezTo>
                  <a:cubicBezTo>
                    <a:pt x="14315" y="931"/>
                    <a:pt x="12713" y="1"/>
                    <a:pt x="10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1227205" y="3301400"/>
              <a:ext cx="104735" cy="89009"/>
            </a:xfrm>
            <a:custGeom>
              <a:rect b="b" l="l" r="r" t="t"/>
              <a:pathLst>
                <a:path extrusionOk="0" h="2445" w="2897">
                  <a:moveTo>
                    <a:pt x="2506" y="1"/>
                  </a:moveTo>
                  <a:cubicBezTo>
                    <a:pt x="2383" y="145"/>
                    <a:pt x="2259" y="309"/>
                    <a:pt x="2136" y="432"/>
                  </a:cubicBezTo>
                  <a:cubicBezTo>
                    <a:pt x="1684" y="1028"/>
                    <a:pt x="1130" y="1459"/>
                    <a:pt x="493" y="1787"/>
                  </a:cubicBezTo>
                  <a:cubicBezTo>
                    <a:pt x="350" y="1849"/>
                    <a:pt x="226" y="1890"/>
                    <a:pt x="144" y="1972"/>
                  </a:cubicBezTo>
                  <a:cubicBezTo>
                    <a:pt x="83" y="2075"/>
                    <a:pt x="42" y="2198"/>
                    <a:pt x="0" y="2342"/>
                  </a:cubicBezTo>
                  <a:cubicBezTo>
                    <a:pt x="124" y="2363"/>
                    <a:pt x="247" y="2404"/>
                    <a:pt x="391" y="2445"/>
                  </a:cubicBezTo>
                  <a:cubicBezTo>
                    <a:pt x="411" y="2445"/>
                    <a:pt x="452" y="2404"/>
                    <a:pt x="493" y="2383"/>
                  </a:cubicBezTo>
                  <a:cubicBezTo>
                    <a:pt x="1356" y="1952"/>
                    <a:pt x="2136" y="1377"/>
                    <a:pt x="2691" y="555"/>
                  </a:cubicBezTo>
                  <a:cubicBezTo>
                    <a:pt x="2876" y="329"/>
                    <a:pt x="2896" y="124"/>
                    <a:pt x="2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1325249" y="3270603"/>
              <a:ext cx="24295" cy="25155"/>
            </a:xfrm>
            <a:custGeom>
              <a:rect b="b" l="l" r="r" t="t"/>
              <a:pathLst>
                <a:path extrusionOk="0" h="691" w="672">
                  <a:moveTo>
                    <a:pt x="351" y="1"/>
                  </a:moveTo>
                  <a:cubicBezTo>
                    <a:pt x="177" y="1"/>
                    <a:pt x="1" y="252"/>
                    <a:pt x="20" y="539"/>
                  </a:cubicBezTo>
                  <a:cubicBezTo>
                    <a:pt x="81" y="580"/>
                    <a:pt x="164" y="683"/>
                    <a:pt x="266" y="683"/>
                  </a:cubicBezTo>
                  <a:cubicBezTo>
                    <a:pt x="279" y="688"/>
                    <a:pt x="293" y="691"/>
                    <a:pt x="307" y="691"/>
                  </a:cubicBezTo>
                  <a:cubicBezTo>
                    <a:pt x="455" y="691"/>
                    <a:pt x="671" y="418"/>
                    <a:pt x="615" y="231"/>
                  </a:cubicBezTo>
                  <a:cubicBezTo>
                    <a:pt x="595" y="128"/>
                    <a:pt x="492" y="25"/>
                    <a:pt x="389" y="5"/>
                  </a:cubicBezTo>
                  <a:cubicBezTo>
                    <a:pt x="377" y="2"/>
                    <a:pt x="364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1335588" y="2912683"/>
              <a:ext cx="65364" cy="64327"/>
            </a:xfrm>
            <a:custGeom>
              <a:rect b="b" l="l" r="r" t="t"/>
              <a:pathLst>
                <a:path extrusionOk="0" h="1767" w="1808">
                  <a:moveTo>
                    <a:pt x="902" y="552"/>
                  </a:moveTo>
                  <a:cubicBezTo>
                    <a:pt x="916" y="552"/>
                    <a:pt x="931" y="553"/>
                    <a:pt x="945" y="555"/>
                  </a:cubicBezTo>
                  <a:cubicBezTo>
                    <a:pt x="1089" y="596"/>
                    <a:pt x="1192" y="739"/>
                    <a:pt x="1397" y="904"/>
                  </a:cubicBezTo>
                  <a:cubicBezTo>
                    <a:pt x="1151" y="1047"/>
                    <a:pt x="1048" y="1171"/>
                    <a:pt x="925" y="1171"/>
                  </a:cubicBezTo>
                  <a:cubicBezTo>
                    <a:pt x="898" y="1177"/>
                    <a:pt x="872" y="1180"/>
                    <a:pt x="848" y="1180"/>
                  </a:cubicBezTo>
                  <a:cubicBezTo>
                    <a:pt x="707" y="1180"/>
                    <a:pt x="617" y="1079"/>
                    <a:pt x="617" y="904"/>
                  </a:cubicBezTo>
                  <a:cubicBezTo>
                    <a:pt x="617" y="675"/>
                    <a:pt x="723" y="552"/>
                    <a:pt x="902" y="552"/>
                  </a:cubicBezTo>
                  <a:close/>
                  <a:moveTo>
                    <a:pt x="904" y="0"/>
                  </a:moveTo>
                  <a:cubicBezTo>
                    <a:pt x="473" y="0"/>
                    <a:pt x="21" y="411"/>
                    <a:pt x="21" y="863"/>
                  </a:cubicBezTo>
                  <a:cubicBezTo>
                    <a:pt x="1" y="1335"/>
                    <a:pt x="411" y="1746"/>
                    <a:pt x="884" y="1766"/>
                  </a:cubicBezTo>
                  <a:cubicBezTo>
                    <a:pt x="1336" y="1766"/>
                    <a:pt x="1746" y="1417"/>
                    <a:pt x="1767" y="924"/>
                  </a:cubicBezTo>
                  <a:cubicBezTo>
                    <a:pt x="1808" y="431"/>
                    <a:pt x="1356" y="0"/>
                    <a:pt x="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9" name="Google Shape;2359;p39"/>
          <p:cNvGrpSpPr/>
          <p:nvPr/>
        </p:nvGrpSpPr>
        <p:grpSpPr>
          <a:xfrm>
            <a:off x="4144415" y="2837804"/>
            <a:ext cx="819521" cy="594372"/>
            <a:chOff x="4144414" y="2837811"/>
            <a:chExt cx="819521" cy="594372"/>
          </a:xfrm>
        </p:grpSpPr>
        <p:grpSp>
          <p:nvGrpSpPr>
            <p:cNvPr id="2360" name="Google Shape;2360;p39"/>
            <p:cNvGrpSpPr/>
            <p:nvPr/>
          </p:nvGrpSpPr>
          <p:grpSpPr>
            <a:xfrm>
              <a:off x="4144414" y="2837811"/>
              <a:ext cx="819521" cy="594372"/>
              <a:chOff x="4144414" y="2837811"/>
              <a:chExt cx="819521" cy="594372"/>
            </a:xfrm>
          </p:grpSpPr>
          <p:sp>
            <p:nvSpPr>
              <p:cNvPr id="2361" name="Google Shape;2361;p39"/>
              <p:cNvSpPr/>
              <p:nvPr/>
            </p:nvSpPr>
            <p:spPr>
              <a:xfrm>
                <a:off x="4144414" y="2837811"/>
                <a:ext cx="819521" cy="594372"/>
              </a:xfrm>
              <a:custGeom>
                <a:rect b="b" l="l" r="r" t="t"/>
                <a:pathLst>
                  <a:path extrusionOk="0" h="14098" w="19531">
                    <a:moveTo>
                      <a:pt x="16882" y="1563"/>
                    </a:moveTo>
                    <a:cubicBezTo>
                      <a:pt x="16902" y="1625"/>
                      <a:pt x="16902" y="1645"/>
                      <a:pt x="16902" y="1707"/>
                    </a:cubicBezTo>
                    <a:cubicBezTo>
                      <a:pt x="15280" y="2138"/>
                      <a:pt x="13698" y="2570"/>
                      <a:pt x="11994" y="3001"/>
                    </a:cubicBezTo>
                    <a:cubicBezTo>
                      <a:pt x="12179" y="2467"/>
                      <a:pt x="12343" y="2015"/>
                      <a:pt x="13021" y="1871"/>
                    </a:cubicBezTo>
                    <a:cubicBezTo>
                      <a:pt x="14315" y="1645"/>
                      <a:pt x="15588" y="1563"/>
                      <a:pt x="16882" y="1563"/>
                    </a:cubicBezTo>
                    <a:close/>
                    <a:moveTo>
                      <a:pt x="9075" y="582"/>
                    </a:moveTo>
                    <a:cubicBezTo>
                      <a:pt x="10032" y="582"/>
                      <a:pt x="11022" y="1045"/>
                      <a:pt x="11953" y="1871"/>
                    </a:cubicBezTo>
                    <a:cubicBezTo>
                      <a:pt x="11748" y="2261"/>
                      <a:pt x="11501" y="2672"/>
                      <a:pt x="11296" y="3062"/>
                    </a:cubicBezTo>
                    <a:cubicBezTo>
                      <a:pt x="11155" y="3075"/>
                      <a:pt x="11017" y="3082"/>
                      <a:pt x="10883" y="3082"/>
                    </a:cubicBezTo>
                    <a:cubicBezTo>
                      <a:pt x="10371" y="3082"/>
                      <a:pt x="9903" y="2986"/>
                      <a:pt x="9447" y="2775"/>
                    </a:cubicBezTo>
                    <a:cubicBezTo>
                      <a:pt x="8606" y="2364"/>
                      <a:pt x="7805" y="1912"/>
                      <a:pt x="6983" y="1440"/>
                    </a:cubicBezTo>
                    <a:cubicBezTo>
                      <a:pt x="7633" y="853"/>
                      <a:pt x="8344" y="582"/>
                      <a:pt x="9075" y="582"/>
                    </a:cubicBezTo>
                    <a:close/>
                    <a:moveTo>
                      <a:pt x="9036" y="0"/>
                    </a:moveTo>
                    <a:cubicBezTo>
                      <a:pt x="8480" y="0"/>
                      <a:pt x="7937" y="146"/>
                      <a:pt x="7394" y="454"/>
                    </a:cubicBezTo>
                    <a:cubicBezTo>
                      <a:pt x="6572" y="927"/>
                      <a:pt x="5874" y="1522"/>
                      <a:pt x="5361" y="2303"/>
                    </a:cubicBezTo>
                    <a:cubicBezTo>
                      <a:pt x="5094" y="2775"/>
                      <a:pt x="4704" y="3103"/>
                      <a:pt x="4231" y="3412"/>
                    </a:cubicBezTo>
                    <a:cubicBezTo>
                      <a:pt x="2896" y="4295"/>
                      <a:pt x="1808" y="5424"/>
                      <a:pt x="925" y="6759"/>
                    </a:cubicBezTo>
                    <a:cubicBezTo>
                      <a:pt x="679" y="7190"/>
                      <a:pt x="473" y="7642"/>
                      <a:pt x="227" y="8114"/>
                    </a:cubicBezTo>
                    <a:cubicBezTo>
                      <a:pt x="165" y="8299"/>
                      <a:pt x="1" y="8566"/>
                      <a:pt x="309" y="8669"/>
                    </a:cubicBezTo>
                    <a:cubicBezTo>
                      <a:pt x="351" y="8683"/>
                      <a:pt x="389" y="8689"/>
                      <a:pt x="422" y="8689"/>
                    </a:cubicBezTo>
                    <a:cubicBezTo>
                      <a:pt x="634" y="8689"/>
                      <a:pt x="687" y="8435"/>
                      <a:pt x="740" y="8258"/>
                    </a:cubicBezTo>
                    <a:cubicBezTo>
                      <a:pt x="1254" y="6985"/>
                      <a:pt x="2075" y="5896"/>
                      <a:pt x="3102" y="5013"/>
                    </a:cubicBezTo>
                    <a:cubicBezTo>
                      <a:pt x="3492" y="4675"/>
                      <a:pt x="3900" y="4521"/>
                      <a:pt x="4276" y="4521"/>
                    </a:cubicBezTo>
                    <a:cubicBezTo>
                      <a:pt x="4928" y="4521"/>
                      <a:pt x="5489" y="4984"/>
                      <a:pt x="5710" y="5753"/>
                    </a:cubicBezTo>
                    <a:cubicBezTo>
                      <a:pt x="5895" y="6492"/>
                      <a:pt x="5710" y="7170"/>
                      <a:pt x="5484" y="7847"/>
                    </a:cubicBezTo>
                    <a:cubicBezTo>
                      <a:pt x="5032" y="9162"/>
                      <a:pt x="4334" y="10312"/>
                      <a:pt x="3656" y="11482"/>
                    </a:cubicBezTo>
                    <a:cubicBezTo>
                      <a:pt x="3554" y="11626"/>
                      <a:pt x="3451" y="11790"/>
                      <a:pt x="3389" y="11955"/>
                    </a:cubicBezTo>
                    <a:cubicBezTo>
                      <a:pt x="3369" y="12037"/>
                      <a:pt x="3410" y="12160"/>
                      <a:pt x="3492" y="12221"/>
                    </a:cubicBezTo>
                    <a:cubicBezTo>
                      <a:pt x="3527" y="12239"/>
                      <a:pt x="3569" y="12245"/>
                      <a:pt x="3612" y="12245"/>
                    </a:cubicBezTo>
                    <a:cubicBezTo>
                      <a:pt x="3671" y="12245"/>
                      <a:pt x="3732" y="12233"/>
                      <a:pt x="3780" y="12221"/>
                    </a:cubicBezTo>
                    <a:cubicBezTo>
                      <a:pt x="3841" y="12201"/>
                      <a:pt x="3882" y="12119"/>
                      <a:pt x="3944" y="12037"/>
                    </a:cubicBezTo>
                    <a:cubicBezTo>
                      <a:pt x="4724" y="10722"/>
                      <a:pt x="5525" y="9387"/>
                      <a:pt x="6018" y="7929"/>
                    </a:cubicBezTo>
                    <a:cubicBezTo>
                      <a:pt x="6223" y="7313"/>
                      <a:pt x="6347" y="6697"/>
                      <a:pt x="6305" y="6061"/>
                    </a:cubicBezTo>
                    <a:cubicBezTo>
                      <a:pt x="6203" y="5054"/>
                      <a:pt x="5628" y="4336"/>
                      <a:pt x="4683" y="4028"/>
                    </a:cubicBezTo>
                    <a:cubicBezTo>
                      <a:pt x="4601" y="4007"/>
                      <a:pt x="4560" y="4007"/>
                      <a:pt x="4396" y="3945"/>
                    </a:cubicBezTo>
                    <a:cubicBezTo>
                      <a:pt x="5073" y="3514"/>
                      <a:pt x="5546" y="3021"/>
                      <a:pt x="5936" y="2446"/>
                    </a:cubicBezTo>
                    <a:cubicBezTo>
                      <a:pt x="6183" y="2082"/>
                      <a:pt x="6348" y="1916"/>
                      <a:pt x="6592" y="1916"/>
                    </a:cubicBezTo>
                    <a:cubicBezTo>
                      <a:pt x="6733" y="1916"/>
                      <a:pt x="6901" y="1971"/>
                      <a:pt x="7127" y="2077"/>
                    </a:cubicBezTo>
                    <a:cubicBezTo>
                      <a:pt x="7640" y="2303"/>
                      <a:pt x="8092" y="2590"/>
                      <a:pt x="8585" y="2878"/>
                    </a:cubicBezTo>
                    <a:cubicBezTo>
                      <a:pt x="9283" y="3268"/>
                      <a:pt x="10002" y="3514"/>
                      <a:pt x="10782" y="3535"/>
                    </a:cubicBezTo>
                    <a:cubicBezTo>
                      <a:pt x="10926" y="3535"/>
                      <a:pt x="11049" y="3596"/>
                      <a:pt x="11255" y="3617"/>
                    </a:cubicBezTo>
                    <a:cubicBezTo>
                      <a:pt x="10680" y="4110"/>
                      <a:pt x="10146" y="4418"/>
                      <a:pt x="9550" y="4644"/>
                    </a:cubicBezTo>
                    <a:cubicBezTo>
                      <a:pt x="8996" y="4890"/>
                      <a:pt x="8708" y="5280"/>
                      <a:pt x="8688" y="5876"/>
                    </a:cubicBezTo>
                    <a:cubicBezTo>
                      <a:pt x="8688" y="6348"/>
                      <a:pt x="8708" y="6800"/>
                      <a:pt x="8667" y="7231"/>
                    </a:cubicBezTo>
                    <a:cubicBezTo>
                      <a:pt x="8585" y="8073"/>
                      <a:pt x="8564" y="8874"/>
                      <a:pt x="8380" y="9675"/>
                    </a:cubicBezTo>
                    <a:cubicBezTo>
                      <a:pt x="8051" y="11113"/>
                      <a:pt x="7147" y="12221"/>
                      <a:pt x="6059" y="13166"/>
                    </a:cubicBezTo>
                    <a:cubicBezTo>
                      <a:pt x="5833" y="13371"/>
                      <a:pt x="5628" y="13577"/>
                      <a:pt x="5402" y="13782"/>
                    </a:cubicBezTo>
                    <a:cubicBezTo>
                      <a:pt x="5572" y="14001"/>
                      <a:pt x="5648" y="14097"/>
                      <a:pt x="5725" y="14097"/>
                    </a:cubicBezTo>
                    <a:cubicBezTo>
                      <a:pt x="5778" y="14097"/>
                      <a:pt x="5831" y="14051"/>
                      <a:pt x="5915" y="13967"/>
                    </a:cubicBezTo>
                    <a:cubicBezTo>
                      <a:pt x="6285" y="13659"/>
                      <a:pt x="6675" y="13351"/>
                      <a:pt x="7004" y="12981"/>
                    </a:cubicBezTo>
                    <a:cubicBezTo>
                      <a:pt x="8421" y="11585"/>
                      <a:pt x="9139" y="9860"/>
                      <a:pt x="9160" y="7847"/>
                    </a:cubicBezTo>
                    <a:lnTo>
                      <a:pt x="9160" y="6143"/>
                    </a:lnTo>
                    <a:cubicBezTo>
                      <a:pt x="9160" y="5650"/>
                      <a:pt x="9345" y="5362"/>
                      <a:pt x="9817" y="5137"/>
                    </a:cubicBezTo>
                    <a:cubicBezTo>
                      <a:pt x="10495" y="4767"/>
                      <a:pt x="11173" y="4336"/>
                      <a:pt x="11789" y="3884"/>
                    </a:cubicBezTo>
                    <a:cubicBezTo>
                      <a:pt x="12138" y="3617"/>
                      <a:pt x="12446" y="3412"/>
                      <a:pt x="12856" y="3309"/>
                    </a:cubicBezTo>
                    <a:cubicBezTo>
                      <a:pt x="14890" y="2775"/>
                      <a:pt x="16902" y="2261"/>
                      <a:pt x="18915" y="1728"/>
                    </a:cubicBezTo>
                    <a:cubicBezTo>
                      <a:pt x="19079" y="1686"/>
                      <a:pt x="19264" y="1645"/>
                      <a:pt x="19387" y="1563"/>
                    </a:cubicBezTo>
                    <a:cubicBezTo>
                      <a:pt x="19531" y="1461"/>
                      <a:pt x="19531" y="1235"/>
                      <a:pt x="19366" y="1153"/>
                    </a:cubicBezTo>
                    <a:cubicBezTo>
                      <a:pt x="19284" y="1132"/>
                      <a:pt x="19182" y="1111"/>
                      <a:pt x="19079" y="1111"/>
                    </a:cubicBezTo>
                    <a:cubicBezTo>
                      <a:pt x="18316" y="1045"/>
                      <a:pt x="17554" y="1008"/>
                      <a:pt x="16794" y="1008"/>
                    </a:cubicBezTo>
                    <a:cubicBezTo>
                      <a:pt x="15424" y="1008"/>
                      <a:pt x="14060" y="1129"/>
                      <a:pt x="12713" y="1420"/>
                    </a:cubicBezTo>
                    <a:cubicBezTo>
                      <a:pt x="12650" y="1429"/>
                      <a:pt x="12592" y="1434"/>
                      <a:pt x="12539" y="1434"/>
                    </a:cubicBezTo>
                    <a:cubicBezTo>
                      <a:pt x="12367" y="1434"/>
                      <a:pt x="12238" y="1381"/>
                      <a:pt x="12097" y="1255"/>
                    </a:cubicBezTo>
                    <a:cubicBezTo>
                      <a:pt x="11501" y="762"/>
                      <a:pt x="10885" y="413"/>
                      <a:pt x="10166" y="187"/>
                    </a:cubicBezTo>
                    <a:cubicBezTo>
                      <a:pt x="9781" y="64"/>
                      <a:pt x="9406" y="0"/>
                      <a:pt x="9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4407238" y="3154764"/>
                <a:ext cx="84463" cy="186179"/>
              </a:xfrm>
              <a:custGeom>
                <a:rect b="b" l="l" r="r" t="t"/>
                <a:pathLst>
                  <a:path extrusionOk="0" h="4416" w="2013">
                    <a:moveTo>
                      <a:pt x="1787" y="1"/>
                    </a:moveTo>
                    <a:cubicBezTo>
                      <a:pt x="1705" y="83"/>
                      <a:pt x="1582" y="165"/>
                      <a:pt x="1500" y="268"/>
                    </a:cubicBezTo>
                    <a:cubicBezTo>
                      <a:pt x="1438" y="288"/>
                      <a:pt x="1479" y="391"/>
                      <a:pt x="1479" y="453"/>
                    </a:cubicBezTo>
                    <a:cubicBezTo>
                      <a:pt x="1335" y="1705"/>
                      <a:pt x="925" y="2835"/>
                      <a:pt x="165" y="3841"/>
                    </a:cubicBezTo>
                    <a:cubicBezTo>
                      <a:pt x="103" y="3903"/>
                      <a:pt x="21" y="3964"/>
                      <a:pt x="21" y="4046"/>
                    </a:cubicBezTo>
                    <a:cubicBezTo>
                      <a:pt x="0" y="4170"/>
                      <a:pt x="62" y="4293"/>
                      <a:pt x="62" y="4416"/>
                    </a:cubicBezTo>
                    <a:cubicBezTo>
                      <a:pt x="185" y="4375"/>
                      <a:pt x="308" y="4375"/>
                      <a:pt x="452" y="4313"/>
                    </a:cubicBezTo>
                    <a:cubicBezTo>
                      <a:pt x="493" y="4313"/>
                      <a:pt x="534" y="4252"/>
                      <a:pt x="575" y="4190"/>
                    </a:cubicBezTo>
                    <a:cubicBezTo>
                      <a:pt x="1397" y="3143"/>
                      <a:pt x="1849" y="1931"/>
                      <a:pt x="1992" y="576"/>
                    </a:cubicBezTo>
                    <a:cubicBezTo>
                      <a:pt x="1992" y="494"/>
                      <a:pt x="2013" y="370"/>
                      <a:pt x="1992" y="268"/>
                    </a:cubicBezTo>
                    <a:cubicBezTo>
                      <a:pt x="1931" y="186"/>
                      <a:pt x="1849" y="83"/>
                      <a:pt x="17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4467028" y="3107166"/>
                <a:ext cx="26392" cy="34150"/>
              </a:xfrm>
              <a:custGeom>
                <a:rect b="b" l="l" r="r" t="t"/>
                <a:pathLst>
                  <a:path extrusionOk="0" h="810" w="629">
                    <a:moveTo>
                      <a:pt x="280" y="0"/>
                    </a:moveTo>
                    <a:cubicBezTo>
                      <a:pt x="218" y="103"/>
                      <a:pt x="95" y="206"/>
                      <a:pt x="75" y="349"/>
                    </a:cubicBezTo>
                    <a:cubicBezTo>
                      <a:pt x="0" y="554"/>
                      <a:pt x="145" y="810"/>
                      <a:pt x="280" y="810"/>
                    </a:cubicBezTo>
                    <a:cubicBezTo>
                      <a:pt x="294" y="810"/>
                      <a:pt x="308" y="807"/>
                      <a:pt x="321" y="801"/>
                    </a:cubicBezTo>
                    <a:cubicBezTo>
                      <a:pt x="424" y="781"/>
                      <a:pt x="547" y="616"/>
                      <a:pt x="588" y="514"/>
                    </a:cubicBezTo>
                    <a:cubicBezTo>
                      <a:pt x="629" y="349"/>
                      <a:pt x="608" y="103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4" name="Google Shape;2364;p39"/>
            <p:cNvSpPr/>
            <p:nvPr/>
          </p:nvSpPr>
          <p:spPr>
            <a:xfrm>
              <a:off x="4543392" y="2891227"/>
              <a:ext cx="74141" cy="51731"/>
            </a:xfrm>
            <a:custGeom>
              <a:rect b="b" l="l" r="r" t="t"/>
              <a:pathLst>
                <a:path extrusionOk="0" h="1227" w="1767">
                  <a:moveTo>
                    <a:pt x="874" y="1"/>
                  </a:moveTo>
                  <a:cubicBezTo>
                    <a:pt x="571" y="1"/>
                    <a:pt x="255" y="186"/>
                    <a:pt x="0" y="563"/>
                  </a:cubicBezTo>
                  <a:cubicBezTo>
                    <a:pt x="227" y="991"/>
                    <a:pt x="593" y="1227"/>
                    <a:pt x="951" y="1227"/>
                  </a:cubicBezTo>
                  <a:cubicBezTo>
                    <a:pt x="1144" y="1227"/>
                    <a:pt x="1334" y="1159"/>
                    <a:pt x="1499" y="1015"/>
                  </a:cubicBezTo>
                  <a:cubicBezTo>
                    <a:pt x="1766" y="830"/>
                    <a:pt x="1766" y="666"/>
                    <a:pt x="1581" y="399"/>
                  </a:cubicBezTo>
                  <a:cubicBezTo>
                    <a:pt x="1383" y="135"/>
                    <a:pt x="1133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40"/>
          <p:cNvSpPr/>
          <p:nvPr/>
        </p:nvSpPr>
        <p:spPr>
          <a:xfrm>
            <a:off x="0" y="2341694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0" name="Google Shape;2370;p40"/>
          <p:cNvGrpSpPr/>
          <p:nvPr/>
        </p:nvGrpSpPr>
        <p:grpSpPr>
          <a:xfrm>
            <a:off x="568799" y="2863550"/>
            <a:ext cx="1789200" cy="431405"/>
            <a:chOff x="645025" y="3015950"/>
            <a:chExt cx="1789200" cy="431405"/>
          </a:xfrm>
        </p:grpSpPr>
        <p:sp>
          <p:nvSpPr>
            <p:cNvPr id="2371" name="Google Shape;2371;p40"/>
            <p:cNvSpPr/>
            <p:nvPr/>
          </p:nvSpPr>
          <p:spPr>
            <a:xfrm>
              <a:off x="648875" y="3015950"/>
              <a:ext cx="1366800" cy="431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0"/>
            <p:cNvSpPr txBox="1"/>
            <p:nvPr/>
          </p:nvSpPr>
          <p:spPr>
            <a:xfrm>
              <a:off x="721225" y="3129988"/>
              <a:ext cx="4932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73" name="Google Shape;2373;p40"/>
            <p:cNvSpPr/>
            <p:nvPr/>
          </p:nvSpPr>
          <p:spPr>
            <a:xfrm>
              <a:off x="645025" y="3015955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40"/>
          <p:cNvGrpSpPr/>
          <p:nvPr/>
        </p:nvGrpSpPr>
        <p:grpSpPr>
          <a:xfrm>
            <a:off x="6782087" y="2863555"/>
            <a:ext cx="1797026" cy="431400"/>
            <a:chOff x="6702000" y="3015955"/>
            <a:chExt cx="1797026" cy="431400"/>
          </a:xfrm>
        </p:grpSpPr>
        <p:sp>
          <p:nvSpPr>
            <p:cNvPr id="2375" name="Google Shape;2375;p40"/>
            <p:cNvSpPr/>
            <p:nvPr/>
          </p:nvSpPr>
          <p:spPr>
            <a:xfrm>
              <a:off x="6709826" y="3015955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6702000" y="3015955"/>
              <a:ext cx="1070100" cy="4314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0"/>
            <p:cNvSpPr txBox="1"/>
            <p:nvPr/>
          </p:nvSpPr>
          <p:spPr>
            <a:xfrm>
              <a:off x="6786025" y="3129988"/>
              <a:ext cx="4932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78" name="Google Shape;2378;p40"/>
          <p:cNvGrpSpPr/>
          <p:nvPr/>
        </p:nvGrpSpPr>
        <p:grpSpPr>
          <a:xfrm>
            <a:off x="4706075" y="2863550"/>
            <a:ext cx="1804251" cy="431405"/>
            <a:chOff x="4673175" y="3015950"/>
            <a:chExt cx="1804251" cy="431405"/>
          </a:xfrm>
        </p:grpSpPr>
        <p:sp>
          <p:nvSpPr>
            <p:cNvPr id="2379" name="Google Shape;2379;p40"/>
            <p:cNvSpPr/>
            <p:nvPr/>
          </p:nvSpPr>
          <p:spPr>
            <a:xfrm>
              <a:off x="4688226" y="3015955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0"/>
            <p:cNvSpPr/>
            <p:nvPr/>
          </p:nvSpPr>
          <p:spPr>
            <a:xfrm>
              <a:off x="4673175" y="3015950"/>
              <a:ext cx="1222800" cy="431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0"/>
            <p:cNvSpPr txBox="1"/>
            <p:nvPr/>
          </p:nvSpPr>
          <p:spPr>
            <a:xfrm>
              <a:off x="4755225" y="3129988"/>
              <a:ext cx="4932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2" name="Google Shape;2382;p40"/>
          <p:cNvGrpSpPr/>
          <p:nvPr/>
        </p:nvGrpSpPr>
        <p:grpSpPr>
          <a:xfrm>
            <a:off x="2637212" y="2863555"/>
            <a:ext cx="1797175" cy="431400"/>
            <a:chOff x="2658650" y="3015955"/>
            <a:chExt cx="1797175" cy="431400"/>
          </a:xfrm>
        </p:grpSpPr>
        <p:sp>
          <p:nvSpPr>
            <p:cNvPr id="2383" name="Google Shape;2383;p40"/>
            <p:cNvSpPr/>
            <p:nvPr/>
          </p:nvSpPr>
          <p:spPr>
            <a:xfrm>
              <a:off x="2666625" y="3015955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2658650" y="3015955"/>
              <a:ext cx="789000" cy="431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0"/>
            <p:cNvSpPr txBox="1"/>
            <p:nvPr/>
          </p:nvSpPr>
          <p:spPr>
            <a:xfrm>
              <a:off x="2738225" y="3129988"/>
              <a:ext cx="4932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86" name="Google Shape;2386;p40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387" name="Google Shape;2387;p40"/>
          <p:cNvGrpSpPr/>
          <p:nvPr/>
        </p:nvGrpSpPr>
        <p:grpSpPr>
          <a:xfrm>
            <a:off x="513599" y="3580250"/>
            <a:ext cx="1899600" cy="1224712"/>
            <a:chOff x="513599" y="3580250"/>
            <a:chExt cx="1899600" cy="1224712"/>
          </a:xfrm>
        </p:grpSpPr>
        <p:sp>
          <p:nvSpPr>
            <p:cNvPr id="2388" name="Google Shape;2388;p40"/>
            <p:cNvSpPr txBox="1"/>
            <p:nvPr/>
          </p:nvSpPr>
          <p:spPr>
            <a:xfrm>
              <a:off x="568799" y="3580250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9" name="Google Shape;2389;p40"/>
            <p:cNvSpPr txBox="1"/>
            <p:nvPr/>
          </p:nvSpPr>
          <p:spPr>
            <a:xfrm>
              <a:off x="513599" y="4049262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0" name="Google Shape;2390;p40"/>
          <p:cNvGrpSpPr/>
          <p:nvPr/>
        </p:nvGrpSpPr>
        <p:grpSpPr>
          <a:xfrm>
            <a:off x="895838" y="1657028"/>
            <a:ext cx="1135122" cy="946474"/>
            <a:chOff x="10768594" y="657250"/>
            <a:chExt cx="1073808" cy="895350"/>
          </a:xfrm>
        </p:grpSpPr>
        <p:sp>
          <p:nvSpPr>
            <p:cNvPr id="2391" name="Google Shape;2391;p40"/>
            <p:cNvSpPr/>
            <p:nvPr/>
          </p:nvSpPr>
          <p:spPr>
            <a:xfrm>
              <a:off x="11124817" y="1247178"/>
              <a:ext cx="139965" cy="155132"/>
            </a:xfrm>
            <a:custGeom>
              <a:rect b="b" l="l" r="r" t="t"/>
              <a:pathLst>
                <a:path extrusionOk="0" h="5380" w="4854">
                  <a:moveTo>
                    <a:pt x="2109" y="1"/>
                  </a:moveTo>
                  <a:lnTo>
                    <a:pt x="1751" y="657"/>
                  </a:lnTo>
                  <a:cubicBezTo>
                    <a:pt x="2606" y="1174"/>
                    <a:pt x="3601" y="1851"/>
                    <a:pt x="3979" y="2189"/>
                  </a:cubicBezTo>
                  <a:cubicBezTo>
                    <a:pt x="3501" y="2468"/>
                    <a:pt x="2566" y="2885"/>
                    <a:pt x="1910" y="3184"/>
                  </a:cubicBezTo>
                  <a:cubicBezTo>
                    <a:pt x="1587" y="3033"/>
                    <a:pt x="1363" y="2981"/>
                    <a:pt x="1153" y="2981"/>
                  </a:cubicBezTo>
                  <a:cubicBezTo>
                    <a:pt x="975" y="2981"/>
                    <a:pt x="807" y="3019"/>
                    <a:pt x="597" y="3064"/>
                  </a:cubicBezTo>
                  <a:cubicBezTo>
                    <a:pt x="80" y="3164"/>
                    <a:pt x="0" y="3621"/>
                    <a:pt x="0" y="3621"/>
                  </a:cubicBezTo>
                  <a:cubicBezTo>
                    <a:pt x="0" y="3621"/>
                    <a:pt x="557" y="3482"/>
                    <a:pt x="1094" y="3462"/>
                  </a:cubicBezTo>
                  <a:cubicBezTo>
                    <a:pt x="1107" y="3461"/>
                    <a:pt x="1120" y="3461"/>
                    <a:pt x="1132" y="3461"/>
                  </a:cubicBezTo>
                  <a:cubicBezTo>
                    <a:pt x="1501" y="3461"/>
                    <a:pt x="1916" y="3735"/>
                    <a:pt x="2109" y="4158"/>
                  </a:cubicBezTo>
                  <a:cubicBezTo>
                    <a:pt x="2308" y="4636"/>
                    <a:pt x="2049" y="5352"/>
                    <a:pt x="2049" y="5352"/>
                  </a:cubicBezTo>
                  <a:cubicBezTo>
                    <a:pt x="2049" y="5352"/>
                    <a:pt x="2104" y="5380"/>
                    <a:pt x="2183" y="5380"/>
                  </a:cubicBezTo>
                  <a:cubicBezTo>
                    <a:pt x="2354" y="5380"/>
                    <a:pt x="2637" y="5249"/>
                    <a:pt x="2705" y="4417"/>
                  </a:cubicBezTo>
                  <a:cubicBezTo>
                    <a:pt x="2705" y="4238"/>
                    <a:pt x="2606" y="3959"/>
                    <a:pt x="2487" y="3721"/>
                  </a:cubicBezTo>
                  <a:cubicBezTo>
                    <a:pt x="3143" y="3442"/>
                    <a:pt x="4337" y="2885"/>
                    <a:pt x="4655" y="2647"/>
                  </a:cubicBezTo>
                  <a:cubicBezTo>
                    <a:pt x="4774" y="2567"/>
                    <a:pt x="4854" y="2408"/>
                    <a:pt x="4854" y="2249"/>
                  </a:cubicBezTo>
                  <a:cubicBezTo>
                    <a:pt x="4854" y="2090"/>
                    <a:pt x="4834" y="1592"/>
                    <a:pt x="2109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0"/>
            <p:cNvSpPr/>
            <p:nvPr/>
          </p:nvSpPr>
          <p:spPr>
            <a:xfrm>
              <a:off x="11258465" y="1223677"/>
              <a:ext cx="139388" cy="155478"/>
            </a:xfrm>
            <a:custGeom>
              <a:rect b="b" l="l" r="r" t="t"/>
              <a:pathLst>
                <a:path extrusionOk="0" h="5392" w="4834">
                  <a:moveTo>
                    <a:pt x="2109" y="0"/>
                  </a:moveTo>
                  <a:lnTo>
                    <a:pt x="1731" y="657"/>
                  </a:lnTo>
                  <a:cubicBezTo>
                    <a:pt x="2606" y="1174"/>
                    <a:pt x="3601" y="1850"/>
                    <a:pt x="3979" y="2188"/>
                  </a:cubicBezTo>
                  <a:cubicBezTo>
                    <a:pt x="3501" y="2467"/>
                    <a:pt x="2546" y="2885"/>
                    <a:pt x="1910" y="3183"/>
                  </a:cubicBezTo>
                  <a:cubicBezTo>
                    <a:pt x="1611" y="3044"/>
                    <a:pt x="1338" y="2999"/>
                    <a:pt x="1099" y="2999"/>
                  </a:cubicBezTo>
                  <a:cubicBezTo>
                    <a:pt x="860" y="2999"/>
                    <a:pt x="657" y="3044"/>
                    <a:pt x="497" y="3084"/>
                  </a:cubicBezTo>
                  <a:cubicBezTo>
                    <a:pt x="239" y="3143"/>
                    <a:pt x="0" y="3541"/>
                    <a:pt x="0" y="3541"/>
                  </a:cubicBezTo>
                  <a:cubicBezTo>
                    <a:pt x="0" y="3541"/>
                    <a:pt x="424" y="3478"/>
                    <a:pt x="896" y="3478"/>
                  </a:cubicBezTo>
                  <a:cubicBezTo>
                    <a:pt x="955" y="3478"/>
                    <a:pt x="1015" y="3479"/>
                    <a:pt x="1074" y="3481"/>
                  </a:cubicBezTo>
                  <a:cubicBezTo>
                    <a:pt x="1452" y="3481"/>
                    <a:pt x="1870" y="3760"/>
                    <a:pt x="2069" y="4198"/>
                  </a:cubicBezTo>
                  <a:cubicBezTo>
                    <a:pt x="2288" y="4655"/>
                    <a:pt x="1830" y="5351"/>
                    <a:pt x="1830" y="5351"/>
                  </a:cubicBezTo>
                  <a:cubicBezTo>
                    <a:pt x="1830" y="5351"/>
                    <a:pt x="1926" y="5391"/>
                    <a:pt x="2055" y="5391"/>
                  </a:cubicBezTo>
                  <a:cubicBezTo>
                    <a:pt x="2301" y="5391"/>
                    <a:pt x="2666" y="5245"/>
                    <a:pt x="2705" y="4397"/>
                  </a:cubicBezTo>
                  <a:cubicBezTo>
                    <a:pt x="2705" y="4198"/>
                    <a:pt x="2606" y="3959"/>
                    <a:pt x="2487" y="3700"/>
                  </a:cubicBezTo>
                  <a:cubicBezTo>
                    <a:pt x="3123" y="3422"/>
                    <a:pt x="4317" y="2885"/>
                    <a:pt x="4635" y="2646"/>
                  </a:cubicBezTo>
                  <a:cubicBezTo>
                    <a:pt x="4774" y="2566"/>
                    <a:pt x="4834" y="2407"/>
                    <a:pt x="4834" y="2228"/>
                  </a:cubicBezTo>
                  <a:cubicBezTo>
                    <a:pt x="4834" y="2089"/>
                    <a:pt x="4814" y="1592"/>
                    <a:pt x="2109" y="0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10834567" y="657250"/>
              <a:ext cx="698095" cy="655362"/>
            </a:xfrm>
            <a:custGeom>
              <a:rect b="b" l="l" r="r" t="t"/>
              <a:pathLst>
                <a:path extrusionOk="0" h="22728" w="24210">
                  <a:moveTo>
                    <a:pt x="5271" y="1"/>
                  </a:moveTo>
                  <a:cubicBezTo>
                    <a:pt x="4699" y="1"/>
                    <a:pt x="4125" y="114"/>
                    <a:pt x="3561" y="308"/>
                  </a:cubicBezTo>
                  <a:cubicBezTo>
                    <a:pt x="1234" y="1104"/>
                    <a:pt x="0" y="3631"/>
                    <a:pt x="796" y="5938"/>
                  </a:cubicBezTo>
                  <a:cubicBezTo>
                    <a:pt x="1254" y="7370"/>
                    <a:pt x="2407" y="8385"/>
                    <a:pt x="3760" y="8763"/>
                  </a:cubicBezTo>
                  <a:cubicBezTo>
                    <a:pt x="3760" y="8763"/>
                    <a:pt x="4317" y="16064"/>
                    <a:pt x="9569" y="20161"/>
                  </a:cubicBezTo>
                  <a:cubicBezTo>
                    <a:pt x="12179" y="22211"/>
                    <a:pt x="15795" y="22728"/>
                    <a:pt x="18780" y="22728"/>
                  </a:cubicBezTo>
                  <a:cubicBezTo>
                    <a:pt x="21823" y="22728"/>
                    <a:pt x="24210" y="22190"/>
                    <a:pt x="24210" y="22190"/>
                  </a:cubicBezTo>
                  <a:lnTo>
                    <a:pt x="10146" y="4247"/>
                  </a:lnTo>
                  <a:cubicBezTo>
                    <a:pt x="8792" y="1090"/>
                    <a:pt x="7041" y="1"/>
                    <a:pt x="5271" y="1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10834567" y="657913"/>
              <a:ext cx="559284" cy="654958"/>
            </a:xfrm>
            <a:custGeom>
              <a:rect b="b" l="l" r="r" t="t"/>
              <a:pathLst>
                <a:path extrusionOk="0" h="22714" w="19396">
                  <a:moveTo>
                    <a:pt x="5250" y="0"/>
                  </a:moveTo>
                  <a:cubicBezTo>
                    <a:pt x="4676" y="0"/>
                    <a:pt x="4102" y="115"/>
                    <a:pt x="3561" y="305"/>
                  </a:cubicBezTo>
                  <a:cubicBezTo>
                    <a:pt x="1234" y="1101"/>
                    <a:pt x="0" y="3627"/>
                    <a:pt x="796" y="5955"/>
                  </a:cubicBezTo>
                  <a:cubicBezTo>
                    <a:pt x="1293" y="7367"/>
                    <a:pt x="2407" y="8382"/>
                    <a:pt x="3760" y="8760"/>
                  </a:cubicBezTo>
                  <a:cubicBezTo>
                    <a:pt x="3760" y="8760"/>
                    <a:pt x="4317" y="16060"/>
                    <a:pt x="9569" y="20178"/>
                  </a:cubicBezTo>
                  <a:cubicBezTo>
                    <a:pt x="12162" y="22178"/>
                    <a:pt x="15755" y="22713"/>
                    <a:pt x="18742" y="22713"/>
                  </a:cubicBezTo>
                  <a:cubicBezTo>
                    <a:pt x="18964" y="22713"/>
                    <a:pt x="19182" y="22710"/>
                    <a:pt x="19396" y="22705"/>
                  </a:cubicBezTo>
                  <a:cubicBezTo>
                    <a:pt x="16531" y="22625"/>
                    <a:pt x="13249" y="22048"/>
                    <a:pt x="10822" y="20178"/>
                  </a:cubicBezTo>
                  <a:cubicBezTo>
                    <a:pt x="5570" y="16060"/>
                    <a:pt x="4993" y="8760"/>
                    <a:pt x="4993" y="8760"/>
                  </a:cubicBezTo>
                  <a:cubicBezTo>
                    <a:pt x="3661" y="8362"/>
                    <a:pt x="2507" y="7367"/>
                    <a:pt x="2029" y="5955"/>
                  </a:cubicBezTo>
                  <a:cubicBezTo>
                    <a:pt x="1234" y="3627"/>
                    <a:pt x="2487" y="1101"/>
                    <a:pt x="4795" y="305"/>
                  </a:cubicBezTo>
                  <a:cubicBezTo>
                    <a:pt x="5153" y="186"/>
                    <a:pt x="5491" y="106"/>
                    <a:pt x="5869" y="47"/>
                  </a:cubicBezTo>
                  <a:cubicBezTo>
                    <a:pt x="5663" y="15"/>
                    <a:pt x="5457" y="0"/>
                    <a:pt x="5250" y="0"/>
                  </a:cubicBezTo>
                  <a:close/>
                </a:path>
              </a:pathLst>
            </a:custGeom>
            <a:solidFill>
              <a:srgbClr val="D6A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10834567" y="657250"/>
              <a:ext cx="310351" cy="288840"/>
            </a:xfrm>
            <a:custGeom>
              <a:rect b="b" l="l" r="r" t="t"/>
              <a:pathLst>
                <a:path extrusionOk="0" h="10017" w="10763">
                  <a:moveTo>
                    <a:pt x="5271" y="1"/>
                  </a:moveTo>
                  <a:cubicBezTo>
                    <a:pt x="4699" y="1"/>
                    <a:pt x="4125" y="114"/>
                    <a:pt x="3561" y="308"/>
                  </a:cubicBezTo>
                  <a:cubicBezTo>
                    <a:pt x="1234" y="1104"/>
                    <a:pt x="0" y="3631"/>
                    <a:pt x="796" y="5938"/>
                  </a:cubicBezTo>
                  <a:cubicBezTo>
                    <a:pt x="1254" y="7370"/>
                    <a:pt x="2407" y="8385"/>
                    <a:pt x="3760" y="8743"/>
                  </a:cubicBezTo>
                  <a:cubicBezTo>
                    <a:pt x="3760" y="8743"/>
                    <a:pt x="3780" y="9141"/>
                    <a:pt x="3899" y="9817"/>
                  </a:cubicBezTo>
                  <a:cubicBezTo>
                    <a:pt x="4377" y="9937"/>
                    <a:pt x="4874" y="10016"/>
                    <a:pt x="5371" y="10016"/>
                  </a:cubicBezTo>
                  <a:cubicBezTo>
                    <a:pt x="8196" y="10016"/>
                    <a:pt x="10543" y="7828"/>
                    <a:pt x="10762" y="5043"/>
                  </a:cubicBezTo>
                  <a:lnTo>
                    <a:pt x="10146" y="4247"/>
                  </a:lnTo>
                  <a:cubicBezTo>
                    <a:pt x="8792" y="1090"/>
                    <a:pt x="7041" y="1"/>
                    <a:pt x="5271" y="1"/>
                  </a:cubicBezTo>
                  <a:close/>
                </a:path>
              </a:pathLst>
            </a:custGeom>
            <a:solidFill>
              <a:srgbClr val="CB2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10869544" y="823856"/>
              <a:ext cx="192185" cy="120473"/>
            </a:xfrm>
            <a:custGeom>
              <a:rect b="b" l="l" r="r" t="t"/>
              <a:pathLst>
                <a:path extrusionOk="0" h="4178" w="6665">
                  <a:moveTo>
                    <a:pt x="379" y="1"/>
                  </a:moveTo>
                  <a:cubicBezTo>
                    <a:pt x="379" y="1"/>
                    <a:pt x="120" y="498"/>
                    <a:pt x="1" y="1095"/>
                  </a:cubicBezTo>
                  <a:cubicBezTo>
                    <a:pt x="598" y="2030"/>
                    <a:pt x="1513" y="2706"/>
                    <a:pt x="2507" y="2965"/>
                  </a:cubicBezTo>
                  <a:cubicBezTo>
                    <a:pt x="2507" y="2965"/>
                    <a:pt x="2547" y="3403"/>
                    <a:pt x="2666" y="4119"/>
                  </a:cubicBezTo>
                  <a:cubicBezTo>
                    <a:pt x="2886" y="4160"/>
                    <a:pt x="3128" y="4178"/>
                    <a:pt x="3382" y="4178"/>
                  </a:cubicBezTo>
                  <a:cubicBezTo>
                    <a:pt x="4835" y="4178"/>
                    <a:pt x="6665" y="3602"/>
                    <a:pt x="6665" y="3602"/>
                  </a:cubicBezTo>
                  <a:lnTo>
                    <a:pt x="6665" y="1135"/>
                  </a:lnTo>
                  <a:cubicBezTo>
                    <a:pt x="6665" y="1135"/>
                    <a:pt x="5127" y="1696"/>
                    <a:pt x="3891" y="1696"/>
                  </a:cubicBezTo>
                  <a:cubicBezTo>
                    <a:pt x="3750" y="1696"/>
                    <a:pt x="3613" y="1688"/>
                    <a:pt x="3482" y="1672"/>
                  </a:cubicBezTo>
                  <a:cubicBezTo>
                    <a:pt x="1950" y="1513"/>
                    <a:pt x="379" y="1"/>
                    <a:pt x="379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11345055" y="1107791"/>
              <a:ext cx="497346" cy="444809"/>
            </a:xfrm>
            <a:custGeom>
              <a:rect b="b" l="l" r="r" t="t"/>
              <a:pathLst>
                <a:path extrusionOk="0" h="15426" w="17248">
                  <a:moveTo>
                    <a:pt x="1" y="1"/>
                  </a:moveTo>
                  <a:lnTo>
                    <a:pt x="1373" y="4934"/>
                  </a:lnTo>
                  <a:cubicBezTo>
                    <a:pt x="3234" y="5091"/>
                    <a:pt x="16024" y="15426"/>
                    <a:pt x="16802" y="15426"/>
                  </a:cubicBezTo>
                  <a:cubicBezTo>
                    <a:pt x="16815" y="15426"/>
                    <a:pt x="16824" y="15423"/>
                    <a:pt x="16830" y="15418"/>
                  </a:cubicBezTo>
                  <a:cubicBezTo>
                    <a:pt x="17248" y="15060"/>
                    <a:pt x="8455" y="5929"/>
                    <a:pt x="8455" y="5929"/>
                  </a:cubicBezTo>
                  <a:cubicBezTo>
                    <a:pt x="8455" y="5929"/>
                    <a:pt x="7540" y="4994"/>
                    <a:pt x="6207" y="36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A8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10955009" y="779711"/>
              <a:ext cx="703862" cy="532900"/>
            </a:xfrm>
            <a:custGeom>
              <a:rect b="b" l="l" r="r" t="t"/>
              <a:pathLst>
                <a:path extrusionOk="0" h="18481" w="24410">
                  <a:moveTo>
                    <a:pt x="5969" y="0"/>
                  </a:moveTo>
                  <a:lnTo>
                    <a:pt x="5969" y="0"/>
                  </a:lnTo>
                  <a:cubicBezTo>
                    <a:pt x="717" y="995"/>
                    <a:pt x="1" y="7659"/>
                    <a:pt x="7083" y="12771"/>
                  </a:cubicBezTo>
                  <a:cubicBezTo>
                    <a:pt x="14662" y="18242"/>
                    <a:pt x="24409" y="18481"/>
                    <a:pt x="24409" y="18481"/>
                  </a:cubicBezTo>
                  <a:cubicBezTo>
                    <a:pt x="24409" y="18481"/>
                    <a:pt x="13806" y="6664"/>
                    <a:pt x="10027" y="2964"/>
                  </a:cubicBezTo>
                  <a:cubicBezTo>
                    <a:pt x="7839" y="796"/>
                    <a:pt x="5969" y="0"/>
                    <a:pt x="5969" y="0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10852358" y="657250"/>
              <a:ext cx="285668" cy="180997"/>
            </a:xfrm>
            <a:custGeom>
              <a:rect b="b" l="l" r="r" t="t"/>
              <a:pathLst>
                <a:path extrusionOk="0" h="6277" w="9907">
                  <a:moveTo>
                    <a:pt x="4654" y="1"/>
                  </a:moveTo>
                  <a:cubicBezTo>
                    <a:pt x="4082" y="1"/>
                    <a:pt x="3508" y="114"/>
                    <a:pt x="2944" y="308"/>
                  </a:cubicBezTo>
                  <a:cubicBezTo>
                    <a:pt x="1393" y="846"/>
                    <a:pt x="318" y="2139"/>
                    <a:pt x="0" y="3611"/>
                  </a:cubicBezTo>
                  <a:cubicBezTo>
                    <a:pt x="80" y="3551"/>
                    <a:pt x="895" y="2019"/>
                    <a:pt x="2507" y="1900"/>
                  </a:cubicBezTo>
                  <a:cubicBezTo>
                    <a:pt x="2545" y="1897"/>
                    <a:pt x="2584" y="1896"/>
                    <a:pt x="2623" y="1896"/>
                  </a:cubicBezTo>
                  <a:cubicBezTo>
                    <a:pt x="3740" y="1896"/>
                    <a:pt x="5137" y="2977"/>
                    <a:pt x="5272" y="4188"/>
                  </a:cubicBezTo>
                  <a:cubicBezTo>
                    <a:pt x="5391" y="5321"/>
                    <a:pt x="6246" y="6276"/>
                    <a:pt x="6246" y="6276"/>
                  </a:cubicBezTo>
                  <a:lnTo>
                    <a:pt x="8574" y="6097"/>
                  </a:lnTo>
                  <a:lnTo>
                    <a:pt x="9907" y="4745"/>
                  </a:lnTo>
                  <a:lnTo>
                    <a:pt x="9529" y="4247"/>
                  </a:lnTo>
                  <a:cubicBezTo>
                    <a:pt x="8175" y="1090"/>
                    <a:pt x="6424" y="1"/>
                    <a:pt x="4654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10768594" y="795195"/>
              <a:ext cx="119925" cy="73443"/>
            </a:xfrm>
            <a:custGeom>
              <a:rect b="b" l="l" r="r" t="t"/>
              <a:pathLst>
                <a:path extrusionOk="0" h="2547" w="4159">
                  <a:moveTo>
                    <a:pt x="2825" y="0"/>
                  </a:moveTo>
                  <a:cubicBezTo>
                    <a:pt x="1194" y="358"/>
                    <a:pt x="1" y="2189"/>
                    <a:pt x="1" y="2189"/>
                  </a:cubicBezTo>
                  <a:cubicBezTo>
                    <a:pt x="1" y="2189"/>
                    <a:pt x="532" y="2106"/>
                    <a:pt x="1266" y="2106"/>
                  </a:cubicBezTo>
                  <a:cubicBezTo>
                    <a:pt x="2022" y="2106"/>
                    <a:pt x="2993" y="2193"/>
                    <a:pt x="3820" y="2547"/>
                  </a:cubicBezTo>
                  <a:cubicBezTo>
                    <a:pt x="3820" y="2547"/>
                    <a:pt x="4158" y="2109"/>
                    <a:pt x="3880" y="1035"/>
                  </a:cubicBezTo>
                  <a:cubicBezTo>
                    <a:pt x="3681" y="159"/>
                    <a:pt x="2825" y="0"/>
                    <a:pt x="2825" y="0"/>
                  </a:cubicBezTo>
                  <a:close/>
                </a:path>
              </a:pathLst>
            </a:custGeom>
            <a:solidFill>
              <a:srgbClr val="BCA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10769170" y="794041"/>
              <a:ext cx="111303" cy="62543"/>
            </a:xfrm>
            <a:custGeom>
              <a:rect b="b" l="l" r="r" t="t"/>
              <a:pathLst>
                <a:path extrusionOk="0" h="2169" w="3860">
                  <a:moveTo>
                    <a:pt x="2825" y="1"/>
                  </a:moveTo>
                  <a:lnTo>
                    <a:pt x="2825" y="1"/>
                  </a:lnTo>
                  <a:cubicBezTo>
                    <a:pt x="2825" y="1"/>
                    <a:pt x="2825" y="1"/>
                    <a:pt x="2825" y="1"/>
                  </a:cubicBezTo>
                  <a:lnTo>
                    <a:pt x="2825" y="1"/>
                  </a:lnTo>
                  <a:cubicBezTo>
                    <a:pt x="2825" y="1"/>
                    <a:pt x="2825" y="1"/>
                    <a:pt x="2825" y="1"/>
                  </a:cubicBezTo>
                  <a:close/>
                  <a:moveTo>
                    <a:pt x="2825" y="1"/>
                  </a:moveTo>
                  <a:lnTo>
                    <a:pt x="2825" y="1"/>
                  </a:lnTo>
                  <a:cubicBezTo>
                    <a:pt x="1194" y="379"/>
                    <a:pt x="1" y="2169"/>
                    <a:pt x="1" y="2169"/>
                  </a:cubicBezTo>
                  <a:cubicBezTo>
                    <a:pt x="1" y="2169"/>
                    <a:pt x="1612" y="1234"/>
                    <a:pt x="3860" y="1035"/>
                  </a:cubicBezTo>
                  <a:cubicBezTo>
                    <a:pt x="3644" y="190"/>
                    <a:pt x="2826" y="5"/>
                    <a:pt x="2825" y="1"/>
                  </a:cubicBezTo>
                  <a:close/>
                </a:path>
              </a:pathLst>
            </a:custGeom>
            <a:solidFill>
              <a:srgbClr val="C8B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10874128" y="747502"/>
              <a:ext cx="57987" cy="51240"/>
            </a:xfrm>
            <a:custGeom>
              <a:rect b="b" l="l" r="r" t="t"/>
              <a:pathLst>
                <a:path extrusionOk="0" h="1777" w="2011">
                  <a:moveTo>
                    <a:pt x="1021" y="1"/>
                  </a:moveTo>
                  <a:cubicBezTo>
                    <a:pt x="914" y="1"/>
                    <a:pt x="805" y="21"/>
                    <a:pt x="697" y="63"/>
                  </a:cubicBezTo>
                  <a:cubicBezTo>
                    <a:pt x="240" y="222"/>
                    <a:pt x="1" y="719"/>
                    <a:pt x="160" y="1197"/>
                  </a:cubicBezTo>
                  <a:cubicBezTo>
                    <a:pt x="297" y="1562"/>
                    <a:pt x="621" y="1776"/>
                    <a:pt x="979" y="1776"/>
                  </a:cubicBezTo>
                  <a:cubicBezTo>
                    <a:pt x="1089" y="1776"/>
                    <a:pt x="1202" y="1756"/>
                    <a:pt x="1314" y="1714"/>
                  </a:cubicBezTo>
                  <a:cubicBezTo>
                    <a:pt x="1791" y="1555"/>
                    <a:pt x="2010" y="1058"/>
                    <a:pt x="1831" y="580"/>
                  </a:cubicBezTo>
                  <a:cubicBezTo>
                    <a:pt x="1694" y="215"/>
                    <a:pt x="1371" y="1"/>
                    <a:pt x="1021" y="1"/>
                  </a:cubicBezTo>
                  <a:close/>
                </a:path>
              </a:pathLst>
            </a:custGeom>
            <a:solidFill>
              <a:srgbClr val="FDF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10885604" y="756902"/>
              <a:ext cx="35611" cy="32093"/>
            </a:xfrm>
            <a:custGeom>
              <a:rect b="b" l="l" r="r" t="t"/>
              <a:pathLst>
                <a:path extrusionOk="0" h="1113" w="1235">
                  <a:moveTo>
                    <a:pt x="627" y="1"/>
                  </a:moveTo>
                  <a:cubicBezTo>
                    <a:pt x="558" y="1"/>
                    <a:pt x="488" y="12"/>
                    <a:pt x="419" y="35"/>
                  </a:cubicBezTo>
                  <a:cubicBezTo>
                    <a:pt x="120" y="135"/>
                    <a:pt x="1" y="453"/>
                    <a:pt x="100" y="751"/>
                  </a:cubicBezTo>
                  <a:cubicBezTo>
                    <a:pt x="176" y="978"/>
                    <a:pt x="377" y="1112"/>
                    <a:pt x="600" y="1112"/>
                  </a:cubicBezTo>
                  <a:cubicBezTo>
                    <a:pt x="671" y="1112"/>
                    <a:pt x="744" y="1099"/>
                    <a:pt x="816" y="1070"/>
                  </a:cubicBezTo>
                  <a:cubicBezTo>
                    <a:pt x="1115" y="970"/>
                    <a:pt x="1234" y="652"/>
                    <a:pt x="1135" y="354"/>
                  </a:cubicBezTo>
                  <a:cubicBezTo>
                    <a:pt x="1058" y="125"/>
                    <a:pt x="853" y="1"/>
                    <a:pt x="627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10889065" y="764659"/>
              <a:ext cx="12053" cy="11188"/>
            </a:xfrm>
            <a:custGeom>
              <a:rect b="b" l="l" r="r" t="t"/>
              <a:pathLst>
                <a:path extrusionOk="0" h="388" w="418">
                  <a:moveTo>
                    <a:pt x="190" y="0"/>
                  </a:moveTo>
                  <a:cubicBezTo>
                    <a:pt x="173" y="0"/>
                    <a:pt x="156" y="2"/>
                    <a:pt x="139" y="5"/>
                  </a:cubicBezTo>
                  <a:cubicBezTo>
                    <a:pt x="40" y="65"/>
                    <a:pt x="0" y="164"/>
                    <a:pt x="20" y="264"/>
                  </a:cubicBezTo>
                  <a:cubicBezTo>
                    <a:pt x="70" y="347"/>
                    <a:pt x="147" y="388"/>
                    <a:pt x="229" y="388"/>
                  </a:cubicBezTo>
                  <a:cubicBezTo>
                    <a:pt x="246" y="388"/>
                    <a:pt x="262" y="386"/>
                    <a:pt x="279" y="383"/>
                  </a:cubicBezTo>
                  <a:cubicBezTo>
                    <a:pt x="358" y="323"/>
                    <a:pt x="418" y="224"/>
                    <a:pt x="398" y="124"/>
                  </a:cubicBezTo>
                  <a:cubicBezTo>
                    <a:pt x="365" y="42"/>
                    <a:pt x="27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10942985" y="898855"/>
              <a:ext cx="265022" cy="304209"/>
            </a:xfrm>
            <a:custGeom>
              <a:rect b="b" l="l" r="r" t="t"/>
              <a:pathLst>
                <a:path extrusionOk="0" h="10550" w="9191">
                  <a:moveTo>
                    <a:pt x="2666" y="0"/>
                  </a:moveTo>
                  <a:cubicBezTo>
                    <a:pt x="1234" y="0"/>
                    <a:pt x="0" y="404"/>
                    <a:pt x="0" y="404"/>
                  </a:cubicBezTo>
                  <a:cubicBezTo>
                    <a:pt x="0" y="404"/>
                    <a:pt x="438" y="6372"/>
                    <a:pt x="4436" y="10549"/>
                  </a:cubicBezTo>
                  <a:cubicBezTo>
                    <a:pt x="4933" y="9952"/>
                    <a:pt x="6525" y="9375"/>
                    <a:pt x="7520" y="7645"/>
                  </a:cubicBezTo>
                  <a:cubicBezTo>
                    <a:pt x="9191" y="4721"/>
                    <a:pt x="7977" y="3527"/>
                    <a:pt x="6047" y="1299"/>
                  </a:cubicBezTo>
                  <a:cubicBezTo>
                    <a:pt x="5181" y="279"/>
                    <a:pt x="3855" y="0"/>
                    <a:pt x="2666" y="0"/>
                  </a:cubicBezTo>
                  <a:close/>
                </a:path>
              </a:pathLst>
            </a:custGeom>
            <a:solidFill>
              <a:srgbClr val="FDE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10942985" y="904161"/>
              <a:ext cx="149740" cy="298904"/>
            </a:xfrm>
            <a:custGeom>
              <a:rect b="b" l="l" r="r" t="t"/>
              <a:pathLst>
                <a:path extrusionOk="0" h="10366" w="5193">
                  <a:moveTo>
                    <a:pt x="836" y="1"/>
                  </a:moveTo>
                  <a:cubicBezTo>
                    <a:pt x="318" y="81"/>
                    <a:pt x="0" y="200"/>
                    <a:pt x="0" y="200"/>
                  </a:cubicBezTo>
                  <a:cubicBezTo>
                    <a:pt x="0" y="200"/>
                    <a:pt x="458" y="6168"/>
                    <a:pt x="4436" y="10365"/>
                  </a:cubicBezTo>
                  <a:cubicBezTo>
                    <a:pt x="4595" y="10166"/>
                    <a:pt x="4874" y="9987"/>
                    <a:pt x="5192" y="9768"/>
                  </a:cubicBezTo>
                  <a:cubicBezTo>
                    <a:pt x="1790" y="6168"/>
                    <a:pt x="995" y="1234"/>
                    <a:pt x="836" y="1"/>
                  </a:cubicBezTo>
                  <a:close/>
                </a:path>
              </a:pathLst>
            </a:custGeom>
            <a:solidFill>
              <a:srgbClr val="DD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10955009" y="779711"/>
              <a:ext cx="703862" cy="532900"/>
            </a:xfrm>
            <a:custGeom>
              <a:rect b="b" l="l" r="r" t="t"/>
              <a:pathLst>
                <a:path extrusionOk="0" h="18481" w="24410">
                  <a:moveTo>
                    <a:pt x="5969" y="0"/>
                  </a:moveTo>
                  <a:lnTo>
                    <a:pt x="5969" y="0"/>
                  </a:lnTo>
                  <a:cubicBezTo>
                    <a:pt x="717" y="995"/>
                    <a:pt x="1" y="7659"/>
                    <a:pt x="7083" y="12771"/>
                  </a:cubicBezTo>
                  <a:cubicBezTo>
                    <a:pt x="14662" y="18242"/>
                    <a:pt x="24409" y="18481"/>
                    <a:pt x="24409" y="18481"/>
                  </a:cubicBezTo>
                  <a:cubicBezTo>
                    <a:pt x="24409" y="18481"/>
                    <a:pt x="13806" y="6664"/>
                    <a:pt x="10027" y="2964"/>
                  </a:cubicBezTo>
                  <a:cubicBezTo>
                    <a:pt x="7839" y="796"/>
                    <a:pt x="5969" y="0"/>
                    <a:pt x="5969" y="0"/>
                  </a:cubicBezTo>
                  <a:close/>
                </a:path>
              </a:pathLst>
            </a:custGeom>
            <a:solidFill>
              <a:srgbClr val="93C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11010660" y="936859"/>
              <a:ext cx="648211" cy="376326"/>
            </a:xfrm>
            <a:custGeom>
              <a:rect b="b" l="l" r="r" t="t"/>
              <a:pathLst>
                <a:path extrusionOk="0" h="13051" w="22480">
                  <a:moveTo>
                    <a:pt x="0" y="1"/>
                  </a:moveTo>
                  <a:cubicBezTo>
                    <a:pt x="279" y="2308"/>
                    <a:pt x="1890" y="4974"/>
                    <a:pt x="5153" y="7341"/>
                  </a:cubicBezTo>
                  <a:cubicBezTo>
                    <a:pt x="12732" y="12812"/>
                    <a:pt x="22479" y="13050"/>
                    <a:pt x="22479" y="13050"/>
                  </a:cubicBezTo>
                  <a:cubicBezTo>
                    <a:pt x="22479" y="13050"/>
                    <a:pt x="20152" y="10445"/>
                    <a:pt x="17287" y="7321"/>
                  </a:cubicBezTo>
                  <a:cubicBezTo>
                    <a:pt x="13985" y="6904"/>
                    <a:pt x="7520" y="5650"/>
                    <a:pt x="2129" y="1771"/>
                  </a:cubicBezTo>
                  <a:cubicBezTo>
                    <a:pt x="1333" y="1194"/>
                    <a:pt x="637" y="598"/>
                    <a:pt x="0" y="1"/>
                  </a:cubicBezTo>
                  <a:close/>
                </a:path>
              </a:pathLst>
            </a:custGeom>
            <a:solidFill>
              <a:srgbClr val="63B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11073750" y="1068807"/>
              <a:ext cx="585120" cy="243800"/>
            </a:xfrm>
            <a:custGeom>
              <a:rect b="b" l="l" r="r" t="t"/>
              <a:pathLst>
                <a:path extrusionOk="0" h="8455" w="20292">
                  <a:moveTo>
                    <a:pt x="1" y="0"/>
                  </a:moveTo>
                  <a:lnTo>
                    <a:pt x="1" y="0"/>
                  </a:lnTo>
                  <a:cubicBezTo>
                    <a:pt x="776" y="935"/>
                    <a:pt x="1751" y="1870"/>
                    <a:pt x="2965" y="2725"/>
                  </a:cubicBezTo>
                  <a:cubicBezTo>
                    <a:pt x="10544" y="8196"/>
                    <a:pt x="20291" y="8455"/>
                    <a:pt x="20291" y="8455"/>
                  </a:cubicBezTo>
                  <a:cubicBezTo>
                    <a:pt x="20291" y="8455"/>
                    <a:pt x="18978" y="6983"/>
                    <a:pt x="17088" y="4914"/>
                  </a:cubicBezTo>
                  <a:cubicBezTo>
                    <a:pt x="13826" y="4874"/>
                    <a:pt x="7122" y="4277"/>
                    <a:pt x="1274" y="836"/>
                  </a:cubicBezTo>
                  <a:cubicBezTo>
                    <a:pt x="836" y="577"/>
                    <a:pt x="398" y="299"/>
                    <a:pt x="1" y="0"/>
                  </a:cubicBezTo>
                  <a:close/>
                </a:path>
              </a:pathLst>
            </a:custGeom>
            <a:solidFill>
              <a:srgbClr val="369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0" name="Google Shape;2410;p40"/>
          <p:cNvGrpSpPr/>
          <p:nvPr/>
        </p:nvGrpSpPr>
        <p:grpSpPr>
          <a:xfrm>
            <a:off x="6730801" y="3580250"/>
            <a:ext cx="1899600" cy="1224712"/>
            <a:chOff x="6730801" y="3580250"/>
            <a:chExt cx="1899600" cy="1224712"/>
          </a:xfrm>
        </p:grpSpPr>
        <p:sp>
          <p:nvSpPr>
            <p:cNvPr id="2411" name="Google Shape;2411;p40"/>
            <p:cNvSpPr txBox="1"/>
            <p:nvPr/>
          </p:nvSpPr>
          <p:spPr>
            <a:xfrm>
              <a:off x="6786001" y="3580250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2" name="Google Shape;2412;p40"/>
            <p:cNvSpPr txBox="1"/>
            <p:nvPr/>
          </p:nvSpPr>
          <p:spPr>
            <a:xfrm>
              <a:off x="6730801" y="4049262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3" name="Google Shape;2413;p40"/>
          <p:cNvGrpSpPr/>
          <p:nvPr/>
        </p:nvGrpSpPr>
        <p:grpSpPr>
          <a:xfrm>
            <a:off x="7020315" y="1708108"/>
            <a:ext cx="1320571" cy="755707"/>
            <a:chOff x="8957750" y="829768"/>
            <a:chExt cx="1128886" cy="646014"/>
          </a:xfrm>
        </p:grpSpPr>
        <p:sp>
          <p:nvSpPr>
            <p:cNvPr id="2414" name="Google Shape;2414;p40"/>
            <p:cNvSpPr/>
            <p:nvPr/>
          </p:nvSpPr>
          <p:spPr>
            <a:xfrm>
              <a:off x="9246327" y="1243516"/>
              <a:ext cx="188696" cy="232266"/>
            </a:xfrm>
            <a:custGeom>
              <a:rect b="b" l="l" r="r" t="t"/>
              <a:pathLst>
                <a:path extrusionOk="0" h="8055" w="6544">
                  <a:moveTo>
                    <a:pt x="5307" y="1"/>
                  </a:moveTo>
                  <a:cubicBezTo>
                    <a:pt x="5282" y="1"/>
                    <a:pt x="5256" y="3"/>
                    <a:pt x="5230" y="8"/>
                  </a:cubicBezTo>
                  <a:cubicBezTo>
                    <a:pt x="4992" y="68"/>
                    <a:pt x="4872" y="267"/>
                    <a:pt x="4932" y="486"/>
                  </a:cubicBezTo>
                  <a:cubicBezTo>
                    <a:pt x="5250" y="1858"/>
                    <a:pt x="5449" y="3012"/>
                    <a:pt x="5290" y="3390"/>
                  </a:cubicBezTo>
                  <a:cubicBezTo>
                    <a:pt x="4813" y="3788"/>
                    <a:pt x="3281" y="5598"/>
                    <a:pt x="2764" y="6195"/>
                  </a:cubicBezTo>
                  <a:cubicBezTo>
                    <a:pt x="2664" y="6187"/>
                    <a:pt x="2538" y="6181"/>
                    <a:pt x="2393" y="6181"/>
                  </a:cubicBezTo>
                  <a:cubicBezTo>
                    <a:pt x="1845" y="6181"/>
                    <a:pt x="1029" y="6263"/>
                    <a:pt x="337" y="6593"/>
                  </a:cubicBezTo>
                  <a:cubicBezTo>
                    <a:pt x="32" y="6745"/>
                    <a:pt x="1" y="7153"/>
                    <a:pt x="190" y="7153"/>
                  </a:cubicBezTo>
                  <a:cubicBezTo>
                    <a:pt x="199" y="7153"/>
                    <a:pt x="208" y="7152"/>
                    <a:pt x="217" y="7150"/>
                  </a:cubicBezTo>
                  <a:cubicBezTo>
                    <a:pt x="793" y="7014"/>
                    <a:pt x="1173" y="6923"/>
                    <a:pt x="1603" y="6923"/>
                  </a:cubicBezTo>
                  <a:cubicBezTo>
                    <a:pt x="1737" y="6923"/>
                    <a:pt x="1876" y="6932"/>
                    <a:pt x="2028" y="6951"/>
                  </a:cubicBezTo>
                  <a:cubicBezTo>
                    <a:pt x="1888" y="7090"/>
                    <a:pt x="1311" y="7886"/>
                    <a:pt x="1490" y="8025"/>
                  </a:cubicBezTo>
                  <a:cubicBezTo>
                    <a:pt x="1523" y="8042"/>
                    <a:pt x="1583" y="8055"/>
                    <a:pt x="1655" y="8055"/>
                  </a:cubicBezTo>
                  <a:cubicBezTo>
                    <a:pt x="1759" y="8055"/>
                    <a:pt x="1890" y="8028"/>
                    <a:pt x="2008" y="7946"/>
                  </a:cubicBezTo>
                  <a:cubicBezTo>
                    <a:pt x="2366" y="7687"/>
                    <a:pt x="2764" y="7150"/>
                    <a:pt x="2963" y="7031"/>
                  </a:cubicBezTo>
                  <a:cubicBezTo>
                    <a:pt x="3181" y="7070"/>
                    <a:pt x="4116" y="7349"/>
                    <a:pt x="4315" y="7428"/>
                  </a:cubicBezTo>
                  <a:cubicBezTo>
                    <a:pt x="4330" y="7432"/>
                    <a:pt x="4343" y="7434"/>
                    <a:pt x="4355" y="7434"/>
                  </a:cubicBezTo>
                  <a:cubicBezTo>
                    <a:pt x="4546" y="7434"/>
                    <a:pt x="4486" y="7020"/>
                    <a:pt x="4355" y="6852"/>
                  </a:cubicBezTo>
                  <a:cubicBezTo>
                    <a:pt x="4156" y="6633"/>
                    <a:pt x="3858" y="6474"/>
                    <a:pt x="3599" y="6374"/>
                  </a:cubicBezTo>
                  <a:cubicBezTo>
                    <a:pt x="4454" y="5399"/>
                    <a:pt x="5509" y="4166"/>
                    <a:pt x="5787" y="3967"/>
                  </a:cubicBezTo>
                  <a:cubicBezTo>
                    <a:pt x="5986" y="3848"/>
                    <a:pt x="6543" y="3967"/>
                    <a:pt x="5688" y="307"/>
                  </a:cubicBezTo>
                  <a:cubicBezTo>
                    <a:pt x="5653" y="116"/>
                    <a:pt x="5482" y="1"/>
                    <a:pt x="5307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9397795" y="1203955"/>
              <a:ext cx="186937" cy="246770"/>
            </a:xfrm>
            <a:custGeom>
              <a:rect b="b" l="l" r="r" t="t"/>
              <a:pathLst>
                <a:path extrusionOk="0" h="8558" w="6483">
                  <a:moveTo>
                    <a:pt x="5246" y="0"/>
                  </a:moveTo>
                  <a:cubicBezTo>
                    <a:pt x="5221" y="0"/>
                    <a:pt x="5195" y="3"/>
                    <a:pt x="5169" y="8"/>
                  </a:cubicBezTo>
                  <a:cubicBezTo>
                    <a:pt x="4931" y="68"/>
                    <a:pt x="4811" y="266"/>
                    <a:pt x="4871" y="485"/>
                  </a:cubicBezTo>
                  <a:cubicBezTo>
                    <a:pt x="5189" y="1858"/>
                    <a:pt x="5408" y="3549"/>
                    <a:pt x="5289" y="3887"/>
                  </a:cubicBezTo>
                  <a:cubicBezTo>
                    <a:pt x="4811" y="4285"/>
                    <a:pt x="3279" y="6095"/>
                    <a:pt x="2742" y="6712"/>
                  </a:cubicBezTo>
                  <a:cubicBezTo>
                    <a:pt x="2630" y="6697"/>
                    <a:pt x="2480" y="6687"/>
                    <a:pt x="2304" y="6687"/>
                  </a:cubicBezTo>
                  <a:cubicBezTo>
                    <a:pt x="1768" y="6687"/>
                    <a:pt x="995" y="6780"/>
                    <a:pt x="335" y="7110"/>
                  </a:cubicBezTo>
                  <a:cubicBezTo>
                    <a:pt x="36" y="7240"/>
                    <a:pt x="1" y="7652"/>
                    <a:pt x="179" y="7652"/>
                  </a:cubicBezTo>
                  <a:cubicBezTo>
                    <a:pt x="190" y="7652"/>
                    <a:pt x="203" y="7650"/>
                    <a:pt x="216" y="7647"/>
                  </a:cubicBezTo>
                  <a:cubicBezTo>
                    <a:pt x="777" y="7510"/>
                    <a:pt x="1165" y="7420"/>
                    <a:pt x="1599" y="7420"/>
                  </a:cubicBezTo>
                  <a:cubicBezTo>
                    <a:pt x="1735" y="7420"/>
                    <a:pt x="1875" y="7429"/>
                    <a:pt x="2026" y="7448"/>
                  </a:cubicBezTo>
                  <a:cubicBezTo>
                    <a:pt x="1887" y="7607"/>
                    <a:pt x="1310" y="8403"/>
                    <a:pt x="1489" y="8522"/>
                  </a:cubicBezTo>
                  <a:cubicBezTo>
                    <a:pt x="1516" y="8540"/>
                    <a:pt x="1582" y="8558"/>
                    <a:pt x="1665" y="8558"/>
                  </a:cubicBezTo>
                  <a:cubicBezTo>
                    <a:pt x="1768" y="8558"/>
                    <a:pt x="1896" y="8530"/>
                    <a:pt x="2006" y="8442"/>
                  </a:cubicBezTo>
                  <a:cubicBezTo>
                    <a:pt x="2345" y="8204"/>
                    <a:pt x="2742" y="7647"/>
                    <a:pt x="2941" y="7527"/>
                  </a:cubicBezTo>
                  <a:cubicBezTo>
                    <a:pt x="3180" y="7567"/>
                    <a:pt x="4115" y="7846"/>
                    <a:pt x="4314" y="7925"/>
                  </a:cubicBezTo>
                  <a:cubicBezTo>
                    <a:pt x="4330" y="7931"/>
                    <a:pt x="4346" y="7934"/>
                    <a:pt x="4359" y="7934"/>
                  </a:cubicBezTo>
                  <a:cubicBezTo>
                    <a:pt x="4526" y="7934"/>
                    <a:pt x="4481" y="7514"/>
                    <a:pt x="4334" y="7348"/>
                  </a:cubicBezTo>
                  <a:cubicBezTo>
                    <a:pt x="4135" y="7129"/>
                    <a:pt x="3836" y="6970"/>
                    <a:pt x="3598" y="6871"/>
                  </a:cubicBezTo>
                  <a:cubicBezTo>
                    <a:pt x="4433" y="5916"/>
                    <a:pt x="5507" y="4663"/>
                    <a:pt x="5786" y="4464"/>
                  </a:cubicBezTo>
                  <a:cubicBezTo>
                    <a:pt x="5985" y="4364"/>
                    <a:pt x="6482" y="3986"/>
                    <a:pt x="5647" y="306"/>
                  </a:cubicBezTo>
                  <a:cubicBezTo>
                    <a:pt x="5595" y="115"/>
                    <a:pt x="5422" y="0"/>
                    <a:pt x="5246" y="0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9063285" y="829768"/>
              <a:ext cx="739993" cy="539791"/>
            </a:xfrm>
            <a:custGeom>
              <a:rect b="b" l="l" r="r" t="t"/>
              <a:pathLst>
                <a:path extrusionOk="0" h="18720" w="25663">
                  <a:moveTo>
                    <a:pt x="5400" y="1"/>
                  </a:moveTo>
                  <a:cubicBezTo>
                    <a:pt x="5046" y="1"/>
                    <a:pt x="4519" y="95"/>
                    <a:pt x="3880" y="293"/>
                  </a:cubicBezTo>
                  <a:cubicBezTo>
                    <a:pt x="1910" y="890"/>
                    <a:pt x="1393" y="1527"/>
                    <a:pt x="1393" y="1527"/>
                  </a:cubicBezTo>
                  <a:cubicBezTo>
                    <a:pt x="777" y="2004"/>
                    <a:pt x="299" y="2641"/>
                    <a:pt x="1" y="3337"/>
                  </a:cubicBezTo>
                  <a:lnTo>
                    <a:pt x="1" y="6719"/>
                  </a:lnTo>
                  <a:cubicBezTo>
                    <a:pt x="180" y="7077"/>
                    <a:pt x="399" y="7395"/>
                    <a:pt x="677" y="7693"/>
                  </a:cubicBezTo>
                  <a:cubicBezTo>
                    <a:pt x="1632" y="8648"/>
                    <a:pt x="3661" y="7753"/>
                    <a:pt x="7520" y="13681"/>
                  </a:cubicBezTo>
                  <a:cubicBezTo>
                    <a:pt x="9791" y="17175"/>
                    <a:pt x="12936" y="18719"/>
                    <a:pt x="16073" y="18719"/>
                  </a:cubicBezTo>
                  <a:cubicBezTo>
                    <a:pt x="17223" y="18719"/>
                    <a:pt x="18371" y="18512"/>
                    <a:pt x="19476" y="18117"/>
                  </a:cubicBezTo>
                  <a:cubicBezTo>
                    <a:pt x="23952" y="16526"/>
                    <a:pt x="25662" y="14656"/>
                    <a:pt x="25662" y="14656"/>
                  </a:cubicBezTo>
                  <a:cubicBezTo>
                    <a:pt x="25662" y="14656"/>
                    <a:pt x="9987" y="3019"/>
                    <a:pt x="6963" y="1387"/>
                  </a:cubicBezTo>
                  <a:cubicBezTo>
                    <a:pt x="7222" y="1228"/>
                    <a:pt x="7321" y="1089"/>
                    <a:pt x="7242" y="950"/>
                  </a:cubicBezTo>
                  <a:cubicBezTo>
                    <a:pt x="7049" y="710"/>
                    <a:pt x="6721" y="663"/>
                    <a:pt x="6416" y="663"/>
                  </a:cubicBezTo>
                  <a:cubicBezTo>
                    <a:pt x="6215" y="663"/>
                    <a:pt x="6025" y="684"/>
                    <a:pt x="5889" y="684"/>
                  </a:cubicBezTo>
                  <a:cubicBezTo>
                    <a:pt x="5702" y="684"/>
                    <a:pt x="5621" y="644"/>
                    <a:pt x="5770" y="452"/>
                  </a:cubicBezTo>
                  <a:cubicBezTo>
                    <a:pt x="6028" y="160"/>
                    <a:pt x="5861" y="1"/>
                    <a:pt x="5400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9289291" y="1219641"/>
              <a:ext cx="515137" cy="148789"/>
            </a:xfrm>
            <a:custGeom>
              <a:rect b="b" l="l" r="r" t="t"/>
              <a:pathLst>
                <a:path extrusionOk="0" h="5160" w="17865">
                  <a:moveTo>
                    <a:pt x="16372" y="1"/>
                  </a:moveTo>
                  <a:cubicBezTo>
                    <a:pt x="15656" y="578"/>
                    <a:pt x="13846" y="1931"/>
                    <a:pt x="10504" y="3124"/>
                  </a:cubicBezTo>
                  <a:cubicBezTo>
                    <a:pt x="9375" y="3530"/>
                    <a:pt x="8205" y="3744"/>
                    <a:pt x="7036" y="3744"/>
                  </a:cubicBezTo>
                  <a:cubicBezTo>
                    <a:pt x="4537" y="3744"/>
                    <a:pt x="2047" y="2766"/>
                    <a:pt x="0" y="598"/>
                  </a:cubicBezTo>
                  <a:lnTo>
                    <a:pt x="0" y="598"/>
                  </a:lnTo>
                  <a:cubicBezTo>
                    <a:pt x="2231" y="3757"/>
                    <a:pt x="5211" y="5160"/>
                    <a:pt x="8196" y="5160"/>
                  </a:cubicBezTo>
                  <a:cubicBezTo>
                    <a:pt x="9364" y="5160"/>
                    <a:pt x="10533" y="4945"/>
                    <a:pt x="11658" y="4537"/>
                  </a:cubicBezTo>
                  <a:cubicBezTo>
                    <a:pt x="16133" y="2945"/>
                    <a:pt x="17864" y="1095"/>
                    <a:pt x="17864" y="1095"/>
                  </a:cubicBezTo>
                  <a:cubicBezTo>
                    <a:pt x="17864" y="1095"/>
                    <a:pt x="17287" y="697"/>
                    <a:pt x="16372" y="1"/>
                  </a:cubicBezTo>
                  <a:close/>
                </a:path>
              </a:pathLst>
            </a:custGeom>
            <a:solidFill>
              <a:srgbClr val="99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9297883" y="920222"/>
              <a:ext cx="788753" cy="504093"/>
            </a:xfrm>
            <a:custGeom>
              <a:rect b="b" l="l" r="r" t="t"/>
              <a:pathLst>
                <a:path extrusionOk="0" h="17482" w="27354">
                  <a:moveTo>
                    <a:pt x="1" y="1"/>
                  </a:moveTo>
                  <a:lnTo>
                    <a:pt x="1254" y="5830"/>
                  </a:lnTo>
                  <a:cubicBezTo>
                    <a:pt x="1254" y="5830"/>
                    <a:pt x="15995" y="14165"/>
                    <a:pt x="17785" y="15358"/>
                  </a:cubicBezTo>
                  <a:cubicBezTo>
                    <a:pt x="19322" y="16383"/>
                    <a:pt x="22899" y="17482"/>
                    <a:pt x="24899" y="17482"/>
                  </a:cubicBezTo>
                  <a:cubicBezTo>
                    <a:pt x="25228" y="17482"/>
                    <a:pt x="25514" y="17452"/>
                    <a:pt x="25742" y="17387"/>
                  </a:cubicBezTo>
                  <a:cubicBezTo>
                    <a:pt x="27353" y="16969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9618524" y="1250061"/>
              <a:ext cx="435409" cy="173904"/>
            </a:xfrm>
            <a:custGeom>
              <a:rect b="b" l="l" r="r" t="t"/>
              <a:pathLst>
                <a:path extrusionOk="0" h="6031" w="15100">
                  <a:moveTo>
                    <a:pt x="1" y="0"/>
                  </a:moveTo>
                  <a:cubicBezTo>
                    <a:pt x="3104" y="1791"/>
                    <a:pt x="5949" y="3442"/>
                    <a:pt x="6665" y="3919"/>
                  </a:cubicBezTo>
                  <a:cubicBezTo>
                    <a:pt x="8215" y="4952"/>
                    <a:pt x="11837" y="6030"/>
                    <a:pt x="13827" y="6030"/>
                  </a:cubicBezTo>
                  <a:cubicBezTo>
                    <a:pt x="14136" y="6030"/>
                    <a:pt x="14406" y="6004"/>
                    <a:pt x="14622" y="5948"/>
                  </a:cubicBezTo>
                  <a:cubicBezTo>
                    <a:pt x="15099" y="5829"/>
                    <a:pt x="13210" y="4357"/>
                    <a:pt x="10265" y="2348"/>
                  </a:cubicBezTo>
                  <a:cubicBezTo>
                    <a:pt x="8972" y="2288"/>
                    <a:pt x="7759" y="2149"/>
                    <a:pt x="6943" y="1870"/>
                  </a:cubicBezTo>
                  <a:cubicBezTo>
                    <a:pt x="6168" y="1631"/>
                    <a:pt x="3243" y="856"/>
                    <a:pt x="1" y="0"/>
                  </a:cubicBezTo>
                  <a:close/>
                </a:path>
              </a:pathLst>
            </a:custGeom>
            <a:solidFill>
              <a:srgbClr val="4CA3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9253795" y="933889"/>
              <a:ext cx="578142" cy="341233"/>
            </a:xfrm>
            <a:custGeom>
              <a:rect b="b" l="l" r="r" t="t"/>
              <a:pathLst>
                <a:path extrusionOk="0" h="11834" w="20050">
                  <a:moveTo>
                    <a:pt x="3663" y="1"/>
                  </a:moveTo>
                  <a:cubicBezTo>
                    <a:pt x="2477" y="1"/>
                    <a:pt x="1" y="2829"/>
                    <a:pt x="814" y="5495"/>
                  </a:cubicBezTo>
                  <a:cubicBezTo>
                    <a:pt x="1808" y="8877"/>
                    <a:pt x="4195" y="11005"/>
                    <a:pt x="8850" y="11701"/>
                  </a:cubicBezTo>
                  <a:cubicBezTo>
                    <a:pt x="9452" y="11793"/>
                    <a:pt x="10063" y="11833"/>
                    <a:pt x="10673" y="11833"/>
                  </a:cubicBezTo>
                  <a:cubicBezTo>
                    <a:pt x="15375" y="11833"/>
                    <a:pt x="20050" y="9434"/>
                    <a:pt x="20050" y="9434"/>
                  </a:cubicBezTo>
                  <a:cubicBezTo>
                    <a:pt x="20050" y="9434"/>
                    <a:pt x="4912" y="382"/>
                    <a:pt x="3837" y="24"/>
                  </a:cubicBezTo>
                  <a:cubicBezTo>
                    <a:pt x="3783" y="9"/>
                    <a:pt x="3725" y="1"/>
                    <a:pt x="3663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9307082" y="1133627"/>
              <a:ext cx="524855" cy="140369"/>
            </a:xfrm>
            <a:custGeom>
              <a:rect b="b" l="l" r="r" t="t"/>
              <a:pathLst>
                <a:path extrusionOk="0" h="4868" w="18202">
                  <a:moveTo>
                    <a:pt x="13985" y="0"/>
                  </a:moveTo>
                  <a:cubicBezTo>
                    <a:pt x="12454" y="646"/>
                    <a:pt x="8918" y="2019"/>
                    <a:pt x="5364" y="2019"/>
                  </a:cubicBezTo>
                  <a:cubicBezTo>
                    <a:pt x="4760" y="2019"/>
                    <a:pt x="4156" y="1979"/>
                    <a:pt x="3561" y="1890"/>
                  </a:cubicBezTo>
                  <a:cubicBezTo>
                    <a:pt x="2188" y="1691"/>
                    <a:pt x="1035" y="1333"/>
                    <a:pt x="0" y="895"/>
                  </a:cubicBezTo>
                  <a:lnTo>
                    <a:pt x="0" y="895"/>
                  </a:lnTo>
                  <a:cubicBezTo>
                    <a:pt x="1333" y="2924"/>
                    <a:pt x="3521" y="4217"/>
                    <a:pt x="7002" y="4735"/>
                  </a:cubicBezTo>
                  <a:cubicBezTo>
                    <a:pt x="7607" y="4827"/>
                    <a:pt x="8222" y="4867"/>
                    <a:pt x="8836" y="4867"/>
                  </a:cubicBezTo>
                  <a:cubicBezTo>
                    <a:pt x="13534" y="4867"/>
                    <a:pt x="18202" y="2487"/>
                    <a:pt x="18202" y="2487"/>
                  </a:cubicBezTo>
                  <a:cubicBezTo>
                    <a:pt x="18202" y="2487"/>
                    <a:pt x="16392" y="1432"/>
                    <a:pt x="13985" y="0"/>
                  </a:cubicBezTo>
                  <a:close/>
                </a:path>
              </a:pathLst>
            </a:custGeom>
            <a:solidFill>
              <a:srgbClr val="53B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9315674" y="1172035"/>
              <a:ext cx="515714" cy="102912"/>
            </a:xfrm>
            <a:custGeom>
              <a:rect b="b" l="l" r="r" t="t"/>
              <a:pathLst>
                <a:path extrusionOk="0" h="3569" w="17885">
                  <a:moveTo>
                    <a:pt x="15915" y="1"/>
                  </a:moveTo>
                  <a:cubicBezTo>
                    <a:pt x="14564" y="616"/>
                    <a:pt x="10833" y="2143"/>
                    <a:pt x="7082" y="2143"/>
                  </a:cubicBezTo>
                  <a:cubicBezTo>
                    <a:pt x="6469" y="2143"/>
                    <a:pt x="5856" y="2102"/>
                    <a:pt x="5252" y="2010"/>
                  </a:cubicBezTo>
                  <a:cubicBezTo>
                    <a:pt x="3024" y="1692"/>
                    <a:pt x="1294" y="1015"/>
                    <a:pt x="1" y="21"/>
                  </a:cubicBezTo>
                  <a:lnTo>
                    <a:pt x="1" y="21"/>
                  </a:lnTo>
                  <a:cubicBezTo>
                    <a:pt x="1353" y="1791"/>
                    <a:pt x="3462" y="2965"/>
                    <a:pt x="6665" y="3442"/>
                  </a:cubicBezTo>
                  <a:cubicBezTo>
                    <a:pt x="7258" y="3530"/>
                    <a:pt x="7861" y="3569"/>
                    <a:pt x="8463" y="3569"/>
                  </a:cubicBezTo>
                  <a:cubicBezTo>
                    <a:pt x="13189" y="3569"/>
                    <a:pt x="17884" y="1175"/>
                    <a:pt x="17884" y="1175"/>
                  </a:cubicBezTo>
                  <a:cubicBezTo>
                    <a:pt x="17884" y="1175"/>
                    <a:pt x="17148" y="717"/>
                    <a:pt x="15915" y="1"/>
                  </a:cubicBezTo>
                  <a:close/>
                </a:path>
              </a:pathLst>
            </a:custGeom>
            <a:solidFill>
              <a:srgbClr val="4CA3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9082806" y="905314"/>
              <a:ext cx="74596" cy="60265"/>
            </a:xfrm>
            <a:custGeom>
              <a:rect b="b" l="l" r="r" t="t"/>
              <a:pathLst>
                <a:path extrusionOk="0" h="2090" w="2587">
                  <a:moveTo>
                    <a:pt x="1194" y="1"/>
                  </a:moveTo>
                  <a:cubicBezTo>
                    <a:pt x="478" y="1"/>
                    <a:pt x="0" y="617"/>
                    <a:pt x="0" y="1035"/>
                  </a:cubicBezTo>
                  <a:cubicBezTo>
                    <a:pt x="0" y="1473"/>
                    <a:pt x="478" y="2089"/>
                    <a:pt x="1194" y="2089"/>
                  </a:cubicBezTo>
                  <a:cubicBezTo>
                    <a:pt x="1910" y="2089"/>
                    <a:pt x="2586" y="1035"/>
                    <a:pt x="2586" y="1035"/>
                  </a:cubicBezTo>
                  <a:cubicBezTo>
                    <a:pt x="2586" y="1035"/>
                    <a:pt x="1910" y="1"/>
                    <a:pt x="1194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9091399" y="911052"/>
              <a:ext cx="48789" cy="48789"/>
            </a:xfrm>
            <a:custGeom>
              <a:rect b="b" l="l" r="r" t="t"/>
              <a:pathLst>
                <a:path extrusionOk="0" h="1692" w="1692">
                  <a:moveTo>
                    <a:pt x="836" y="1"/>
                  </a:moveTo>
                  <a:cubicBezTo>
                    <a:pt x="378" y="1"/>
                    <a:pt x="0" y="379"/>
                    <a:pt x="0" y="836"/>
                  </a:cubicBezTo>
                  <a:cubicBezTo>
                    <a:pt x="0" y="1314"/>
                    <a:pt x="378" y="1692"/>
                    <a:pt x="836" y="1692"/>
                  </a:cubicBezTo>
                  <a:cubicBezTo>
                    <a:pt x="1313" y="1692"/>
                    <a:pt x="1691" y="1314"/>
                    <a:pt x="1691" y="836"/>
                  </a:cubicBezTo>
                  <a:cubicBezTo>
                    <a:pt x="1691" y="379"/>
                    <a:pt x="1313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9095983" y="915060"/>
              <a:ext cx="40196" cy="40773"/>
            </a:xfrm>
            <a:custGeom>
              <a:rect b="b" l="l" r="r" t="t"/>
              <a:pathLst>
                <a:path extrusionOk="0" h="1414" w="1394">
                  <a:moveTo>
                    <a:pt x="697" y="1"/>
                  </a:moveTo>
                  <a:cubicBezTo>
                    <a:pt x="319" y="1"/>
                    <a:pt x="1" y="339"/>
                    <a:pt x="1" y="697"/>
                  </a:cubicBezTo>
                  <a:cubicBezTo>
                    <a:pt x="1" y="1075"/>
                    <a:pt x="319" y="1413"/>
                    <a:pt x="697" y="1413"/>
                  </a:cubicBezTo>
                  <a:cubicBezTo>
                    <a:pt x="1055" y="1413"/>
                    <a:pt x="1393" y="1115"/>
                    <a:pt x="1393" y="697"/>
                  </a:cubicBezTo>
                  <a:cubicBezTo>
                    <a:pt x="1393" y="319"/>
                    <a:pt x="1055" y="1"/>
                    <a:pt x="697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9108613" y="919674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9101145" y="927113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9099991" y="936715"/>
              <a:ext cx="5767" cy="5911"/>
            </a:xfrm>
            <a:custGeom>
              <a:rect b="b" l="l" r="r" t="t"/>
              <a:pathLst>
                <a:path extrusionOk="0" h="205" w="200">
                  <a:moveTo>
                    <a:pt x="129" y="1"/>
                  </a:moveTo>
                  <a:cubicBezTo>
                    <a:pt x="120" y="1"/>
                    <a:pt x="111" y="2"/>
                    <a:pt x="100" y="6"/>
                  </a:cubicBezTo>
                  <a:cubicBezTo>
                    <a:pt x="41" y="6"/>
                    <a:pt x="1" y="66"/>
                    <a:pt x="1" y="105"/>
                  </a:cubicBezTo>
                  <a:cubicBezTo>
                    <a:pt x="1" y="165"/>
                    <a:pt x="41" y="205"/>
                    <a:pt x="100" y="205"/>
                  </a:cubicBezTo>
                  <a:cubicBezTo>
                    <a:pt x="160" y="205"/>
                    <a:pt x="200" y="165"/>
                    <a:pt x="200" y="105"/>
                  </a:cubicBezTo>
                  <a:cubicBezTo>
                    <a:pt x="200" y="39"/>
                    <a:pt x="173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9101145" y="921952"/>
              <a:ext cx="13235" cy="12659"/>
            </a:xfrm>
            <a:custGeom>
              <a:rect b="b" l="l" r="r" t="t"/>
              <a:pathLst>
                <a:path extrusionOk="0" h="439" w="459">
                  <a:moveTo>
                    <a:pt x="239" y="1"/>
                  </a:moveTo>
                  <a:cubicBezTo>
                    <a:pt x="120" y="1"/>
                    <a:pt x="1" y="100"/>
                    <a:pt x="1" y="219"/>
                  </a:cubicBezTo>
                  <a:cubicBezTo>
                    <a:pt x="1" y="339"/>
                    <a:pt x="120" y="438"/>
                    <a:pt x="239" y="438"/>
                  </a:cubicBezTo>
                  <a:cubicBezTo>
                    <a:pt x="359" y="438"/>
                    <a:pt x="458" y="339"/>
                    <a:pt x="458" y="219"/>
                  </a:cubicBezTo>
                  <a:cubicBezTo>
                    <a:pt x="458" y="100"/>
                    <a:pt x="35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8957750" y="922356"/>
              <a:ext cx="105565" cy="82814"/>
            </a:xfrm>
            <a:custGeom>
              <a:rect b="b" l="l" r="r" t="t"/>
              <a:pathLst>
                <a:path extrusionOk="0" h="2872" w="3661">
                  <a:moveTo>
                    <a:pt x="2586" y="1"/>
                  </a:moveTo>
                  <a:cubicBezTo>
                    <a:pt x="2036" y="1"/>
                    <a:pt x="1379" y="105"/>
                    <a:pt x="876" y="504"/>
                  </a:cubicBezTo>
                  <a:cubicBezTo>
                    <a:pt x="0" y="1200"/>
                    <a:pt x="339" y="2871"/>
                    <a:pt x="339" y="2871"/>
                  </a:cubicBezTo>
                  <a:cubicBezTo>
                    <a:pt x="339" y="2871"/>
                    <a:pt x="1075" y="2075"/>
                    <a:pt x="1751" y="1916"/>
                  </a:cubicBezTo>
                  <a:cubicBezTo>
                    <a:pt x="1900" y="1887"/>
                    <a:pt x="2047" y="1873"/>
                    <a:pt x="2193" y="1873"/>
                  </a:cubicBezTo>
                  <a:cubicBezTo>
                    <a:pt x="2730" y="1873"/>
                    <a:pt x="3238" y="2055"/>
                    <a:pt x="3661" y="2274"/>
                  </a:cubicBezTo>
                  <a:lnTo>
                    <a:pt x="3661" y="126"/>
                  </a:lnTo>
                  <a:cubicBezTo>
                    <a:pt x="3661" y="126"/>
                    <a:pt x="3188" y="1"/>
                    <a:pt x="2586" y="1"/>
                  </a:cubicBezTo>
                  <a:close/>
                </a:path>
              </a:pathLst>
            </a:custGeom>
            <a:solidFill>
              <a:srgbClr val="212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9001925" y="985042"/>
              <a:ext cx="61390" cy="38466"/>
            </a:xfrm>
            <a:custGeom>
              <a:rect b="b" l="l" r="r" t="t"/>
              <a:pathLst>
                <a:path extrusionOk="0" h="1334" w="2129">
                  <a:moveTo>
                    <a:pt x="2129" y="1"/>
                  </a:moveTo>
                  <a:cubicBezTo>
                    <a:pt x="2129" y="1"/>
                    <a:pt x="1844" y="158"/>
                    <a:pt x="1130" y="158"/>
                  </a:cubicBezTo>
                  <a:cubicBezTo>
                    <a:pt x="1000" y="158"/>
                    <a:pt x="856" y="152"/>
                    <a:pt x="696" y="140"/>
                  </a:cubicBezTo>
                  <a:cubicBezTo>
                    <a:pt x="279" y="120"/>
                    <a:pt x="0" y="41"/>
                    <a:pt x="0" y="41"/>
                  </a:cubicBezTo>
                  <a:lnTo>
                    <a:pt x="0" y="41"/>
                  </a:lnTo>
                  <a:cubicBezTo>
                    <a:pt x="0" y="41"/>
                    <a:pt x="179" y="578"/>
                    <a:pt x="696" y="916"/>
                  </a:cubicBezTo>
                  <a:cubicBezTo>
                    <a:pt x="1333" y="1334"/>
                    <a:pt x="2129" y="1334"/>
                    <a:pt x="2129" y="1334"/>
                  </a:cubicBezTo>
                  <a:lnTo>
                    <a:pt x="2129" y="1"/>
                  </a:lnTo>
                  <a:close/>
                </a:path>
              </a:pathLst>
            </a:custGeom>
            <a:solidFill>
              <a:srgbClr val="212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9243415" y="946058"/>
              <a:ext cx="575345" cy="336533"/>
            </a:xfrm>
            <a:custGeom>
              <a:rect b="b" l="l" r="r" t="t"/>
              <a:pathLst>
                <a:path extrusionOk="0" h="11671" w="19953">
                  <a:moveTo>
                    <a:pt x="3044" y="0"/>
                  </a:moveTo>
                  <a:cubicBezTo>
                    <a:pt x="1790" y="577"/>
                    <a:pt x="0" y="3044"/>
                    <a:pt x="696" y="5351"/>
                  </a:cubicBezTo>
                  <a:cubicBezTo>
                    <a:pt x="1711" y="8733"/>
                    <a:pt x="4078" y="10842"/>
                    <a:pt x="8733" y="11538"/>
                  </a:cubicBezTo>
                  <a:cubicBezTo>
                    <a:pt x="9340" y="11630"/>
                    <a:pt x="9957" y="11671"/>
                    <a:pt x="10573" y="11671"/>
                  </a:cubicBezTo>
                  <a:cubicBezTo>
                    <a:pt x="15285" y="11671"/>
                    <a:pt x="19952" y="9290"/>
                    <a:pt x="19952" y="9290"/>
                  </a:cubicBezTo>
                  <a:cubicBezTo>
                    <a:pt x="19952" y="9290"/>
                    <a:pt x="19913" y="9250"/>
                    <a:pt x="19893" y="9250"/>
                  </a:cubicBezTo>
                  <a:cubicBezTo>
                    <a:pt x="18538" y="9885"/>
                    <a:pt x="14789" y="11406"/>
                    <a:pt x="11015" y="11406"/>
                  </a:cubicBezTo>
                  <a:cubicBezTo>
                    <a:pt x="10411" y="11406"/>
                    <a:pt x="9806" y="11367"/>
                    <a:pt x="9210" y="11279"/>
                  </a:cubicBezTo>
                  <a:cubicBezTo>
                    <a:pt x="4555" y="10563"/>
                    <a:pt x="2168" y="8455"/>
                    <a:pt x="1174" y="5073"/>
                  </a:cubicBezTo>
                  <a:cubicBezTo>
                    <a:pt x="557" y="3044"/>
                    <a:pt x="1870" y="875"/>
                    <a:pt x="3044" y="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40"/>
          <p:cNvGrpSpPr/>
          <p:nvPr/>
        </p:nvGrpSpPr>
        <p:grpSpPr>
          <a:xfrm>
            <a:off x="4658400" y="3580250"/>
            <a:ext cx="1899600" cy="1224712"/>
            <a:chOff x="4658400" y="3580250"/>
            <a:chExt cx="1899600" cy="1224712"/>
          </a:xfrm>
        </p:grpSpPr>
        <p:sp>
          <p:nvSpPr>
            <p:cNvPr id="2434" name="Google Shape;2434;p40"/>
            <p:cNvSpPr txBox="1"/>
            <p:nvPr/>
          </p:nvSpPr>
          <p:spPr>
            <a:xfrm>
              <a:off x="4713600" y="3580250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5" name="Google Shape;2435;p40"/>
            <p:cNvSpPr txBox="1"/>
            <p:nvPr/>
          </p:nvSpPr>
          <p:spPr>
            <a:xfrm>
              <a:off x="4658400" y="4049262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6" name="Google Shape;2436;p40"/>
          <p:cNvGrpSpPr/>
          <p:nvPr/>
        </p:nvGrpSpPr>
        <p:grpSpPr>
          <a:xfrm>
            <a:off x="5084881" y="1653012"/>
            <a:ext cx="890098" cy="1039301"/>
            <a:chOff x="9192349" y="1946792"/>
            <a:chExt cx="842018" cy="983162"/>
          </a:xfrm>
        </p:grpSpPr>
        <p:sp>
          <p:nvSpPr>
            <p:cNvPr id="2437" name="Google Shape;2437;p40"/>
            <p:cNvSpPr/>
            <p:nvPr/>
          </p:nvSpPr>
          <p:spPr>
            <a:xfrm>
              <a:off x="9469968" y="2591621"/>
              <a:ext cx="85986" cy="73529"/>
            </a:xfrm>
            <a:custGeom>
              <a:rect b="b" l="l" r="r" t="t"/>
              <a:pathLst>
                <a:path extrusionOk="0" h="2550" w="2982">
                  <a:moveTo>
                    <a:pt x="1183" y="0"/>
                  </a:moveTo>
                  <a:cubicBezTo>
                    <a:pt x="906" y="0"/>
                    <a:pt x="667" y="57"/>
                    <a:pt x="498" y="123"/>
                  </a:cubicBezTo>
                  <a:cubicBezTo>
                    <a:pt x="1" y="381"/>
                    <a:pt x="60" y="899"/>
                    <a:pt x="60" y="899"/>
                  </a:cubicBezTo>
                  <a:cubicBezTo>
                    <a:pt x="60" y="899"/>
                    <a:pt x="599" y="557"/>
                    <a:pt x="1130" y="557"/>
                  </a:cubicBezTo>
                  <a:cubicBezTo>
                    <a:pt x="1158" y="557"/>
                    <a:pt x="1186" y="558"/>
                    <a:pt x="1214" y="560"/>
                  </a:cubicBezTo>
                  <a:cubicBezTo>
                    <a:pt x="1592" y="560"/>
                    <a:pt x="2089" y="779"/>
                    <a:pt x="2288" y="1277"/>
                  </a:cubicBezTo>
                  <a:cubicBezTo>
                    <a:pt x="2487" y="1774"/>
                    <a:pt x="2189" y="2550"/>
                    <a:pt x="2189" y="2550"/>
                  </a:cubicBezTo>
                  <a:cubicBezTo>
                    <a:pt x="2189" y="2550"/>
                    <a:pt x="2190" y="2550"/>
                    <a:pt x="2192" y="2550"/>
                  </a:cubicBezTo>
                  <a:cubicBezTo>
                    <a:pt x="2248" y="2550"/>
                    <a:pt x="2982" y="2531"/>
                    <a:pt x="2905" y="1555"/>
                  </a:cubicBezTo>
                  <a:cubicBezTo>
                    <a:pt x="2885" y="1197"/>
                    <a:pt x="2686" y="521"/>
                    <a:pt x="2209" y="282"/>
                  </a:cubicBezTo>
                  <a:cubicBezTo>
                    <a:pt x="1851" y="72"/>
                    <a:pt x="1494" y="0"/>
                    <a:pt x="1183" y="0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9516421" y="2568669"/>
              <a:ext cx="85957" cy="73558"/>
            </a:xfrm>
            <a:custGeom>
              <a:rect b="b" l="l" r="r" t="t"/>
              <a:pathLst>
                <a:path extrusionOk="0" h="2551" w="2981">
                  <a:moveTo>
                    <a:pt x="1193" y="1"/>
                  </a:moveTo>
                  <a:cubicBezTo>
                    <a:pt x="911" y="1"/>
                    <a:pt x="667" y="57"/>
                    <a:pt x="498" y="123"/>
                  </a:cubicBezTo>
                  <a:cubicBezTo>
                    <a:pt x="1" y="382"/>
                    <a:pt x="61" y="899"/>
                    <a:pt x="61" y="899"/>
                  </a:cubicBezTo>
                  <a:cubicBezTo>
                    <a:pt x="61" y="899"/>
                    <a:pt x="599" y="558"/>
                    <a:pt x="1148" y="558"/>
                  </a:cubicBezTo>
                  <a:cubicBezTo>
                    <a:pt x="1177" y="558"/>
                    <a:pt x="1205" y="559"/>
                    <a:pt x="1234" y="561"/>
                  </a:cubicBezTo>
                  <a:cubicBezTo>
                    <a:pt x="1592" y="561"/>
                    <a:pt x="2090" y="779"/>
                    <a:pt x="2289" y="1277"/>
                  </a:cubicBezTo>
                  <a:cubicBezTo>
                    <a:pt x="2488" y="1774"/>
                    <a:pt x="2189" y="2550"/>
                    <a:pt x="2189" y="2550"/>
                  </a:cubicBezTo>
                  <a:cubicBezTo>
                    <a:pt x="2189" y="2550"/>
                    <a:pt x="2193" y="2550"/>
                    <a:pt x="2201" y="2550"/>
                  </a:cubicBezTo>
                  <a:cubicBezTo>
                    <a:pt x="2298" y="2550"/>
                    <a:pt x="2981" y="2516"/>
                    <a:pt x="2925" y="1555"/>
                  </a:cubicBezTo>
                  <a:cubicBezTo>
                    <a:pt x="2885" y="1197"/>
                    <a:pt x="2686" y="521"/>
                    <a:pt x="2229" y="282"/>
                  </a:cubicBezTo>
                  <a:cubicBezTo>
                    <a:pt x="1872" y="72"/>
                    <a:pt x="1509" y="1"/>
                    <a:pt x="1193" y="1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9274960" y="1956740"/>
              <a:ext cx="588551" cy="713810"/>
            </a:xfrm>
            <a:custGeom>
              <a:rect b="b" l="l" r="r" t="t"/>
              <a:pathLst>
                <a:path extrusionOk="0" h="24755" w="20411">
                  <a:moveTo>
                    <a:pt x="4655" y="0"/>
                  </a:moveTo>
                  <a:cubicBezTo>
                    <a:pt x="2089" y="0"/>
                    <a:pt x="0" y="2089"/>
                    <a:pt x="0" y="4635"/>
                  </a:cubicBezTo>
                  <a:cubicBezTo>
                    <a:pt x="0" y="5809"/>
                    <a:pt x="418" y="6863"/>
                    <a:pt x="1114" y="7679"/>
                  </a:cubicBezTo>
                  <a:cubicBezTo>
                    <a:pt x="1114" y="7679"/>
                    <a:pt x="756" y="8912"/>
                    <a:pt x="816" y="11697"/>
                  </a:cubicBezTo>
                  <a:cubicBezTo>
                    <a:pt x="875" y="13985"/>
                    <a:pt x="1572" y="16949"/>
                    <a:pt x="3660" y="18958"/>
                  </a:cubicBezTo>
                  <a:cubicBezTo>
                    <a:pt x="8941" y="24077"/>
                    <a:pt x="15512" y="24755"/>
                    <a:pt x="18620" y="24755"/>
                  </a:cubicBezTo>
                  <a:cubicBezTo>
                    <a:pt x="19740" y="24755"/>
                    <a:pt x="20410" y="24667"/>
                    <a:pt x="20410" y="24667"/>
                  </a:cubicBezTo>
                  <a:cubicBezTo>
                    <a:pt x="20410" y="24667"/>
                    <a:pt x="14084" y="13368"/>
                    <a:pt x="11359" y="7758"/>
                  </a:cubicBezTo>
                  <a:cubicBezTo>
                    <a:pt x="11041" y="7102"/>
                    <a:pt x="9290" y="5192"/>
                    <a:pt x="9290" y="4635"/>
                  </a:cubicBezTo>
                  <a:cubicBezTo>
                    <a:pt x="9290" y="2089"/>
                    <a:pt x="7221" y="0"/>
                    <a:pt x="4655" y="0"/>
                  </a:cubicBezTo>
                  <a:close/>
                </a:path>
              </a:pathLst>
            </a:custGeom>
            <a:solidFill>
              <a:srgbClr val="E8D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9274960" y="1956740"/>
              <a:ext cx="588551" cy="713810"/>
            </a:xfrm>
            <a:custGeom>
              <a:rect b="b" l="l" r="r" t="t"/>
              <a:pathLst>
                <a:path extrusionOk="0" h="24755" w="20411">
                  <a:moveTo>
                    <a:pt x="4655" y="0"/>
                  </a:moveTo>
                  <a:cubicBezTo>
                    <a:pt x="2089" y="0"/>
                    <a:pt x="0" y="2089"/>
                    <a:pt x="0" y="4635"/>
                  </a:cubicBezTo>
                  <a:cubicBezTo>
                    <a:pt x="0" y="5809"/>
                    <a:pt x="418" y="6863"/>
                    <a:pt x="1114" y="7679"/>
                  </a:cubicBezTo>
                  <a:cubicBezTo>
                    <a:pt x="1114" y="7679"/>
                    <a:pt x="756" y="8912"/>
                    <a:pt x="816" y="11697"/>
                  </a:cubicBezTo>
                  <a:cubicBezTo>
                    <a:pt x="875" y="13985"/>
                    <a:pt x="1572" y="16949"/>
                    <a:pt x="3660" y="18958"/>
                  </a:cubicBezTo>
                  <a:cubicBezTo>
                    <a:pt x="8941" y="24077"/>
                    <a:pt x="15512" y="24755"/>
                    <a:pt x="18620" y="24755"/>
                  </a:cubicBezTo>
                  <a:cubicBezTo>
                    <a:pt x="19740" y="24755"/>
                    <a:pt x="20410" y="24667"/>
                    <a:pt x="20410" y="24667"/>
                  </a:cubicBezTo>
                  <a:cubicBezTo>
                    <a:pt x="20410" y="24667"/>
                    <a:pt x="14084" y="13368"/>
                    <a:pt x="11359" y="7758"/>
                  </a:cubicBezTo>
                  <a:cubicBezTo>
                    <a:pt x="11041" y="7102"/>
                    <a:pt x="9290" y="5192"/>
                    <a:pt x="9290" y="4635"/>
                  </a:cubicBezTo>
                  <a:cubicBezTo>
                    <a:pt x="9290" y="2089"/>
                    <a:pt x="7221" y="0"/>
                    <a:pt x="4655" y="0"/>
                  </a:cubicBezTo>
                  <a:close/>
                </a:path>
              </a:pathLst>
            </a:custGeom>
            <a:solidFill>
              <a:srgbClr val="E8D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9282976" y="1946792"/>
              <a:ext cx="338465" cy="293915"/>
            </a:xfrm>
            <a:custGeom>
              <a:rect b="b" l="l" r="r" t="t"/>
              <a:pathLst>
                <a:path extrusionOk="0" h="10193" w="11738">
                  <a:moveTo>
                    <a:pt x="7350" y="0"/>
                  </a:moveTo>
                  <a:cubicBezTo>
                    <a:pt x="6043" y="0"/>
                    <a:pt x="4377" y="345"/>
                    <a:pt x="4377" y="345"/>
                  </a:cubicBezTo>
                  <a:cubicBezTo>
                    <a:pt x="2328" y="345"/>
                    <a:pt x="617" y="1658"/>
                    <a:pt x="1" y="3389"/>
                  </a:cubicBezTo>
                  <a:cubicBezTo>
                    <a:pt x="478" y="5517"/>
                    <a:pt x="2865" y="6751"/>
                    <a:pt x="3979" y="7427"/>
                  </a:cubicBezTo>
                  <a:cubicBezTo>
                    <a:pt x="5213" y="8203"/>
                    <a:pt x="5213" y="10192"/>
                    <a:pt x="5213" y="10192"/>
                  </a:cubicBezTo>
                  <a:cubicBezTo>
                    <a:pt x="5213" y="10192"/>
                    <a:pt x="8753" y="10053"/>
                    <a:pt x="11141" y="9555"/>
                  </a:cubicBezTo>
                  <a:cubicBezTo>
                    <a:pt x="11379" y="9516"/>
                    <a:pt x="11578" y="9456"/>
                    <a:pt x="11737" y="9396"/>
                  </a:cubicBezTo>
                  <a:cubicBezTo>
                    <a:pt x="11479" y="8919"/>
                    <a:pt x="11260" y="8461"/>
                    <a:pt x="11061" y="8044"/>
                  </a:cubicBezTo>
                  <a:cubicBezTo>
                    <a:pt x="10743" y="7407"/>
                    <a:pt x="8992" y="5477"/>
                    <a:pt x="8992" y="4940"/>
                  </a:cubicBezTo>
                  <a:cubicBezTo>
                    <a:pt x="8992" y="3886"/>
                    <a:pt x="8654" y="2891"/>
                    <a:pt x="8057" y="2135"/>
                  </a:cubicBezTo>
                  <a:lnTo>
                    <a:pt x="8057" y="2135"/>
                  </a:lnTo>
                  <a:cubicBezTo>
                    <a:pt x="8350" y="2184"/>
                    <a:pt x="8585" y="2205"/>
                    <a:pt x="8765" y="2205"/>
                  </a:cubicBezTo>
                  <a:cubicBezTo>
                    <a:pt x="9331" y="2205"/>
                    <a:pt x="9355" y="1994"/>
                    <a:pt x="8932" y="1738"/>
                  </a:cubicBezTo>
                  <a:lnTo>
                    <a:pt x="8932" y="1738"/>
                  </a:lnTo>
                  <a:cubicBezTo>
                    <a:pt x="9098" y="1755"/>
                    <a:pt x="9243" y="1764"/>
                    <a:pt x="9367" y="1764"/>
                  </a:cubicBezTo>
                  <a:cubicBezTo>
                    <a:pt x="10207" y="1764"/>
                    <a:pt x="10085" y="1378"/>
                    <a:pt x="9131" y="962"/>
                  </a:cubicBezTo>
                  <a:cubicBezTo>
                    <a:pt x="9032" y="942"/>
                    <a:pt x="8932" y="882"/>
                    <a:pt x="8793" y="862"/>
                  </a:cubicBezTo>
                  <a:cubicBezTo>
                    <a:pt x="9489" y="743"/>
                    <a:pt x="9291" y="385"/>
                    <a:pt x="8356" y="106"/>
                  </a:cubicBezTo>
                  <a:cubicBezTo>
                    <a:pt x="8085" y="30"/>
                    <a:pt x="7733" y="0"/>
                    <a:pt x="7350" y="0"/>
                  </a:cubicBezTo>
                  <a:close/>
                </a:path>
              </a:pathLst>
            </a:custGeom>
            <a:solidFill>
              <a:srgbClr val="CB2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9439411" y="2303038"/>
              <a:ext cx="594956" cy="626916"/>
            </a:xfrm>
            <a:custGeom>
              <a:rect b="b" l="l" r="r" t="t"/>
              <a:pathLst>
                <a:path extrusionOk="0" h="27709" w="23834">
                  <a:moveTo>
                    <a:pt x="4378" y="0"/>
                  </a:moveTo>
                  <a:cubicBezTo>
                    <a:pt x="4259" y="0"/>
                    <a:pt x="4139" y="42"/>
                    <a:pt x="4039" y="125"/>
                  </a:cubicBezTo>
                  <a:lnTo>
                    <a:pt x="279" y="1179"/>
                  </a:lnTo>
                  <a:cubicBezTo>
                    <a:pt x="41" y="1358"/>
                    <a:pt x="1" y="1676"/>
                    <a:pt x="160" y="1915"/>
                  </a:cubicBezTo>
                  <a:cubicBezTo>
                    <a:pt x="160" y="1915"/>
                    <a:pt x="13170" y="16755"/>
                    <a:pt x="18282" y="23260"/>
                  </a:cubicBezTo>
                  <a:cubicBezTo>
                    <a:pt x="20624" y="26278"/>
                    <a:pt x="23314" y="27708"/>
                    <a:pt x="23753" y="27708"/>
                  </a:cubicBezTo>
                  <a:cubicBezTo>
                    <a:pt x="23817" y="27708"/>
                    <a:pt x="23833" y="27678"/>
                    <a:pt x="23793" y="27616"/>
                  </a:cubicBezTo>
                  <a:lnTo>
                    <a:pt x="4815" y="244"/>
                  </a:lnTo>
                  <a:cubicBezTo>
                    <a:pt x="4711" y="82"/>
                    <a:pt x="4545" y="0"/>
                    <a:pt x="4378" y="0"/>
                  </a:cubicBezTo>
                  <a:close/>
                </a:path>
              </a:pathLst>
            </a:custGeom>
            <a:solidFill>
              <a:srgbClr val="AF1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9393009" y="2143473"/>
              <a:ext cx="274307" cy="511360"/>
            </a:xfrm>
            <a:custGeom>
              <a:rect b="b" l="l" r="r" t="t"/>
              <a:pathLst>
                <a:path extrusionOk="0" h="17734" w="9513">
                  <a:moveTo>
                    <a:pt x="4489" y="1"/>
                  </a:moveTo>
                  <a:cubicBezTo>
                    <a:pt x="1065" y="1"/>
                    <a:pt x="0" y="2564"/>
                    <a:pt x="481" y="5221"/>
                  </a:cubicBezTo>
                  <a:cubicBezTo>
                    <a:pt x="1098" y="8762"/>
                    <a:pt x="2769" y="12462"/>
                    <a:pt x="6927" y="16301"/>
                  </a:cubicBezTo>
                  <a:cubicBezTo>
                    <a:pt x="7364" y="16719"/>
                    <a:pt x="7901" y="17117"/>
                    <a:pt x="8439" y="17455"/>
                  </a:cubicBezTo>
                  <a:cubicBezTo>
                    <a:pt x="8797" y="17555"/>
                    <a:pt x="9155" y="17654"/>
                    <a:pt x="9513" y="17734"/>
                  </a:cubicBezTo>
                  <a:cubicBezTo>
                    <a:pt x="8797" y="17316"/>
                    <a:pt x="8140" y="16838"/>
                    <a:pt x="7563" y="16321"/>
                  </a:cubicBezTo>
                  <a:cubicBezTo>
                    <a:pt x="3406" y="12482"/>
                    <a:pt x="1755" y="8782"/>
                    <a:pt x="1118" y="5261"/>
                  </a:cubicBezTo>
                  <a:cubicBezTo>
                    <a:pt x="680" y="2635"/>
                    <a:pt x="1655" y="148"/>
                    <a:pt x="4838" y="9"/>
                  </a:cubicBezTo>
                  <a:cubicBezTo>
                    <a:pt x="4719" y="3"/>
                    <a:pt x="4602" y="1"/>
                    <a:pt x="4489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9295605" y="2178133"/>
              <a:ext cx="531746" cy="491291"/>
            </a:xfrm>
            <a:custGeom>
              <a:rect b="b" l="l" r="r" t="t"/>
              <a:pathLst>
                <a:path extrusionOk="0" h="17038" w="18441">
                  <a:moveTo>
                    <a:pt x="398" y="1"/>
                  </a:moveTo>
                  <a:cubicBezTo>
                    <a:pt x="398" y="1"/>
                    <a:pt x="0" y="1234"/>
                    <a:pt x="80" y="3999"/>
                  </a:cubicBezTo>
                  <a:cubicBezTo>
                    <a:pt x="140" y="6287"/>
                    <a:pt x="836" y="9251"/>
                    <a:pt x="2925" y="11260"/>
                  </a:cubicBezTo>
                  <a:cubicBezTo>
                    <a:pt x="8176" y="16363"/>
                    <a:pt x="14718" y="17037"/>
                    <a:pt x="17849" y="17037"/>
                  </a:cubicBezTo>
                  <a:cubicBezTo>
                    <a:pt x="18063" y="17037"/>
                    <a:pt x="18261" y="17034"/>
                    <a:pt x="18441" y="17029"/>
                  </a:cubicBezTo>
                  <a:cubicBezTo>
                    <a:pt x="15159" y="16949"/>
                    <a:pt x="9032" y="16054"/>
                    <a:pt x="4078" y="11260"/>
                  </a:cubicBezTo>
                  <a:cubicBezTo>
                    <a:pt x="1990" y="9251"/>
                    <a:pt x="1293" y="6307"/>
                    <a:pt x="1254" y="3999"/>
                  </a:cubicBezTo>
                  <a:cubicBezTo>
                    <a:pt x="1194" y="1234"/>
                    <a:pt x="796" y="975"/>
                    <a:pt x="398" y="1"/>
                  </a:cubicBezTo>
                  <a:close/>
                </a:path>
              </a:pathLst>
            </a:custGeom>
            <a:solidFill>
              <a:srgbClr val="DD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9274960" y="1964180"/>
              <a:ext cx="219723" cy="297174"/>
            </a:xfrm>
            <a:custGeom>
              <a:rect b="b" l="l" r="r" t="t"/>
              <a:pathLst>
                <a:path extrusionOk="0" h="10306" w="7620">
                  <a:moveTo>
                    <a:pt x="3143" y="1"/>
                  </a:moveTo>
                  <a:cubicBezTo>
                    <a:pt x="1313" y="637"/>
                    <a:pt x="0" y="2348"/>
                    <a:pt x="0" y="4377"/>
                  </a:cubicBezTo>
                  <a:cubicBezTo>
                    <a:pt x="0" y="5551"/>
                    <a:pt x="418" y="6605"/>
                    <a:pt x="1114" y="7421"/>
                  </a:cubicBezTo>
                  <a:cubicBezTo>
                    <a:pt x="1114" y="7421"/>
                    <a:pt x="856" y="8316"/>
                    <a:pt x="796" y="10305"/>
                  </a:cubicBezTo>
                  <a:cubicBezTo>
                    <a:pt x="1194" y="10146"/>
                    <a:pt x="1711" y="9927"/>
                    <a:pt x="1989" y="9748"/>
                  </a:cubicBezTo>
                  <a:cubicBezTo>
                    <a:pt x="2467" y="9450"/>
                    <a:pt x="2944" y="7858"/>
                    <a:pt x="3143" y="6744"/>
                  </a:cubicBezTo>
                  <a:cubicBezTo>
                    <a:pt x="3302" y="5630"/>
                    <a:pt x="3979" y="5252"/>
                    <a:pt x="4953" y="5153"/>
                  </a:cubicBezTo>
                  <a:cubicBezTo>
                    <a:pt x="7619" y="4914"/>
                    <a:pt x="7002" y="1871"/>
                    <a:pt x="5132" y="1393"/>
                  </a:cubicBezTo>
                  <a:cubicBezTo>
                    <a:pt x="4078" y="1135"/>
                    <a:pt x="3163" y="60"/>
                    <a:pt x="3143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9192349" y="2031191"/>
              <a:ext cx="151672" cy="98414"/>
            </a:xfrm>
            <a:custGeom>
              <a:rect b="b" l="l" r="r" t="t"/>
              <a:pathLst>
                <a:path extrusionOk="0" h="3413" w="5260">
                  <a:moveTo>
                    <a:pt x="3375" y="0"/>
                  </a:moveTo>
                  <a:cubicBezTo>
                    <a:pt x="3367" y="0"/>
                    <a:pt x="3363" y="2"/>
                    <a:pt x="3362" y="4"/>
                  </a:cubicBezTo>
                  <a:cubicBezTo>
                    <a:pt x="1990" y="462"/>
                    <a:pt x="876" y="1218"/>
                    <a:pt x="1" y="2053"/>
                  </a:cubicBezTo>
                  <a:cubicBezTo>
                    <a:pt x="1035" y="2312"/>
                    <a:pt x="2348" y="2829"/>
                    <a:pt x="3064" y="3366"/>
                  </a:cubicBezTo>
                  <a:cubicBezTo>
                    <a:pt x="3092" y="3377"/>
                    <a:pt x="3218" y="3413"/>
                    <a:pt x="3394" y="3413"/>
                  </a:cubicBezTo>
                  <a:cubicBezTo>
                    <a:pt x="3837" y="3413"/>
                    <a:pt x="4604" y="3189"/>
                    <a:pt x="4974" y="1795"/>
                  </a:cubicBezTo>
                  <a:cubicBezTo>
                    <a:pt x="5260" y="651"/>
                    <a:pt x="3537" y="0"/>
                    <a:pt x="3375" y="0"/>
                  </a:cubicBezTo>
                  <a:close/>
                </a:path>
              </a:pathLst>
            </a:custGeom>
            <a:solidFill>
              <a:srgbClr val="F7A4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9192349" y="2029519"/>
              <a:ext cx="152912" cy="63177"/>
            </a:xfrm>
            <a:custGeom>
              <a:rect b="b" l="l" r="r" t="t"/>
              <a:pathLst>
                <a:path extrusionOk="0" h="2191" w="5303">
                  <a:moveTo>
                    <a:pt x="3368" y="1"/>
                  </a:moveTo>
                  <a:cubicBezTo>
                    <a:pt x="3365" y="1"/>
                    <a:pt x="3363" y="1"/>
                    <a:pt x="3362" y="3"/>
                  </a:cubicBezTo>
                  <a:cubicBezTo>
                    <a:pt x="1990" y="500"/>
                    <a:pt x="876" y="1256"/>
                    <a:pt x="1" y="2151"/>
                  </a:cubicBezTo>
                  <a:cubicBezTo>
                    <a:pt x="772" y="1920"/>
                    <a:pt x="1567" y="1805"/>
                    <a:pt x="2362" y="1805"/>
                  </a:cubicBezTo>
                  <a:cubicBezTo>
                    <a:pt x="3208" y="1805"/>
                    <a:pt x="4054" y="1934"/>
                    <a:pt x="4874" y="2191"/>
                  </a:cubicBezTo>
                  <a:cubicBezTo>
                    <a:pt x="4934" y="2091"/>
                    <a:pt x="4954" y="1992"/>
                    <a:pt x="4974" y="1853"/>
                  </a:cubicBezTo>
                  <a:cubicBezTo>
                    <a:pt x="5303" y="691"/>
                    <a:pt x="3485" y="1"/>
                    <a:pt x="3368" y="1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9355841" y="2026780"/>
              <a:ext cx="76297" cy="67906"/>
            </a:xfrm>
            <a:custGeom>
              <a:rect b="b" l="l" r="r" t="t"/>
              <a:pathLst>
                <a:path extrusionOk="0" h="2355" w="2646">
                  <a:moveTo>
                    <a:pt x="1331" y="1"/>
                  </a:moveTo>
                  <a:cubicBezTo>
                    <a:pt x="1200" y="1"/>
                    <a:pt x="1066" y="25"/>
                    <a:pt x="935" y="78"/>
                  </a:cubicBezTo>
                  <a:cubicBezTo>
                    <a:pt x="338" y="277"/>
                    <a:pt x="0" y="953"/>
                    <a:pt x="199" y="1570"/>
                  </a:cubicBezTo>
                  <a:cubicBezTo>
                    <a:pt x="387" y="2054"/>
                    <a:pt x="832" y="2355"/>
                    <a:pt x="1304" y="2355"/>
                  </a:cubicBezTo>
                  <a:cubicBezTo>
                    <a:pt x="1433" y="2355"/>
                    <a:pt x="1563" y="2333"/>
                    <a:pt x="1691" y="2286"/>
                  </a:cubicBezTo>
                  <a:cubicBezTo>
                    <a:pt x="2327" y="2067"/>
                    <a:pt x="2646" y="1391"/>
                    <a:pt x="2427" y="794"/>
                  </a:cubicBezTo>
                  <a:cubicBezTo>
                    <a:pt x="2241" y="312"/>
                    <a:pt x="1800" y="1"/>
                    <a:pt x="1331" y="1"/>
                  </a:cubicBezTo>
                  <a:close/>
                </a:path>
              </a:pathLst>
            </a:custGeom>
            <a:solidFill>
              <a:srgbClr val="FDF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9370172" y="2039467"/>
              <a:ext cx="47635" cy="42186"/>
            </a:xfrm>
            <a:custGeom>
              <a:rect b="b" l="l" r="r" t="t"/>
              <a:pathLst>
                <a:path extrusionOk="0" h="1463" w="1652">
                  <a:moveTo>
                    <a:pt x="813" y="1"/>
                  </a:moveTo>
                  <a:cubicBezTo>
                    <a:pt x="735" y="1"/>
                    <a:pt x="656" y="12"/>
                    <a:pt x="577" y="35"/>
                  </a:cubicBezTo>
                  <a:cubicBezTo>
                    <a:pt x="199" y="175"/>
                    <a:pt x="0" y="612"/>
                    <a:pt x="140" y="970"/>
                  </a:cubicBezTo>
                  <a:cubicBezTo>
                    <a:pt x="252" y="1274"/>
                    <a:pt x="544" y="1463"/>
                    <a:pt x="850" y="1463"/>
                  </a:cubicBezTo>
                  <a:cubicBezTo>
                    <a:pt x="925" y="1463"/>
                    <a:pt x="1001" y="1451"/>
                    <a:pt x="1075" y="1428"/>
                  </a:cubicBezTo>
                  <a:cubicBezTo>
                    <a:pt x="1453" y="1269"/>
                    <a:pt x="1651" y="851"/>
                    <a:pt x="1532" y="473"/>
                  </a:cubicBezTo>
                  <a:cubicBezTo>
                    <a:pt x="1420" y="186"/>
                    <a:pt x="1129" y="1"/>
                    <a:pt x="813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9374756" y="2047281"/>
              <a:ext cx="17820" cy="15888"/>
            </a:xfrm>
            <a:custGeom>
              <a:rect b="b" l="l" r="r" t="t"/>
              <a:pathLst>
                <a:path extrusionOk="0" h="551" w="618">
                  <a:moveTo>
                    <a:pt x="268" y="0"/>
                  </a:moveTo>
                  <a:cubicBezTo>
                    <a:pt x="252" y="0"/>
                    <a:pt x="236" y="1"/>
                    <a:pt x="219" y="3"/>
                  </a:cubicBezTo>
                  <a:cubicBezTo>
                    <a:pt x="60" y="63"/>
                    <a:pt x="0" y="202"/>
                    <a:pt x="40" y="361"/>
                  </a:cubicBezTo>
                  <a:cubicBezTo>
                    <a:pt x="90" y="476"/>
                    <a:pt x="193" y="551"/>
                    <a:pt x="317" y="551"/>
                  </a:cubicBezTo>
                  <a:cubicBezTo>
                    <a:pt x="343" y="551"/>
                    <a:pt x="371" y="547"/>
                    <a:pt x="398" y="540"/>
                  </a:cubicBezTo>
                  <a:cubicBezTo>
                    <a:pt x="538" y="481"/>
                    <a:pt x="617" y="341"/>
                    <a:pt x="577" y="182"/>
                  </a:cubicBezTo>
                  <a:cubicBezTo>
                    <a:pt x="524" y="75"/>
                    <a:pt x="406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9411924" y="2143473"/>
              <a:ext cx="594981" cy="623788"/>
            </a:xfrm>
            <a:custGeom>
              <a:rect b="b" l="l" r="r" t="t"/>
              <a:pathLst>
                <a:path extrusionOk="0" h="21633" w="20634">
                  <a:moveTo>
                    <a:pt x="4469" y="1"/>
                  </a:moveTo>
                  <a:cubicBezTo>
                    <a:pt x="1047" y="1"/>
                    <a:pt x="1" y="2564"/>
                    <a:pt x="482" y="5221"/>
                  </a:cubicBezTo>
                  <a:cubicBezTo>
                    <a:pt x="1099" y="8762"/>
                    <a:pt x="2770" y="12462"/>
                    <a:pt x="6907" y="16301"/>
                  </a:cubicBezTo>
                  <a:cubicBezTo>
                    <a:pt x="11065" y="20121"/>
                    <a:pt x="20633" y="21633"/>
                    <a:pt x="20633" y="21633"/>
                  </a:cubicBezTo>
                  <a:cubicBezTo>
                    <a:pt x="20633" y="21633"/>
                    <a:pt x="11542" y="8265"/>
                    <a:pt x="9255" y="4684"/>
                  </a:cubicBezTo>
                  <a:cubicBezTo>
                    <a:pt x="6987" y="1103"/>
                    <a:pt x="5992" y="49"/>
                    <a:pt x="4819" y="9"/>
                  </a:cubicBezTo>
                  <a:cubicBezTo>
                    <a:pt x="4699" y="3"/>
                    <a:pt x="4583" y="1"/>
                    <a:pt x="4469" y="1"/>
                  </a:cubicBezTo>
                  <a:close/>
                </a:path>
              </a:pathLst>
            </a:custGeom>
            <a:solidFill>
              <a:srgbClr val="CB29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9439000" y="2350794"/>
              <a:ext cx="567905" cy="415887"/>
            </a:xfrm>
            <a:custGeom>
              <a:rect b="b" l="l" r="r" t="t"/>
              <a:pathLst>
                <a:path extrusionOk="0" h="14423" w="19695">
                  <a:moveTo>
                    <a:pt x="0" y="0"/>
                  </a:moveTo>
                  <a:cubicBezTo>
                    <a:pt x="856" y="2905"/>
                    <a:pt x="2567" y="5968"/>
                    <a:pt x="5968" y="9072"/>
                  </a:cubicBezTo>
                  <a:cubicBezTo>
                    <a:pt x="10126" y="12911"/>
                    <a:pt x="19694" y="14423"/>
                    <a:pt x="19694" y="14423"/>
                  </a:cubicBezTo>
                  <a:cubicBezTo>
                    <a:pt x="19694" y="14423"/>
                    <a:pt x="17804" y="11658"/>
                    <a:pt x="15557" y="8316"/>
                  </a:cubicBezTo>
                  <a:cubicBezTo>
                    <a:pt x="12911" y="7778"/>
                    <a:pt x="6227" y="6227"/>
                    <a:pt x="2925" y="3183"/>
                  </a:cubicBezTo>
                  <a:cubicBezTo>
                    <a:pt x="1771" y="2109"/>
                    <a:pt x="796" y="1075"/>
                    <a:pt x="0" y="0"/>
                  </a:cubicBezTo>
                  <a:close/>
                </a:path>
              </a:pathLst>
            </a:custGeom>
            <a:solidFill>
              <a:srgbClr val="AF1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9467690" y="2425937"/>
              <a:ext cx="539215" cy="341320"/>
            </a:xfrm>
            <a:custGeom>
              <a:rect b="b" l="l" r="r" t="t"/>
              <a:pathLst>
                <a:path extrusionOk="0" h="11837" w="18700">
                  <a:moveTo>
                    <a:pt x="0" y="0"/>
                  </a:moveTo>
                  <a:cubicBezTo>
                    <a:pt x="995" y="2129"/>
                    <a:pt x="2566" y="4277"/>
                    <a:pt x="4973" y="6505"/>
                  </a:cubicBezTo>
                  <a:cubicBezTo>
                    <a:pt x="9131" y="10325"/>
                    <a:pt x="18699" y="11837"/>
                    <a:pt x="18699" y="11837"/>
                  </a:cubicBezTo>
                  <a:cubicBezTo>
                    <a:pt x="18699" y="11837"/>
                    <a:pt x="17804" y="10524"/>
                    <a:pt x="16511" y="8614"/>
                  </a:cubicBezTo>
                  <a:cubicBezTo>
                    <a:pt x="15019" y="8335"/>
                    <a:pt x="6823" y="6764"/>
                    <a:pt x="3044" y="3322"/>
                  </a:cubicBezTo>
                  <a:cubicBezTo>
                    <a:pt x="1830" y="2189"/>
                    <a:pt x="836" y="1094"/>
                    <a:pt x="0" y="0"/>
                  </a:cubicBezTo>
                  <a:close/>
                </a:path>
              </a:pathLst>
            </a:custGeom>
            <a:solidFill>
              <a:srgbClr val="9619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40"/>
          <p:cNvGrpSpPr/>
          <p:nvPr/>
        </p:nvGrpSpPr>
        <p:grpSpPr>
          <a:xfrm>
            <a:off x="2586000" y="3580250"/>
            <a:ext cx="1899600" cy="1224712"/>
            <a:chOff x="2586000" y="3580250"/>
            <a:chExt cx="1899600" cy="1224712"/>
          </a:xfrm>
        </p:grpSpPr>
        <p:sp>
          <p:nvSpPr>
            <p:cNvPr id="2455" name="Google Shape;2455;p40"/>
            <p:cNvSpPr txBox="1"/>
            <p:nvPr/>
          </p:nvSpPr>
          <p:spPr>
            <a:xfrm>
              <a:off x="2641200" y="3580250"/>
              <a:ext cx="1789200" cy="4314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6" name="Google Shape;2456;p40"/>
            <p:cNvSpPr txBox="1"/>
            <p:nvPr/>
          </p:nvSpPr>
          <p:spPr>
            <a:xfrm>
              <a:off x="2586000" y="4049262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7" name="Google Shape;2457;p40"/>
          <p:cNvGrpSpPr/>
          <p:nvPr/>
        </p:nvGrpSpPr>
        <p:grpSpPr>
          <a:xfrm>
            <a:off x="2915185" y="1611399"/>
            <a:ext cx="1241230" cy="814336"/>
            <a:chOff x="9192349" y="3317504"/>
            <a:chExt cx="1174184" cy="770349"/>
          </a:xfrm>
        </p:grpSpPr>
        <p:sp>
          <p:nvSpPr>
            <p:cNvPr id="2458" name="Google Shape;2458;p40"/>
            <p:cNvSpPr/>
            <p:nvPr/>
          </p:nvSpPr>
          <p:spPr>
            <a:xfrm>
              <a:off x="9452293" y="3840651"/>
              <a:ext cx="200692" cy="247202"/>
            </a:xfrm>
            <a:custGeom>
              <a:rect b="b" l="l" r="r" t="t"/>
              <a:pathLst>
                <a:path extrusionOk="0" h="8573" w="6960">
                  <a:moveTo>
                    <a:pt x="5682" y="0"/>
                  </a:moveTo>
                  <a:cubicBezTo>
                    <a:pt x="5650" y="0"/>
                    <a:pt x="5618" y="4"/>
                    <a:pt x="5587" y="13"/>
                  </a:cubicBezTo>
                  <a:cubicBezTo>
                    <a:pt x="5368" y="53"/>
                    <a:pt x="5209" y="271"/>
                    <a:pt x="5269" y="510"/>
                  </a:cubicBezTo>
                  <a:cubicBezTo>
                    <a:pt x="5607" y="1962"/>
                    <a:pt x="5806" y="3215"/>
                    <a:pt x="5666" y="3613"/>
                  </a:cubicBezTo>
                  <a:cubicBezTo>
                    <a:pt x="5169" y="4031"/>
                    <a:pt x="3498" y="5981"/>
                    <a:pt x="2941" y="6617"/>
                  </a:cubicBezTo>
                  <a:cubicBezTo>
                    <a:pt x="2835" y="6609"/>
                    <a:pt x="2703" y="6603"/>
                    <a:pt x="2552" y="6603"/>
                  </a:cubicBezTo>
                  <a:cubicBezTo>
                    <a:pt x="1972" y="6603"/>
                    <a:pt x="1113" y="6687"/>
                    <a:pt x="355" y="7035"/>
                  </a:cubicBezTo>
                  <a:cubicBezTo>
                    <a:pt x="37" y="7203"/>
                    <a:pt x="1" y="7617"/>
                    <a:pt x="195" y="7617"/>
                  </a:cubicBezTo>
                  <a:cubicBezTo>
                    <a:pt x="208" y="7617"/>
                    <a:pt x="221" y="7615"/>
                    <a:pt x="236" y="7612"/>
                  </a:cubicBezTo>
                  <a:cubicBezTo>
                    <a:pt x="875" y="7471"/>
                    <a:pt x="1294" y="7368"/>
                    <a:pt x="1771" y="7368"/>
                  </a:cubicBezTo>
                  <a:cubicBezTo>
                    <a:pt x="1903" y="7368"/>
                    <a:pt x="2039" y="7376"/>
                    <a:pt x="2185" y="7393"/>
                  </a:cubicBezTo>
                  <a:cubicBezTo>
                    <a:pt x="2026" y="7532"/>
                    <a:pt x="1409" y="8407"/>
                    <a:pt x="1608" y="8527"/>
                  </a:cubicBezTo>
                  <a:cubicBezTo>
                    <a:pt x="1644" y="8554"/>
                    <a:pt x="1716" y="8572"/>
                    <a:pt x="1805" y="8572"/>
                  </a:cubicBezTo>
                  <a:cubicBezTo>
                    <a:pt x="1916" y="8572"/>
                    <a:pt x="2054" y="8544"/>
                    <a:pt x="2185" y="8467"/>
                  </a:cubicBezTo>
                  <a:cubicBezTo>
                    <a:pt x="2543" y="8189"/>
                    <a:pt x="2981" y="7612"/>
                    <a:pt x="3200" y="7492"/>
                  </a:cubicBezTo>
                  <a:cubicBezTo>
                    <a:pt x="3438" y="7532"/>
                    <a:pt x="4433" y="7831"/>
                    <a:pt x="4672" y="7910"/>
                  </a:cubicBezTo>
                  <a:cubicBezTo>
                    <a:pt x="4689" y="7916"/>
                    <a:pt x="4705" y="7919"/>
                    <a:pt x="4719" y="7919"/>
                  </a:cubicBezTo>
                  <a:cubicBezTo>
                    <a:pt x="4899" y="7919"/>
                    <a:pt x="4821" y="7479"/>
                    <a:pt x="4692" y="7313"/>
                  </a:cubicBezTo>
                  <a:cubicBezTo>
                    <a:pt x="4473" y="7075"/>
                    <a:pt x="4174" y="6916"/>
                    <a:pt x="3896" y="6796"/>
                  </a:cubicBezTo>
                  <a:cubicBezTo>
                    <a:pt x="4791" y="5742"/>
                    <a:pt x="5965" y="4429"/>
                    <a:pt x="6243" y="4210"/>
                  </a:cubicBezTo>
                  <a:cubicBezTo>
                    <a:pt x="6383" y="4111"/>
                    <a:pt x="6959" y="4230"/>
                    <a:pt x="6084" y="331"/>
                  </a:cubicBezTo>
                  <a:cubicBezTo>
                    <a:pt x="6050" y="144"/>
                    <a:pt x="5870" y="0"/>
                    <a:pt x="5682" y="0"/>
                  </a:cubicBezTo>
                  <a:close/>
                </a:path>
              </a:pathLst>
            </a:custGeom>
            <a:solidFill>
              <a:srgbClr val="9D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9613478" y="3798927"/>
              <a:ext cx="200115" cy="263119"/>
            </a:xfrm>
            <a:custGeom>
              <a:rect b="b" l="l" r="r" t="t"/>
              <a:pathLst>
                <a:path extrusionOk="0" h="9125" w="6940">
                  <a:moveTo>
                    <a:pt x="5622" y="1"/>
                  </a:moveTo>
                  <a:cubicBezTo>
                    <a:pt x="5597" y="1"/>
                    <a:pt x="5572" y="3"/>
                    <a:pt x="5547" y="8"/>
                  </a:cubicBezTo>
                  <a:cubicBezTo>
                    <a:pt x="5328" y="67"/>
                    <a:pt x="5169" y="286"/>
                    <a:pt x="5229" y="505"/>
                  </a:cubicBezTo>
                  <a:cubicBezTo>
                    <a:pt x="5567" y="1977"/>
                    <a:pt x="5825" y="3767"/>
                    <a:pt x="5666" y="4165"/>
                  </a:cubicBezTo>
                  <a:cubicBezTo>
                    <a:pt x="5169" y="4583"/>
                    <a:pt x="3498" y="6532"/>
                    <a:pt x="2961" y="7169"/>
                  </a:cubicBezTo>
                  <a:cubicBezTo>
                    <a:pt x="2854" y="7161"/>
                    <a:pt x="2722" y="7155"/>
                    <a:pt x="2570" y="7155"/>
                  </a:cubicBezTo>
                  <a:cubicBezTo>
                    <a:pt x="1985" y="7155"/>
                    <a:pt x="1117" y="7239"/>
                    <a:pt x="375" y="7587"/>
                  </a:cubicBezTo>
                  <a:cubicBezTo>
                    <a:pt x="38" y="7755"/>
                    <a:pt x="0" y="8169"/>
                    <a:pt x="212" y="8169"/>
                  </a:cubicBezTo>
                  <a:cubicBezTo>
                    <a:pt x="225" y="8169"/>
                    <a:pt x="240" y="8167"/>
                    <a:pt x="255" y="8164"/>
                  </a:cubicBezTo>
                  <a:cubicBezTo>
                    <a:pt x="895" y="8023"/>
                    <a:pt x="1302" y="7920"/>
                    <a:pt x="1773" y="7920"/>
                  </a:cubicBezTo>
                  <a:cubicBezTo>
                    <a:pt x="1904" y="7920"/>
                    <a:pt x="2039" y="7928"/>
                    <a:pt x="2185" y="7945"/>
                  </a:cubicBezTo>
                  <a:cubicBezTo>
                    <a:pt x="2046" y="8084"/>
                    <a:pt x="1409" y="8959"/>
                    <a:pt x="1608" y="9079"/>
                  </a:cubicBezTo>
                  <a:cubicBezTo>
                    <a:pt x="1644" y="9105"/>
                    <a:pt x="1720" y="9124"/>
                    <a:pt x="1812" y="9124"/>
                  </a:cubicBezTo>
                  <a:cubicBezTo>
                    <a:pt x="1925" y="9124"/>
                    <a:pt x="2064" y="9096"/>
                    <a:pt x="2185" y="9019"/>
                  </a:cubicBezTo>
                  <a:cubicBezTo>
                    <a:pt x="2563" y="8740"/>
                    <a:pt x="2981" y="8164"/>
                    <a:pt x="3200" y="8044"/>
                  </a:cubicBezTo>
                  <a:cubicBezTo>
                    <a:pt x="3458" y="8084"/>
                    <a:pt x="4453" y="8382"/>
                    <a:pt x="4672" y="8462"/>
                  </a:cubicBezTo>
                  <a:cubicBezTo>
                    <a:pt x="4691" y="8468"/>
                    <a:pt x="4708" y="8471"/>
                    <a:pt x="4723" y="8471"/>
                  </a:cubicBezTo>
                  <a:cubicBezTo>
                    <a:pt x="4918" y="8471"/>
                    <a:pt x="4839" y="8031"/>
                    <a:pt x="4692" y="7865"/>
                  </a:cubicBezTo>
                  <a:cubicBezTo>
                    <a:pt x="4473" y="7626"/>
                    <a:pt x="4174" y="7467"/>
                    <a:pt x="3896" y="7348"/>
                  </a:cubicBezTo>
                  <a:cubicBezTo>
                    <a:pt x="4791" y="6294"/>
                    <a:pt x="5965" y="4981"/>
                    <a:pt x="6243" y="4762"/>
                  </a:cubicBezTo>
                  <a:cubicBezTo>
                    <a:pt x="6422" y="4662"/>
                    <a:pt x="6939" y="4245"/>
                    <a:pt x="6044" y="326"/>
                  </a:cubicBezTo>
                  <a:cubicBezTo>
                    <a:pt x="5991" y="132"/>
                    <a:pt x="5814" y="1"/>
                    <a:pt x="5622" y="1"/>
                  </a:cubicBezTo>
                  <a:close/>
                </a:path>
              </a:pathLst>
            </a:custGeom>
            <a:solidFill>
              <a:srgbClr val="9D8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9223894" y="3317504"/>
              <a:ext cx="823153" cy="626094"/>
            </a:xfrm>
            <a:custGeom>
              <a:rect b="b" l="l" r="r" t="t"/>
              <a:pathLst>
                <a:path extrusionOk="0" h="21713" w="28547">
                  <a:moveTo>
                    <a:pt x="6826" y="1"/>
                  </a:moveTo>
                  <a:cubicBezTo>
                    <a:pt x="6452" y="1"/>
                    <a:pt x="5909" y="92"/>
                    <a:pt x="5252" y="292"/>
                  </a:cubicBezTo>
                  <a:cubicBezTo>
                    <a:pt x="3164" y="909"/>
                    <a:pt x="2587" y="1645"/>
                    <a:pt x="2587" y="1645"/>
                  </a:cubicBezTo>
                  <a:cubicBezTo>
                    <a:pt x="558" y="3236"/>
                    <a:pt x="1" y="6339"/>
                    <a:pt x="1831" y="8209"/>
                  </a:cubicBezTo>
                  <a:cubicBezTo>
                    <a:pt x="2845" y="9224"/>
                    <a:pt x="4417" y="9662"/>
                    <a:pt x="5969" y="11313"/>
                  </a:cubicBezTo>
                  <a:cubicBezTo>
                    <a:pt x="7819" y="13222"/>
                    <a:pt x="6068" y="14416"/>
                    <a:pt x="9430" y="18573"/>
                  </a:cubicBezTo>
                  <a:cubicBezTo>
                    <a:pt x="11391" y="21002"/>
                    <a:pt x="14094" y="21713"/>
                    <a:pt x="16580" y="21713"/>
                  </a:cubicBezTo>
                  <a:cubicBezTo>
                    <a:pt x="18961" y="21713"/>
                    <a:pt x="21142" y="21061"/>
                    <a:pt x="22281" y="20642"/>
                  </a:cubicBezTo>
                  <a:cubicBezTo>
                    <a:pt x="27035" y="18852"/>
                    <a:pt x="28547" y="15629"/>
                    <a:pt x="28547" y="15629"/>
                  </a:cubicBezTo>
                  <a:cubicBezTo>
                    <a:pt x="28547" y="15629"/>
                    <a:pt x="11777" y="3196"/>
                    <a:pt x="8555" y="1466"/>
                  </a:cubicBezTo>
                  <a:cubicBezTo>
                    <a:pt x="8813" y="1287"/>
                    <a:pt x="8933" y="1147"/>
                    <a:pt x="8833" y="1008"/>
                  </a:cubicBezTo>
                  <a:cubicBezTo>
                    <a:pt x="8633" y="754"/>
                    <a:pt x="8281" y="703"/>
                    <a:pt x="7953" y="703"/>
                  </a:cubicBezTo>
                  <a:cubicBezTo>
                    <a:pt x="7728" y="703"/>
                    <a:pt x="7514" y="727"/>
                    <a:pt x="7366" y="727"/>
                  </a:cubicBezTo>
                  <a:cubicBezTo>
                    <a:pt x="7173" y="727"/>
                    <a:pt x="7095" y="685"/>
                    <a:pt x="7262" y="491"/>
                  </a:cubicBezTo>
                  <a:cubicBezTo>
                    <a:pt x="7539" y="178"/>
                    <a:pt x="7346" y="1"/>
                    <a:pt x="6826" y="1"/>
                  </a:cubicBezTo>
                  <a:close/>
                </a:path>
              </a:pathLst>
            </a:custGeom>
            <a:solidFill>
              <a:srgbClr val="BAE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9277238" y="3551901"/>
              <a:ext cx="766377" cy="389619"/>
            </a:xfrm>
            <a:custGeom>
              <a:rect b="b" l="l" r="r" t="t"/>
              <a:pathLst>
                <a:path extrusionOk="0" h="13512" w="26578">
                  <a:moveTo>
                    <a:pt x="1" y="1"/>
                  </a:moveTo>
                  <a:cubicBezTo>
                    <a:pt x="1" y="3"/>
                    <a:pt x="4" y="7"/>
                    <a:pt x="10" y="11"/>
                  </a:cubicBezTo>
                  <a:lnTo>
                    <a:pt x="10" y="11"/>
                  </a:lnTo>
                  <a:cubicBezTo>
                    <a:pt x="7" y="7"/>
                    <a:pt x="4" y="4"/>
                    <a:pt x="1" y="1"/>
                  </a:cubicBezTo>
                  <a:close/>
                  <a:moveTo>
                    <a:pt x="10" y="11"/>
                  </a:moveTo>
                  <a:cubicBezTo>
                    <a:pt x="1006" y="1018"/>
                    <a:pt x="2572" y="1438"/>
                    <a:pt x="4158" y="3104"/>
                  </a:cubicBezTo>
                  <a:cubicBezTo>
                    <a:pt x="5988" y="5014"/>
                    <a:pt x="4258" y="6187"/>
                    <a:pt x="7600" y="10365"/>
                  </a:cubicBezTo>
                  <a:cubicBezTo>
                    <a:pt x="9564" y="12798"/>
                    <a:pt x="12273" y="13512"/>
                    <a:pt x="14765" y="13512"/>
                  </a:cubicBezTo>
                  <a:cubicBezTo>
                    <a:pt x="17144" y="13512"/>
                    <a:pt x="19324" y="12861"/>
                    <a:pt x="20470" y="12434"/>
                  </a:cubicBezTo>
                  <a:cubicBezTo>
                    <a:pt x="20669" y="12354"/>
                    <a:pt x="20888" y="12255"/>
                    <a:pt x="21087" y="12175"/>
                  </a:cubicBezTo>
                  <a:cubicBezTo>
                    <a:pt x="21127" y="12155"/>
                    <a:pt x="21167" y="12155"/>
                    <a:pt x="21206" y="12135"/>
                  </a:cubicBezTo>
                  <a:cubicBezTo>
                    <a:pt x="21405" y="12056"/>
                    <a:pt x="21604" y="11976"/>
                    <a:pt x="21783" y="11877"/>
                  </a:cubicBezTo>
                  <a:cubicBezTo>
                    <a:pt x="21803" y="11857"/>
                    <a:pt x="21863" y="11857"/>
                    <a:pt x="21883" y="11837"/>
                  </a:cubicBezTo>
                  <a:cubicBezTo>
                    <a:pt x="22062" y="11757"/>
                    <a:pt x="22221" y="11678"/>
                    <a:pt x="22380" y="11578"/>
                  </a:cubicBezTo>
                  <a:cubicBezTo>
                    <a:pt x="22380" y="11578"/>
                    <a:pt x="22400" y="11558"/>
                    <a:pt x="22420" y="11558"/>
                  </a:cubicBezTo>
                  <a:cubicBezTo>
                    <a:pt x="22599" y="11459"/>
                    <a:pt x="22778" y="11360"/>
                    <a:pt x="22917" y="11260"/>
                  </a:cubicBezTo>
                  <a:cubicBezTo>
                    <a:pt x="22957" y="11240"/>
                    <a:pt x="22997" y="11220"/>
                    <a:pt x="23017" y="11181"/>
                  </a:cubicBezTo>
                  <a:lnTo>
                    <a:pt x="23474" y="10882"/>
                  </a:lnTo>
                  <a:cubicBezTo>
                    <a:pt x="23474" y="10862"/>
                    <a:pt x="23494" y="10862"/>
                    <a:pt x="23514" y="10842"/>
                  </a:cubicBezTo>
                  <a:cubicBezTo>
                    <a:pt x="23653" y="10743"/>
                    <a:pt x="23772" y="10663"/>
                    <a:pt x="23892" y="10564"/>
                  </a:cubicBezTo>
                  <a:cubicBezTo>
                    <a:pt x="23912" y="10544"/>
                    <a:pt x="23952" y="10544"/>
                    <a:pt x="23971" y="10524"/>
                  </a:cubicBezTo>
                  <a:lnTo>
                    <a:pt x="24349" y="10226"/>
                  </a:lnTo>
                  <a:lnTo>
                    <a:pt x="24409" y="10146"/>
                  </a:lnTo>
                  <a:cubicBezTo>
                    <a:pt x="24548" y="10047"/>
                    <a:pt x="24668" y="9947"/>
                    <a:pt x="24767" y="9848"/>
                  </a:cubicBezTo>
                  <a:lnTo>
                    <a:pt x="24787" y="9828"/>
                  </a:lnTo>
                  <a:cubicBezTo>
                    <a:pt x="24886" y="9728"/>
                    <a:pt x="24986" y="9649"/>
                    <a:pt x="25085" y="9549"/>
                  </a:cubicBezTo>
                  <a:lnTo>
                    <a:pt x="25145" y="9490"/>
                  </a:lnTo>
                  <a:cubicBezTo>
                    <a:pt x="25245" y="9390"/>
                    <a:pt x="25344" y="9331"/>
                    <a:pt x="25404" y="9231"/>
                  </a:cubicBezTo>
                  <a:cubicBezTo>
                    <a:pt x="25443" y="9231"/>
                    <a:pt x="25443" y="9191"/>
                    <a:pt x="25463" y="9171"/>
                  </a:cubicBezTo>
                  <a:cubicBezTo>
                    <a:pt x="25543" y="9092"/>
                    <a:pt x="25603" y="8992"/>
                    <a:pt x="25682" y="8933"/>
                  </a:cubicBezTo>
                  <a:lnTo>
                    <a:pt x="25702" y="8893"/>
                  </a:lnTo>
                  <a:cubicBezTo>
                    <a:pt x="25782" y="8833"/>
                    <a:pt x="25841" y="8734"/>
                    <a:pt x="25901" y="8654"/>
                  </a:cubicBezTo>
                  <a:lnTo>
                    <a:pt x="25961" y="8594"/>
                  </a:lnTo>
                  <a:cubicBezTo>
                    <a:pt x="26000" y="8535"/>
                    <a:pt x="26080" y="8455"/>
                    <a:pt x="26140" y="8376"/>
                  </a:cubicBezTo>
                  <a:lnTo>
                    <a:pt x="26160" y="8356"/>
                  </a:lnTo>
                  <a:cubicBezTo>
                    <a:pt x="26199" y="8276"/>
                    <a:pt x="26259" y="8236"/>
                    <a:pt x="26299" y="8157"/>
                  </a:cubicBezTo>
                  <a:lnTo>
                    <a:pt x="26339" y="8137"/>
                  </a:lnTo>
                  <a:cubicBezTo>
                    <a:pt x="26378" y="8077"/>
                    <a:pt x="26398" y="7998"/>
                    <a:pt x="26458" y="7958"/>
                  </a:cubicBezTo>
                  <a:lnTo>
                    <a:pt x="26478" y="7938"/>
                  </a:lnTo>
                  <a:cubicBezTo>
                    <a:pt x="26498" y="7878"/>
                    <a:pt x="26557" y="7839"/>
                    <a:pt x="26577" y="7779"/>
                  </a:cubicBezTo>
                  <a:lnTo>
                    <a:pt x="26577" y="7779"/>
                  </a:lnTo>
                  <a:cubicBezTo>
                    <a:pt x="25742" y="8893"/>
                    <a:pt x="24011" y="10624"/>
                    <a:pt x="20988" y="11757"/>
                  </a:cubicBezTo>
                  <a:cubicBezTo>
                    <a:pt x="19841" y="12185"/>
                    <a:pt x="17661" y="12835"/>
                    <a:pt x="15285" y="12835"/>
                  </a:cubicBezTo>
                  <a:cubicBezTo>
                    <a:pt x="12795" y="12835"/>
                    <a:pt x="10091" y="12121"/>
                    <a:pt x="8137" y="9689"/>
                  </a:cubicBezTo>
                  <a:cubicBezTo>
                    <a:pt x="4775" y="5551"/>
                    <a:pt x="6506" y="4357"/>
                    <a:pt x="4676" y="2428"/>
                  </a:cubicBezTo>
                  <a:cubicBezTo>
                    <a:pt x="3136" y="850"/>
                    <a:pt x="200" y="128"/>
                    <a:pt x="10" y="11"/>
                  </a:cubicBezTo>
                  <a:close/>
                </a:path>
              </a:pathLst>
            </a:custGeom>
            <a:solidFill>
              <a:srgbClr val="99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9631731" y="3473903"/>
              <a:ext cx="734802" cy="506746"/>
            </a:xfrm>
            <a:custGeom>
              <a:rect b="b" l="l" r="r" t="t"/>
              <a:pathLst>
                <a:path extrusionOk="0" h="17574" w="25483">
                  <a:moveTo>
                    <a:pt x="398" y="0"/>
                  </a:moveTo>
                  <a:lnTo>
                    <a:pt x="0" y="4297"/>
                  </a:lnTo>
                  <a:cubicBezTo>
                    <a:pt x="0" y="4297"/>
                    <a:pt x="14005" y="13448"/>
                    <a:pt x="15676" y="14721"/>
                  </a:cubicBezTo>
                  <a:cubicBezTo>
                    <a:pt x="17284" y="15908"/>
                    <a:pt x="21581" y="17574"/>
                    <a:pt x="23480" y="17574"/>
                  </a:cubicBezTo>
                  <a:cubicBezTo>
                    <a:pt x="23555" y="17574"/>
                    <a:pt x="23626" y="17571"/>
                    <a:pt x="23693" y="17566"/>
                  </a:cubicBezTo>
                  <a:cubicBezTo>
                    <a:pt x="25483" y="17446"/>
                    <a:pt x="398" y="0"/>
                    <a:pt x="398" y="0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9640323" y="3473903"/>
              <a:ext cx="726209" cy="507092"/>
            </a:xfrm>
            <a:custGeom>
              <a:rect b="b" l="l" r="r" t="t"/>
              <a:pathLst>
                <a:path extrusionOk="0" h="17586" w="25185">
                  <a:moveTo>
                    <a:pt x="100" y="0"/>
                  </a:moveTo>
                  <a:lnTo>
                    <a:pt x="1" y="1035"/>
                  </a:lnTo>
                  <a:cubicBezTo>
                    <a:pt x="5034" y="4576"/>
                    <a:pt x="21147" y="15934"/>
                    <a:pt x="21863" y="17426"/>
                  </a:cubicBezTo>
                  <a:cubicBezTo>
                    <a:pt x="22320" y="17518"/>
                    <a:pt x="22742" y="17586"/>
                    <a:pt x="23094" y="17586"/>
                  </a:cubicBezTo>
                  <a:cubicBezTo>
                    <a:pt x="23201" y="17586"/>
                    <a:pt x="23302" y="17580"/>
                    <a:pt x="23395" y="17566"/>
                  </a:cubicBezTo>
                  <a:cubicBezTo>
                    <a:pt x="25185" y="17466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9445545" y="3427133"/>
              <a:ext cx="564214" cy="326816"/>
            </a:xfrm>
            <a:custGeom>
              <a:rect b="b" l="l" r="r" t="t"/>
              <a:pathLst>
                <a:path extrusionOk="0" h="11334" w="19567">
                  <a:moveTo>
                    <a:pt x="4220" y="1"/>
                  </a:moveTo>
                  <a:cubicBezTo>
                    <a:pt x="2864" y="1"/>
                    <a:pt x="0" y="1869"/>
                    <a:pt x="251" y="4109"/>
                  </a:cubicBezTo>
                  <a:cubicBezTo>
                    <a:pt x="569" y="7093"/>
                    <a:pt x="2618" y="9261"/>
                    <a:pt x="7333" y="10634"/>
                  </a:cubicBezTo>
                  <a:cubicBezTo>
                    <a:pt x="9147" y="11160"/>
                    <a:pt x="11138" y="11334"/>
                    <a:pt x="12977" y="11334"/>
                  </a:cubicBezTo>
                  <a:cubicBezTo>
                    <a:pt x="16561" y="11334"/>
                    <a:pt x="19567" y="10674"/>
                    <a:pt x="19567" y="10674"/>
                  </a:cubicBezTo>
                  <a:cubicBezTo>
                    <a:pt x="19567" y="10674"/>
                    <a:pt x="5682" y="528"/>
                    <a:pt x="4607" y="71"/>
                  </a:cubicBezTo>
                  <a:cubicBezTo>
                    <a:pt x="4501" y="23"/>
                    <a:pt x="4370" y="1"/>
                    <a:pt x="4220" y="1"/>
                  </a:cubicBezTo>
                  <a:close/>
                </a:path>
              </a:pathLst>
            </a:custGeom>
            <a:solidFill>
              <a:srgbClr val="1C3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9445545" y="3427133"/>
              <a:ext cx="564214" cy="326816"/>
            </a:xfrm>
            <a:custGeom>
              <a:rect b="b" l="l" r="r" t="t"/>
              <a:pathLst>
                <a:path extrusionOk="0" h="11334" w="19567">
                  <a:moveTo>
                    <a:pt x="4220" y="1"/>
                  </a:moveTo>
                  <a:cubicBezTo>
                    <a:pt x="2864" y="1"/>
                    <a:pt x="0" y="1869"/>
                    <a:pt x="251" y="4109"/>
                  </a:cubicBezTo>
                  <a:cubicBezTo>
                    <a:pt x="569" y="7093"/>
                    <a:pt x="2618" y="9261"/>
                    <a:pt x="7333" y="10634"/>
                  </a:cubicBezTo>
                  <a:cubicBezTo>
                    <a:pt x="9147" y="11160"/>
                    <a:pt x="11138" y="11334"/>
                    <a:pt x="12977" y="11334"/>
                  </a:cubicBezTo>
                  <a:cubicBezTo>
                    <a:pt x="16561" y="11334"/>
                    <a:pt x="19567" y="10674"/>
                    <a:pt x="19567" y="10674"/>
                  </a:cubicBezTo>
                  <a:cubicBezTo>
                    <a:pt x="19567" y="10674"/>
                    <a:pt x="5682" y="528"/>
                    <a:pt x="4607" y="71"/>
                  </a:cubicBezTo>
                  <a:cubicBezTo>
                    <a:pt x="4501" y="23"/>
                    <a:pt x="4370" y="1"/>
                    <a:pt x="4220" y="1"/>
                  </a:cubicBezTo>
                  <a:close/>
                </a:path>
              </a:pathLst>
            </a:custGeom>
            <a:solidFill>
              <a:srgbClr val="1C3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9445545" y="3427133"/>
              <a:ext cx="564214" cy="326816"/>
            </a:xfrm>
            <a:custGeom>
              <a:rect b="b" l="l" r="r" t="t"/>
              <a:pathLst>
                <a:path extrusionOk="0" h="11334" w="19567">
                  <a:moveTo>
                    <a:pt x="4220" y="1"/>
                  </a:moveTo>
                  <a:cubicBezTo>
                    <a:pt x="2864" y="1"/>
                    <a:pt x="0" y="1869"/>
                    <a:pt x="251" y="4109"/>
                  </a:cubicBezTo>
                  <a:cubicBezTo>
                    <a:pt x="569" y="7093"/>
                    <a:pt x="2618" y="9261"/>
                    <a:pt x="7333" y="10634"/>
                  </a:cubicBezTo>
                  <a:cubicBezTo>
                    <a:pt x="9147" y="11160"/>
                    <a:pt x="11138" y="11334"/>
                    <a:pt x="12977" y="11334"/>
                  </a:cubicBezTo>
                  <a:cubicBezTo>
                    <a:pt x="16561" y="11334"/>
                    <a:pt x="19567" y="10674"/>
                    <a:pt x="19567" y="10674"/>
                  </a:cubicBezTo>
                  <a:cubicBezTo>
                    <a:pt x="19567" y="10674"/>
                    <a:pt x="5682" y="528"/>
                    <a:pt x="4607" y="71"/>
                  </a:cubicBezTo>
                  <a:cubicBezTo>
                    <a:pt x="4501" y="23"/>
                    <a:pt x="4370" y="1"/>
                    <a:pt x="4220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9445545" y="3427133"/>
              <a:ext cx="564214" cy="326816"/>
            </a:xfrm>
            <a:custGeom>
              <a:rect b="b" l="l" r="r" t="t"/>
              <a:pathLst>
                <a:path extrusionOk="0" h="11334" w="19567">
                  <a:moveTo>
                    <a:pt x="4220" y="1"/>
                  </a:moveTo>
                  <a:cubicBezTo>
                    <a:pt x="2864" y="1"/>
                    <a:pt x="0" y="1869"/>
                    <a:pt x="251" y="4109"/>
                  </a:cubicBezTo>
                  <a:cubicBezTo>
                    <a:pt x="569" y="7093"/>
                    <a:pt x="2618" y="9261"/>
                    <a:pt x="7333" y="10634"/>
                  </a:cubicBezTo>
                  <a:cubicBezTo>
                    <a:pt x="9147" y="11160"/>
                    <a:pt x="11138" y="11334"/>
                    <a:pt x="12977" y="11334"/>
                  </a:cubicBezTo>
                  <a:cubicBezTo>
                    <a:pt x="16561" y="11334"/>
                    <a:pt x="19567" y="10674"/>
                    <a:pt x="19567" y="10674"/>
                  </a:cubicBezTo>
                  <a:cubicBezTo>
                    <a:pt x="19567" y="10674"/>
                    <a:pt x="5682" y="528"/>
                    <a:pt x="4607" y="71"/>
                  </a:cubicBezTo>
                  <a:cubicBezTo>
                    <a:pt x="4501" y="23"/>
                    <a:pt x="4370" y="1"/>
                    <a:pt x="4220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9457368" y="3567385"/>
              <a:ext cx="552969" cy="186101"/>
            </a:xfrm>
            <a:custGeom>
              <a:rect b="b" l="l" r="r" t="t"/>
              <a:pathLst>
                <a:path extrusionOk="0" h="6454" w="19177">
                  <a:moveTo>
                    <a:pt x="0" y="1"/>
                  </a:moveTo>
                  <a:lnTo>
                    <a:pt x="0" y="1"/>
                  </a:lnTo>
                  <a:cubicBezTo>
                    <a:pt x="597" y="2587"/>
                    <a:pt x="2646" y="4517"/>
                    <a:pt x="6943" y="5750"/>
                  </a:cubicBezTo>
                  <a:cubicBezTo>
                    <a:pt x="8735" y="6278"/>
                    <a:pt x="10705" y="6454"/>
                    <a:pt x="12530" y="6454"/>
                  </a:cubicBezTo>
                  <a:cubicBezTo>
                    <a:pt x="16135" y="6454"/>
                    <a:pt x="19177" y="5770"/>
                    <a:pt x="19177" y="5770"/>
                  </a:cubicBezTo>
                  <a:cubicBezTo>
                    <a:pt x="19177" y="5770"/>
                    <a:pt x="15934" y="3442"/>
                    <a:pt x="12453" y="936"/>
                  </a:cubicBezTo>
                  <a:cubicBezTo>
                    <a:pt x="11216" y="1114"/>
                    <a:pt x="9372" y="1325"/>
                    <a:pt x="7353" y="1325"/>
                  </a:cubicBezTo>
                  <a:cubicBezTo>
                    <a:pt x="5541" y="1325"/>
                    <a:pt x="3589" y="1155"/>
                    <a:pt x="1810" y="637"/>
                  </a:cubicBezTo>
                  <a:cubicBezTo>
                    <a:pt x="1154" y="439"/>
                    <a:pt x="537" y="240"/>
                    <a:pt x="0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9469968" y="3606975"/>
              <a:ext cx="539791" cy="147232"/>
            </a:xfrm>
            <a:custGeom>
              <a:rect b="b" l="l" r="r" t="t"/>
              <a:pathLst>
                <a:path extrusionOk="0" h="5106" w="18720">
                  <a:moveTo>
                    <a:pt x="1" y="1"/>
                  </a:moveTo>
                  <a:cubicBezTo>
                    <a:pt x="956" y="1910"/>
                    <a:pt x="2965" y="3382"/>
                    <a:pt x="6486" y="4397"/>
                  </a:cubicBezTo>
                  <a:cubicBezTo>
                    <a:pt x="8293" y="4930"/>
                    <a:pt x="10282" y="5106"/>
                    <a:pt x="12120" y="5106"/>
                  </a:cubicBezTo>
                  <a:cubicBezTo>
                    <a:pt x="15704" y="5106"/>
                    <a:pt x="18720" y="4437"/>
                    <a:pt x="18720" y="4437"/>
                  </a:cubicBezTo>
                  <a:cubicBezTo>
                    <a:pt x="18720" y="4437"/>
                    <a:pt x="17069" y="3203"/>
                    <a:pt x="14841" y="1612"/>
                  </a:cubicBezTo>
                  <a:cubicBezTo>
                    <a:pt x="13687" y="1815"/>
                    <a:pt x="11531" y="2122"/>
                    <a:pt x="9118" y="2122"/>
                  </a:cubicBezTo>
                  <a:cubicBezTo>
                    <a:pt x="7285" y="2122"/>
                    <a:pt x="5305" y="1945"/>
                    <a:pt x="3502" y="1413"/>
                  </a:cubicBezTo>
                  <a:cubicBezTo>
                    <a:pt x="2109" y="1015"/>
                    <a:pt x="956" y="558"/>
                    <a:pt x="1" y="1"/>
                  </a:cubicBezTo>
                  <a:close/>
                </a:path>
              </a:pathLst>
            </a:custGeom>
            <a:solidFill>
              <a:srgbClr val="63B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9483751" y="3629927"/>
              <a:ext cx="525431" cy="124279"/>
            </a:xfrm>
            <a:custGeom>
              <a:rect b="b" l="l" r="r" t="t"/>
              <a:pathLst>
                <a:path extrusionOk="0" h="4310" w="18222">
                  <a:moveTo>
                    <a:pt x="0" y="0"/>
                  </a:moveTo>
                  <a:lnTo>
                    <a:pt x="0" y="0"/>
                  </a:lnTo>
                  <a:cubicBezTo>
                    <a:pt x="1054" y="1512"/>
                    <a:pt x="2984" y="2726"/>
                    <a:pt x="5988" y="3601"/>
                  </a:cubicBezTo>
                  <a:cubicBezTo>
                    <a:pt x="7795" y="4134"/>
                    <a:pt x="9784" y="4310"/>
                    <a:pt x="11622" y="4310"/>
                  </a:cubicBezTo>
                  <a:cubicBezTo>
                    <a:pt x="15206" y="4310"/>
                    <a:pt x="18222" y="3641"/>
                    <a:pt x="18222" y="3641"/>
                  </a:cubicBezTo>
                  <a:cubicBezTo>
                    <a:pt x="18222" y="3641"/>
                    <a:pt x="17426" y="3044"/>
                    <a:pt x="16193" y="2129"/>
                  </a:cubicBezTo>
                  <a:cubicBezTo>
                    <a:pt x="15203" y="2319"/>
                    <a:pt x="12792" y="2710"/>
                    <a:pt x="10047" y="2710"/>
                  </a:cubicBezTo>
                  <a:cubicBezTo>
                    <a:pt x="8211" y="2710"/>
                    <a:pt x="6226" y="2536"/>
                    <a:pt x="4416" y="2009"/>
                  </a:cubicBezTo>
                  <a:cubicBezTo>
                    <a:pt x="2526" y="1472"/>
                    <a:pt x="1094" y="796"/>
                    <a:pt x="0" y="0"/>
                  </a:cubicBezTo>
                  <a:close/>
                </a:path>
              </a:pathLst>
            </a:custGeom>
            <a:solidFill>
              <a:srgbClr val="93C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9240531" y="3448471"/>
              <a:ext cx="162370" cy="202133"/>
            </a:xfrm>
            <a:custGeom>
              <a:rect b="b" l="l" r="r" t="t"/>
              <a:pathLst>
                <a:path extrusionOk="0" h="7010" w="5631">
                  <a:moveTo>
                    <a:pt x="569" y="0"/>
                  </a:moveTo>
                  <a:cubicBezTo>
                    <a:pt x="382" y="0"/>
                    <a:pt x="259" y="27"/>
                    <a:pt x="259" y="27"/>
                  </a:cubicBezTo>
                  <a:cubicBezTo>
                    <a:pt x="1" y="1320"/>
                    <a:pt x="299" y="2693"/>
                    <a:pt x="1274" y="3687"/>
                  </a:cubicBezTo>
                  <a:cubicBezTo>
                    <a:pt x="2288" y="4702"/>
                    <a:pt x="3860" y="5159"/>
                    <a:pt x="5431" y="6791"/>
                  </a:cubicBezTo>
                  <a:cubicBezTo>
                    <a:pt x="5491" y="6870"/>
                    <a:pt x="5551" y="6950"/>
                    <a:pt x="5630" y="7009"/>
                  </a:cubicBezTo>
                  <a:cubicBezTo>
                    <a:pt x="5571" y="6492"/>
                    <a:pt x="5491" y="6074"/>
                    <a:pt x="5392" y="5856"/>
                  </a:cubicBezTo>
                  <a:cubicBezTo>
                    <a:pt x="4655" y="4125"/>
                    <a:pt x="3641" y="3827"/>
                    <a:pt x="3283" y="3508"/>
                  </a:cubicBezTo>
                  <a:cubicBezTo>
                    <a:pt x="2945" y="3190"/>
                    <a:pt x="2845" y="3170"/>
                    <a:pt x="2308" y="1420"/>
                  </a:cubicBezTo>
                  <a:cubicBezTo>
                    <a:pt x="1951" y="175"/>
                    <a:pt x="1048" y="0"/>
                    <a:pt x="569" y="0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9192349" y="3448673"/>
              <a:ext cx="114763" cy="89504"/>
            </a:xfrm>
            <a:custGeom>
              <a:rect b="b" l="l" r="r" t="t"/>
              <a:pathLst>
                <a:path extrusionOk="0" h="3104" w="3980">
                  <a:moveTo>
                    <a:pt x="1950" y="0"/>
                  </a:moveTo>
                  <a:lnTo>
                    <a:pt x="1" y="2129"/>
                  </a:lnTo>
                  <a:lnTo>
                    <a:pt x="2487" y="3103"/>
                  </a:lnTo>
                  <a:cubicBezTo>
                    <a:pt x="2487" y="3103"/>
                    <a:pt x="3979" y="2885"/>
                    <a:pt x="3442" y="1035"/>
                  </a:cubicBezTo>
                  <a:cubicBezTo>
                    <a:pt x="3144" y="20"/>
                    <a:pt x="1950" y="0"/>
                    <a:pt x="1950" y="0"/>
                  </a:cubicBezTo>
                  <a:close/>
                </a:path>
              </a:pathLst>
            </a:custGeom>
            <a:solidFill>
              <a:srgbClr val="F7A4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9192349" y="3448673"/>
              <a:ext cx="101557" cy="61390"/>
            </a:xfrm>
            <a:custGeom>
              <a:rect b="b" l="l" r="r" t="t"/>
              <a:pathLst>
                <a:path extrusionOk="0" h="2129" w="3522">
                  <a:moveTo>
                    <a:pt x="1930" y="0"/>
                  </a:moveTo>
                  <a:lnTo>
                    <a:pt x="1" y="2129"/>
                  </a:lnTo>
                  <a:lnTo>
                    <a:pt x="3522" y="1373"/>
                  </a:lnTo>
                  <a:cubicBezTo>
                    <a:pt x="3522" y="1273"/>
                    <a:pt x="3482" y="1174"/>
                    <a:pt x="3462" y="1035"/>
                  </a:cubicBezTo>
                  <a:cubicBezTo>
                    <a:pt x="3144" y="20"/>
                    <a:pt x="1930" y="0"/>
                    <a:pt x="1930" y="0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9295605" y="3398183"/>
              <a:ext cx="79181" cy="64850"/>
            </a:xfrm>
            <a:custGeom>
              <a:rect b="b" l="l" r="r" t="t"/>
              <a:pathLst>
                <a:path extrusionOk="0" h="2249" w="2746">
                  <a:moveTo>
                    <a:pt x="1273" y="1"/>
                  </a:moveTo>
                  <a:cubicBezTo>
                    <a:pt x="537" y="1"/>
                    <a:pt x="0" y="677"/>
                    <a:pt x="0" y="1134"/>
                  </a:cubicBezTo>
                  <a:cubicBezTo>
                    <a:pt x="0" y="1572"/>
                    <a:pt x="498" y="2248"/>
                    <a:pt x="1273" y="2248"/>
                  </a:cubicBezTo>
                  <a:cubicBezTo>
                    <a:pt x="2029" y="2248"/>
                    <a:pt x="2745" y="1134"/>
                    <a:pt x="2745" y="1134"/>
                  </a:cubicBezTo>
                  <a:cubicBezTo>
                    <a:pt x="2745" y="1134"/>
                    <a:pt x="2029" y="1"/>
                    <a:pt x="1273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9305351" y="3404498"/>
              <a:ext cx="51643" cy="52220"/>
            </a:xfrm>
            <a:custGeom>
              <a:rect b="b" l="l" r="r" t="t"/>
              <a:pathLst>
                <a:path extrusionOk="0" h="1811" w="1791">
                  <a:moveTo>
                    <a:pt x="896" y="0"/>
                  </a:moveTo>
                  <a:cubicBezTo>
                    <a:pt x="398" y="0"/>
                    <a:pt x="0" y="418"/>
                    <a:pt x="0" y="915"/>
                  </a:cubicBezTo>
                  <a:cubicBezTo>
                    <a:pt x="0" y="1413"/>
                    <a:pt x="398" y="1811"/>
                    <a:pt x="896" y="1811"/>
                  </a:cubicBezTo>
                  <a:cubicBezTo>
                    <a:pt x="1393" y="1811"/>
                    <a:pt x="1791" y="1413"/>
                    <a:pt x="1791" y="915"/>
                  </a:cubicBezTo>
                  <a:cubicBezTo>
                    <a:pt x="1791" y="418"/>
                    <a:pt x="1353" y="0"/>
                    <a:pt x="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9309359" y="3409083"/>
              <a:ext cx="43051" cy="43051"/>
            </a:xfrm>
            <a:custGeom>
              <a:rect b="b" l="l" r="r" t="t"/>
              <a:pathLst>
                <a:path extrusionOk="0" h="1493" w="1493">
                  <a:moveTo>
                    <a:pt x="757" y="1"/>
                  </a:moveTo>
                  <a:cubicBezTo>
                    <a:pt x="359" y="1"/>
                    <a:pt x="1" y="319"/>
                    <a:pt x="1" y="756"/>
                  </a:cubicBezTo>
                  <a:cubicBezTo>
                    <a:pt x="1" y="1154"/>
                    <a:pt x="319" y="1492"/>
                    <a:pt x="757" y="1492"/>
                  </a:cubicBezTo>
                  <a:cubicBezTo>
                    <a:pt x="1135" y="1492"/>
                    <a:pt x="1493" y="1174"/>
                    <a:pt x="1493" y="756"/>
                  </a:cubicBezTo>
                  <a:cubicBezTo>
                    <a:pt x="1493" y="319"/>
                    <a:pt x="1154" y="1"/>
                    <a:pt x="757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9323142" y="3414244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9315098" y="342228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9312820" y="3432035"/>
              <a:ext cx="7468" cy="7468"/>
            </a:xfrm>
            <a:custGeom>
              <a:rect b="b" l="l" r="r" t="t"/>
              <a:pathLst>
                <a:path extrusionOk="0" h="259" w="259">
                  <a:moveTo>
                    <a:pt x="139" y="0"/>
                  </a:moveTo>
                  <a:cubicBezTo>
                    <a:pt x="60" y="0"/>
                    <a:pt x="0" y="60"/>
                    <a:pt x="0" y="120"/>
                  </a:cubicBezTo>
                  <a:cubicBezTo>
                    <a:pt x="0" y="199"/>
                    <a:pt x="60" y="259"/>
                    <a:pt x="139" y="259"/>
                  </a:cubicBezTo>
                  <a:cubicBezTo>
                    <a:pt x="199" y="259"/>
                    <a:pt x="259" y="199"/>
                    <a:pt x="259" y="120"/>
                  </a:cubicBezTo>
                  <a:cubicBezTo>
                    <a:pt x="259" y="40"/>
                    <a:pt x="199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9314521" y="3415398"/>
              <a:ext cx="14389" cy="14360"/>
            </a:xfrm>
            <a:custGeom>
              <a:rect b="b" l="l" r="r" t="t"/>
              <a:pathLst>
                <a:path extrusionOk="0" h="498" w="499">
                  <a:moveTo>
                    <a:pt x="239" y="0"/>
                  </a:moveTo>
                  <a:cubicBezTo>
                    <a:pt x="100" y="0"/>
                    <a:pt x="1" y="120"/>
                    <a:pt x="1" y="259"/>
                  </a:cubicBezTo>
                  <a:cubicBezTo>
                    <a:pt x="1" y="398"/>
                    <a:pt x="120" y="498"/>
                    <a:pt x="239" y="498"/>
                  </a:cubicBezTo>
                  <a:cubicBezTo>
                    <a:pt x="399" y="498"/>
                    <a:pt x="498" y="378"/>
                    <a:pt x="498" y="259"/>
                  </a:cubicBezTo>
                  <a:cubicBezTo>
                    <a:pt x="498" y="120"/>
                    <a:pt x="399" y="4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1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486" name="Google Shape;2486;p41"/>
          <p:cNvGrpSpPr/>
          <p:nvPr/>
        </p:nvGrpSpPr>
        <p:grpSpPr>
          <a:xfrm>
            <a:off x="5620573" y="1204825"/>
            <a:ext cx="2352600" cy="845800"/>
            <a:chOff x="5700463" y="1204825"/>
            <a:chExt cx="2352600" cy="845800"/>
          </a:xfrm>
        </p:grpSpPr>
        <p:sp>
          <p:nvSpPr>
            <p:cNvPr id="2487" name="Google Shape;2487;p41"/>
            <p:cNvSpPr/>
            <p:nvPr/>
          </p:nvSpPr>
          <p:spPr>
            <a:xfrm>
              <a:off x="5700463" y="1548725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00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8" name="Google Shape;2488;p41"/>
            <p:cNvSpPr txBox="1"/>
            <p:nvPr/>
          </p:nvSpPr>
          <p:spPr>
            <a:xfrm flipH="1">
              <a:off x="6416863" y="1204825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89" name="Google Shape;2489;p41"/>
          <p:cNvGrpSpPr/>
          <p:nvPr/>
        </p:nvGrpSpPr>
        <p:grpSpPr>
          <a:xfrm>
            <a:off x="5620573" y="2057000"/>
            <a:ext cx="2352600" cy="845808"/>
            <a:chOff x="5700463" y="2057000"/>
            <a:chExt cx="2352600" cy="845808"/>
          </a:xfrm>
        </p:grpSpPr>
        <p:sp>
          <p:nvSpPr>
            <p:cNvPr id="2490" name="Google Shape;2490;p41"/>
            <p:cNvSpPr/>
            <p:nvPr/>
          </p:nvSpPr>
          <p:spPr>
            <a:xfrm>
              <a:off x="5700463" y="2400908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1" name="Google Shape;2491;p41"/>
            <p:cNvSpPr txBox="1"/>
            <p:nvPr/>
          </p:nvSpPr>
          <p:spPr>
            <a:xfrm flipH="1">
              <a:off x="6416863" y="2057000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8673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8673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92" name="Google Shape;2492;p41"/>
          <p:cNvGrpSpPr/>
          <p:nvPr/>
        </p:nvGrpSpPr>
        <p:grpSpPr>
          <a:xfrm>
            <a:off x="5620573" y="2909175"/>
            <a:ext cx="2352600" cy="845804"/>
            <a:chOff x="5700463" y="2909175"/>
            <a:chExt cx="2352600" cy="845804"/>
          </a:xfrm>
        </p:grpSpPr>
        <p:sp>
          <p:nvSpPr>
            <p:cNvPr id="2493" name="Google Shape;2493;p41"/>
            <p:cNvSpPr/>
            <p:nvPr/>
          </p:nvSpPr>
          <p:spPr>
            <a:xfrm>
              <a:off x="5700463" y="3253079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4" name="Google Shape;2494;p41"/>
            <p:cNvSpPr txBox="1"/>
            <p:nvPr/>
          </p:nvSpPr>
          <p:spPr>
            <a:xfrm flipH="1">
              <a:off x="6416863" y="2909175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95" name="Google Shape;2495;p41"/>
          <p:cNvGrpSpPr/>
          <p:nvPr/>
        </p:nvGrpSpPr>
        <p:grpSpPr>
          <a:xfrm>
            <a:off x="5620573" y="3761350"/>
            <a:ext cx="2352600" cy="845800"/>
            <a:chOff x="5700463" y="3761350"/>
            <a:chExt cx="2352600" cy="845800"/>
          </a:xfrm>
        </p:grpSpPr>
        <p:sp>
          <p:nvSpPr>
            <p:cNvPr id="2496" name="Google Shape;2496;p41"/>
            <p:cNvSpPr/>
            <p:nvPr/>
          </p:nvSpPr>
          <p:spPr>
            <a:xfrm>
              <a:off x="5700463" y="4105250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7" name="Google Shape;2497;p41"/>
            <p:cNvSpPr txBox="1"/>
            <p:nvPr/>
          </p:nvSpPr>
          <p:spPr>
            <a:xfrm flipH="1">
              <a:off x="6416863" y="3761350"/>
              <a:ext cx="1636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9B36D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9B36D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98" name="Google Shape;2498;p41"/>
          <p:cNvGrpSpPr/>
          <p:nvPr/>
        </p:nvGrpSpPr>
        <p:grpSpPr>
          <a:xfrm flipH="1">
            <a:off x="8207611" y="1399131"/>
            <a:ext cx="480057" cy="457188"/>
            <a:chOff x="3584600" y="1751275"/>
            <a:chExt cx="486725" cy="453200"/>
          </a:xfrm>
        </p:grpSpPr>
        <p:sp>
          <p:nvSpPr>
            <p:cNvPr id="2499" name="Google Shape;2499;p41"/>
            <p:cNvSpPr/>
            <p:nvPr/>
          </p:nvSpPr>
          <p:spPr>
            <a:xfrm>
              <a:off x="3584600" y="1751275"/>
              <a:ext cx="486725" cy="453200"/>
            </a:xfrm>
            <a:custGeom>
              <a:rect b="b" l="l" r="r" t="t"/>
              <a:pathLst>
                <a:path extrusionOk="0" h="18128" w="19469">
                  <a:moveTo>
                    <a:pt x="11316" y="3115"/>
                  </a:moveTo>
                  <a:lnTo>
                    <a:pt x="11316" y="3115"/>
                  </a:lnTo>
                  <a:cubicBezTo>
                    <a:pt x="11439" y="3197"/>
                    <a:pt x="11541" y="3238"/>
                    <a:pt x="11624" y="3321"/>
                  </a:cubicBezTo>
                  <a:cubicBezTo>
                    <a:pt x="13164" y="4676"/>
                    <a:pt x="14683" y="6031"/>
                    <a:pt x="16183" y="7428"/>
                  </a:cubicBezTo>
                  <a:cubicBezTo>
                    <a:pt x="16265" y="7510"/>
                    <a:pt x="16285" y="7592"/>
                    <a:pt x="16347" y="7674"/>
                  </a:cubicBezTo>
                  <a:cubicBezTo>
                    <a:pt x="16429" y="7674"/>
                    <a:pt x="16470" y="7715"/>
                    <a:pt x="16532" y="7736"/>
                  </a:cubicBezTo>
                  <a:cubicBezTo>
                    <a:pt x="16675" y="7880"/>
                    <a:pt x="16860" y="8044"/>
                    <a:pt x="16983" y="8229"/>
                  </a:cubicBezTo>
                  <a:cubicBezTo>
                    <a:pt x="16737" y="8085"/>
                    <a:pt x="16470" y="7962"/>
                    <a:pt x="16347" y="7674"/>
                  </a:cubicBezTo>
                  <a:cubicBezTo>
                    <a:pt x="16244" y="7633"/>
                    <a:pt x="16142" y="7572"/>
                    <a:pt x="16039" y="7510"/>
                  </a:cubicBezTo>
                  <a:cubicBezTo>
                    <a:pt x="14560" y="6278"/>
                    <a:pt x="13102" y="5066"/>
                    <a:pt x="11644" y="3834"/>
                  </a:cubicBezTo>
                  <a:cubicBezTo>
                    <a:pt x="11418" y="3670"/>
                    <a:pt x="11131" y="3485"/>
                    <a:pt x="11316" y="3115"/>
                  </a:cubicBezTo>
                  <a:close/>
                  <a:moveTo>
                    <a:pt x="11192" y="4142"/>
                  </a:moveTo>
                  <a:cubicBezTo>
                    <a:pt x="13164" y="5785"/>
                    <a:pt x="15115" y="7428"/>
                    <a:pt x="17148" y="9112"/>
                  </a:cubicBezTo>
                  <a:cubicBezTo>
                    <a:pt x="16224" y="9317"/>
                    <a:pt x="15423" y="9523"/>
                    <a:pt x="14601" y="9625"/>
                  </a:cubicBezTo>
                  <a:cubicBezTo>
                    <a:pt x="14415" y="9656"/>
                    <a:pt x="14233" y="9671"/>
                    <a:pt x="14055" y="9671"/>
                  </a:cubicBezTo>
                  <a:cubicBezTo>
                    <a:pt x="13292" y="9671"/>
                    <a:pt x="12605" y="9397"/>
                    <a:pt x="11973" y="8948"/>
                  </a:cubicBezTo>
                  <a:cubicBezTo>
                    <a:pt x="11110" y="8290"/>
                    <a:pt x="10432" y="7469"/>
                    <a:pt x="10063" y="6442"/>
                  </a:cubicBezTo>
                  <a:cubicBezTo>
                    <a:pt x="9796" y="5867"/>
                    <a:pt x="9570" y="5251"/>
                    <a:pt x="9344" y="4594"/>
                  </a:cubicBezTo>
                  <a:cubicBezTo>
                    <a:pt x="9981" y="4491"/>
                    <a:pt x="10617" y="4594"/>
                    <a:pt x="11192" y="4142"/>
                  </a:cubicBezTo>
                  <a:close/>
                  <a:moveTo>
                    <a:pt x="8548" y="0"/>
                  </a:moveTo>
                  <a:cubicBezTo>
                    <a:pt x="7281" y="0"/>
                    <a:pt x="6021" y="867"/>
                    <a:pt x="5832" y="2027"/>
                  </a:cubicBezTo>
                  <a:cubicBezTo>
                    <a:pt x="5730" y="2561"/>
                    <a:pt x="5709" y="3156"/>
                    <a:pt x="5791" y="3731"/>
                  </a:cubicBezTo>
                  <a:cubicBezTo>
                    <a:pt x="5915" y="4758"/>
                    <a:pt x="6284" y="5744"/>
                    <a:pt x="6757" y="6668"/>
                  </a:cubicBezTo>
                  <a:cubicBezTo>
                    <a:pt x="7311" y="7756"/>
                    <a:pt x="7927" y="8783"/>
                    <a:pt x="8482" y="9851"/>
                  </a:cubicBezTo>
                  <a:cubicBezTo>
                    <a:pt x="8666" y="10200"/>
                    <a:pt x="8810" y="10549"/>
                    <a:pt x="8954" y="10919"/>
                  </a:cubicBezTo>
                  <a:cubicBezTo>
                    <a:pt x="9159" y="11494"/>
                    <a:pt x="8954" y="11864"/>
                    <a:pt x="8338" y="11987"/>
                  </a:cubicBezTo>
                  <a:cubicBezTo>
                    <a:pt x="7993" y="12050"/>
                    <a:pt x="7648" y="12076"/>
                    <a:pt x="7312" y="12076"/>
                  </a:cubicBezTo>
                  <a:cubicBezTo>
                    <a:pt x="7208" y="12076"/>
                    <a:pt x="7105" y="12074"/>
                    <a:pt x="7003" y="12069"/>
                  </a:cubicBezTo>
                  <a:cubicBezTo>
                    <a:pt x="6866" y="12059"/>
                    <a:pt x="6731" y="12055"/>
                    <a:pt x="6596" y="12055"/>
                  </a:cubicBezTo>
                  <a:cubicBezTo>
                    <a:pt x="5860" y="12055"/>
                    <a:pt x="5151" y="12192"/>
                    <a:pt x="4457" y="12418"/>
                  </a:cubicBezTo>
                  <a:cubicBezTo>
                    <a:pt x="2752" y="13014"/>
                    <a:pt x="1376" y="14061"/>
                    <a:pt x="123" y="15293"/>
                  </a:cubicBezTo>
                  <a:cubicBezTo>
                    <a:pt x="103" y="15334"/>
                    <a:pt x="21" y="15375"/>
                    <a:pt x="21" y="15437"/>
                  </a:cubicBezTo>
                  <a:cubicBezTo>
                    <a:pt x="0" y="15540"/>
                    <a:pt x="0" y="15683"/>
                    <a:pt x="41" y="15745"/>
                  </a:cubicBezTo>
                  <a:cubicBezTo>
                    <a:pt x="79" y="15770"/>
                    <a:pt x="157" y="15788"/>
                    <a:pt x="230" y="15788"/>
                  </a:cubicBezTo>
                  <a:cubicBezTo>
                    <a:pt x="275" y="15788"/>
                    <a:pt x="318" y="15781"/>
                    <a:pt x="349" y="15765"/>
                  </a:cubicBezTo>
                  <a:cubicBezTo>
                    <a:pt x="473" y="15683"/>
                    <a:pt x="575" y="15540"/>
                    <a:pt x="698" y="15437"/>
                  </a:cubicBezTo>
                  <a:cubicBezTo>
                    <a:pt x="1561" y="14636"/>
                    <a:pt x="2485" y="13917"/>
                    <a:pt x="3532" y="13383"/>
                  </a:cubicBezTo>
                  <a:cubicBezTo>
                    <a:pt x="4374" y="12973"/>
                    <a:pt x="5257" y="12685"/>
                    <a:pt x="6182" y="12603"/>
                  </a:cubicBezTo>
                  <a:cubicBezTo>
                    <a:pt x="6255" y="12599"/>
                    <a:pt x="6328" y="12597"/>
                    <a:pt x="6402" y="12597"/>
                  </a:cubicBezTo>
                  <a:cubicBezTo>
                    <a:pt x="7063" y="12597"/>
                    <a:pt x="7703" y="12765"/>
                    <a:pt x="8276" y="13116"/>
                  </a:cubicBezTo>
                  <a:cubicBezTo>
                    <a:pt x="8749" y="13404"/>
                    <a:pt x="9139" y="13938"/>
                    <a:pt x="8913" y="14657"/>
                  </a:cubicBezTo>
                  <a:cubicBezTo>
                    <a:pt x="8687" y="15560"/>
                    <a:pt x="8194" y="16258"/>
                    <a:pt x="7455" y="16792"/>
                  </a:cubicBezTo>
                  <a:cubicBezTo>
                    <a:pt x="7311" y="16895"/>
                    <a:pt x="7167" y="16977"/>
                    <a:pt x="7085" y="17100"/>
                  </a:cubicBezTo>
                  <a:cubicBezTo>
                    <a:pt x="7024" y="17141"/>
                    <a:pt x="7024" y="17306"/>
                    <a:pt x="7085" y="17388"/>
                  </a:cubicBezTo>
                  <a:cubicBezTo>
                    <a:pt x="7126" y="17429"/>
                    <a:pt x="7249" y="17449"/>
                    <a:pt x="7332" y="17449"/>
                  </a:cubicBezTo>
                  <a:cubicBezTo>
                    <a:pt x="7434" y="17449"/>
                    <a:pt x="7537" y="17388"/>
                    <a:pt x="7619" y="17326"/>
                  </a:cubicBezTo>
                  <a:cubicBezTo>
                    <a:pt x="8482" y="16772"/>
                    <a:pt x="9057" y="15971"/>
                    <a:pt x="9385" y="15026"/>
                  </a:cubicBezTo>
                  <a:cubicBezTo>
                    <a:pt x="9529" y="14533"/>
                    <a:pt x="9611" y="14040"/>
                    <a:pt x="9365" y="13589"/>
                  </a:cubicBezTo>
                  <a:cubicBezTo>
                    <a:pt x="9159" y="13219"/>
                    <a:pt x="8872" y="12911"/>
                    <a:pt x="8584" y="12562"/>
                  </a:cubicBezTo>
                  <a:cubicBezTo>
                    <a:pt x="8666" y="12500"/>
                    <a:pt x="8769" y="12459"/>
                    <a:pt x="8872" y="12398"/>
                  </a:cubicBezTo>
                  <a:cubicBezTo>
                    <a:pt x="9406" y="12151"/>
                    <a:pt x="9652" y="11699"/>
                    <a:pt x="9549" y="11145"/>
                  </a:cubicBezTo>
                  <a:cubicBezTo>
                    <a:pt x="9467" y="10734"/>
                    <a:pt x="9303" y="10323"/>
                    <a:pt x="9139" y="9933"/>
                  </a:cubicBezTo>
                  <a:cubicBezTo>
                    <a:pt x="8872" y="9399"/>
                    <a:pt x="8523" y="8906"/>
                    <a:pt x="8256" y="8372"/>
                  </a:cubicBezTo>
                  <a:cubicBezTo>
                    <a:pt x="7722" y="7243"/>
                    <a:pt x="7147" y="6134"/>
                    <a:pt x="6674" y="4984"/>
                  </a:cubicBezTo>
                  <a:cubicBezTo>
                    <a:pt x="6366" y="4286"/>
                    <a:pt x="6202" y="3547"/>
                    <a:pt x="6223" y="2766"/>
                  </a:cubicBezTo>
                  <a:cubicBezTo>
                    <a:pt x="6284" y="1698"/>
                    <a:pt x="6798" y="980"/>
                    <a:pt x="7804" y="651"/>
                  </a:cubicBezTo>
                  <a:cubicBezTo>
                    <a:pt x="8076" y="564"/>
                    <a:pt x="8337" y="520"/>
                    <a:pt x="8587" y="520"/>
                  </a:cubicBezTo>
                  <a:cubicBezTo>
                    <a:pt x="9221" y="520"/>
                    <a:pt x="9782" y="807"/>
                    <a:pt x="10268" y="1411"/>
                  </a:cubicBezTo>
                  <a:cubicBezTo>
                    <a:pt x="10391" y="1575"/>
                    <a:pt x="10515" y="1739"/>
                    <a:pt x="10617" y="1924"/>
                  </a:cubicBezTo>
                  <a:cubicBezTo>
                    <a:pt x="10823" y="2232"/>
                    <a:pt x="10946" y="2540"/>
                    <a:pt x="10741" y="2910"/>
                  </a:cubicBezTo>
                  <a:cubicBezTo>
                    <a:pt x="10699" y="3013"/>
                    <a:pt x="10720" y="3136"/>
                    <a:pt x="10720" y="3259"/>
                  </a:cubicBezTo>
                  <a:cubicBezTo>
                    <a:pt x="10741" y="3937"/>
                    <a:pt x="10720" y="3978"/>
                    <a:pt x="10083" y="3998"/>
                  </a:cubicBezTo>
                  <a:cubicBezTo>
                    <a:pt x="9775" y="3998"/>
                    <a:pt x="9488" y="3978"/>
                    <a:pt x="9200" y="3978"/>
                  </a:cubicBezTo>
                  <a:cubicBezTo>
                    <a:pt x="9057" y="3978"/>
                    <a:pt x="8892" y="3978"/>
                    <a:pt x="8666" y="3998"/>
                  </a:cubicBezTo>
                  <a:cubicBezTo>
                    <a:pt x="8728" y="4265"/>
                    <a:pt x="8728" y="4450"/>
                    <a:pt x="8769" y="4594"/>
                  </a:cubicBezTo>
                  <a:cubicBezTo>
                    <a:pt x="9467" y="6504"/>
                    <a:pt x="10166" y="8414"/>
                    <a:pt x="11090" y="10221"/>
                  </a:cubicBezTo>
                  <a:cubicBezTo>
                    <a:pt x="11706" y="11432"/>
                    <a:pt x="12158" y="12685"/>
                    <a:pt x="12322" y="14040"/>
                  </a:cubicBezTo>
                  <a:cubicBezTo>
                    <a:pt x="12466" y="15642"/>
                    <a:pt x="11870" y="16936"/>
                    <a:pt x="10576" y="17532"/>
                  </a:cubicBezTo>
                  <a:cubicBezTo>
                    <a:pt x="10474" y="17593"/>
                    <a:pt x="10330" y="17655"/>
                    <a:pt x="10268" y="17737"/>
                  </a:cubicBezTo>
                  <a:cubicBezTo>
                    <a:pt x="10124" y="17860"/>
                    <a:pt x="10207" y="18107"/>
                    <a:pt x="10391" y="18127"/>
                  </a:cubicBezTo>
                  <a:cubicBezTo>
                    <a:pt x="10515" y="18127"/>
                    <a:pt x="10638" y="18107"/>
                    <a:pt x="10741" y="18045"/>
                  </a:cubicBezTo>
                  <a:cubicBezTo>
                    <a:pt x="11336" y="17799"/>
                    <a:pt x="11829" y="17429"/>
                    <a:pt x="12178" y="16916"/>
                  </a:cubicBezTo>
                  <a:cubicBezTo>
                    <a:pt x="12856" y="15991"/>
                    <a:pt x="12979" y="14965"/>
                    <a:pt x="12856" y="13856"/>
                  </a:cubicBezTo>
                  <a:cubicBezTo>
                    <a:pt x="12691" y="12459"/>
                    <a:pt x="12178" y="11165"/>
                    <a:pt x="11541" y="9913"/>
                  </a:cubicBezTo>
                  <a:cubicBezTo>
                    <a:pt x="11418" y="9687"/>
                    <a:pt x="11295" y="9420"/>
                    <a:pt x="11151" y="9173"/>
                  </a:cubicBezTo>
                  <a:cubicBezTo>
                    <a:pt x="11194" y="9145"/>
                    <a:pt x="11217" y="9127"/>
                    <a:pt x="11220" y="9118"/>
                  </a:cubicBezTo>
                  <a:lnTo>
                    <a:pt x="11220" y="9118"/>
                  </a:lnTo>
                  <a:cubicBezTo>
                    <a:pt x="12128" y="9874"/>
                    <a:pt x="13107" y="10247"/>
                    <a:pt x="14158" y="10247"/>
                  </a:cubicBezTo>
                  <a:cubicBezTo>
                    <a:pt x="14698" y="10247"/>
                    <a:pt x="15256" y="10149"/>
                    <a:pt x="15833" y="9954"/>
                  </a:cubicBezTo>
                  <a:cubicBezTo>
                    <a:pt x="16306" y="9810"/>
                    <a:pt x="16819" y="9810"/>
                    <a:pt x="17333" y="9748"/>
                  </a:cubicBezTo>
                  <a:cubicBezTo>
                    <a:pt x="17386" y="9743"/>
                    <a:pt x="17438" y="9740"/>
                    <a:pt x="17488" y="9740"/>
                  </a:cubicBezTo>
                  <a:cubicBezTo>
                    <a:pt x="17821" y="9740"/>
                    <a:pt x="18070" y="9869"/>
                    <a:pt x="18195" y="10262"/>
                  </a:cubicBezTo>
                  <a:cubicBezTo>
                    <a:pt x="18272" y="10493"/>
                    <a:pt x="18442" y="10608"/>
                    <a:pt x="18634" y="10608"/>
                  </a:cubicBezTo>
                  <a:cubicBezTo>
                    <a:pt x="18698" y="10608"/>
                    <a:pt x="18765" y="10596"/>
                    <a:pt x="18832" y="10570"/>
                  </a:cubicBezTo>
                  <a:cubicBezTo>
                    <a:pt x="19325" y="10364"/>
                    <a:pt x="19468" y="9748"/>
                    <a:pt x="19119" y="9379"/>
                  </a:cubicBezTo>
                  <a:cubicBezTo>
                    <a:pt x="19037" y="9276"/>
                    <a:pt x="18914" y="9194"/>
                    <a:pt x="18811" y="9091"/>
                  </a:cubicBezTo>
                  <a:cubicBezTo>
                    <a:pt x="16491" y="7017"/>
                    <a:pt x="14191" y="4902"/>
                    <a:pt x="11849" y="2828"/>
                  </a:cubicBezTo>
                  <a:cubicBezTo>
                    <a:pt x="11583" y="2602"/>
                    <a:pt x="11418" y="2314"/>
                    <a:pt x="11233" y="2006"/>
                  </a:cubicBezTo>
                  <a:cubicBezTo>
                    <a:pt x="11008" y="1575"/>
                    <a:pt x="10720" y="1164"/>
                    <a:pt x="10391" y="795"/>
                  </a:cubicBezTo>
                  <a:cubicBezTo>
                    <a:pt x="9876" y="237"/>
                    <a:pt x="9211" y="0"/>
                    <a:pt x="8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1"/>
            <p:cNvSpPr/>
            <p:nvPr/>
          </p:nvSpPr>
          <p:spPr>
            <a:xfrm>
              <a:off x="3836150" y="2008850"/>
              <a:ext cx="40075" cy="124250"/>
            </a:xfrm>
            <a:custGeom>
              <a:rect b="b" l="l" r="r" t="t"/>
              <a:pathLst>
                <a:path extrusionOk="0" h="4970" w="1603">
                  <a:moveTo>
                    <a:pt x="451" y="1"/>
                  </a:moveTo>
                  <a:cubicBezTo>
                    <a:pt x="421" y="1"/>
                    <a:pt x="387" y="7"/>
                    <a:pt x="350" y="20"/>
                  </a:cubicBezTo>
                  <a:cubicBezTo>
                    <a:pt x="1" y="144"/>
                    <a:pt x="227" y="431"/>
                    <a:pt x="309" y="637"/>
                  </a:cubicBezTo>
                  <a:cubicBezTo>
                    <a:pt x="679" y="1540"/>
                    <a:pt x="966" y="2464"/>
                    <a:pt x="1048" y="3470"/>
                  </a:cubicBezTo>
                  <a:cubicBezTo>
                    <a:pt x="1069" y="3840"/>
                    <a:pt x="1048" y="4230"/>
                    <a:pt x="1028" y="4621"/>
                  </a:cubicBezTo>
                  <a:cubicBezTo>
                    <a:pt x="987" y="4805"/>
                    <a:pt x="1048" y="4970"/>
                    <a:pt x="1254" y="4970"/>
                  </a:cubicBezTo>
                  <a:cubicBezTo>
                    <a:pt x="1336" y="4970"/>
                    <a:pt x="1479" y="4826"/>
                    <a:pt x="1500" y="4723"/>
                  </a:cubicBezTo>
                  <a:cubicBezTo>
                    <a:pt x="1582" y="4456"/>
                    <a:pt x="1582" y="4189"/>
                    <a:pt x="1603" y="4025"/>
                  </a:cubicBezTo>
                  <a:cubicBezTo>
                    <a:pt x="1582" y="2690"/>
                    <a:pt x="1254" y="1540"/>
                    <a:pt x="781" y="431"/>
                  </a:cubicBezTo>
                  <a:cubicBezTo>
                    <a:pt x="692" y="270"/>
                    <a:pt x="649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1"/>
            <p:cNvSpPr/>
            <p:nvPr/>
          </p:nvSpPr>
          <p:spPr>
            <a:xfrm>
              <a:off x="3820750" y="1800400"/>
              <a:ext cx="24150" cy="23150"/>
            </a:xfrm>
            <a:custGeom>
              <a:rect b="b" l="l" r="r" t="t"/>
              <a:pathLst>
                <a:path extrusionOk="0" h="926" w="966">
                  <a:moveTo>
                    <a:pt x="473" y="0"/>
                  </a:moveTo>
                  <a:cubicBezTo>
                    <a:pt x="206" y="0"/>
                    <a:pt x="1" y="226"/>
                    <a:pt x="21" y="514"/>
                  </a:cubicBezTo>
                  <a:cubicBezTo>
                    <a:pt x="41" y="748"/>
                    <a:pt x="245" y="926"/>
                    <a:pt x="494" y="926"/>
                  </a:cubicBezTo>
                  <a:cubicBezTo>
                    <a:pt x="508" y="926"/>
                    <a:pt x="521" y="925"/>
                    <a:pt x="535" y="924"/>
                  </a:cubicBezTo>
                  <a:cubicBezTo>
                    <a:pt x="761" y="883"/>
                    <a:pt x="966" y="657"/>
                    <a:pt x="966" y="432"/>
                  </a:cubicBezTo>
                  <a:cubicBezTo>
                    <a:pt x="966" y="206"/>
                    <a:pt x="740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1"/>
            <p:cNvSpPr/>
            <p:nvPr/>
          </p:nvSpPr>
          <p:spPr>
            <a:xfrm>
              <a:off x="3827575" y="1984100"/>
              <a:ext cx="16300" cy="18275"/>
            </a:xfrm>
            <a:custGeom>
              <a:rect b="b" l="l" r="r" t="t"/>
              <a:pathLst>
                <a:path extrusionOk="0" h="731" w="652">
                  <a:moveTo>
                    <a:pt x="307" y="0"/>
                  </a:moveTo>
                  <a:cubicBezTo>
                    <a:pt x="299" y="0"/>
                    <a:pt x="290" y="2"/>
                    <a:pt x="282" y="4"/>
                  </a:cubicBezTo>
                  <a:cubicBezTo>
                    <a:pt x="180" y="45"/>
                    <a:pt x="77" y="148"/>
                    <a:pt x="56" y="251"/>
                  </a:cubicBezTo>
                  <a:cubicBezTo>
                    <a:pt x="0" y="457"/>
                    <a:pt x="234" y="731"/>
                    <a:pt x="416" y="731"/>
                  </a:cubicBezTo>
                  <a:cubicBezTo>
                    <a:pt x="434" y="731"/>
                    <a:pt x="451" y="728"/>
                    <a:pt x="467" y="723"/>
                  </a:cubicBezTo>
                  <a:cubicBezTo>
                    <a:pt x="549" y="702"/>
                    <a:pt x="590" y="579"/>
                    <a:pt x="652" y="518"/>
                  </a:cubicBezTo>
                  <a:cubicBezTo>
                    <a:pt x="613" y="268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1"/>
            <p:cNvSpPr/>
            <p:nvPr/>
          </p:nvSpPr>
          <p:spPr>
            <a:xfrm>
              <a:off x="3993775" y="1943125"/>
              <a:ext cx="15425" cy="13375"/>
            </a:xfrm>
            <a:custGeom>
              <a:rect b="b" l="l" r="r" t="t"/>
              <a:pathLst>
                <a:path extrusionOk="0" h="535" w="617">
                  <a:moveTo>
                    <a:pt x="0" y="0"/>
                  </a:moveTo>
                  <a:cubicBezTo>
                    <a:pt x="124" y="288"/>
                    <a:pt x="370" y="411"/>
                    <a:pt x="616" y="534"/>
                  </a:cubicBezTo>
                  <a:cubicBezTo>
                    <a:pt x="493" y="349"/>
                    <a:pt x="329" y="206"/>
                    <a:pt x="165" y="62"/>
                  </a:cubicBezTo>
                  <a:cubicBezTo>
                    <a:pt x="124" y="41"/>
                    <a:pt x="62" y="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4" name="Google Shape;2504;p41"/>
          <p:cNvGrpSpPr/>
          <p:nvPr/>
        </p:nvGrpSpPr>
        <p:grpSpPr>
          <a:xfrm flipH="1">
            <a:off x="8219038" y="2251315"/>
            <a:ext cx="457203" cy="457178"/>
            <a:chOff x="8447025" y="2763950"/>
            <a:chExt cx="479550" cy="479725"/>
          </a:xfrm>
        </p:grpSpPr>
        <p:sp>
          <p:nvSpPr>
            <p:cNvPr id="2505" name="Google Shape;2505;p41"/>
            <p:cNvSpPr/>
            <p:nvPr/>
          </p:nvSpPr>
          <p:spPr>
            <a:xfrm>
              <a:off x="8447025" y="2763950"/>
              <a:ext cx="479550" cy="479725"/>
            </a:xfrm>
            <a:custGeom>
              <a:rect b="b" l="l" r="r" t="t"/>
              <a:pathLst>
                <a:path extrusionOk="0" h="19189" w="19182">
                  <a:moveTo>
                    <a:pt x="11911" y="2821"/>
                  </a:moveTo>
                  <a:cubicBezTo>
                    <a:pt x="14560" y="4341"/>
                    <a:pt x="18052" y="7524"/>
                    <a:pt x="18483" y="10029"/>
                  </a:cubicBezTo>
                  <a:cubicBezTo>
                    <a:pt x="18421" y="9947"/>
                    <a:pt x="18339" y="9926"/>
                    <a:pt x="18319" y="9865"/>
                  </a:cubicBezTo>
                  <a:cubicBezTo>
                    <a:pt x="17210" y="8263"/>
                    <a:pt x="15793" y="6949"/>
                    <a:pt x="14211" y="5840"/>
                  </a:cubicBezTo>
                  <a:cubicBezTo>
                    <a:pt x="13390" y="5285"/>
                    <a:pt x="12568" y="4772"/>
                    <a:pt x="11706" y="4259"/>
                  </a:cubicBezTo>
                  <a:cubicBezTo>
                    <a:pt x="11172" y="3909"/>
                    <a:pt x="11131" y="3478"/>
                    <a:pt x="11603" y="3047"/>
                  </a:cubicBezTo>
                  <a:cubicBezTo>
                    <a:pt x="11685" y="2965"/>
                    <a:pt x="11788" y="2924"/>
                    <a:pt x="11911" y="2821"/>
                  </a:cubicBezTo>
                  <a:close/>
                  <a:moveTo>
                    <a:pt x="8485" y="1"/>
                  </a:moveTo>
                  <a:cubicBezTo>
                    <a:pt x="8127" y="1"/>
                    <a:pt x="7763" y="49"/>
                    <a:pt x="7393" y="151"/>
                  </a:cubicBezTo>
                  <a:cubicBezTo>
                    <a:pt x="5997" y="542"/>
                    <a:pt x="5052" y="1383"/>
                    <a:pt x="4744" y="2903"/>
                  </a:cubicBezTo>
                  <a:cubicBezTo>
                    <a:pt x="4600" y="3725"/>
                    <a:pt x="4703" y="4484"/>
                    <a:pt x="4847" y="5285"/>
                  </a:cubicBezTo>
                  <a:cubicBezTo>
                    <a:pt x="5052" y="6292"/>
                    <a:pt x="5566" y="7154"/>
                    <a:pt x="6059" y="8037"/>
                  </a:cubicBezTo>
                  <a:cubicBezTo>
                    <a:pt x="6449" y="8715"/>
                    <a:pt x="6839" y="9393"/>
                    <a:pt x="7188" y="10091"/>
                  </a:cubicBezTo>
                  <a:cubicBezTo>
                    <a:pt x="7311" y="10317"/>
                    <a:pt x="7476" y="10604"/>
                    <a:pt x="7311" y="10953"/>
                  </a:cubicBezTo>
                  <a:cubicBezTo>
                    <a:pt x="7065" y="10912"/>
                    <a:pt x="6798" y="10851"/>
                    <a:pt x="6572" y="10768"/>
                  </a:cubicBezTo>
                  <a:cubicBezTo>
                    <a:pt x="6243" y="10645"/>
                    <a:pt x="5915" y="10502"/>
                    <a:pt x="5545" y="10358"/>
                  </a:cubicBezTo>
                  <a:cubicBezTo>
                    <a:pt x="4615" y="10044"/>
                    <a:pt x="3684" y="9868"/>
                    <a:pt x="2750" y="9868"/>
                  </a:cubicBezTo>
                  <a:cubicBezTo>
                    <a:pt x="2034" y="9868"/>
                    <a:pt x="1317" y="9971"/>
                    <a:pt x="596" y="10193"/>
                  </a:cubicBezTo>
                  <a:cubicBezTo>
                    <a:pt x="432" y="10235"/>
                    <a:pt x="267" y="10317"/>
                    <a:pt x="103" y="10419"/>
                  </a:cubicBezTo>
                  <a:cubicBezTo>
                    <a:pt x="62" y="10440"/>
                    <a:pt x="0" y="10604"/>
                    <a:pt x="21" y="10666"/>
                  </a:cubicBezTo>
                  <a:cubicBezTo>
                    <a:pt x="62" y="10748"/>
                    <a:pt x="185" y="10830"/>
                    <a:pt x="267" y="10830"/>
                  </a:cubicBezTo>
                  <a:cubicBezTo>
                    <a:pt x="391" y="10830"/>
                    <a:pt x="534" y="10748"/>
                    <a:pt x="678" y="10727"/>
                  </a:cubicBezTo>
                  <a:cubicBezTo>
                    <a:pt x="1192" y="10625"/>
                    <a:pt x="1664" y="10502"/>
                    <a:pt x="2177" y="10440"/>
                  </a:cubicBezTo>
                  <a:cubicBezTo>
                    <a:pt x="2367" y="10425"/>
                    <a:pt x="2556" y="10418"/>
                    <a:pt x="2744" y="10418"/>
                  </a:cubicBezTo>
                  <a:cubicBezTo>
                    <a:pt x="3879" y="10418"/>
                    <a:pt x="4981" y="10677"/>
                    <a:pt x="6038" y="11118"/>
                  </a:cubicBezTo>
                  <a:cubicBezTo>
                    <a:pt x="6428" y="11261"/>
                    <a:pt x="6798" y="11385"/>
                    <a:pt x="7209" y="11446"/>
                  </a:cubicBezTo>
                  <a:cubicBezTo>
                    <a:pt x="7243" y="11449"/>
                    <a:pt x="7276" y="11450"/>
                    <a:pt x="7308" y="11450"/>
                  </a:cubicBezTo>
                  <a:cubicBezTo>
                    <a:pt x="7816" y="11450"/>
                    <a:pt x="8065" y="11146"/>
                    <a:pt x="7968" y="10625"/>
                  </a:cubicBezTo>
                  <a:cubicBezTo>
                    <a:pt x="7886" y="10255"/>
                    <a:pt x="7763" y="9926"/>
                    <a:pt x="7578" y="9598"/>
                  </a:cubicBezTo>
                  <a:cubicBezTo>
                    <a:pt x="7106" y="8694"/>
                    <a:pt x="6592" y="7832"/>
                    <a:pt x="6120" y="6949"/>
                  </a:cubicBezTo>
                  <a:cubicBezTo>
                    <a:pt x="5607" y="6045"/>
                    <a:pt x="5319" y="5080"/>
                    <a:pt x="5258" y="4033"/>
                  </a:cubicBezTo>
                  <a:cubicBezTo>
                    <a:pt x="5217" y="2739"/>
                    <a:pt x="5566" y="1671"/>
                    <a:pt x="6757" y="993"/>
                  </a:cubicBezTo>
                  <a:cubicBezTo>
                    <a:pt x="7284" y="694"/>
                    <a:pt x="7902" y="550"/>
                    <a:pt x="8521" y="550"/>
                  </a:cubicBezTo>
                  <a:cubicBezTo>
                    <a:pt x="9349" y="550"/>
                    <a:pt x="10180" y="808"/>
                    <a:pt x="10802" y="1301"/>
                  </a:cubicBezTo>
                  <a:cubicBezTo>
                    <a:pt x="11172" y="1589"/>
                    <a:pt x="11460" y="1917"/>
                    <a:pt x="11583" y="2390"/>
                  </a:cubicBezTo>
                  <a:cubicBezTo>
                    <a:pt x="11316" y="2616"/>
                    <a:pt x="11049" y="2759"/>
                    <a:pt x="10885" y="3026"/>
                  </a:cubicBezTo>
                  <a:cubicBezTo>
                    <a:pt x="10741" y="3273"/>
                    <a:pt x="10741" y="3622"/>
                    <a:pt x="10659" y="3889"/>
                  </a:cubicBezTo>
                  <a:cubicBezTo>
                    <a:pt x="10494" y="3930"/>
                    <a:pt x="10351" y="3889"/>
                    <a:pt x="10227" y="3951"/>
                  </a:cubicBezTo>
                  <a:cubicBezTo>
                    <a:pt x="9965" y="4034"/>
                    <a:pt x="9711" y="4072"/>
                    <a:pt x="9465" y="4072"/>
                  </a:cubicBezTo>
                  <a:cubicBezTo>
                    <a:pt x="8864" y="4072"/>
                    <a:pt x="8308" y="3843"/>
                    <a:pt x="7784" y="3478"/>
                  </a:cubicBezTo>
                  <a:cubicBezTo>
                    <a:pt x="7701" y="3437"/>
                    <a:pt x="7660" y="3355"/>
                    <a:pt x="7578" y="3334"/>
                  </a:cubicBezTo>
                  <a:cubicBezTo>
                    <a:pt x="7455" y="3273"/>
                    <a:pt x="7311" y="3273"/>
                    <a:pt x="7188" y="3273"/>
                  </a:cubicBezTo>
                  <a:cubicBezTo>
                    <a:pt x="7188" y="3417"/>
                    <a:pt x="7167" y="3540"/>
                    <a:pt x="7188" y="3663"/>
                  </a:cubicBezTo>
                  <a:cubicBezTo>
                    <a:pt x="7209" y="3786"/>
                    <a:pt x="7291" y="3930"/>
                    <a:pt x="7311" y="4053"/>
                  </a:cubicBezTo>
                  <a:cubicBezTo>
                    <a:pt x="7414" y="5018"/>
                    <a:pt x="7825" y="5881"/>
                    <a:pt x="8318" y="6723"/>
                  </a:cubicBezTo>
                  <a:cubicBezTo>
                    <a:pt x="8687" y="7359"/>
                    <a:pt x="9016" y="7976"/>
                    <a:pt x="9303" y="8653"/>
                  </a:cubicBezTo>
                  <a:cubicBezTo>
                    <a:pt x="10022" y="10358"/>
                    <a:pt x="10248" y="12185"/>
                    <a:pt x="9837" y="14013"/>
                  </a:cubicBezTo>
                  <a:cubicBezTo>
                    <a:pt x="9426" y="15964"/>
                    <a:pt x="8256" y="17402"/>
                    <a:pt x="6572" y="18449"/>
                  </a:cubicBezTo>
                  <a:cubicBezTo>
                    <a:pt x="6408" y="18552"/>
                    <a:pt x="6223" y="18654"/>
                    <a:pt x="6059" y="18778"/>
                  </a:cubicBezTo>
                  <a:cubicBezTo>
                    <a:pt x="5997" y="18860"/>
                    <a:pt x="5956" y="19003"/>
                    <a:pt x="5997" y="19147"/>
                  </a:cubicBezTo>
                  <a:cubicBezTo>
                    <a:pt x="5997" y="19168"/>
                    <a:pt x="6182" y="19188"/>
                    <a:pt x="6284" y="19188"/>
                  </a:cubicBezTo>
                  <a:cubicBezTo>
                    <a:pt x="6346" y="19188"/>
                    <a:pt x="6428" y="19147"/>
                    <a:pt x="6510" y="19086"/>
                  </a:cubicBezTo>
                  <a:cubicBezTo>
                    <a:pt x="9262" y="17607"/>
                    <a:pt x="10802" y="14732"/>
                    <a:pt x="10535" y="11569"/>
                  </a:cubicBezTo>
                  <a:cubicBezTo>
                    <a:pt x="10371" y="9803"/>
                    <a:pt x="9837" y="8201"/>
                    <a:pt x="8934" y="6702"/>
                  </a:cubicBezTo>
                  <a:cubicBezTo>
                    <a:pt x="8626" y="6189"/>
                    <a:pt x="8379" y="5676"/>
                    <a:pt x="8153" y="5162"/>
                  </a:cubicBezTo>
                  <a:cubicBezTo>
                    <a:pt x="8009" y="4895"/>
                    <a:pt x="7968" y="4587"/>
                    <a:pt x="7886" y="4300"/>
                  </a:cubicBezTo>
                  <a:cubicBezTo>
                    <a:pt x="7989" y="4279"/>
                    <a:pt x="8051" y="4259"/>
                    <a:pt x="8051" y="4238"/>
                  </a:cubicBezTo>
                  <a:cubicBezTo>
                    <a:pt x="8505" y="4447"/>
                    <a:pt x="8975" y="4560"/>
                    <a:pt x="9455" y="4560"/>
                  </a:cubicBezTo>
                  <a:cubicBezTo>
                    <a:pt x="9777" y="4560"/>
                    <a:pt x="10103" y="4509"/>
                    <a:pt x="10433" y="4402"/>
                  </a:cubicBezTo>
                  <a:cubicBezTo>
                    <a:pt x="10480" y="4392"/>
                    <a:pt x="10532" y="4387"/>
                    <a:pt x="10586" y="4387"/>
                  </a:cubicBezTo>
                  <a:cubicBezTo>
                    <a:pt x="10739" y="4387"/>
                    <a:pt x="10906" y="4429"/>
                    <a:pt x="11028" y="4505"/>
                  </a:cubicBezTo>
                  <a:cubicBezTo>
                    <a:pt x="13226" y="5717"/>
                    <a:pt x="15279" y="7134"/>
                    <a:pt x="16943" y="9064"/>
                  </a:cubicBezTo>
                  <a:cubicBezTo>
                    <a:pt x="17600" y="9803"/>
                    <a:pt x="18134" y="10625"/>
                    <a:pt x="18524" y="11549"/>
                  </a:cubicBezTo>
                  <a:cubicBezTo>
                    <a:pt x="18577" y="11727"/>
                    <a:pt x="18662" y="11889"/>
                    <a:pt x="18857" y="11889"/>
                  </a:cubicBezTo>
                  <a:cubicBezTo>
                    <a:pt x="18887" y="11889"/>
                    <a:pt x="18920" y="11886"/>
                    <a:pt x="18955" y="11877"/>
                  </a:cubicBezTo>
                  <a:cubicBezTo>
                    <a:pt x="19181" y="11836"/>
                    <a:pt x="19181" y="11631"/>
                    <a:pt x="19181" y="11446"/>
                  </a:cubicBezTo>
                  <a:cubicBezTo>
                    <a:pt x="19161" y="11077"/>
                    <a:pt x="19119" y="10707"/>
                    <a:pt x="19078" y="10337"/>
                  </a:cubicBezTo>
                  <a:cubicBezTo>
                    <a:pt x="18852" y="9023"/>
                    <a:pt x="18195" y="7893"/>
                    <a:pt x="17394" y="6846"/>
                  </a:cubicBezTo>
                  <a:cubicBezTo>
                    <a:pt x="16019" y="5121"/>
                    <a:pt x="14376" y="3766"/>
                    <a:pt x="12548" y="2595"/>
                  </a:cubicBezTo>
                  <a:cubicBezTo>
                    <a:pt x="12301" y="2410"/>
                    <a:pt x="12035" y="2225"/>
                    <a:pt x="11911" y="1897"/>
                  </a:cubicBezTo>
                  <a:cubicBezTo>
                    <a:pt x="11685" y="1363"/>
                    <a:pt x="11275" y="973"/>
                    <a:pt x="10761" y="665"/>
                  </a:cubicBezTo>
                  <a:cubicBezTo>
                    <a:pt x="10039" y="240"/>
                    <a:pt x="9278" y="1"/>
                    <a:pt x="8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1"/>
            <p:cNvSpPr/>
            <p:nvPr/>
          </p:nvSpPr>
          <p:spPr>
            <a:xfrm>
              <a:off x="8476275" y="3047475"/>
              <a:ext cx="131975" cy="159825"/>
            </a:xfrm>
            <a:custGeom>
              <a:rect b="b" l="l" r="r" t="t"/>
              <a:pathLst>
                <a:path extrusionOk="0" h="6393" w="5279">
                  <a:moveTo>
                    <a:pt x="2962" y="1"/>
                  </a:moveTo>
                  <a:cubicBezTo>
                    <a:pt x="1840" y="1"/>
                    <a:pt x="981" y="675"/>
                    <a:pt x="83" y="1194"/>
                  </a:cubicBezTo>
                  <a:cubicBezTo>
                    <a:pt x="83" y="1235"/>
                    <a:pt x="63" y="1235"/>
                    <a:pt x="63" y="1255"/>
                  </a:cubicBezTo>
                  <a:cubicBezTo>
                    <a:pt x="42" y="1358"/>
                    <a:pt x="1" y="1461"/>
                    <a:pt x="42" y="1543"/>
                  </a:cubicBezTo>
                  <a:cubicBezTo>
                    <a:pt x="79" y="1579"/>
                    <a:pt x="197" y="1649"/>
                    <a:pt x="266" y="1649"/>
                  </a:cubicBezTo>
                  <a:cubicBezTo>
                    <a:pt x="274" y="1649"/>
                    <a:pt x="282" y="1648"/>
                    <a:pt x="288" y="1645"/>
                  </a:cubicBezTo>
                  <a:cubicBezTo>
                    <a:pt x="453" y="1625"/>
                    <a:pt x="576" y="1502"/>
                    <a:pt x="740" y="1440"/>
                  </a:cubicBezTo>
                  <a:cubicBezTo>
                    <a:pt x="1254" y="1173"/>
                    <a:pt x="1747" y="844"/>
                    <a:pt x="2280" y="660"/>
                  </a:cubicBezTo>
                  <a:cubicBezTo>
                    <a:pt x="2569" y="559"/>
                    <a:pt x="2836" y="509"/>
                    <a:pt x="3080" y="509"/>
                  </a:cubicBezTo>
                  <a:cubicBezTo>
                    <a:pt x="3878" y="509"/>
                    <a:pt x="4427" y="1035"/>
                    <a:pt x="4663" y="1994"/>
                  </a:cubicBezTo>
                  <a:cubicBezTo>
                    <a:pt x="4724" y="2159"/>
                    <a:pt x="4745" y="2344"/>
                    <a:pt x="4745" y="2487"/>
                  </a:cubicBezTo>
                  <a:cubicBezTo>
                    <a:pt x="4827" y="3678"/>
                    <a:pt x="4375" y="4664"/>
                    <a:pt x="3739" y="5588"/>
                  </a:cubicBezTo>
                  <a:cubicBezTo>
                    <a:pt x="3636" y="5753"/>
                    <a:pt x="3513" y="5896"/>
                    <a:pt x="3430" y="6061"/>
                  </a:cubicBezTo>
                  <a:cubicBezTo>
                    <a:pt x="3410" y="6143"/>
                    <a:pt x="3451" y="6287"/>
                    <a:pt x="3533" y="6369"/>
                  </a:cubicBezTo>
                  <a:cubicBezTo>
                    <a:pt x="3542" y="6386"/>
                    <a:pt x="3576" y="6392"/>
                    <a:pt x="3619" y="6392"/>
                  </a:cubicBezTo>
                  <a:cubicBezTo>
                    <a:pt x="3678" y="6392"/>
                    <a:pt x="3753" y="6381"/>
                    <a:pt x="3800" y="6369"/>
                  </a:cubicBezTo>
                  <a:cubicBezTo>
                    <a:pt x="3862" y="6348"/>
                    <a:pt x="3923" y="6266"/>
                    <a:pt x="3964" y="6184"/>
                  </a:cubicBezTo>
                  <a:cubicBezTo>
                    <a:pt x="4745" y="5157"/>
                    <a:pt x="5258" y="4048"/>
                    <a:pt x="5279" y="2693"/>
                  </a:cubicBezTo>
                  <a:cubicBezTo>
                    <a:pt x="5279" y="2159"/>
                    <a:pt x="5197" y="1584"/>
                    <a:pt x="4868" y="1070"/>
                  </a:cubicBezTo>
                  <a:cubicBezTo>
                    <a:pt x="4478" y="372"/>
                    <a:pt x="3882" y="23"/>
                    <a:pt x="3061" y="2"/>
                  </a:cubicBezTo>
                  <a:cubicBezTo>
                    <a:pt x="3028" y="1"/>
                    <a:pt x="2995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1"/>
            <p:cNvSpPr/>
            <p:nvPr/>
          </p:nvSpPr>
          <p:spPr>
            <a:xfrm>
              <a:off x="8635450" y="3111500"/>
              <a:ext cx="42125" cy="69625"/>
            </a:xfrm>
            <a:custGeom>
              <a:rect b="b" l="l" r="r" t="t"/>
              <a:pathLst>
                <a:path extrusionOk="0" h="2785" w="1685">
                  <a:moveTo>
                    <a:pt x="1469" y="0"/>
                  </a:moveTo>
                  <a:cubicBezTo>
                    <a:pt x="1400" y="0"/>
                    <a:pt x="1285" y="99"/>
                    <a:pt x="1232" y="152"/>
                  </a:cubicBezTo>
                  <a:cubicBezTo>
                    <a:pt x="1171" y="214"/>
                    <a:pt x="1150" y="317"/>
                    <a:pt x="1130" y="399"/>
                  </a:cubicBezTo>
                  <a:cubicBezTo>
                    <a:pt x="822" y="1015"/>
                    <a:pt x="472" y="1631"/>
                    <a:pt x="164" y="2247"/>
                  </a:cubicBezTo>
                  <a:cubicBezTo>
                    <a:pt x="123" y="2309"/>
                    <a:pt x="41" y="2391"/>
                    <a:pt x="21" y="2493"/>
                  </a:cubicBezTo>
                  <a:cubicBezTo>
                    <a:pt x="0" y="2576"/>
                    <a:pt x="21" y="2719"/>
                    <a:pt x="62" y="2760"/>
                  </a:cubicBezTo>
                  <a:cubicBezTo>
                    <a:pt x="105" y="2778"/>
                    <a:pt x="156" y="2784"/>
                    <a:pt x="208" y="2784"/>
                  </a:cubicBezTo>
                  <a:cubicBezTo>
                    <a:pt x="279" y="2784"/>
                    <a:pt x="352" y="2772"/>
                    <a:pt x="411" y="2760"/>
                  </a:cubicBezTo>
                  <a:cubicBezTo>
                    <a:pt x="452" y="2719"/>
                    <a:pt x="514" y="2637"/>
                    <a:pt x="555" y="2576"/>
                  </a:cubicBezTo>
                  <a:cubicBezTo>
                    <a:pt x="1027" y="1959"/>
                    <a:pt x="1376" y="1261"/>
                    <a:pt x="1602" y="522"/>
                  </a:cubicBezTo>
                  <a:cubicBezTo>
                    <a:pt x="1643" y="440"/>
                    <a:pt x="1664" y="358"/>
                    <a:pt x="1684" y="234"/>
                  </a:cubicBezTo>
                  <a:cubicBezTo>
                    <a:pt x="1602" y="152"/>
                    <a:pt x="1561" y="29"/>
                    <a:pt x="1499" y="8"/>
                  </a:cubicBezTo>
                  <a:cubicBezTo>
                    <a:pt x="1491" y="3"/>
                    <a:pt x="1481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1"/>
            <p:cNvSpPr/>
            <p:nvPr/>
          </p:nvSpPr>
          <p:spPr>
            <a:xfrm>
              <a:off x="8685750" y="2796475"/>
              <a:ext cx="29300" cy="28250"/>
            </a:xfrm>
            <a:custGeom>
              <a:rect b="b" l="l" r="r" t="t"/>
              <a:pathLst>
                <a:path extrusionOk="0" h="1130" w="1172">
                  <a:moveTo>
                    <a:pt x="576" y="0"/>
                  </a:moveTo>
                  <a:cubicBezTo>
                    <a:pt x="247" y="0"/>
                    <a:pt x="1" y="267"/>
                    <a:pt x="42" y="596"/>
                  </a:cubicBezTo>
                  <a:cubicBezTo>
                    <a:pt x="42" y="904"/>
                    <a:pt x="268" y="1130"/>
                    <a:pt x="576" y="1130"/>
                  </a:cubicBezTo>
                  <a:cubicBezTo>
                    <a:pt x="904" y="1130"/>
                    <a:pt x="1171" y="883"/>
                    <a:pt x="1171" y="575"/>
                  </a:cubicBezTo>
                  <a:cubicBezTo>
                    <a:pt x="1171" y="267"/>
                    <a:pt x="904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8669850" y="3083175"/>
              <a:ext cx="15925" cy="17250"/>
            </a:xfrm>
            <a:custGeom>
              <a:rect b="b" l="l" r="r" t="t"/>
              <a:pathLst>
                <a:path extrusionOk="0" h="690" w="637">
                  <a:moveTo>
                    <a:pt x="231" y="1"/>
                  </a:moveTo>
                  <a:cubicBezTo>
                    <a:pt x="63" y="1"/>
                    <a:pt x="0" y="179"/>
                    <a:pt x="0" y="341"/>
                  </a:cubicBezTo>
                  <a:cubicBezTo>
                    <a:pt x="0" y="464"/>
                    <a:pt x="123" y="566"/>
                    <a:pt x="205" y="690"/>
                  </a:cubicBezTo>
                  <a:cubicBezTo>
                    <a:pt x="329" y="587"/>
                    <a:pt x="472" y="505"/>
                    <a:pt x="637" y="341"/>
                  </a:cubicBezTo>
                  <a:cubicBezTo>
                    <a:pt x="493" y="197"/>
                    <a:pt x="411" y="33"/>
                    <a:pt x="308" y="12"/>
                  </a:cubicBezTo>
                  <a:cubicBezTo>
                    <a:pt x="280" y="4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41"/>
          <p:cNvGrpSpPr/>
          <p:nvPr/>
        </p:nvGrpSpPr>
        <p:grpSpPr>
          <a:xfrm flipH="1">
            <a:off x="8227501" y="3103485"/>
            <a:ext cx="440277" cy="457184"/>
            <a:chOff x="8210225" y="3130300"/>
            <a:chExt cx="473875" cy="489700"/>
          </a:xfrm>
        </p:grpSpPr>
        <p:sp>
          <p:nvSpPr>
            <p:cNvPr id="2511" name="Google Shape;2511;p41"/>
            <p:cNvSpPr/>
            <p:nvPr/>
          </p:nvSpPr>
          <p:spPr>
            <a:xfrm>
              <a:off x="8210225" y="3130300"/>
              <a:ext cx="473875" cy="489700"/>
            </a:xfrm>
            <a:custGeom>
              <a:rect b="b" l="l" r="r" t="t"/>
              <a:pathLst>
                <a:path extrusionOk="0" h="19588" w="18955">
                  <a:moveTo>
                    <a:pt x="16840" y="3136"/>
                  </a:moveTo>
                  <a:cubicBezTo>
                    <a:pt x="17148" y="3341"/>
                    <a:pt x="17415" y="3526"/>
                    <a:pt x="17682" y="3711"/>
                  </a:cubicBezTo>
                  <a:cubicBezTo>
                    <a:pt x="17682" y="3752"/>
                    <a:pt x="17661" y="3772"/>
                    <a:pt x="17661" y="3834"/>
                  </a:cubicBezTo>
                  <a:cubicBezTo>
                    <a:pt x="17292" y="3772"/>
                    <a:pt x="16942" y="3752"/>
                    <a:pt x="16491" y="3711"/>
                  </a:cubicBezTo>
                  <a:cubicBezTo>
                    <a:pt x="16634" y="3506"/>
                    <a:pt x="16696" y="3341"/>
                    <a:pt x="16840" y="3136"/>
                  </a:cubicBezTo>
                  <a:close/>
                  <a:moveTo>
                    <a:pt x="13895" y="457"/>
                  </a:moveTo>
                  <a:cubicBezTo>
                    <a:pt x="14166" y="457"/>
                    <a:pt x="14439" y="500"/>
                    <a:pt x="14704" y="589"/>
                  </a:cubicBezTo>
                  <a:cubicBezTo>
                    <a:pt x="15608" y="897"/>
                    <a:pt x="16326" y="2089"/>
                    <a:pt x="16162" y="3013"/>
                  </a:cubicBezTo>
                  <a:cubicBezTo>
                    <a:pt x="16121" y="3300"/>
                    <a:pt x="15916" y="3362"/>
                    <a:pt x="15669" y="3423"/>
                  </a:cubicBezTo>
                  <a:cubicBezTo>
                    <a:pt x="15649" y="3427"/>
                    <a:pt x="15627" y="3429"/>
                    <a:pt x="15605" y="3429"/>
                  </a:cubicBezTo>
                  <a:cubicBezTo>
                    <a:pt x="15517" y="3429"/>
                    <a:pt x="15419" y="3403"/>
                    <a:pt x="15320" y="3403"/>
                  </a:cubicBezTo>
                  <a:cubicBezTo>
                    <a:pt x="15265" y="3401"/>
                    <a:pt x="15212" y="3400"/>
                    <a:pt x="15158" y="3400"/>
                  </a:cubicBezTo>
                  <a:cubicBezTo>
                    <a:pt x="13690" y="3400"/>
                    <a:pt x="12743" y="4217"/>
                    <a:pt x="12466" y="5703"/>
                  </a:cubicBezTo>
                  <a:cubicBezTo>
                    <a:pt x="12281" y="6730"/>
                    <a:pt x="12363" y="7715"/>
                    <a:pt x="12548" y="8701"/>
                  </a:cubicBezTo>
                  <a:cubicBezTo>
                    <a:pt x="12897" y="10755"/>
                    <a:pt x="12589" y="12747"/>
                    <a:pt x="11767" y="14759"/>
                  </a:cubicBezTo>
                  <a:cubicBezTo>
                    <a:pt x="11574" y="14498"/>
                    <a:pt x="11482" y="14381"/>
                    <a:pt x="11368" y="14381"/>
                  </a:cubicBezTo>
                  <a:cubicBezTo>
                    <a:pt x="11276" y="14381"/>
                    <a:pt x="11171" y="14457"/>
                    <a:pt x="10987" y="14595"/>
                  </a:cubicBezTo>
                  <a:cubicBezTo>
                    <a:pt x="10782" y="14759"/>
                    <a:pt x="10576" y="14924"/>
                    <a:pt x="10268" y="15211"/>
                  </a:cubicBezTo>
                  <a:cubicBezTo>
                    <a:pt x="10289" y="14759"/>
                    <a:pt x="10309" y="14451"/>
                    <a:pt x="10330" y="14184"/>
                  </a:cubicBezTo>
                  <a:cubicBezTo>
                    <a:pt x="10363" y="13904"/>
                    <a:pt x="10277" y="13770"/>
                    <a:pt x="10072" y="13770"/>
                  </a:cubicBezTo>
                  <a:cubicBezTo>
                    <a:pt x="10021" y="13770"/>
                    <a:pt x="9964" y="13778"/>
                    <a:pt x="9899" y="13794"/>
                  </a:cubicBezTo>
                  <a:cubicBezTo>
                    <a:pt x="9652" y="13876"/>
                    <a:pt x="9406" y="13938"/>
                    <a:pt x="9098" y="14041"/>
                  </a:cubicBezTo>
                  <a:cubicBezTo>
                    <a:pt x="9077" y="13712"/>
                    <a:pt x="9077" y="13466"/>
                    <a:pt x="9344" y="13260"/>
                  </a:cubicBezTo>
                  <a:cubicBezTo>
                    <a:pt x="11357" y="11617"/>
                    <a:pt x="11850" y="9482"/>
                    <a:pt x="11316" y="7017"/>
                  </a:cubicBezTo>
                  <a:cubicBezTo>
                    <a:pt x="11090" y="5970"/>
                    <a:pt x="10946" y="4902"/>
                    <a:pt x="11008" y="3834"/>
                  </a:cubicBezTo>
                  <a:cubicBezTo>
                    <a:pt x="11049" y="3156"/>
                    <a:pt x="11192" y="2499"/>
                    <a:pt x="11500" y="1883"/>
                  </a:cubicBezTo>
                  <a:cubicBezTo>
                    <a:pt x="11982" y="1001"/>
                    <a:pt x="12927" y="457"/>
                    <a:pt x="13895" y="457"/>
                  </a:cubicBezTo>
                  <a:close/>
                  <a:moveTo>
                    <a:pt x="13841" y="1"/>
                  </a:moveTo>
                  <a:cubicBezTo>
                    <a:pt x="12600" y="1"/>
                    <a:pt x="11540" y="624"/>
                    <a:pt x="10987" y="1780"/>
                  </a:cubicBezTo>
                  <a:cubicBezTo>
                    <a:pt x="10679" y="2335"/>
                    <a:pt x="10535" y="2951"/>
                    <a:pt x="10494" y="3588"/>
                  </a:cubicBezTo>
                  <a:cubicBezTo>
                    <a:pt x="10391" y="4820"/>
                    <a:pt x="10535" y="6052"/>
                    <a:pt x="10782" y="7264"/>
                  </a:cubicBezTo>
                  <a:cubicBezTo>
                    <a:pt x="10905" y="7859"/>
                    <a:pt x="10987" y="8455"/>
                    <a:pt x="10946" y="9030"/>
                  </a:cubicBezTo>
                  <a:cubicBezTo>
                    <a:pt x="10884" y="10734"/>
                    <a:pt x="10166" y="12110"/>
                    <a:pt x="8687" y="13034"/>
                  </a:cubicBezTo>
                  <a:cubicBezTo>
                    <a:pt x="8119" y="13389"/>
                    <a:pt x="7547" y="13584"/>
                    <a:pt x="6972" y="13584"/>
                  </a:cubicBezTo>
                  <a:cubicBezTo>
                    <a:pt x="6381" y="13584"/>
                    <a:pt x="5789" y="13379"/>
                    <a:pt x="5196" y="12932"/>
                  </a:cubicBezTo>
                  <a:cubicBezTo>
                    <a:pt x="4107" y="12090"/>
                    <a:pt x="2875" y="11494"/>
                    <a:pt x="1499" y="11165"/>
                  </a:cubicBezTo>
                  <a:cubicBezTo>
                    <a:pt x="1171" y="11063"/>
                    <a:pt x="781" y="11022"/>
                    <a:pt x="431" y="10960"/>
                  </a:cubicBezTo>
                  <a:cubicBezTo>
                    <a:pt x="390" y="10956"/>
                    <a:pt x="348" y="10952"/>
                    <a:pt x="307" y="10952"/>
                  </a:cubicBezTo>
                  <a:cubicBezTo>
                    <a:pt x="164" y="10952"/>
                    <a:pt x="37" y="10995"/>
                    <a:pt x="21" y="11186"/>
                  </a:cubicBezTo>
                  <a:cubicBezTo>
                    <a:pt x="0" y="11432"/>
                    <a:pt x="165" y="11453"/>
                    <a:pt x="349" y="11474"/>
                  </a:cubicBezTo>
                  <a:cubicBezTo>
                    <a:pt x="637" y="11494"/>
                    <a:pt x="945" y="11556"/>
                    <a:pt x="1253" y="11638"/>
                  </a:cubicBezTo>
                  <a:cubicBezTo>
                    <a:pt x="2608" y="11946"/>
                    <a:pt x="3840" y="12562"/>
                    <a:pt x="4949" y="13383"/>
                  </a:cubicBezTo>
                  <a:cubicBezTo>
                    <a:pt x="5584" y="13870"/>
                    <a:pt x="6246" y="14089"/>
                    <a:pt x="6945" y="14089"/>
                  </a:cubicBezTo>
                  <a:cubicBezTo>
                    <a:pt x="7310" y="14089"/>
                    <a:pt x="7684" y="14030"/>
                    <a:pt x="8071" y="13917"/>
                  </a:cubicBezTo>
                  <a:cubicBezTo>
                    <a:pt x="8215" y="13876"/>
                    <a:pt x="8358" y="13876"/>
                    <a:pt x="8543" y="13815"/>
                  </a:cubicBezTo>
                  <a:lnTo>
                    <a:pt x="8543" y="13815"/>
                  </a:lnTo>
                  <a:cubicBezTo>
                    <a:pt x="8379" y="14143"/>
                    <a:pt x="8256" y="14431"/>
                    <a:pt x="8112" y="14739"/>
                  </a:cubicBezTo>
                  <a:cubicBezTo>
                    <a:pt x="8234" y="14778"/>
                    <a:pt x="8350" y="14794"/>
                    <a:pt x="8461" y="14794"/>
                  </a:cubicBezTo>
                  <a:cubicBezTo>
                    <a:pt x="8927" y="14794"/>
                    <a:pt x="9311" y="14513"/>
                    <a:pt x="9775" y="14513"/>
                  </a:cubicBezTo>
                  <a:cubicBezTo>
                    <a:pt x="9755" y="14903"/>
                    <a:pt x="9714" y="15273"/>
                    <a:pt x="9714" y="15663"/>
                  </a:cubicBezTo>
                  <a:cubicBezTo>
                    <a:pt x="9714" y="15786"/>
                    <a:pt x="9775" y="15950"/>
                    <a:pt x="9816" y="16094"/>
                  </a:cubicBezTo>
                  <a:cubicBezTo>
                    <a:pt x="9981" y="16053"/>
                    <a:pt x="10166" y="16033"/>
                    <a:pt x="10268" y="15950"/>
                  </a:cubicBezTo>
                  <a:cubicBezTo>
                    <a:pt x="10535" y="15724"/>
                    <a:pt x="10823" y="15478"/>
                    <a:pt x="11151" y="15170"/>
                  </a:cubicBezTo>
                  <a:lnTo>
                    <a:pt x="11151" y="15170"/>
                  </a:lnTo>
                  <a:cubicBezTo>
                    <a:pt x="11316" y="15766"/>
                    <a:pt x="11192" y="16197"/>
                    <a:pt x="10843" y="16710"/>
                  </a:cubicBezTo>
                  <a:cubicBezTo>
                    <a:pt x="10371" y="17532"/>
                    <a:pt x="9796" y="18312"/>
                    <a:pt x="9077" y="18969"/>
                  </a:cubicBezTo>
                  <a:cubicBezTo>
                    <a:pt x="8995" y="19051"/>
                    <a:pt x="8892" y="19133"/>
                    <a:pt x="8872" y="19195"/>
                  </a:cubicBezTo>
                  <a:cubicBezTo>
                    <a:pt x="8851" y="19298"/>
                    <a:pt x="8872" y="19462"/>
                    <a:pt x="8933" y="19544"/>
                  </a:cubicBezTo>
                  <a:cubicBezTo>
                    <a:pt x="8959" y="19570"/>
                    <a:pt x="9031" y="19587"/>
                    <a:pt x="9097" y="19587"/>
                  </a:cubicBezTo>
                  <a:cubicBezTo>
                    <a:pt x="9138" y="19587"/>
                    <a:pt x="9177" y="19580"/>
                    <a:pt x="9200" y="19565"/>
                  </a:cubicBezTo>
                  <a:cubicBezTo>
                    <a:pt x="9385" y="19462"/>
                    <a:pt x="9508" y="19339"/>
                    <a:pt x="9652" y="19195"/>
                  </a:cubicBezTo>
                  <a:cubicBezTo>
                    <a:pt x="11028" y="17840"/>
                    <a:pt x="11932" y="16156"/>
                    <a:pt x="12527" y="14328"/>
                  </a:cubicBezTo>
                  <a:cubicBezTo>
                    <a:pt x="13082" y="12624"/>
                    <a:pt x="13349" y="10940"/>
                    <a:pt x="13082" y="9173"/>
                  </a:cubicBezTo>
                  <a:cubicBezTo>
                    <a:pt x="12938" y="8106"/>
                    <a:pt x="12774" y="7079"/>
                    <a:pt x="12938" y="6031"/>
                  </a:cubicBezTo>
                  <a:cubicBezTo>
                    <a:pt x="13145" y="4696"/>
                    <a:pt x="13869" y="3980"/>
                    <a:pt x="15110" y="3980"/>
                  </a:cubicBezTo>
                  <a:cubicBezTo>
                    <a:pt x="15224" y="3980"/>
                    <a:pt x="15342" y="3986"/>
                    <a:pt x="15464" y="3998"/>
                  </a:cubicBezTo>
                  <a:cubicBezTo>
                    <a:pt x="15669" y="4039"/>
                    <a:pt x="15875" y="4081"/>
                    <a:pt x="16059" y="4163"/>
                  </a:cubicBezTo>
                  <a:cubicBezTo>
                    <a:pt x="16473" y="4322"/>
                    <a:pt x="16924" y="4382"/>
                    <a:pt x="17374" y="4382"/>
                  </a:cubicBezTo>
                  <a:cubicBezTo>
                    <a:pt x="17504" y="4382"/>
                    <a:pt x="17635" y="4377"/>
                    <a:pt x="17764" y="4368"/>
                  </a:cubicBezTo>
                  <a:cubicBezTo>
                    <a:pt x="18216" y="4306"/>
                    <a:pt x="18647" y="4245"/>
                    <a:pt x="18955" y="3772"/>
                  </a:cubicBezTo>
                  <a:cubicBezTo>
                    <a:pt x="18832" y="3670"/>
                    <a:pt x="18750" y="3567"/>
                    <a:pt x="18626" y="3526"/>
                  </a:cubicBezTo>
                  <a:cubicBezTo>
                    <a:pt x="18134" y="3259"/>
                    <a:pt x="17661" y="3033"/>
                    <a:pt x="17168" y="2766"/>
                  </a:cubicBezTo>
                  <a:cubicBezTo>
                    <a:pt x="16799" y="2561"/>
                    <a:pt x="16634" y="2294"/>
                    <a:pt x="16491" y="1883"/>
                  </a:cubicBezTo>
                  <a:cubicBezTo>
                    <a:pt x="16244" y="980"/>
                    <a:pt x="15649" y="302"/>
                    <a:pt x="14704" y="97"/>
                  </a:cubicBezTo>
                  <a:cubicBezTo>
                    <a:pt x="14410" y="32"/>
                    <a:pt x="14121" y="1"/>
                    <a:pt x="13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1"/>
            <p:cNvSpPr/>
            <p:nvPr/>
          </p:nvSpPr>
          <p:spPr>
            <a:xfrm>
              <a:off x="8546500" y="3164025"/>
              <a:ext cx="30825" cy="28775"/>
            </a:xfrm>
            <a:custGeom>
              <a:rect b="b" l="l" r="r" t="t"/>
              <a:pathLst>
                <a:path extrusionOk="0" h="1151" w="1233">
                  <a:moveTo>
                    <a:pt x="637" y="0"/>
                  </a:moveTo>
                  <a:cubicBezTo>
                    <a:pt x="329" y="0"/>
                    <a:pt x="41" y="247"/>
                    <a:pt x="21" y="555"/>
                  </a:cubicBezTo>
                  <a:cubicBezTo>
                    <a:pt x="0" y="863"/>
                    <a:pt x="247" y="1150"/>
                    <a:pt x="575" y="1150"/>
                  </a:cubicBezTo>
                  <a:cubicBezTo>
                    <a:pt x="924" y="1150"/>
                    <a:pt x="1191" y="924"/>
                    <a:pt x="1191" y="575"/>
                  </a:cubicBezTo>
                  <a:cubicBezTo>
                    <a:pt x="1232" y="267"/>
                    <a:pt x="945" y="0"/>
                    <a:pt x="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3" name="Google Shape;2513;p41"/>
          <p:cNvGrpSpPr/>
          <p:nvPr/>
        </p:nvGrpSpPr>
        <p:grpSpPr>
          <a:xfrm>
            <a:off x="8204790" y="3953788"/>
            <a:ext cx="485700" cy="460925"/>
            <a:chOff x="1971500" y="4093125"/>
            <a:chExt cx="485700" cy="460925"/>
          </a:xfrm>
        </p:grpSpPr>
        <p:sp>
          <p:nvSpPr>
            <p:cNvPr id="2514" name="Google Shape;2514;p41"/>
            <p:cNvSpPr/>
            <p:nvPr/>
          </p:nvSpPr>
          <p:spPr>
            <a:xfrm flipH="1">
              <a:off x="1971500" y="4093125"/>
              <a:ext cx="485700" cy="457175"/>
            </a:xfrm>
            <a:custGeom>
              <a:rect b="b" l="l" r="r" t="t"/>
              <a:pathLst>
                <a:path extrusionOk="0" h="18287" w="19428">
                  <a:moveTo>
                    <a:pt x="15443" y="3188"/>
                  </a:moveTo>
                  <a:cubicBezTo>
                    <a:pt x="15623" y="3389"/>
                    <a:pt x="15726" y="3486"/>
                    <a:pt x="15820" y="3486"/>
                  </a:cubicBezTo>
                  <a:cubicBezTo>
                    <a:pt x="15910" y="3486"/>
                    <a:pt x="15991" y="3399"/>
                    <a:pt x="16121" y="3229"/>
                  </a:cubicBezTo>
                  <a:lnTo>
                    <a:pt x="18277" y="4236"/>
                  </a:lnTo>
                  <a:cubicBezTo>
                    <a:pt x="18219" y="4245"/>
                    <a:pt x="18162" y="4249"/>
                    <a:pt x="18106" y="4249"/>
                  </a:cubicBezTo>
                  <a:cubicBezTo>
                    <a:pt x="17645" y="4249"/>
                    <a:pt x="17238" y="3974"/>
                    <a:pt x="16799" y="3846"/>
                  </a:cubicBezTo>
                  <a:cubicBezTo>
                    <a:pt x="16306" y="3722"/>
                    <a:pt x="15792" y="3579"/>
                    <a:pt x="15197" y="3414"/>
                  </a:cubicBezTo>
                  <a:cubicBezTo>
                    <a:pt x="15340" y="3312"/>
                    <a:pt x="15402" y="3271"/>
                    <a:pt x="15443" y="3188"/>
                  </a:cubicBezTo>
                  <a:close/>
                  <a:moveTo>
                    <a:pt x="15030" y="4005"/>
                  </a:moveTo>
                  <a:cubicBezTo>
                    <a:pt x="15248" y="4005"/>
                    <a:pt x="15577" y="4102"/>
                    <a:pt x="16080" y="4297"/>
                  </a:cubicBezTo>
                  <a:lnTo>
                    <a:pt x="14642" y="4297"/>
                  </a:lnTo>
                  <a:cubicBezTo>
                    <a:pt x="14704" y="4102"/>
                    <a:pt x="14812" y="4005"/>
                    <a:pt x="15030" y="4005"/>
                  </a:cubicBezTo>
                  <a:close/>
                  <a:moveTo>
                    <a:pt x="12962" y="0"/>
                  </a:moveTo>
                  <a:cubicBezTo>
                    <a:pt x="11886" y="0"/>
                    <a:pt x="10870" y="528"/>
                    <a:pt x="10165" y="1504"/>
                  </a:cubicBezTo>
                  <a:cubicBezTo>
                    <a:pt x="9652" y="2264"/>
                    <a:pt x="9323" y="3045"/>
                    <a:pt x="9118" y="3928"/>
                  </a:cubicBezTo>
                  <a:cubicBezTo>
                    <a:pt x="8748" y="5509"/>
                    <a:pt x="8440" y="7131"/>
                    <a:pt x="8112" y="8733"/>
                  </a:cubicBezTo>
                  <a:cubicBezTo>
                    <a:pt x="7906" y="9698"/>
                    <a:pt x="7681" y="10643"/>
                    <a:pt x="7270" y="11547"/>
                  </a:cubicBezTo>
                  <a:cubicBezTo>
                    <a:pt x="6941" y="12265"/>
                    <a:pt x="6428" y="12840"/>
                    <a:pt x="5668" y="13169"/>
                  </a:cubicBezTo>
                  <a:cubicBezTo>
                    <a:pt x="5257" y="13354"/>
                    <a:pt x="4847" y="13559"/>
                    <a:pt x="4477" y="13785"/>
                  </a:cubicBezTo>
                  <a:cubicBezTo>
                    <a:pt x="2978" y="14606"/>
                    <a:pt x="1602" y="15613"/>
                    <a:pt x="370" y="16783"/>
                  </a:cubicBezTo>
                  <a:cubicBezTo>
                    <a:pt x="226" y="16948"/>
                    <a:pt x="0" y="17091"/>
                    <a:pt x="205" y="17297"/>
                  </a:cubicBezTo>
                  <a:cubicBezTo>
                    <a:pt x="268" y="17373"/>
                    <a:pt x="330" y="17402"/>
                    <a:pt x="391" y="17402"/>
                  </a:cubicBezTo>
                  <a:cubicBezTo>
                    <a:pt x="510" y="17402"/>
                    <a:pt x="624" y="17289"/>
                    <a:pt x="719" y="17194"/>
                  </a:cubicBezTo>
                  <a:lnTo>
                    <a:pt x="801" y="17132"/>
                  </a:lnTo>
                  <a:cubicBezTo>
                    <a:pt x="2321" y="15715"/>
                    <a:pt x="3984" y="14586"/>
                    <a:pt x="5832" y="13703"/>
                  </a:cubicBezTo>
                  <a:cubicBezTo>
                    <a:pt x="6797" y="13251"/>
                    <a:pt x="7496" y="12532"/>
                    <a:pt x="7865" y="11526"/>
                  </a:cubicBezTo>
                  <a:cubicBezTo>
                    <a:pt x="8173" y="10684"/>
                    <a:pt x="8399" y="9801"/>
                    <a:pt x="8605" y="8939"/>
                  </a:cubicBezTo>
                  <a:cubicBezTo>
                    <a:pt x="8954" y="7378"/>
                    <a:pt x="9241" y="5755"/>
                    <a:pt x="9611" y="4195"/>
                  </a:cubicBezTo>
                  <a:cubicBezTo>
                    <a:pt x="9734" y="3538"/>
                    <a:pt x="10022" y="2901"/>
                    <a:pt x="10330" y="2305"/>
                  </a:cubicBezTo>
                  <a:cubicBezTo>
                    <a:pt x="10535" y="1895"/>
                    <a:pt x="10843" y="1525"/>
                    <a:pt x="11192" y="1217"/>
                  </a:cubicBezTo>
                  <a:cubicBezTo>
                    <a:pt x="11700" y="769"/>
                    <a:pt x="12334" y="560"/>
                    <a:pt x="12954" y="560"/>
                  </a:cubicBezTo>
                  <a:cubicBezTo>
                    <a:pt x="13813" y="560"/>
                    <a:pt x="14644" y="962"/>
                    <a:pt x="15073" y="1689"/>
                  </a:cubicBezTo>
                  <a:cubicBezTo>
                    <a:pt x="15402" y="2244"/>
                    <a:pt x="15382" y="2593"/>
                    <a:pt x="14889" y="2983"/>
                  </a:cubicBezTo>
                  <a:cubicBezTo>
                    <a:pt x="14355" y="3394"/>
                    <a:pt x="14006" y="3825"/>
                    <a:pt x="14026" y="4462"/>
                  </a:cubicBezTo>
                  <a:cubicBezTo>
                    <a:pt x="13500" y="4704"/>
                    <a:pt x="13072" y="4831"/>
                    <a:pt x="12686" y="4831"/>
                  </a:cubicBezTo>
                  <a:cubicBezTo>
                    <a:pt x="12123" y="4831"/>
                    <a:pt x="11650" y="4562"/>
                    <a:pt x="11090" y="3989"/>
                  </a:cubicBezTo>
                  <a:cubicBezTo>
                    <a:pt x="11048" y="3928"/>
                    <a:pt x="11007" y="3846"/>
                    <a:pt x="10966" y="3846"/>
                  </a:cubicBezTo>
                  <a:cubicBezTo>
                    <a:pt x="10907" y="3834"/>
                    <a:pt x="10827" y="3822"/>
                    <a:pt x="10762" y="3822"/>
                  </a:cubicBezTo>
                  <a:cubicBezTo>
                    <a:pt x="10715" y="3822"/>
                    <a:pt x="10676" y="3828"/>
                    <a:pt x="10658" y="3846"/>
                  </a:cubicBezTo>
                  <a:cubicBezTo>
                    <a:pt x="10617" y="3907"/>
                    <a:pt x="10576" y="4051"/>
                    <a:pt x="10617" y="4154"/>
                  </a:cubicBezTo>
                  <a:cubicBezTo>
                    <a:pt x="10658" y="4297"/>
                    <a:pt x="10761" y="4400"/>
                    <a:pt x="10864" y="4503"/>
                  </a:cubicBezTo>
                  <a:cubicBezTo>
                    <a:pt x="11274" y="4955"/>
                    <a:pt x="11788" y="5242"/>
                    <a:pt x="12486" y="5365"/>
                  </a:cubicBezTo>
                  <a:cubicBezTo>
                    <a:pt x="11398" y="6803"/>
                    <a:pt x="11048" y="8363"/>
                    <a:pt x="11254" y="10068"/>
                  </a:cubicBezTo>
                  <a:cubicBezTo>
                    <a:pt x="11315" y="11033"/>
                    <a:pt x="11521" y="12019"/>
                    <a:pt x="11665" y="12984"/>
                  </a:cubicBezTo>
                  <a:cubicBezTo>
                    <a:pt x="11870" y="14586"/>
                    <a:pt x="12240" y="16147"/>
                    <a:pt x="11973" y="17769"/>
                  </a:cubicBezTo>
                  <a:cubicBezTo>
                    <a:pt x="11911" y="17974"/>
                    <a:pt x="11829" y="18221"/>
                    <a:pt x="12137" y="18282"/>
                  </a:cubicBezTo>
                  <a:cubicBezTo>
                    <a:pt x="12160" y="18285"/>
                    <a:pt x="12181" y="18287"/>
                    <a:pt x="12201" y="18287"/>
                  </a:cubicBezTo>
                  <a:cubicBezTo>
                    <a:pt x="12445" y="18287"/>
                    <a:pt x="12448" y="18062"/>
                    <a:pt x="12486" y="17872"/>
                  </a:cubicBezTo>
                  <a:cubicBezTo>
                    <a:pt x="12506" y="17564"/>
                    <a:pt x="12589" y="17256"/>
                    <a:pt x="12548" y="16948"/>
                  </a:cubicBezTo>
                  <a:cubicBezTo>
                    <a:pt x="12506" y="16044"/>
                    <a:pt x="12445" y="15140"/>
                    <a:pt x="12342" y="14257"/>
                  </a:cubicBezTo>
                  <a:cubicBezTo>
                    <a:pt x="12178" y="12881"/>
                    <a:pt x="11911" y="11526"/>
                    <a:pt x="11767" y="10171"/>
                  </a:cubicBezTo>
                  <a:cubicBezTo>
                    <a:pt x="11603" y="8713"/>
                    <a:pt x="11890" y="7337"/>
                    <a:pt x="12650" y="6084"/>
                  </a:cubicBezTo>
                  <a:cubicBezTo>
                    <a:pt x="13164" y="5242"/>
                    <a:pt x="13965" y="4934"/>
                    <a:pt x="14807" y="4872"/>
                  </a:cubicBezTo>
                  <a:cubicBezTo>
                    <a:pt x="15133" y="4857"/>
                    <a:pt x="15459" y="4850"/>
                    <a:pt x="15783" y="4850"/>
                  </a:cubicBezTo>
                  <a:cubicBezTo>
                    <a:pt x="16724" y="4850"/>
                    <a:pt x="17659" y="4903"/>
                    <a:pt x="18606" y="4934"/>
                  </a:cubicBezTo>
                  <a:cubicBezTo>
                    <a:pt x="18722" y="4948"/>
                    <a:pt x="18848" y="4963"/>
                    <a:pt x="18963" y="4963"/>
                  </a:cubicBezTo>
                  <a:cubicBezTo>
                    <a:pt x="19011" y="4963"/>
                    <a:pt x="19056" y="4961"/>
                    <a:pt x="19099" y="4955"/>
                  </a:cubicBezTo>
                  <a:cubicBezTo>
                    <a:pt x="19366" y="4934"/>
                    <a:pt x="19427" y="4749"/>
                    <a:pt x="19366" y="4523"/>
                  </a:cubicBezTo>
                  <a:cubicBezTo>
                    <a:pt x="19222" y="4195"/>
                    <a:pt x="18996" y="3928"/>
                    <a:pt x="18667" y="3784"/>
                  </a:cubicBezTo>
                  <a:cubicBezTo>
                    <a:pt x="18339" y="3620"/>
                    <a:pt x="17969" y="3496"/>
                    <a:pt x="17640" y="3353"/>
                  </a:cubicBezTo>
                  <a:cubicBezTo>
                    <a:pt x="16757" y="3004"/>
                    <a:pt x="16080" y="2429"/>
                    <a:pt x="15628" y="1566"/>
                  </a:cubicBezTo>
                  <a:cubicBezTo>
                    <a:pt x="15279" y="827"/>
                    <a:pt x="14683" y="334"/>
                    <a:pt x="13882" y="129"/>
                  </a:cubicBezTo>
                  <a:cubicBezTo>
                    <a:pt x="13575" y="43"/>
                    <a:pt x="13266" y="0"/>
                    <a:pt x="12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1"/>
            <p:cNvSpPr/>
            <p:nvPr/>
          </p:nvSpPr>
          <p:spPr>
            <a:xfrm flipH="1">
              <a:off x="2229750" y="4470550"/>
              <a:ext cx="153525" cy="83500"/>
            </a:xfrm>
            <a:custGeom>
              <a:rect b="b" l="l" r="r" t="t"/>
              <a:pathLst>
                <a:path extrusionOk="0" h="3340" w="6141">
                  <a:moveTo>
                    <a:pt x="3705" y="1"/>
                  </a:moveTo>
                  <a:cubicBezTo>
                    <a:pt x="3199" y="1"/>
                    <a:pt x="2730" y="199"/>
                    <a:pt x="2280" y="434"/>
                  </a:cubicBezTo>
                  <a:cubicBezTo>
                    <a:pt x="1438" y="1029"/>
                    <a:pt x="760" y="1768"/>
                    <a:pt x="123" y="2549"/>
                  </a:cubicBezTo>
                  <a:cubicBezTo>
                    <a:pt x="82" y="2590"/>
                    <a:pt x="0" y="2672"/>
                    <a:pt x="0" y="2754"/>
                  </a:cubicBezTo>
                  <a:cubicBezTo>
                    <a:pt x="0" y="2836"/>
                    <a:pt x="0" y="3001"/>
                    <a:pt x="41" y="3021"/>
                  </a:cubicBezTo>
                  <a:cubicBezTo>
                    <a:pt x="108" y="3061"/>
                    <a:pt x="200" y="3084"/>
                    <a:pt x="279" y="3084"/>
                  </a:cubicBezTo>
                  <a:cubicBezTo>
                    <a:pt x="322" y="3084"/>
                    <a:pt x="361" y="3077"/>
                    <a:pt x="390" y="3062"/>
                  </a:cubicBezTo>
                  <a:cubicBezTo>
                    <a:pt x="514" y="2980"/>
                    <a:pt x="616" y="2816"/>
                    <a:pt x="719" y="2693"/>
                  </a:cubicBezTo>
                  <a:cubicBezTo>
                    <a:pt x="1335" y="1994"/>
                    <a:pt x="1951" y="1317"/>
                    <a:pt x="2752" y="824"/>
                  </a:cubicBezTo>
                  <a:cubicBezTo>
                    <a:pt x="3077" y="623"/>
                    <a:pt x="3430" y="524"/>
                    <a:pt x="3775" y="524"/>
                  </a:cubicBezTo>
                  <a:cubicBezTo>
                    <a:pt x="4171" y="524"/>
                    <a:pt x="4559" y="654"/>
                    <a:pt x="4888" y="906"/>
                  </a:cubicBezTo>
                  <a:cubicBezTo>
                    <a:pt x="5257" y="1173"/>
                    <a:pt x="5504" y="1543"/>
                    <a:pt x="5422" y="1994"/>
                  </a:cubicBezTo>
                  <a:cubicBezTo>
                    <a:pt x="5360" y="2302"/>
                    <a:pt x="5237" y="2610"/>
                    <a:pt x="5114" y="2918"/>
                  </a:cubicBezTo>
                  <a:cubicBezTo>
                    <a:pt x="5032" y="3103"/>
                    <a:pt x="5032" y="3288"/>
                    <a:pt x="5216" y="3329"/>
                  </a:cubicBezTo>
                  <a:cubicBezTo>
                    <a:pt x="5231" y="3337"/>
                    <a:pt x="5250" y="3340"/>
                    <a:pt x="5271" y="3340"/>
                  </a:cubicBezTo>
                  <a:cubicBezTo>
                    <a:pt x="5367" y="3340"/>
                    <a:pt x="5511" y="3270"/>
                    <a:pt x="5545" y="3185"/>
                  </a:cubicBezTo>
                  <a:cubicBezTo>
                    <a:pt x="6120" y="2343"/>
                    <a:pt x="6141" y="1255"/>
                    <a:pt x="5257" y="536"/>
                  </a:cubicBezTo>
                  <a:cubicBezTo>
                    <a:pt x="4826" y="187"/>
                    <a:pt x="4333" y="23"/>
                    <a:pt x="3779" y="2"/>
                  </a:cubicBezTo>
                  <a:cubicBezTo>
                    <a:pt x="3754" y="1"/>
                    <a:pt x="3729" y="1"/>
                    <a:pt x="3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1"/>
            <p:cNvSpPr/>
            <p:nvPr/>
          </p:nvSpPr>
          <p:spPr>
            <a:xfrm flipH="1">
              <a:off x="2210750" y="4263175"/>
              <a:ext cx="81150" cy="179850"/>
            </a:xfrm>
            <a:custGeom>
              <a:rect b="b" l="l" r="r" t="t"/>
              <a:pathLst>
                <a:path extrusionOk="0" h="7194" w="3246">
                  <a:moveTo>
                    <a:pt x="2937" y="1"/>
                  </a:moveTo>
                  <a:cubicBezTo>
                    <a:pt x="2835" y="103"/>
                    <a:pt x="2711" y="186"/>
                    <a:pt x="2670" y="288"/>
                  </a:cubicBezTo>
                  <a:cubicBezTo>
                    <a:pt x="2588" y="411"/>
                    <a:pt x="2588" y="576"/>
                    <a:pt x="2568" y="699"/>
                  </a:cubicBezTo>
                  <a:cubicBezTo>
                    <a:pt x="2362" y="1685"/>
                    <a:pt x="2177" y="2753"/>
                    <a:pt x="1911" y="3738"/>
                  </a:cubicBezTo>
                  <a:cubicBezTo>
                    <a:pt x="1602" y="4929"/>
                    <a:pt x="1253" y="6079"/>
                    <a:pt x="103" y="6778"/>
                  </a:cubicBezTo>
                  <a:cubicBezTo>
                    <a:pt x="21" y="6819"/>
                    <a:pt x="21" y="7004"/>
                    <a:pt x="1" y="7127"/>
                  </a:cubicBezTo>
                  <a:cubicBezTo>
                    <a:pt x="101" y="7160"/>
                    <a:pt x="216" y="7194"/>
                    <a:pt x="310" y="7194"/>
                  </a:cubicBezTo>
                  <a:cubicBezTo>
                    <a:pt x="331" y="7194"/>
                    <a:pt x="351" y="7192"/>
                    <a:pt x="370" y="7188"/>
                  </a:cubicBezTo>
                  <a:cubicBezTo>
                    <a:pt x="514" y="7168"/>
                    <a:pt x="637" y="7086"/>
                    <a:pt x="740" y="6983"/>
                  </a:cubicBezTo>
                  <a:cubicBezTo>
                    <a:pt x="1069" y="6634"/>
                    <a:pt x="1459" y="6264"/>
                    <a:pt x="1685" y="5854"/>
                  </a:cubicBezTo>
                  <a:cubicBezTo>
                    <a:pt x="1972" y="5340"/>
                    <a:pt x="2198" y="4786"/>
                    <a:pt x="2362" y="4211"/>
                  </a:cubicBezTo>
                  <a:cubicBezTo>
                    <a:pt x="2691" y="2958"/>
                    <a:pt x="2937" y="1664"/>
                    <a:pt x="3245" y="30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1"/>
            <p:cNvSpPr/>
            <p:nvPr/>
          </p:nvSpPr>
          <p:spPr>
            <a:xfrm flipH="1">
              <a:off x="2108075" y="4128675"/>
              <a:ext cx="31350" cy="31325"/>
            </a:xfrm>
            <a:custGeom>
              <a:rect b="b" l="l" r="r" t="t"/>
              <a:pathLst>
                <a:path extrusionOk="0" h="1253" w="1254">
                  <a:moveTo>
                    <a:pt x="637" y="0"/>
                  </a:moveTo>
                  <a:cubicBezTo>
                    <a:pt x="309" y="0"/>
                    <a:pt x="62" y="267"/>
                    <a:pt x="1" y="637"/>
                  </a:cubicBezTo>
                  <a:cubicBezTo>
                    <a:pt x="1" y="986"/>
                    <a:pt x="268" y="1253"/>
                    <a:pt x="617" y="1253"/>
                  </a:cubicBezTo>
                  <a:cubicBezTo>
                    <a:pt x="987" y="1253"/>
                    <a:pt x="1254" y="965"/>
                    <a:pt x="1254" y="637"/>
                  </a:cubicBezTo>
                  <a:cubicBezTo>
                    <a:pt x="1254" y="329"/>
                    <a:pt x="946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1"/>
            <p:cNvSpPr/>
            <p:nvPr/>
          </p:nvSpPr>
          <p:spPr>
            <a:xfrm flipH="1">
              <a:off x="2203575" y="4232275"/>
              <a:ext cx="16375" cy="17575"/>
            </a:xfrm>
            <a:custGeom>
              <a:rect b="b" l="l" r="r" t="t"/>
              <a:pathLst>
                <a:path extrusionOk="0" h="703" w="655">
                  <a:moveTo>
                    <a:pt x="292" y="0"/>
                  </a:moveTo>
                  <a:cubicBezTo>
                    <a:pt x="140" y="0"/>
                    <a:pt x="1" y="245"/>
                    <a:pt x="39" y="436"/>
                  </a:cubicBezTo>
                  <a:cubicBezTo>
                    <a:pt x="59" y="539"/>
                    <a:pt x="183" y="621"/>
                    <a:pt x="306" y="703"/>
                  </a:cubicBezTo>
                  <a:cubicBezTo>
                    <a:pt x="408" y="580"/>
                    <a:pt x="511" y="477"/>
                    <a:pt x="655" y="292"/>
                  </a:cubicBezTo>
                  <a:cubicBezTo>
                    <a:pt x="511" y="169"/>
                    <a:pt x="429" y="66"/>
                    <a:pt x="326" y="5"/>
                  </a:cubicBezTo>
                  <a:cubicBezTo>
                    <a:pt x="315" y="2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9" name="Google Shape;2519;p4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10" y="1355975"/>
            <a:ext cx="4714876" cy="289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p41"/>
          <p:cNvSpPr txBox="1"/>
          <p:nvPr/>
        </p:nvSpPr>
        <p:spPr>
          <a:xfrm>
            <a:off x="1406048" y="4276700"/>
            <a:ext cx="2809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5" name="Google Shape;2525;p42"/>
          <p:cNvGrpSpPr/>
          <p:nvPr/>
        </p:nvGrpSpPr>
        <p:grpSpPr>
          <a:xfrm>
            <a:off x="3764055" y="1010537"/>
            <a:ext cx="1615889" cy="3784513"/>
            <a:chOff x="4353550" y="1908025"/>
            <a:chExt cx="1167550" cy="2734475"/>
          </a:xfrm>
        </p:grpSpPr>
        <p:sp>
          <p:nvSpPr>
            <p:cNvPr id="2526" name="Google Shape;2526;p42"/>
            <p:cNvSpPr/>
            <p:nvPr/>
          </p:nvSpPr>
          <p:spPr>
            <a:xfrm>
              <a:off x="5191700" y="2020875"/>
              <a:ext cx="63875" cy="153525"/>
            </a:xfrm>
            <a:custGeom>
              <a:rect b="b" l="l" r="r" t="t"/>
              <a:pathLst>
                <a:path extrusionOk="0" h="6141" w="2555">
                  <a:moveTo>
                    <a:pt x="2281" y="0"/>
                  </a:moveTo>
                  <a:cubicBezTo>
                    <a:pt x="2281" y="0"/>
                    <a:pt x="1" y="2097"/>
                    <a:pt x="579" y="6140"/>
                  </a:cubicBezTo>
                  <a:lnTo>
                    <a:pt x="913" y="6140"/>
                  </a:lnTo>
                  <a:cubicBezTo>
                    <a:pt x="974" y="6018"/>
                    <a:pt x="427" y="2857"/>
                    <a:pt x="2554" y="365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5156750" y="1968425"/>
              <a:ext cx="57025" cy="198375"/>
            </a:xfrm>
            <a:custGeom>
              <a:rect b="b" l="l" r="r" t="t"/>
              <a:pathLst>
                <a:path extrusionOk="0" h="7935" w="2281">
                  <a:moveTo>
                    <a:pt x="2007" y="1"/>
                  </a:moveTo>
                  <a:cubicBezTo>
                    <a:pt x="2007" y="1"/>
                    <a:pt x="1" y="3831"/>
                    <a:pt x="1460" y="7934"/>
                  </a:cubicBezTo>
                  <a:lnTo>
                    <a:pt x="1673" y="7873"/>
                  </a:lnTo>
                  <a:cubicBezTo>
                    <a:pt x="1673" y="7873"/>
                    <a:pt x="548" y="4287"/>
                    <a:pt x="2280" y="366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5138525" y="1968425"/>
              <a:ext cx="54725" cy="198375"/>
            </a:xfrm>
            <a:custGeom>
              <a:rect b="b" l="l" r="r" t="t"/>
              <a:pathLst>
                <a:path extrusionOk="0" h="7935" w="2189">
                  <a:moveTo>
                    <a:pt x="669" y="1"/>
                  </a:moveTo>
                  <a:lnTo>
                    <a:pt x="243" y="92"/>
                  </a:lnTo>
                  <a:cubicBezTo>
                    <a:pt x="0" y="3952"/>
                    <a:pt x="1915" y="7934"/>
                    <a:pt x="1915" y="7934"/>
                  </a:cubicBezTo>
                  <a:lnTo>
                    <a:pt x="2189" y="7934"/>
                  </a:lnTo>
                  <a:cubicBezTo>
                    <a:pt x="243" y="3588"/>
                    <a:pt x="669" y="1"/>
                    <a:pt x="669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5010850" y="2082425"/>
              <a:ext cx="183925" cy="96525"/>
            </a:xfrm>
            <a:custGeom>
              <a:rect b="b" l="l" r="r" t="t"/>
              <a:pathLst>
                <a:path extrusionOk="0" h="3861" w="7357">
                  <a:moveTo>
                    <a:pt x="183" y="0"/>
                  </a:moveTo>
                  <a:lnTo>
                    <a:pt x="1" y="335"/>
                  </a:lnTo>
                  <a:cubicBezTo>
                    <a:pt x="2888" y="2888"/>
                    <a:pt x="7205" y="3860"/>
                    <a:pt x="7205" y="3860"/>
                  </a:cubicBezTo>
                  <a:lnTo>
                    <a:pt x="7357" y="3678"/>
                  </a:lnTo>
                  <a:cubicBezTo>
                    <a:pt x="2767" y="2523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5087600" y="1996550"/>
              <a:ext cx="91975" cy="174050"/>
            </a:xfrm>
            <a:custGeom>
              <a:rect b="b" l="l" r="r" t="t"/>
              <a:pathLst>
                <a:path extrusionOk="0" h="6962" w="3679">
                  <a:moveTo>
                    <a:pt x="1" y="0"/>
                  </a:moveTo>
                  <a:lnTo>
                    <a:pt x="1" y="0"/>
                  </a:lnTo>
                  <a:cubicBezTo>
                    <a:pt x="761" y="2827"/>
                    <a:pt x="3405" y="6961"/>
                    <a:pt x="3405" y="6961"/>
                  </a:cubicBezTo>
                  <a:lnTo>
                    <a:pt x="3679" y="6809"/>
                  </a:lnTo>
                  <a:cubicBezTo>
                    <a:pt x="1490" y="3648"/>
                    <a:pt x="426" y="152"/>
                    <a:pt x="426" y="1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5046575" y="2031500"/>
              <a:ext cx="139850" cy="139850"/>
            </a:xfrm>
            <a:custGeom>
              <a:rect b="b" l="l" r="r" t="t"/>
              <a:pathLst>
                <a:path extrusionOk="0" h="5594" w="5594">
                  <a:moveTo>
                    <a:pt x="304" y="1"/>
                  </a:moveTo>
                  <a:lnTo>
                    <a:pt x="0" y="305"/>
                  </a:lnTo>
                  <a:cubicBezTo>
                    <a:pt x="2706" y="4195"/>
                    <a:pt x="5320" y="5593"/>
                    <a:pt x="5320" y="5593"/>
                  </a:cubicBezTo>
                  <a:lnTo>
                    <a:pt x="5593" y="5441"/>
                  </a:lnTo>
                  <a:cubicBezTo>
                    <a:pt x="3496" y="4408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4540350" y="2160225"/>
              <a:ext cx="855050" cy="1326800"/>
            </a:xfrm>
            <a:custGeom>
              <a:rect b="b" l="l" r="r" t="t"/>
              <a:pathLst>
                <a:path extrusionOk="0" h="53072" w="34202">
                  <a:moveTo>
                    <a:pt x="26965" y="0"/>
                  </a:moveTo>
                  <a:cubicBezTo>
                    <a:pt x="24366" y="0"/>
                    <a:pt x="21631" y="1126"/>
                    <a:pt x="19945" y="3575"/>
                  </a:cubicBezTo>
                  <a:cubicBezTo>
                    <a:pt x="15781" y="9594"/>
                    <a:pt x="17787" y="16281"/>
                    <a:pt x="20553" y="18530"/>
                  </a:cubicBezTo>
                  <a:cubicBezTo>
                    <a:pt x="23319" y="20749"/>
                    <a:pt x="24839" y="24548"/>
                    <a:pt x="18730" y="27952"/>
                  </a:cubicBezTo>
                  <a:cubicBezTo>
                    <a:pt x="12620" y="31418"/>
                    <a:pt x="2316" y="38287"/>
                    <a:pt x="948" y="46007"/>
                  </a:cubicBezTo>
                  <a:cubicBezTo>
                    <a:pt x="1" y="51477"/>
                    <a:pt x="2135" y="53072"/>
                    <a:pt x="4800" y="53072"/>
                  </a:cubicBezTo>
                  <a:cubicBezTo>
                    <a:pt x="5897" y="53072"/>
                    <a:pt x="7084" y="52802"/>
                    <a:pt x="8182" y="52421"/>
                  </a:cubicBezTo>
                  <a:cubicBezTo>
                    <a:pt x="11982" y="51175"/>
                    <a:pt x="23411" y="45764"/>
                    <a:pt x="28426" y="40445"/>
                  </a:cubicBezTo>
                  <a:cubicBezTo>
                    <a:pt x="28912" y="39898"/>
                    <a:pt x="29368" y="39351"/>
                    <a:pt x="29763" y="38773"/>
                  </a:cubicBezTo>
                  <a:cubicBezTo>
                    <a:pt x="33198" y="33728"/>
                    <a:pt x="32256" y="27740"/>
                    <a:pt x="30858" y="23393"/>
                  </a:cubicBezTo>
                  <a:cubicBezTo>
                    <a:pt x="29307" y="18560"/>
                    <a:pt x="24535" y="16584"/>
                    <a:pt x="23471" y="13940"/>
                  </a:cubicBezTo>
                  <a:cubicBezTo>
                    <a:pt x="22438" y="11265"/>
                    <a:pt x="23259" y="10110"/>
                    <a:pt x="24201" y="9867"/>
                  </a:cubicBezTo>
                  <a:cubicBezTo>
                    <a:pt x="24266" y="9852"/>
                    <a:pt x="24339" y="9846"/>
                    <a:pt x="24418" y="9846"/>
                  </a:cubicBezTo>
                  <a:cubicBezTo>
                    <a:pt x="25239" y="9846"/>
                    <a:pt x="26791" y="10560"/>
                    <a:pt x="28466" y="10560"/>
                  </a:cubicBezTo>
                  <a:cubicBezTo>
                    <a:pt x="28974" y="10560"/>
                    <a:pt x="29493" y="10494"/>
                    <a:pt x="30006" y="10323"/>
                  </a:cubicBezTo>
                  <a:cubicBezTo>
                    <a:pt x="31192" y="9958"/>
                    <a:pt x="32104" y="9229"/>
                    <a:pt x="32742" y="8499"/>
                  </a:cubicBezTo>
                  <a:cubicBezTo>
                    <a:pt x="33411" y="7739"/>
                    <a:pt x="33745" y="6979"/>
                    <a:pt x="33806" y="6402"/>
                  </a:cubicBezTo>
                  <a:lnTo>
                    <a:pt x="33806" y="6250"/>
                  </a:lnTo>
                  <a:cubicBezTo>
                    <a:pt x="34201" y="2724"/>
                    <a:pt x="31435" y="475"/>
                    <a:pt x="28152" y="80"/>
                  </a:cubicBezTo>
                  <a:cubicBezTo>
                    <a:pt x="27763" y="27"/>
                    <a:pt x="27365" y="0"/>
                    <a:pt x="26965" y="0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4539525" y="2158950"/>
              <a:ext cx="743400" cy="1326850"/>
            </a:xfrm>
            <a:custGeom>
              <a:rect b="b" l="l" r="r" t="t"/>
              <a:pathLst>
                <a:path extrusionOk="0" h="53074" w="29736">
                  <a:moveTo>
                    <a:pt x="27027" y="1"/>
                  </a:moveTo>
                  <a:cubicBezTo>
                    <a:pt x="24394" y="1"/>
                    <a:pt x="21648" y="1121"/>
                    <a:pt x="19948" y="3565"/>
                  </a:cubicBezTo>
                  <a:cubicBezTo>
                    <a:pt x="15753" y="9614"/>
                    <a:pt x="17790" y="16301"/>
                    <a:pt x="20556" y="18550"/>
                  </a:cubicBezTo>
                  <a:cubicBezTo>
                    <a:pt x="23322" y="20739"/>
                    <a:pt x="24842" y="24538"/>
                    <a:pt x="18732" y="27973"/>
                  </a:cubicBezTo>
                  <a:cubicBezTo>
                    <a:pt x="12592" y="31438"/>
                    <a:pt x="2319" y="38308"/>
                    <a:pt x="951" y="46028"/>
                  </a:cubicBezTo>
                  <a:cubicBezTo>
                    <a:pt x="1" y="51492"/>
                    <a:pt x="2150" y="53074"/>
                    <a:pt x="4815" y="53074"/>
                  </a:cubicBezTo>
                  <a:cubicBezTo>
                    <a:pt x="5901" y="53074"/>
                    <a:pt x="7072" y="52811"/>
                    <a:pt x="8155" y="52441"/>
                  </a:cubicBezTo>
                  <a:cubicBezTo>
                    <a:pt x="11954" y="51195"/>
                    <a:pt x="23413" y="45785"/>
                    <a:pt x="28428" y="40466"/>
                  </a:cubicBezTo>
                  <a:cubicBezTo>
                    <a:pt x="28915" y="39888"/>
                    <a:pt x="29371" y="39371"/>
                    <a:pt x="29735" y="38794"/>
                  </a:cubicBezTo>
                  <a:cubicBezTo>
                    <a:pt x="29310" y="38763"/>
                    <a:pt x="28915" y="38611"/>
                    <a:pt x="28611" y="38338"/>
                  </a:cubicBezTo>
                  <a:cubicBezTo>
                    <a:pt x="27577" y="37396"/>
                    <a:pt x="27881" y="35754"/>
                    <a:pt x="27973" y="34356"/>
                  </a:cubicBezTo>
                  <a:cubicBezTo>
                    <a:pt x="28125" y="31985"/>
                    <a:pt x="27365" y="29614"/>
                    <a:pt x="25906" y="27791"/>
                  </a:cubicBezTo>
                  <a:cubicBezTo>
                    <a:pt x="25267" y="26970"/>
                    <a:pt x="24416" y="26119"/>
                    <a:pt x="24538" y="25085"/>
                  </a:cubicBezTo>
                  <a:cubicBezTo>
                    <a:pt x="24629" y="24630"/>
                    <a:pt x="24842" y="24204"/>
                    <a:pt x="24994" y="23778"/>
                  </a:cubicBezTo>
                  <a:cubicBezTo>
                    <a:pt x="25541" y="22319"/>
                    <a:pt x="25176" y="20648"/>
                    <a:pt x="24538" y="19189"/>
                  </a:cubicBezTo>
                  <a:cubicBezTo>
                    <a:pt x="23900" y="17760"/>
                    <a:pt x="22927" y="16453"/>
                    <a:pt x="22228" y="15055"/>
                  </a:cubicBezTo>
                  <a:cubicBezTo>
                    <a:pt x="20586" y="11894"/>
                    <a:pt x="20161" y="7973"/>
                    <a:pt x="21650" y="4751"/>
                  </a:cubicBezTo>
                  <a:cubicBezTo>
                    <a:pt x="22744" y="2289"/>
                    <a:pt x="24994" y="161"/>
                    <a:pt x="27729" y="70"/>
                  </a:cubicBezTo>
                  <a:lnTo>
                    <a:pt x="28155" y="70"/>
                  </a:lnTo>
                  <a:cubicBezTo>
                    <a:pt x="27783" y="24"/>
                    <a:pt x="27406" y="1"/>
                    <a:pt x="27027" y="1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5117250" y="2196425"/>
              <a:ext cx="248500" cy="203700"/>
            </a:xfrm>
            <a:custGeom>
              <a:rect b="b" l="l" r="r" t="t"/>
              <a:pathLst>
                <a:path extrusionOk="0" h="8148" w="9940">
                  <a:moveTo>
                    <a:pt x="4336" y="0"/>
                  </a:moveTo>
                  <a:cubicBezTo>
                    <a:pt x="2710" y="0"/>
                    <a:pt x="1377" y="751"/>
                    <a:pt x="699" y="1489"/>
                  </a:cubicBezTo>
                  <a:cubicBezTo>
                    <a:pt x="639" y="1580"/>
                    <a:pt x="547" y="1641"/>
                    <a:pt x="517" y="1732"/>
                  </a:cubicBezTo>
                  <a:cubicBezTo>
                    <a:pt x="243" y="2097"/>
                    <a:pt x="91" y="2614"/>
                    <a:pt x="61" y="3161"/>
                  </a:cubicBezTo>
                  <a:cubicBezTo>
                    <a:pt x="0" y="4620"/>
                    <a:pt x="760" y="6474"/>
                    <a:pt x="3040" y="7507"/>
                  </a:cubicBezTo>
                  <a:cubicBezTo>
                    <a:pt x="4048" y="7965"/>
                    <a:pt x="4987" y="8147"/>
                    <a:pt x="5822" y="8147"/>
                  </a:cubicBezTo>
                  <a:cubicBezTo>
                    <a:pt x="7204" y="8147"/>
                    <a:pt x="8304" y="7650"/>
                    <a:pt x="8967" y="7082"/>
                  </a:cubicBezTo>
                  <a:lnTo>
                    <a:pt x="9210" y="6838"/>
                  </a:lnTo>
                  <a:cubicBezTo>
                    <a:pt x="9301" y="6747"/>
                    <a:pt x="9362" y="6687"/>
                    <a:pt x="9423" y="6595"/>
                  </a:cubicBezTo>
                  <a:cubicBezTo>
                    <a:pt x="9636" y="6261"/>
                    <a:pt x="9940" y="5531"/>
                    <a:pt x="9940" y="4620"/>
                  </a:cubicBezTo>
                  <a:cubicBezTo>
                    <a:pt x="9879" y="3465"/>
                    <a:pt x="9301" y="2158"/>
                    <a:pt x="7538" y="1003"/>
                  </a:cubicBezTo>
                  <a:cubicBezTo>
                    <a:pt x="7386" y="942"/>
                    <a:pt x="7234" y="820"/>
                    <a:pt x="7082" y="729"/>
                  </a:cubicBezTo>
                  <a:cubicBezTo>
                    <a:pt x="6121" y="206"/>
                    <a:pt x="5188" y="0"/>
                    <a:pt x="4336" y="0"/>
                  </a:cubicBezTo>
                  <a:close/>
                </a:path>
              </a:pathLst>
            </a:custGeom>
            <a:solidFill>
              <a:srgbClr val="F6F8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5118775" y="2235150"/>
              <a:ext cx="266725" cy="137575"/>
            </a:xfrm>
            <a:custGeom>
              <a:rect b="b" l="l" r="r" t="t"/>
              <a:pathLst>
                <a:path extrusionOk="0" h="5503" w="10669">
                  <a:moveTo>
                    <a:pt x="638" y="1"/>
                  </a:moveTo>
                  <a:cubicBezTo>
                    <a:pt x="578" y="61"/>
                    <a:pt x="486" y="153"/>
                    <a:pt x="456" y="213"/>
                  </a:cubicBezTo>
                  <a:cubicBezTo>
                    <a:pt x="182" y="609"/>
                    <a:pt x="30" y="1095"/>
                    <a:pt x="0" y="1672"/>
                  </a:cubicBezTo>
                  <a:cubicBezTo>
                    <a:pt x="760" y="1733"/>
                    <a:pt x="2766" y="1976"/>
                    <a:pt x="4407" y="2584"/>
                  </a:cubicBezTo>
                  <a:cubicBezTo>
                    <a:pt x="6474" y="3375"/>
                    <a:pt x="6657" y="4013"/>
                    <a:pt x="7721" y="4590"/>
                  </a:cubicBezTo>
                  <a:cubicBezTo>
                    <a:pt x="8207" y="4864"/>
                    <a:pt x="8754" y="5138"/>
                    <a:pt x="9180" y="5320"/>
                  </a:cubicBezTo>
                  <a:cubicBezTo>
                    <a:pt x="9362" y="5381"/>
                    <a:pt x="9514" y="5472"/>
                    <a:pt x="9605" y="5502"/>
                  </a:cubicBezTo>
                  <a:cubicBezTo>
                    <a:pt x="10274" y="4742"/>
                    <a:pt x="10608" y="3982"/>
                    <a:pt x="10669" y="3405"/>
                  </a:cubicBezTo>
                  <a:lnTo>
                    <a:pt x="10669" y="3253"/>
                  </a:lnTo>
                  <a:cubicBezTo>
                    <a:pt x="10365" y="3223"/>
                    <a:pt x="10061" y="3162"/>
                    <a:pt x="9848" y="3101"/>
                  </a:cubicBezTo>
                  <a:cubicBezTo>
                    <a:pt x="4833" y="2128"/>
                    <a:pt x="4407" y="1520"/>
                    <a:pt x="3070" y="791"/>
                  </a:cubicBezTo>
                  <a:cubicBezTo>
                    <a:pt x="2219" y="335"/>
                    <a:pt x="1246" y="92"/>
                    <a:pt x="638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5187150" y="2250325"/>
              <a:ext cx="68425" cy="68450"/>
            </a:xfrm>
            <a:custGeom>
              <a:rect b="b" l="l" r="r" t="t"/>
              <a:pathLst>
                <a:path extrusionOk="0" h="2738" w="2737">
                  <a:moveTo>
                    <a:pt x="1421" y="0"/>
                  </a:moveTo>
                  <a:cubicBezTo>
                    <a:pt x="1403" y="0"/>
                    <a:pt x="1386" y="1"/>
                    <a:pt x="1368" y="2"/>
                  </a:cubicBezTo>
                  <a:cubicBezTo>
                    <a:pt x="609" y="2"/>
                    <a:pt x="1" y="609"/>
                    <a:pt x="1" y="1369"/>
                  </a:cubicBezTo>
                  <a:cubicBezTo>
                    <a:pt x="1" y="2129"/>
                    <a:pt x="609" y="2737"/>
                    <a:pt x="1368" y="2737"/>
                  </a:cubicBezTo>
                  <a:cubicBezTo>
                    <a:pt x="2128" y="2737"/>
                    <a:pt x="2736" y="2129"/>
                    <a:pt x="2736" y="1369"/>
                  </a:cubicBezTo>
                  <a:cubicBezTo>
                    <a:pt x="2736" y="598"/>
                    <a:pt x="2128" y="0"/>
                    <a:pt x="1421" y="0"/>
                  </a:cubicBezTo>
                  <a:close/>
                </a:path>
              </a:pathLst>
            </a:custGeom>
            <a:solidFill>
              <a:srgbClr val="F6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5198550" y="22625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1"/>
                  </a:moveTo>
                  <a:cubicBezTo>
                    <a:pt x="365" y="1"/>
                    <a:pt x="1" y="366"/>
                    <a:pt x="1" y="882"/>
                  </a:cubicBezTo>
                  <a:cubicBezTo>
                    <a:pt x="1" y="1369"/>
                    <a:pt x="365" y="1764"/>
                    <a:pt x="882" y="1764"/>
                  </a:cubicBezTo>
                  <a:cubicBezTo>
                    <a:pt x="1368" y="1764"/>
                    <a:pt x="1764" y="1369"/>
                    <a:pt x="1764" y="882"/>
                  </a:cubicBezTo>
                  <a:cubicBezTo>
                    <a:pt x="1764" y="670"/>
                    <a:pt x="1703" y="487"/>
                    <a:pt x="1612" y="335"/>
                  </a:cubicBezTo>
                  <a:cubicBezTo>
                    <a:pt x="1520" y="426"/>
                    <a:pt x="1490" y="487"/>
                    <a:pt x="1399" y="578"/>
                  </a:cubicBezTo>
                  <a:cubicBezTo>
                    <a:pt x="1338" y="639"/>
                    <a:pt x="1308" y="761"/>
                    <a:pt x="1186" y="791"/>
                  </a:cubicBezTo>
                  <a:cubicBezTo>
                    <a:pt x="1150" y="827"/>
                    <a:pt x="1105" y="844"/>
                    <a:pt x="1061" y="844"/>
                  </a:cubicBezTo>
                  <a:cubicBezTo>
                    <a:pt x="994" y="844"/>
                    <a:pt x="931" y="804"/>
                    <a:pt x="912" y="730"/>
                  </a:cubicBezTo>
                  <a:lnTo>
                    <a:pt x="912" y="609"/>
                  </a:lnTo>
                  <a:cubicBezTo>
                    <a:pt x="943" y="457"/>
                    <a:pt x="1034" y="183"/>
                    <a:pt x="1186" y="31"/>
                  </a:cubicBezTo>
                  <a:cubicBezTo>
                    <a:pt x="1095" y="31"/>
                    <a:pt x="1004" y="1"/>
                    <a:pt x="882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5323175" y="2309050"/>
              <a:ext cx="191525" cy="97475"/>
            </a:xfrm>
            <a:custGeom>
              <a:rect b="b" l="l" r="r" t="t"/>
              <a:pathLst>
                <a:path extrusionOk="0" h="3899" w="7661">
                  <a:moveTo>
                    <a:pt x="2647" y="0"/>
                  </a:moveTo>
                  <a:cubicBezTo>
                    <a:pt x="1612" y="0"/>
                    <a:pt x="957" y="435"/>
                    <a:pt x="639" y="753"/>
                  </a:cubicBezTo>
                  <a:cubicBezTo>
                    <a:pt x="0" y="1422"/>
                    <a:pt x="456" y="2394"/>
                    <a:pt x="1247" y="2637"/>
                  </a:cubicBezTo>
                  <a:cubicBezTo>
                    <a:pt x="2037" y="2820"/>
                    <a:pt x="3770" y="2820"/>
                    <a:pt x="5229" y="3093"/>
                  </a:cubicBezTo>
                  <a:cubicBezTo>
                    <a:pt x="6596" y="3317"/>
                    <a:pt x="7246" y="3898"/>
                    <a:pt x="7461" y="3898"/>
                  </a:cubicBezTo>
                  <a:cubicBezTo>
                    <a:pt x="7480" y="3898"/>
                    <a:pt x="7496" y="3894"/>
                    <a:pt x="7508" y="3884"/>
                  </a:cubicBezTo>
                  <a:cubicBezTo>
                    <a:pt x="7660" y="3762"/>
                    <a:pt x="6870" y="1452"/>
                    <a:pt x="4621" y="449"/>
                  </a:cubicBezTo>
                  <a:cubicBezTo>
                    <a:pt x="3852" y="123"/>
                    <a:pt x="3196" y="0"/>
                    <a:pt x="2647" y="0"/>
                  </a:cubicBezTo>
                  <a:close/>
                </a:path>
              </a:pathLst>
            </a:custGeom>
            <a:solidFill>
              <a:srgbClr val="8F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5318375" y="2301675"/>
              <a:ext cx="202725" cy="109900"/>
            </a:xfrm>
            <a:custGeom>
              <a:rect b="b" l="l" r="r" t="t"/>
              <a:pathLst>
                <a:path extrusionOk="0" h="4396" w="8109">
                  <a:moveTo>
                    <a:pt x="2650" y="0"/>
                  </a:moveTo>
                  <a:cubicBezTo>
                    <a:pt x="464" y="0"/>
                    <a:pt x="0" y="1697"/>
                    <a:pt x="557" y="2142"/>
                  </a:cubicBezTo>
                  <a:cubicBezTo>
                    <a:pt x="609" y="2182"/>
                    <a:pt x="693" y="2197"/>
                    <a:pt x="809" y="2197"/>
                  </a:cubicBezTo>
                  <a:cubicBezTo>
                    <a:pt x="1084" y="2197"/>
                    <a:pt x="1536" y="2116"/>
                    <a:pt x="2149" y="2116"/>
                  </a:cubicBezTo>
                  <a:cubicBezTo>
                    <a:pt x="2642" y="2116"/>
                    <a:pt x="3239" y="2168"/>
                    <a:pt x="3931" y="2355"/>
                  </a:cubicBezTo>
                  <a:cubicBezTo>
                    <a:pt x="5876" y="2811"/>
                    <a:pt x="7183" y="3936"/>
                    <a:pt x="7427" y="4209"/>
                  </a:cubicBezTo>
                  <a:cubicBezTo>
                    <a:pt x="7531" y="4313"/>
                    <a:pt x="7674" y="4395"/>
                    <a:pt x="7792" y="4395"/>
                  </a:cubicBezTo>
                  <a:cubicBezTo>
                    <a:pt x="7984" y="4395"/>
                    <a:pt x="8109" y="4177"/>
                    <a:pt x="7883" y="3480"/>
                  </a:cubicBezTo>
                  <a:cubicBezTo>
                    <a:pt x="7518" y="2385"/>
                    <a:pt x="6059" y="318"/>
                    <a:pt x="3293" y="45"/>
                  </a:cubicBezTo>
                  <a:cubicBezTo>
                    <a:pt x="3064" y="14"/>
                    <a:pt x="2850" y="0"/>
                    <a:pt x="2650" y="0"/>
                  </a:cubicBezTo>
                  <a:close/>
                </a:path>
              </a:pathLst>
            </a:custGeom>
            <a:solidFill>
              <a:srgbClr val="ADA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5369925" y="2320225"/>
              <a:ext cx="28500" cy="15300"/>
            </a:xfrm>
            <a:custGeom>
              <a:rect b="b" l="l" r="r" t="t"/>
              <a:pathLst>
                <a:path extrusionOk="0" h="612" w="1140">
                  <a:moveTo>
                    <a:pt x="662" y="1"/>
                  </a:moveTo>
                  <a:cubicBezTo>
                    <a:pt x="649" y="1"/>
                    <a:pt x="636" y="1"/>
                    <a:pt x="623" y="2"/>
                  </a:cubicBezTo>
                  <a:cubicBezTo>
                    <a:pt x="1" y="61"/>
                    <a:pt x="129" y="611"/>
                    <a:pt x="586" y="611"/>
                  </a:cubicBezTo>
                  <a:cubicBezTo>
                    <a:pt x="598" y="611"/>
                    <a:pt x="610" y="611"/>
                    <a:pt x="623" y="610"/>
                  </a:cubicBezTo>
                  <a:cubicBezTo>
                    <a:pt x="1126" y="551"/>
                    <a:pt x="1139" y="1"/>
                    <a:pt x="662" y="1"/>
                  </a:cubicBezTo>
                  <a:close/>
                </a:path>
              </a:pathLst>
            </a:custGeom>
            <a:solidFill>
              <a:srgbClr val="5E54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967550" y="2052025"/>
              <a:ext cx="86650" cy="85600"/>
            </a:xfrm>
            <a:custGeom>
              <a:rect b="b" l="l" r="r" t="t"/>
              <a:pathLst>
                <a:path extrusionOk="0" h="3424" w="3466">
                  <a:moveTo>
                    <a:pt x="1277" y="0"/>
                  </a:moveTo>
                  <a:cubicBezTo>
                    <a:pt x="1155" y="0"/>
                    <a:pt x="1003" y="0"/>
                    <a:pt x="882" y="31"/>
                  </a:cubicBezTo>
                  <a:cubicBezTo>
                    <a:pt x="730" y="92"/>
                    <a:pt x="578" y="213"/>
                    <a:pt x="456" y="335"/>
                  </a:cubicBezTo>
                  <a:cubicBezTo>
                    <a:pt x="304" y="487"/>
                    <a:pt x="122" y="669"/>
                    <a:pt x="122" y="851"/>
                  </a:cubicBezTo>
                  <a:cubicBezTo>
                    <a:pt x="122" y="973"/>
                    <a:pt x="152" y="1064"/>
                    <a:pt x="152" y="1155"/>
                  </a:cubicBezTo>
                  <a:cubicBezTo>
                    <a:pt x="152" y="1399"/>
                    <a:pt x="0" y="1581"/>
                    <a:pt x="61" y="1824"/>
                  </a:cubicBezTo>
                  <a:cubicBezTo>
                    <a:pt x="91" y="1976"/>
                    <a:pt x="152" y="2067"/>
                    <a:pt x="213" y="2189"/>
                  </a:cubicBezTo>
                  <a:cubicBezTo>
                    <a:pt x="243" y="2310"/>
                    <a:pt x="243" y="2432"/>
                    <a:pt x="274" y="2523"/>
                  </a:cubicBezTo>
                  <a:cubicBezTo>
                    <a:pt x="395" y="2949"/>
                    <a:pt x="821" y="3253"/>
                    <a:pt x="1216" y="3374"/>
                  </a:cubicBezTo>
                  <a:cubicBezTo>
                    <a:pt x="1335" y="3408"/>
                    <a:pt x="1458" y="3423"/>
                    <a:pt x="1583" y="3423"/>
                  </a:cubicBezTo>
                  <a:cubicBezTo>
                    <a:pt x="1906" y="3423"/>
                    <a:pt x="2238" y="3323"/>
                    <a:pt x="2523" y="3192"/>
                  </a:cubicBezTo>
                  <a:cubicBezTo>
                    <a:pt x="2797" y="3040"/>
                    <a:pt x="3040" y="2827"/>
                    <a:pt x="3161" y="2523"/>
                  </a:cubicBezTo>
                  <a:cubicBezTo>
                    <a:pt x="3192" y="2371"/>
                    <a:pt x="3131" y="2189"/>
                    <a:pt x="3161" y="2037"/>
                  </a:cubicBezTo>
                  <a:lnTo>
                    <a:pt x="3161" y="2006"/>
                  </a:lnTo>
                  <a:cubicBezTo>
                    <a:pt x="3192" y="1885"/>
                    <a:pt x="3313" y="1763"/>
                    <a:pt x="3344" y="1672"/>
                  </a:cubicBezTo>
                  <a:cubicBezTo>
                    <a:pt x="3465" y="1368"/>
                    <a:pt x="3405" y="1003"/>
                    <a:pt x="3192" y="699"/>
                  </a:cubicBezTo>
                  <a:cubicBezTo>
                    <a:pt x="2827" y="183"/>
                    <a:pt x="2098" y="0"/>
                    <a:pt x="1459" y="0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966775" y="2052775"/>
              <a:ext cx="80575" cy="85600"/>
            </a:xfrm>
            <a:custGeom>
              <a:rect b="b" l="l" r="r" t="t"/>
              <a:pathLst>
                <a:path extrusionOk="0" h="3424" w="3223">
                  <a:moveTo>
                    <a:pt x="1247" y="1"/>
                  </a:moveTo>
                  <a:cubicBezTo>
                    <a:pt x="1156" y="1"/>
                    <a:pt x="1004" y="1"/>
                    <a:pt x="882" y="31"/>
                  </a:cubicBezTo>
                  <a:cubicBezTo>
                    <a:pt x="730" y="122"/>
                    <a:pt x="578" y="213"/>
                    <a:pt x="457" y="335"/>
                  </a:cubicBezTo>
                  <a:cubicBezTo>
                    <a:pt x="305" y="487"/>
                    <a:pt x="122" y="669"/>
                    <a:pt x="122" y="882"/>
                  </a:cubicBezTo>
                  <a:cubicBezTo>
                    <a:pt x="122" y="973"/>
                    <a:pt x="153" y="1065"/>
                    <a:pt x="153" y="1186"/>
                  </a:cubicBezTo>
                  <a:cubicBezTo>
                    <a:pt x="153" y="1399"/>
                    <a:pt x="1" y="1581"/>
                    <a:pt x="31" y="1824"/>
                  </a:cubicBezTo>
                  <a:cubicBezTo>
                    <a:pt x="92" y="1976"/>
                    <a:pt x="153" y="2068"/>
                    <a:pt x="183" y="2189"/>
                  </a:cubicBezTo>
                  <a:cubicBezTo>
                    <a:pt x="244" y="2311"/>
                    <a:pt x="244" y="2432"/>
                    <a:pt x="274" y="2554"/>
                  </a:cubicBezTo>
                  <a:cubicBezTo>
                    <a:pt x="396" y="2949"/>
                    <a:pt x="791" y="3253"/>
                    <a:pt x="1217" y="3375"/>
                  </a:cubicBezTo>
                  <a:cubicBezTo>
                    <a:pt x="1336" y="3409"/>
                    <a:pt x="1459" y="3424"/>
                    <a:pt x="1584" y="3424"/>
                  </a:cubicBezTo>
                  <a:cubicBezTo>
                    <a:pt x="1907" y="3424"/>
                    <a:pt x="2239" y="3324"/>
                    <a:pt x="2524" y="3192"/>
                  </a:cubicBezTo>
                  <a:cubicBezTo>
                    <a:pt x="2767" y="3040"/>
                    <a:pt x="3040" y="2858"/>
                    <a:pt x="3162" y="2554"/>
                  </a:cubicBezTo>
                  <a:cubicBezTo>
                    <a:pt x="3223" y="2341"/>
                    <a:pt x="3162" y="2189"/>
                    <a:pt x="3162" y="2037"/>
                  </a:cubicBezTo>
                  <a:cubicBezTo>
                    <a:pt x="2980" y="2128"/>
                    <a:pt x="2767" y="2280"/>
                    <a:pt x="2554" y="2311"/>
                  </a:cubicBezTo>
                  <a:cubicBezTo>
                    <a:pt x="2469" y="2329"/>
                    <a:pt x="2382" y="2337"/>
                    <a:pt x="2294" y="2337"/>
                  </a:cubicBezTo>
                  <a:cubicBezTo>
                    <a:pt x="1787" y="2337"/>
                    <a:pt x="1263" y="2048"/>
                    <a:pt x="1004" y="1581"/>
                  </a:cubicBezTo>
                  <a:cubicBezTo>
                    <a:pt x="487" y="730"/>
                    <a:pt x="1065" y="487"/>
                    <a:pt x="1460" y="1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5221350" y="1965400"/>
              <a:ext cx="79800" cy="81475"/>
            </a:xfrm>
            <a:custGeom>
              <a:rect b="b" l="l" r="r" t="t"/>
              <a:pathLst>
                <a:path extrusionOk="0" h="3259" w="3192">
                  <a:moveTo>
                    <a:pt x="1490" y="0"/>
                  </a:moveTo>
                  <a:cubicBezTo>
                    <a:pt x="1277" y="0"/>
                    <a:pt x="1095" y="31"/>
                    <a:pt x="912" y="122"/>
                  </a:cubicBezTo>
                  <a:cubicBezTo>
                    <a:pt x="669" y="183"/>
                    <a:pt x="426" y="304"/>
                    <a:pt x="213" y="487"/>
                  </a:cubicBezTo>
                  <a:cubicBezTo>
                    <a:pt x="0" y="760"/>
                    <a:pt x="0" y="1125"/>
                    <a:pt x="0" y="1490"/>
                  </a:cubicBezTo>
                  <a:cubicBezTo>
                    <a:pt x="0" y="1702"/>
                    <a:pt x="0" y="1885"/>
                    <a:pt x="31" y="2098"/>
                  </a:cubicBezTo>
                  <a:cubicBezTo>
                    <a:pt x="152" y="2432"/>
                    <a:pt x="335" y="2675"/>
                    <a:pt x="639" y="2857"/>
                  </a:cubicBezTo>
                  <a:cubicBezTo>
                    <a:pt x="1043" y="3068"/>
                    <a:pt x="1447" y="3259"/>
                    <a:pt x="1845" y="3259"/>
                  </a:cubicBezTo>
                  <a:cubicBezTo>
                    <a:pt x="2136" y="3259"/>
                    <a:pt x="2423" y="3157"/>
                    <a:pt x="2706" y="2888"/>
                  </a:cubicBezTo>
                  <a:lnTo>
                    <a:pt x="2736" y="2857"/>
                  </a:lnTo>
                  <a:cubicBezTo>
                    <a:pt x="3131" y="2432"/>
                    <a:pt x="3192" y="1794"/>
                    <a:pt x="2918" y="1216"/>
                  </a:cubicBezTo>
                  <a:cubicBezTo>
                    <a:pt x="2766" y="882"/>
                    <a:pt x="2462" y="608"/>
                    <a:pt x="2219" y="365"/>
                  </a:cubicBezTo>
                  <a:lnTo>
                    <a:pt x="2159" y="335"/>
                  </a:lnTo>
                  <a:cubicBezTo>
                    <a:pt x="1976" y="183"/>
                    <a:pt x="1733" y="31"/>
                    <a:pt x="1490" y="0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5221350" y="1965400"/>
              <a:ext cx="68425" cy="81475"/>
            </a:xfrm>
            <a:custGeom>
              <a:rect b="b" l="l" r="r" t="t"/>
              <a:pathLst>
                <a:path extrusionOk="0" h="3259" w="2737">
                  <a:moveTo>
                    <a:pt x="1490" y="0"/>
                  </a:moveTo>
                  <a:cubicBezTo>
                    <a:pt x="1277" y="0"/>
                    <a:pt x="1095" y="31"/>
                    <a:pt x="912" y="122"/>
                  </a:cubicBezTo>
                  <a:cubicBezTo>
                    <a:pt x="669" y="183"/>
                    <a:pt x="426" y="304"/>
                    <a:pt x="213" y="487"/>
                  </a:cubicBezTo>
                  <a:cubicBezTo>
                    <a:pt x="0" y="760"/>
                    <a:pt x="0" y="1125"/>
                    <a:pt x="0" y="1490"/>
                  </a:cubicBezTo>
                  <a:cubicBezTo>
                    <a:pt x="0" y="1702"/>
                    <a:pt x="0" y="1885"/>
                    <a:pt x="31" y="2098"/>
                  </a:cubicBezTo>
                  <a:cubicBezTo>
                    <a:pt x="152" y="2432"/>
                    <a:pt x="335" y="2675"/>
                    <a:pt x="639" y="2857"/>
                  </a:cubicBezTo>
                  <a:cubicBezTo>
                    <a:pt x="1043" y="3068"/>
                    <a:pt x="1447" y="3259"/>
                    <a:pt x="1845" y="3259"/>
                  </a:cubicBezTo>
                  <a:cubicBezTo>
                    <a:pt x="2136" y="3259"/>
                    <a:pt x="2423" y="3157"/>
                    <a:pt x="2706" y="2888"/>
                  </a:cubicBezTo>
                  <a:lnTo>
                    <a:pt x="2736" y="2857"/>
                  </a:lnTo>
                  <a:cubicBezTo>
                    <a:pt x="2462" y="2705"/>
                    <a:pt x="2037" y="2614"/>
                    <a:pt x="1763" y="2341"/>
                  </a:cubicBezTo>
                  <a:cubicBezTo>
                    <a:pt x="1277" y="2037"/>
                    <a:pt x="1095" y="1398"/>
                    <a:pt x="1338" y="912"/>
                  </a:cubicBezTo>
                  <a:cubicBezTo>
                    <a:pt x="1551" y="456"/>
                    <a:pt x="1824" y="335"/>
                    <a:pt x="2159" y="335"/>
                  </a:cubicBezTo>
                  <a:cubicBezTo>
                    <a:pt x="1976" y="183"/>
                    <a:pt x="1733" y="31"/>
                    <a:pt x="1490" y="0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991100" y="1988050"/>
              <a:ext cx="90450" cy="78350"/>
            </a:xfrm>
            <a:custGeom>
              <a:rect b="b" l="l" r="r" t="t"/>
              <a:pathLst>
                <a:path extrusionOk="0" h="3134" w="3618">
                  <a:moveTo>
                    <a:pt x="1627" y="1"/>
                  </a:moveTo>
                  <a:cubicBezTo>
                    <a:pt x="1571" y="1"/>
                    <a:pt x="1515" y="2"/>
                    <a:pt x="1460" y="6"/>
                  </a:cubicBezTo>
                  <a:cubicBezTo>
                    <a:pt x="1125" y="36"/>
                    <a:pt x="760" y="158"/>
                    <a:pt x="517" y="371"/>
                  </a:cubicBezTo>
                  <a:cubicBezTo>
                    <a:pt x="396" y="492"/>
                    <a:pt x="244" y="644"/>
                    <a:pt x="153" y="796"/>
                  </a:cubicBezTo>
                  <a:cubicBezTo>
                    <a:pt x="61" y="1009"/>
                    <a:pt x="1" y="1283"/>
                    <a:pt x="1" y="1556"/>
                  </a:cubicBezTo>
                  <a:cubicBezTo>
                    <a:pt x="1" y="1860"/>
                    <a:pt x="92" y="2195"/>
                    <a:pt x="244" y="2438"/>
                  </a:cubicBezTo>
                  <a:cubicBezTo>
                    <a:pt x="426" y="2711"/>
                    <a:pt x="730" y="2863"/>
                    <a:pt x="1034" y="2954"/>
                  </a:cubicBezTo>
                  <a:cubicBezTo>
                    <a:pt x="1333" y="3054"/>
                    <a:pt x="1740" y="3134"/>
                    <a:pt x="2143" y="3134"/>
                  </a:cubicBezTo>
                  <a:cubicBezTo>
                    <a:pt x="2722" y="3134"/>
                    <a:pt x="3293" y="2970"/>
                    <a:pt x="3526" y="2468"/>
                  </a:cubicBezTo>
                  <a:cubicBezTo>
                    <a:pt x="3618" y="2255"/>
                    <a:pt x="3618" y="1982"/>
                    <a:pt x="3557" y="1708"/>
                  </a:cubicBezTo>
                  <a:cubicBezTo>
                    <a:pt x="3466" y="1192"/>
                    <a:pt x="3162" y="644"/>
                    <a:pt x="2797" y="340"/>
                  </a:cubicBezTo>
                  <a:cubicBezTo>
                    <a:pt x="2450" y="100"/>
                    <a:pt x="2032" y="1"/>
                    <a:pt x="1627" y="1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991100" y="1988200"/>
              <a:ext cx="90450" cy="78200"/>
            </a:xfrm>
            <a:custGeom>
              <a:rect b="b" l="l" r="r" t="t"/>
              <a:pathLst>
                <a:path extrusionOk="0" h="3128" w="3618">
                  <a:moveTo>
                    <a:pt x="1460" y="0"/>
                  </a:moveTo>
                  <a:lnTo>
                    <a:pt x="1460" y="0"/>
                  </a:lnTo>
                  <a:cubicBezTo>
                    <a:pt x="1125" y="30"/>
                    <a:pt x="760" y="152"/>
                    <a:pt x="517" y="365"/>
                  </a:cubicBezTo>
                  <a:cubicBezTo>
                    <a:pt x="396" y="486"/>
                    <a:pt x="244" y="638"/>
                    <a:pt x="153" y="790"/>
                  </a:cubicBezTo>
                  <a:cubicBezTo>
                    <a:pt x="61" y="1003"/>
                    <a:pt x="1" y="1277"/>
                    <a:pt x="1" y="1550"/>
                  </a:cubicBezTo>
                  <a:cubicBezTo>
                    <a:pt x="1" y="1854"/>
                    <a:pt x="92" y="2189"/>
                    <a:pt x="244" y="2432"/>
                  </a:cubicBezTo>
                  <a:cubicBezTo>
                    <a:pt x="426" y="2705"/>
                    <a:pt x="730" y="2857"/>
                    <a:pt x="1034" y="2948"/>
                  </a:cubicBezTo>
                  <a:cubicBezTo>
                    <a:pt x="1333" y="3048"/>
                    <a:pt x="1740" y="3128"/>
                    <a:pt x="2143" y="3128"/>
                  </a:cubicBezTo>
                  <a:cubicBezTo>
                    <a:pt x="2722" y="3128"/>
                    <a:pt x="3293" y="2964"/>
                    <a:pt x="3526" y="2462"/>
                  </a:cubicBezTo>
                  <a:cubicBezTo>
                    <a:pt x="3618" y="2249"/>
                    <a:pt x="3618" y="1976"/>
                    <a:pt x="3557" y="1733"/>
                  </a:cubicBezTo>
                  <a:lnTo>
                    <a:pt x="3557" y="1733"/>
                  </a:lnTo>
                  <a:cubicBezTo>
                    <a:pt x="3283" y="1854"/>
                    <a:pt x="3010" y="2037"/>
                    <a:pt x="2706" y="2128"/>
                  </a:cubicBezTo>
                  <a:cubicBezTo>
                    <a:pt x="2621" y="2146"/>
                    <a:pt x="2533" y="2154"/>
                    <a:pt x="2446" y="2154"/>
                  </a:cubicBezTo>
                  <a:cubicBezTo>
                    <a:pt x="1939" y="2154"/>
                    <a:pt x="1415" y="1865"/>
                    <a:pt x="1156" y="1398"/>
                  </a:cubicBezTo>
                  <a:cubicBezTo>
                    <a:pt x="700" y="638"/>
                    <a:pt x="1125" y="365"/>
                    <a:pt x="1460" y="0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5169675" y="1930375"/>
              <a:ext cx="72975" cy="75925"/>
            </a:xfrm>
            <a:custGeom>
              <a:rect b="b" l="l" r="r" t="t"/>
              <a:pathLst>
                <a:path extrusionOk="0" h="3037" w="2919">
                  <a:moveTo>
                    <a:pt x="1426" y="0"/>
                  </a:moveTo>
                  <a:cubicBezTo>
                    <a:pt x="994" y="0"/>
                    <a:pt x="544" y="177"/>
                    <a:pt x="244" y="520"/>
                  </a:cubicBezTo>
                  <a:cubicBezTo>
                    <a:pt x="183" y="611"/>
                    <a:pt x="92" y="702"/>
                    <a:pt x="61" y="824"/>
                  </a:cubicBezTo>
                  <a:cubicBezTo>
                    <a:pt x="1" y="945"/>
                    <a:pt x="1" y="1006"/>
                    <a:pt x="1" y="1128"/>
                  </a:cubicBezTo>
                  <a:cubicBezTo>
                    <a:pt x="1" y="2070"/>
                    <a:pt x="548" y="2647"/>
                    <a:pt x="1399" y="2982"/>
                  </a:cubicBezTo>
                  <a:cubicBezTo>
                    <a:pt x="1481" y="3019"/>
                    <a:pt x="1565" y="3036"/>
                    <a:pt x="1650" y="3036"/>
                  </a:cubicBezTo>
                  <a:cubicBezTo>
                    <a:pt x="1907" y="3036"/>
                    <a:pt x="2165" y="2876"/>
                    <a:pt x="2371" y="2647"/>
                  </a:cubicBezTo>
                  <a:cubicBezTo>
                    <a:pt x="2645" y="2343"/>
                    <a:pt x="2827" y="1918"/>
                    <a:pt x="2858" y="1614"/>
                  </a:cubicBezTo>
                  <a:cubicBezTo>
                    <a:pt x="2919" y="1067"/>
                    <a:pt x="2645" y="520"/>
                    <a:pt x="2159" y="216"/>
                  </a:cubicBezTo>
                  <a:cubicBezTo>
                    <a:pt x="2098" y="185"/>
                    <a:pt x="2037" y="155"/>
                    <a:pt x="1946" y="94"/>
                  </a:cubicBezTo>
                  <a:cubicBezTo>
                    <a:pt x="1784" y="31"/>
                    <a:pt x="1607" y="0"/>
                    <a:pt x="1426" y="0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5169675" y="1930375"/>
              <a:ext cx="59300" cy="75925"/>
            </a:xfrm>
            <a:custGeom>
              <a:rect b="b" l="l" r="r" t="t"/>
              <a:pathLst>
                <a:path extrusionOk="0" h="3037" w="2372">
                  <a:moveTo>
                    <a:pt x="1426" y="0"/>
                  </a:moveTo>
                  <a:cubicBezTo>
                    <a:pt x="994" y="0"/>
                    <a:pt x="544" y="177"/>
                    <a:pt x="244" y="520"/>
                  </a:cubicBezTo>
                  <a:cubicBezTo>
                    <a:pt x="183" y="611"/>
                    <a:pt x="92" y="702"/>
                    <a:pt x="61" y="824"/>
                  </a:cubicBezTo>
                  <a:cubicBezTo>
                    <a:pt x="1" y="945"/>
                    <a:pt x="1" y="1006"/>
                    <a:pt x="1" y="1128"/>
                  </a:cubicBezTo>
                  <a:cubicBezTo>
                    <a:pt x="1" y="2070"/>
                    <a:pt x="548" y="2647"/>
                    <a:pt x="1399" y="2982"/>
                  </a:cubicBezTo>
                  <a:cubicBezTo>
                    <a:pt x="1481" y="3019"/>
                    <a:pt x="1565" y="3036"/>
                    <a:pt x="1650" y="3036"/>
                  </a:cubicBezTo>
                  <a:cubicBezTo>
                    <a:pt x="1907" y="3036"/>
                    <a:pt x="2165" y="2876"/>
                    <a:pt x="2371" y="2647"/>
                  </a:cubicBezTo>
                  <a:cubicBezTo>
                    <a:pt x="2098" y="2495"/>
                    <a:pt x="1733" y="2435"/>
                    <a:pt x="1429" y="2222"/>
                  </a:cubicBezTo>
                  <a:cubicBezTo>
                    <a:pt x="973" y="1918"/>
                    <a:pt x="760" y="1280"/>
                    <a:pt x="1004" y="793"/>
                  </a:cubicBezTo>
                  <a:cubicBezTo>
                    <a:pt x="1219" y="291"/>
                    <a:pt x="1528" y="203"/>
                    <a:pt x="1872" y="203"/>
                  </a:cubicBezTo>
                  <a:cubicBezTo>
                    <a:pt x="1966" y="203"/>
                    <a:pt x="2061" y="209"/>
                    <a:pt x="2159" y="216"/>
                  </a:cubicBezTo>
                  <a:cubicBezTo>
                    <a:pt x="2098" y="185"/>
                    <a:pt x="2037" y="155"/>
                    <a:pt x="1946" y="94"/>
                  </a:cubicBezTo>
                  <a:cubicBezTo>
                    <a:pt x="1784" y="31"/>
                    <a:pt x="1607" y="0"/>
                    <a:pt x="1426" y="0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5106600" y="1908025"/>
              <a:ext cx="80575" cy="81425"/>
            </a:xfrm>
            <a:custGeom>
              <a:rect b="b" l="l" r="r" t="t"/>
              <a:pathLst>
                <a:path extrusionOk="0" h="3257" w="3223">
                  <a:moveTo>
                    <a:pt x="1519" y="1"/>
                  </a:moveTo>
                  <a:cubicBezTo>
                    <a:pt x="1274" y="1"/>
                    <a:pt x="1021" y="88"/>
                    <a:pt x="821" y="228"/>
                  </a:cubicBezTo>
                  <a:cubicBezTo>
                    <a:pt x="517" y="441"/>
                    <a:pt x="305" y="775"/>
                    <a:pt x="153" y="1110"/>
                  </a:cubicBezTo>
                  <a:cubicBezTo>
                    <a:pt x="61" y="1353"/>
                    <a:pt x="1" y="1535"/>
                    <a:pt x="1" y="1748"/>
                  </a:cubicBezTo>
                  <a:cubicBezTo>
                    <a:pt x="1" y="2174"/>
                    <a:pt x="335" y="2569"/>
                    <a:pt x="669" y="2812"/>
                  </a:cubicBezTo>
                  <a:cubicBezTo>
                    <a:pt x="1021" y="3111"/>
                    <a:pt x="1372" y="3257"/>
                    <a:pt x="1717" y="3257"/>
                  </a:cubicBezTo>
                  <a:cubicBezTo>
                    <a:pt x="1970" y="3257"/>
                    <a:pt x="2219" y="3179"/>
                    <a:pt x="2463" y="3025"/>
                  </a:cubicBezTo>
                  <a:cubicBezTo>
                    <a:pt x="2584" y="2934"/>
                    <a:pt x="2706" y="2812"/>
                    <a:pt x="2797" y="2721"/>
                  </a:cubicBezTo>
                  <a:cubicBezTo>
                    <a:pt x="3071" y="2417"/>
                    <a:pt x="3223" y="2052"/>
                    <a:pt x="3192" y="1687"/>
                  </a:cubicBezTo>
                  <a:cubicBezTo>
                    <a:pt x="3162" y="1231"/>
                    <a:pt x="2797" y="806"/>
                    <a:pt x="2402" y="471"/>
                  </a:cubicBezTo>
                  <a:cubicBezTo>
                    <a:pt x="2250" y="350"/>
                    <a:pt x="2128" y="198"/>
                    <a:pt x="1946" y="137"/>
                  </a:cubicBezTo>
                  <a:cubicBezTo>
                    <a:pt x="1946" y="76"/>
                    <a:pt x="1946" y="76"/>
                    <a:pt x="1885" y="76"/>
                  </a:cubicBezTo>
                  <a:cubicBezTo>
                    <a:pt x="1771" y="24"/>
                    <a:pt x="1646" y="1"/>
                    <a:pt x="1519" y="1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5107375" y="1908025"/>
              <a:ext cx="61575" cy="81425"/>
            </a:xfrm>
            <a:custGeom>
              <a:rect b="b" l="l" r="r" t="t"/>
              <a:pathLst>
                <a:path extrusionOk="0" h="3257" w="2463">
                  <a:moveTo>
                    <a:pt x="1535" y="1"/>
                  </a:moveTo>
                  <a:cubicBezTo>
                    <a:pt x="1291" y="1"/>
                    <a:pt x="1051" y="88"/>
                    <a:pt x="851" y="228"/>
                  </a:cubicBezTo>
                  <a:cubicBezTo>
                    <a:pt x="517" y="441"/>
                    <a:pt x="304" y="775"/>
                    <a:pt x="152" y="1110"/>
                  </a:cubicBezTo>
                  <a:cubicBezTo>
                    <a:pt x="91" y="1353"/>
                    <a:pt x="0" y="1535"/>
                    <a:pt x="0" y="1748"/>
                  </a:cubicBezTo>
                  <a:cubicBezTo>
                    <a:pt x="0" y="2174"/>
                    <a:pt x="334" y="2569"/>
                    <a:pt x="699" y="2812"/>
                  </a:cubicBezTo>
                  <a:cubicBezTo>
                    <a:pt x="1033" y="3111"/>
                    <a:pt x="1387" y="3257"/>
                    <a:pt x="1732" y="3257"/>
                  </a:cubicBezTo>
                  <a:cubicBezTo>
                    <a:pt x="1984" y="3257"/>
                    <a:pt x="2231" y="3179"/>
                    <a:pt x="2462" y="3025"/>
                  </a:cubicBezTo>
                  <a:cubicBezTo>
                    <a:pt x="2158" y="2873"/>
                    <a:pt x="1824" y="2782"/>
                    <a:pt x="1520" y="2508"/>
                  </a:cubicBezTo>
                  <a:cubicBezTo>
                    <a:pt x="1064" y="2174"/>
                    <a:pt x="882" y="1414"/>
                    <a:pt x="1094" y="806"/>
                  </a:cubicBezTo>
                  <a:cubicBezTo>
                    <a:pt x="1307" y="228"/>
                    <a:pt x="1611" y="137"/>
                    <a:pt x="1945" y="137"/>
                  </a:cubicBezTo>
                  <a:cubicBezTo>
                    <a:pt x="1945" y="76"/>
                    <a:pt x="1945" y="76"/>
                    <a:pt x="1915" y="76"/>
                  </a:cubicBezTo>
                  <a:cubicBezTo>
                    <a:pt x="1790" y="24"/>
                    <a:pt x="1662" y="1"/>
                    <a:pt x="1535" y="1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5035175" y="1935500"/>
              <a:ext cx="91975" cy="87925"/>
            </a:xfrm>
            <a:custGeom>
              <a:rect b="b" l="l" r="r" t="t"/>
              <a:pathLst>
                <a:path extrusionOk="0" h="3517" w="3679">
                  <a:moveTo>
                    <a:pt x="2013" y="0"/>
                  </a:moveTo>
                  <a:cubicBezTo>
                    <a:pt x="1929" y="0"/>
                    <a:pt x="1845" y="4"/>
                    <a:pt x="1763" y="11"/>
                  </a:cubicBezTo>
                  <a:cubicBezTo>
                    <a:pt x="1399" y="41"/>
                    <a:pt x="1034" y="193"/>
                    <a:pt x="760" y="436"/>
                  </a:cubicBezTo>
                  <a:cubicBezTo>
                    <a:pt x="183" y="923"/>
                    <a:pt x="0" y="1774"/>
                    <a:pt x="304" y="2442"/>
                  </a:cubicBezTo>
                  <a:cubicBezTo>
                    <a:pt x="608" y="3081"/>
                    <a:pt x="1247" y="3446"/>
                    <a:pt x="1946" y="3506"/>
                  </a:cubicBezTo>
                  <a:cubicBezTo>
                    <a:pt x="2002" y="3513"/>
                    <a:pt x="2057" y="3516"/>
                    <a:pt x="2110" y="3516"/>
                  </a:cubicBezTo>
                  <a:cubicBezTo>
                    <a:pt x="2781" y="3516"/>
                    <a:pt x="3243" y="3003"/>
                    <a:pt x="3496" y="2412"/>
                  </a:cubicBezTo>
                  <a:cubicBezTo>
                    <a:pt x="3648" y="2017"/>
                    <a:pt x="3678" y="1622"/>
                    <a:pt x="3618" y="1196"/>
                  </a:cubicBezTo>
                  <a:cubicBezTo>
                    <a:pt x="3618" y="1014"/>
                    <a:pt x="3526" y="862"/>
                    <a:pt x="3466" y="710"/>
                  </a:cubicBezTo>
                  <a:cubicBezTo>
                    <a:pt x="3344" y="467"/>
                    <a:pt x="3101" y="284"/>
                    <a:pt x="2858" y="163"/>
                  </a:cubicBezTo>
                  <a:cubicBezTo>
                    <a:pt x="2598" y="45"/>
                    <a:pt x="2303" y="0"/>
                    <a:pt x="2013" y="0"/>
                  </a:cubicBezTo>
                  <a:close/>
                </a:path>
              </a:pathLst>
            </a:custGeom>
            <a:solidFill>
              <a:srgbClr val="177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5035175" y="1935750"/>
              <a:ext cx="87400" cy="87675"/>
            </a:xfrm>
            <a:custGeom>
              <a:rect b="b" l="l" r="r" t="t"/>
              <a:pathLst>
                <a:path extrusionOk="0" h="3507" w="3496">
                  <a:moveTo>
                    <a:pt x="1763" y="1"/>
                  </a:moveTo>
                  <a:cubicBezTo>
                    <a:pt x="1399" y="31"/>
                    <a:pt x="1034" y="183"/>
                    <a:pt x="760" y="426"/>
                  </a:cubicBezTo>
                  <a:cubicBezTo>
                    <a:pt x="183" y="913"/>
                    <a:pt x="0" y="1764"/>
                    <a:pt x="304" y="2432"/>
                  </a:cubicBezTo>
                  <a:cubicBezTo>
                    <a:pt x="608" y="3071"/>
                    <a:pt x="1247" y="3436"/>
                    <a:pt x="1946" y="3496"/>
                  </a:cubicBezTo>
                  <a:cubicBezTo>
                    <a:pt x="2002" y="3503"/>
                    <a:pt x="2057" y="3506"/>
                    <a:pt x="2110" y="3506"/>
                  </a:cubicBezTo>
                  <a:cubicBezTo>
                    <a:pt x="2781" y="3506"/>
                    <a:pt x="3243" y="2993"/>
                    <a:pt x="3496" y="2402"/>
                  </a:cubicBezTo>
                  <a:lnTo>
                    <a:pt x="3496" y="2402"/>
                  </a:lnTo>
                  <a:cubicBezTo>
                    <a:pt x="3192" y="2463"/>
                    <a:pt x="2858" y="2584"/>
                    <a:pt x="2523" y="2584"/>
                  </a:cubicBezTo>
                  <a:cubicBezTo>
                    <a:pt x="1946" y="2584"/>
                    <a:pt x="1247" y="2068"/>
                    <a:pt x="1064" y="1460"/>
                  </a:cubicBezTo>
                  <a:cubicBezTo>
                    <a:pt x="760" y="487"/>
                    <a:pt x="1307" y="335"/>
                    <a:pt x="1763" y="1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633200" y="3162225"/>
              <a:ext cx="514475" cy="391350"/>
            </a:xfrm>
            <a:custGeom>
              <a:rect b="b" l="l" r="r" t="t"/>
              <a:pathLst>
                <a:path extrusionOk="0" h="15654" w="20579">
                  <a:moveTo>
                    <a:pt x="20578" y="0"/>
                  </a:moveTo>
                  <a:cubicBezTo>
                    <a:pt x="19498" y="390"/>
                    <a:pt x="18511" y="521"/>
                    <a:pt x="17700" y="521"/>
                  </a:cubicBezTo>
                  <a:cubicBezTo>
                    <a:pt x="17120" y="521"/>
                    <a:pt x="16630" y="454"/>
                    <a:pt x="16262" y="365"/>
                  </a:cubicBezTo>
                  <a:cubicBezTo>
                    <a:pt x="15897" y="304"/>
                    <a:pt x="15654" y="213"/>
                    <a:pt x="15654" y="213"/>
                  </a:cubicBezTo>
                  <a:cubicBezTo>
                    <a:pt x="15411" y="912"/>
                    <a:pt x="15107" y="1550"/>
                    <a:pt x="14712" y="2158"/>
                  </a:cubicBezTo>
                  <a:cubicBezTo>
                    <a:pt x="12523" y="5927"/>
                    <a:pt x="8967" y="8785"/>
                    <a:pt x="5927" y="10851"/>
                  </a:cubicBezTo>
                  <a:cubicBezTo>
                    <a:pt x="2797" y="13010"/>
                    <a:pt x="152" y="14408"/>
                    <a:pt x="0" y="15168"/>
                  </a:cubicBezTo>
                  <a:cubicBezTo>
                    <a:pt x="0" y="15228"/>
                    <a:pt x="0" y="15259"/>
                    <a:pt x="61" y="15350"/>
                  </a:cubicBezTo>
                  <a:cubicBezTo>
                    <a:pt x="193" y="15557"/>
                    <a:pt x="498" y="15654"/>
                    <a:pt x="936" y="15654"/>
                  </a:cubicBezTo>
                  <a:cubicBezTo>
                    <a:pt x="2105" y="15654"/>
                    <a:pt x="4230" y="14966"/>
                    <a:pt x="6596" y="13861"/>
                  </a:cubicBezTo>
                  <a:cubicBezTo>
                    <a:pt x="9392" y="12523"/>
                    <a:pt x="12554" y="10548"/>
                    <a:pt x="14590" y="8359"/>
                  </a:cubicBezTo>
                  <a:cubicBezTo>
                    <a:pt x="16991" y="5836"/>
                    <a:pt x="18542" y="3557"/>
                    <a:pt x="19453" y="2037"/>
                  </a:cubicBezTo>
                  <a:cubicBezTo>
                    <a:pt x="20213" y="760"/>
                    <a:pt x="20578" y="0"/>
                    <a:pt x="20578" y="0"/>
                  </a:cubicBezTo>
                  <a:close/>
                </a:path>
              </a:pathLst>
            </a:custGeom>
            <a:solidFill>
              <a:srgbClr val="5B4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532875" y="3126175"/>
              <a:ext cx="410375" cy="391850"/>
            </a:xfrm>
            <a:custGeom>
              <a:rect b="b" l="l" r="r" t="t"/>
              <a:pathLst>
                <a:path extrusionOk="0" h="15674" w="16415">
                  <a:moveTo>
                    <a:pt x="13326" y="0"/>
                  </a:moveTo>
                  <a:cubicBezTo>
                    <a:pt x="13004" y="0"/>
                    <a:pt x="12681" y="22"/>
                    <a:pt x="12372" y="74"/>
                  </a:cubicBezTo>
                  <a:cubicBezTo>
                    <a:pt x="12129" y="105"/>
                    <a:pt x="11855" y="196"/>
                    <a:pt x="11612" y="287"/>
                  </a:cubicBezTo>
                  <a:cubicBezTo>
                    <a:pt x="11612" y="287"/>
                    <a:pt x="8968" y="3904"/>
                    <a:pt x="5442" y="7825"/>
                  </a:cubicBezTo>
                  <a:cubicBezTo>
                    <a:pt x="3253" y="10257"/>
                    <a:pt x="1551" y="12293"/>
                    <a:pt x="730" y="13722"/>
                  </a:cubicBezTo>
                  <a:cubicBezTo>
                    <a:pt x="153" y="14664"/>
                    <a:pt x="1" y="15303"/>
                    <a:pt x="335" y="15607"/>
                  </a:cubicBezTo>
                  <a:cubicBezTo>
                    <a:pt x="394" y="15652"/>
                    <a:pt x="470" y="15674"/>
                    <a:pt x="562" y="15674"/>
                  </a:cubicBezTo>
                  <a:cubicBezTo>
                    <a:pt x="1083" y="15674"/>
                    <a:pt x="2108" y="14973"/>
                    <a:pt x="3375" y="13965"/>
                  </a:cubicBezTo>
                  <a:cubicBezTo>
                    <a:pt x="5138" y="12597"/>
                    <a:pt x="7296" y="10652"/>
                    <a:pt x="9120" y="9376"/>
                  </a:cubicBezTo>
                  <a:cubicBezTo>
                    <a:pt x="9484" y="9102"/>
                    <a:pt x="9880" y="8798"/>
                    <a:pt x="10244" y="8464"/>
                  </a:cubicBezTo>
                  <a:cubicBezTo>
                    <a:pt x="11916" y="6913"/>
                    <a:pt x="13649" y="4664"/>
                    <a:pt x="14804" y="2962"/>
                  </a:cubicBezTo>
                  <a:cubicBezTo>
                    <a:pt x="15381" y="2081"/>
                    <a:pt x="15867" y="1351"/>
                    <a:pt x="16141" y="895"/>
                  </a:cubicBezTo>
                  <a:cubicBezTo>
                    <a:pt x="16293" y="652"/>
                    <a:pt x="16415" y="500"/>
                    <a:pt x="16415" y="500"/>
                  </a:cubicBezTo>
                  <a:cubicBezTo>
                    <a:pt x="16415" y="500"/>
                    <a:pt x="14874" y="0"/>
                    <a:pt x="13326" y="0"/>
                  </a:cubicBezTo>
                  <a:close/>
                </a:path>
              </a:pathLst>
            </a:custGeom>
            <a:solidFill>
              <a:srgbClr val="5B47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49600" y="3144250"/>
              <a:ext cx="496250" cy="417600"/>
            </a:xfrm>
            <a:custGeom>
              <a:rect b="b" l="l" r="r" t="t"/>
              <a:pathLst>
                <a:path extrusionOk="0" h="16704" w="19850">
                  <a:moveTo>
                    <a:pt x="17639" y="1"/>
                  </a:moveTo>
                  <a:cubicBezTo>
                    <a:pt x="16792" y="1"/>
                    <a:pt x="15942" y="146"/>
                    <a:pt x="15502" y="263"/>
                  </a:cubicBezTo>
                  <a:cubicBezTo>
                    <a:pt x="15290" y="294"/>
                    <a:pt x="15168" y="324"/>
                    <a:pt x="15168" y="324"/>
                  </a:cubicBezTo>
                  <a:cubicBezTo>
                    <a:pt x="15168" y="324"/>
                    <a:pt x="14530" y="1084"/>
                    <a:pt x="13588" y="2209"/>
                  </a:cubicBezTo>
                  <a:cubicBezTo>
                    <a:pt x="12554" y="3364"/>
                    <a:pt x="11186" y="4944"/>
                    <a:pt x="9818" y="6403"/>
                  </a:cubicBezTo>
                  <a:cubicBezTo>
                    <a:pt x="8451" y="7893"/>
                    <a:pt x="7083" y="9352"/>
                    <a:pt x="6049" y="10203"/>
                  </a:cubicBezTo>
                  <a:cubicBezTo>
                    <a:pt x="4925" y="11206"/>
                    <a:pt x="3679" y="12300"/>
                    <a:pt x="2706" y="13303"/>
                  </a:cubicBezTo>
                  <a:cubicBezTo>
                    <a:pt x="1034" y="15005"/>
                    <a:pt x="1" y="16434"/>
                    <a:pt x="1004" y="16677"/>
                  </a:cubicBezTo>
                  <a:cubicBezTo>
                    <a:pt x="1071" y="16695"/>
                    <a:pt x="1145" y="16703"/>
                    <a:pt x="1228" y="16703"/>
                  </a:cubicBezTo>
                  <a:cubicBezTo>
                    <a:pt x="1707" y="16703"/>
                    <a:pt x="2445" y="16410"/>
                    <a:pt x="3405" y="15917"/>
                  </a:cubicBezTo>
                  <a:cubicBezTo>
                    <a:pt x="5016" y="15066"/>
                    <a:pt x="7235" y="13637"/>
                    <a:pt x="9363" y="12087"/>
                  </a:cubicBezTo>
                  <a:cubicBezTo>
                    <a:pt x="10943" y="10902"/>
                    <a:pt x="12554" y="9656"/>
                    <a:pt x="13800" y="8592"/>
                  </a:cubicBezTo>
                  <a:cubicBezTo>
                    <a:pt x="15898" y="6768"/>
                    <a:pt x="17448" y="4701"/>
                    <a:pt x="18481" y="3151"/>
                  </a:cubicBezTo>
                  <a:cubicBezTo>
                    <a:pt x="19028" y="2269"/>
                    <a:pt x="19423" y="1540"/>
                    <a:pt x="19667" y="1145"/>
                  </a:cubicBezTo>
                  <a:cubicBezTo>
                    <a:pt x="19758" y="871"/>
                    <a:pt x="19849" y="719"/>
                    <a:pt x="19849" y="719"/>
                  </a:cubicBezTo>
                  <a:cubicBezTo>
                    <a:pt x="19456" y="168"/>
                    <a:pt x="18549" y="1"/>
                    <a:pt x="17639" y="1"/>
                  </a:cubicBezTo>
                  <a:close/>
                </a:path>
              </a:pathLst>
            </a:custGeom>
            <a:solidFill>
              <a:srgbClr val="685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16625" y="3095350"/>
              <a:ext cx="334675" cy="375225"/>
            </a:xfrm>
            <a:custGeom>
              <a:rect b="b" l="l" r="r" t="t"/>
              <a:pathLst>
                <a:path extrusionOk="0" h="15009" w="13387">
                  <a:moveTo>
                    <a:pt x="10864" y="0"/>
                  </a:moveTo>
                  <a:cubicBezTo>
                    <a:pt x="10864" y="0"/>
                    <a:pt x="7855" y="2797"/>
                    <a:pt x="5058" y="6475"/>
                  </a:cubicBezTo>
                  <a:cubicBezTo>
                    <a:pt x="1883" y="10593"/>
                    <a:pt x="0" y="15008"/>
                    <a:pt x="1081" y="15008"/>
                  </a:cubicBezTo>
                  <a:cubicBezTo>
                    <a:pt x="1149" y="15008"/>
                    <a:pt x="1228" y="14991"/>
                    <a:pt x="1320" y="14955"/>
                  </a:cubicBezTo>
                  <a:cubicBezTo>
                    <a:pt x="1532" y="14864"/>
                    <a:pt x="1776" y="14712"/>
                    <a:pt x="2080" y="14438"/>
                  </a:cubicBezTo>
                  <a:cubicBezTo>
                    <a:pt x="4511" y="12432"/>
                    <a:pt x="11259" y="3618"/>
                    <a:pt x="12961" y="1338"/>
                  </a:cubicBezTo>
                  <a:cubicBezTo>
                    <a:pt x="13235" y="1004"/>
                    <a:pt x="13387" y="821"/>
                    <a:pt x="13387" y="821"/>
                  </a:cubicBezTo>
                  <a:lnTo>
                    <a:pt x="10864" y="0"/>
                  </a:lnTo>
                  <a:close/>
                </a:path>
              </a:pathLst>
            </a:custGeom>
            <a:solidFill>
              <a:srgbClr val="685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15775" y="3097625"/>
              <a:ext cx="631900" cy="464975"/>
            </a:xfrm>
            <a:custGeom>
              <a:rect b="b" l="l" r="r" t="t"/>
              <a:pathLst>
                <a:path extrusionOk="0" h="18599" w="25276">
                  <a:moveTo>
                    <a:pt x="10867" y="1"/>
                  </a:moveTo>
                  <a:cubicBezTo>
                    <a:pt x="10867" y="1"/>
                    <a:pt x="7858" y="2767"/>
                    <a:pt x="5032" y="6445"/>
                  </a:cubicBezTo>
                  <a:cubicBezTo>
                    <a:pt x="1857" y="10563"/>
                    <a:pt x="1" y="14978"/>
                    <a:pt x="1084" y="14978"/>
                  </a:cubicBezTo>
                  <a:cubicBezTo>
                    <a:pt x="1152" y="14978"/>
                    <a:pt x="1232" y="14961"/>
                    <a:pt x="1323" y="14925"/>
                  </a:cubicBezTo>
                  <a:lnTo>
                    <a:pt x="1323" y="14925"/>
                  </a:lnTo>
                  <a:cubicBezTo>
                    <a:pt x="746" y="15867"/>
                    <a:pt x="594" y="16505"/>
                    <a:pt x="928" y="16809"/>
                  </a:cubicBezTo>
                  <a:cubicBezTo>
                    <a:pt x="987" y="16855"/>
                    <a:pt x="1064" y="16877"/>
                    <a:pt x="1157" y="16877"/>
                  </a:cubicBezTo>
                  <a:cubicBezTo>
                    <a:pt x="1685" y="16877"/>
                    <a:pt x="2727" y="16180"/>
                    <a:pt x="3968" y="15198"/>
                  </a:cubicBezTo>
                  <a:lnTo>
                    <a:pt x="3968" y="15198"/>
                  </a:lnTo>
                  <a:cubicBezTo>
                    <a:pt x="2296" y="16901"/>
                    <a:pt x="1293" y="18329"/>
                    <a:pt x="2265" y="18572"/>
                  </a:cubicBezTo>
                  <a:cubicBezTo>
                    <a:pt x="2332" y="18590"/>
                    <a:pt x="2408" y="18599"/>
                    <a:pt x="2491" y="18599"/>
                  </a:cubicBezTo>
                  <a:cubicBezTo>
                    <a:pt x="2976" y="18599"/>
                    <a:pt x="3733" y="18305"/>
                    <a:pt x="4667" y="17812"/>
                  </a:cubicBezTo>
                  <a:cubicBezTo>
                    <a:pt x="4667" y="17873"/>
                    <a:pt x="4667" y="17934"/>
                    <a:pt x="4697" y="17995"/>
                  </a:cubicBezTo>
                  <a:cubicBezTo>
                    <a:pt x="4830" y="18202"/>
                    <a:pt x="5136" y="18298"/>
                    <a:pt x="5577" y="18298"/>
                  </a:cubicBezTo>
                  <a:cubicBezTo>
                    <a:pt x="6754" y="18298"/>
                    <a:pt x="8888" y="17611"/>
                    <a:pt x="11232" y="16505"/>
                  </a:cubicBezTo>
                  <a:cubicBezTo>
                    <a:pt x="11050" y="15806"/>
                    <a:pt x="10807" y="15077"/>
                    <a:pt x="10716" y="14347"/>
                  </a:cubicBezTo>
                  <a:cubicBezTo>
                    <a:pt x="10716" y="14195"/>
                    <a:pt x="10655" y="14074"/>
                    <a:pt x="10655" y="13922"/>
                  </a:cubicBezTo>
                  <a:cubicBezTo>
                    <a:pt x="10624" y="13770"/>
                    <a:pt x="10624" y="13618"/>
                    <a:pt x="10624" y="13466"/>
                  </a:cubicBezTo>
                  <a:cubicBezTo>
                    <a:pt x="10624" y="12767"/>
                    <a:pt x="10685" y="12007"/>
                    <a:pt x="10746" y="11247"/>
                  </a:cubicBezTo>
                  <a:cubicBezTo>
                    <a:pt x="10776" y="10700"/>
                    <a:pt x="10837" y="10183"/>
                    <a:pt x="10898" y="9636"/>
                  </a:cubicBezTo>
                  <a:cubicBezTo>
                    <a:pt x="10959" y="9180"/>
                    <a:pt x="11019" y="8724"/>
                    <a:pt x="11111" y="8268"/>
                  </a:cubicBezTo>
                  <a:cubicBezTo>
                    <a:pt x="11323" y="7296"/>
                    <a:pt x="11627" y="6293"/>
                    <a:pt x="12205" y="5472"/>
                  </a:cubicBezTo>
                  <a:cubicBezTo>
                    <a:pt x="12570" y="4864"/>
                    <a:pt x="13147" y="4286"/>
                    <a:pt x="13816" y="4104"/>
                  </a:cubicBezTo>
                  <a:cubicBezTo>
                    <a:pt x="14039" y="4023"/>
                    <a:pt x="14275" y="3996"/>
                    <a:pt x="14507" y="3996"/>
                  </a:cubicBezTo>
                  <a:cubicBezTo>
                    <a:pt x="14623" y="3996"/>
                    <a:pt x="14738" y="4003"/>
                    <a:pt x="14849" y="4013"/>
                  </a:cubicBezTo>
                  <a:cubicBezTo>
                    <a:pt x="15032" y="4013"/>
                    <a:pt x="15275" y="4074"/>
                    <a:pt x="15457" y="4104"/>
                  </a:cubicBezTo>
                  <a:cubicBezTo>
                    <a:pt x="15670" y="4134"/>
                    <a:pt x="15944" y="4165"/>
                    <a:pt x="16187" y="4226"/>
                  </a:cubicBezTo>
                  <a:cubicBezTo>
                    <a:pt x="16393" y="4267"/>
                    <a:pt x="16612" y="4290"/>
                    <a:pt x="16832" y="4290"/>
                  </a:cubicBezTo>
                  <a:cubicBezTo>
                    <a:pt x="17424" y="4290"/>
                    <a:pt x="18021" y="4122"/>
                    <a:pt x="18375" y="3679"/>
                  </a:cubicBezTo>
                  <a:cubicBezTo>
                    <a:pt x="18649" y="4134"/>
                    <a:pt x="18983" y="4469"/>
                    <a:pt x="19409" y="4742"/>
                  </a:cubicBezTo>
                  <a:cubicBezTo>
                    <a:pt x="19561" y="4834"/>
                    <a:pt x="19682" y="4894"/>
                    <a:pt x="19834" y="4986"/>
                  </a:cubicBezTo>
                  <a:cubicBezTo>
                    <a:pt x="20350" y="5231"/>
                    <a:pt x="20944" y="5338"/>
                    <a:pt x="21538" y="5338"/>
                  </a:cubicBezTo>
                  <a:cubicBezTo>
                    <a:pt x="21680" y="5338"/>
                    <a:pt x="21821" y="5332"/>
                    <a:pt x="21962" y="5320"/>
                  </a:cubicBezTo>
                  <a:cubicBezTo>
                    <a:pt x="22752" y="5229"/>
                    <a:pt x="23482" y="5016"/>
                    <a:pt x="24150" y="4621"/>
                  </a:cubicBezTo>
                  <a:cubicBezTo>
                    <a:pt x="24910" y="3344"/>
                    <a:pt x="25275" y="2584"/>
                    <a:pt x="25275" y="2584"/>
                  </a:cubicBezTo>
                  <a:lnTo>
                    <a:pt x="25275" y="2584"/>
                  </a:lnTo>
                  <a:cubicBezTo>
                    <a:pt x="24105" y="3006"/>
                    <a:pt x="23043" y="3126"/>
                    <a:pt x="22198" y="3126"/>
                  </a:cubicBezTo>
                  <a:cubicBezTo>
                    <a:pt x="21704" y="3126"/>
                    <a:pt x="21284" y="3085"/>
                    <a:pt x="20959" y="3040"/>
                  </a:cubicBezTo>
                  <a:cubicBezTo>
                    <a:pt x="21080" y="2767"/>
                    <a:pt x="21141" y="2615"/>
                    <a:pt x="21141" y="2615"/>
                  </a:cubicBezTo>
                  <a:cubicBezTo>
                    <a:pt x="20775" y="2057"/>
                    <a:pt x="19856" y="1892"/>
                    <a:pt x="18929" y="1892"/>
                  </a:cubicBezTo>
                  <a:cubicBezTo>
                    <a:pt x="18089" y="1892"/>
                    <a:pt x="17243" y="2027"/>
                    <a:pt x="16795" y="2128"/>
                  </a:cubicBezTo>
                  <a:cubicBezTo>
                    <a:pt x="16947" y="1855"/>
                    <a:pt x="17038" y="1703"/>
                    <a:pt x="17038" y="1703"/>
                  </a:cubicBezTo>
                  <a:cubicBezTo>
                    <a:pt x="17038" y="1703"/>
                    <a:pt x="15595" y="1209"/>
                    <a:pt x="14080" y="1209"/>
                  </a:cubicBezTo>
                  <a:cubicBezTo>
                    <a:pt x="13716" y="1209"/>
                    <a:pt x="13348" y="1237"/>
                    <a:pt x="12995" y="1308"/>
                  </a:cubicBezTo>
                  <a:cubicBezTo>
                    <a:pt x="13238" y="973"/>
                    <a:pt x="13390" y="791"/>
                    <a:pt x="13390" y="791"/>
                  </a:cubicBezTo>
                  <a:lnTo>
                    <a:pt x="10867" y="1"/>
                  </a:lnTo>
                  <a:close/>
                </a:path>
              </a:pathLst>
            </a:custGeom>
            <a:solidFill>
              <a:srgbClr val="3A2A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776050" y="2866225"/>
              <a:ext cx="424800" cy="331725"/>
            </a:xfrm>
            <a:custGeom>
              <a:rect b="b" l="l" r="r" t="t"/>
              <a:pathLst>
                <a:path extrusionOk="0" h="13269" w="16992">
                  <a:moveTo>
                    <a:pt x="12507" y="1"/>
                  </a:moveTo>
                  <a:cubicBezTo>
                    <a:pt x="6954" y="1"/>
                    <a:pt x="155" y="8513"/>
                    <a:pt x="183" y="9165"/>
                  </a:cubicBezTo>
                  <a:cubicBezTo>
                    <a:pt x="244" y="9895"/>
                    <a:pt x="1" y="11293"/>
                    <a:pt x="1460" y="11415"/>
                  </a:cubicBezTo>
                  <a:cubicBezTo>
                    <a:pt x="1538" y="11420"/>
                    <a:pt x="1614" y="11422"/>
                    <a:pt x="1688" y="11422"/>
                  </a:cubicBezTo>
                  <a:cubicBezTo>
                    <a:pt x="3021" y="11422"/>
                    <a:pt x="3648" y="10685"/>
                    <a:pt x="3648" y="10685"/>
                  </a:cubicBezTo>
                  <a:cubicBezTo>
                    <a:pt x="3648" y="10685"/>
                    <a:pt x="3952" y="12023"/>
                    <a:pt x="5502" y="12418"/>
                  </a:cubicBezTo>
                  <a:cubicBezTo>
                    <a:pt x="5718" y="12464"/>
                    <a:pt x="5924" y="12484"/>
                    <a:pt x="6118" y="12484"/>
                  </a:cubicBezTo>
                  <a:cubicBezTo>
                    <a:pt x="7320" y="12484"/>
                    <a:pt x="8086" y="11719"/>
                    <a:pt x="8086" y="11719"/>
                  </a:cubicBezTo>
                  <a:cubicBezTo>
                    <a:pt x="8086" y="11719"/>
                    <a:pt x="8724" y="13269"/>
                    <a:pt x="11308" y="13269"/>
                  </a:cubicBezTo>
                  <a:cubicBezTo>
                    <a:pt x="13162" y="13269"/>
                    <a:pt x="14378" y="12600"/>
                    <a:pt x="14955" y="12205"/>
                  </a:cubicBezTo>
                  <a:cubicBezTo>
                    <a:pt x="15138" y="12053"/>
                    <a:pt x="15350" y="11871"/>
                    <a:pt x="15442" y="11597"/>
                  </a:cubicBezTo>
                  <a:cubicBezTo>
                    <a:pt x="15502" y="11567"/>
                    <a:pt x="15502" y="11567"/>
                    <a:pt x="15502" y="11536"/>
                  </a:cubicBezTo>
                  <a:cubicBezTo>
                    <a:pt x="16597" y="9074"/>
                    <a:pt x="16992" y="4241"/>
                    <a:pt x="15533" y="1688"/>
                  </a:cubicBezTo>
                  <a:cubicBezTo>
                    <a:pt x="15107" y="898"/>
                    <a:pt x="14499" y="320"/>
                    <a:pt x="13679" y="138"/>
                  </a:cubicBezTo>
                  <a:cubicBezTo>
                    <a:pt x="13296" y="44"/>
                    <a:pt x="12905" y="1"/>
                    <a:pt x="12507" y="1"/>
                  </a:cubicBezTo>
                  <a:close/>
                </a:path>
              </a:pathLst>
            </a:custGeom>
            <a:solidFill>
              <a:srgbClr val="9E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776050" y="2866225"/>
              <a:ext cx="388325" cy="331725"/>
            </a:xfrm>
            <a:custGeom>
              <a:rect b="b" l="l" r="r" t="t"/>
              <a:pathLst>
                <a:path extrusionOk="0" h="13269" w="15533">
                  <a:moveTo>
                    <a:pt x="12507" y="1"/>
                  </a:moveTo>
                  <a:cubicBezTo>
                    <a:pt x="6954" y="1"/>
                    <a:pt x="155" y="8513"/>
                    <a:pt x="183" y="9165"/>
                  </a:cubicBezTo>
                  <a:cubicBezTo>
                    <a:pt x="244" y="9895"/>
                    <a:pt x="1" y="11293"/>
                    <a:pt x="1460" y="11415"/>
                  </a:cubicBezTo>
                  <a:cubicBezTo>
                    <a:pt x="1538" y="11420"/>
                    <a:pt x="1614" y="11422"/>
                    <a:pt x="1688" y="11422"/>
                  </a:cubicBezTo>
                  <a:cubicBezTo>
                    <a:pt x="3021" y="11422"/>
                    <a:pt x="3648" y="10685"/>
                    <a:pt x="3648" y="10685"/>
                  </a:cubicBezTo>
                  <a:cubicBezTo>
                    <a:pt x="3648" y="10685"/>
                    <a:pt x="3952" y="12023"/>
                    <a:pt x="5502" y="12418"/>
                  </a:cubicBezTo>
                  <a:cubicBezTo>
                    <a:pt x="5718" y="12464"/>
                    <a:pt x="5924" y="12484"/>
                    <a:pt x="6118" y="12484"/>
                  </a:cubicBezTo>
                  <a:cubicBezTo>
                    <a:pt x="7320" y="12484"/>
                    <a:pt x="8086" y="11719"/>
                    <a:pt x="8086" y="11719"/>
                  </a:cubicBezTo>
                  <a:cubicBezTo>
                    <a:pt x="8086" y="11719"/>
                    <a:pt x="8724" y="13269"/>
                    <a:pt x="11308" y="13269"/>
                  </a:cubicBezTo>
                  <a:cubicBezTo>
                    <a:pt x="13162" y="13269"/>
                    <a:pt x="14378" y="12600"/>
                    <a:pt x="14955" y="12205"/>
                  </a:cubicBezTo>
                  <a:cubicBezTo>
                    <a:pt x="15138" y="12053"/>
                    <a:pt x="15350" y="11871"/>
                    <a:pt x="15442" y="11597"/>
                  </a:cubicBezTo>
                  <a:cubicBezTo>
                    <a:pt x="15502" y="11567"/>
                    <a:pt x="15502" y="11567"/>
                    <a:pt x="15502" y="11536"/>
                  </a:cubicBezTo>
                  <a:lnTo>
                    <a:pt x="15502" y="11536"/>
                  </a:lnTo>
                  <a:cubicBezTo>
                    <a:pt x="14686" y="11945"/>
                    <a:pt x="13783" y="12143"/>
                    <a:pt x="12881" y="12143"/>
                  </a:cubicBezTo>
                  <a:cubicBezTo>
                    <a:pt x="12171" y="12143"/>
                    <a:pt x="11460" y="12020"/>
                    <a:pt x="10791" y="11779"/>
                  </a:cubicBezTo>
                  <a:cubicBezTo>
                    <a:pt x="9788" y="11506"/>
                    <a:pt x="8694" y="10320"/>
                    <a:pt x="8603" y="9287"/>
                  </a:cubicBezTo>
                  <a:cubicBezTo>
                    <a:pt x="8364" y="9634"/>
                    <a:pt x="7924" y="9857"/>
                    <a:pt x="7504" y="9857"/>
                  </a:cubicBezTo>
                  <a:cubicBezTo>
                    <a:pt x="7335" y="9857"/>
                    <a:pt x="7170" y="9821"/>
                    <a:pt x="7022" y="9743"/>
                  </a:cubicBezTo>
                  <a:cubicBezTo>
                    <a:pt x="6475" y="9469"/>
                    <a:pt x="6171" y="8801"/>
                    <a:pt x="6414" y="8223"/>
                  </a:cubicBezTo>
                  <a:lnTo>
                    <a:pt x="6414" y="8223"/>
                  </a:lnTo>
                  <a:cubicBezTo>
                    <a:pt x="6318" y="8428"/>
                    <a:pt x="6125" y="8518"/>
                    <a:pt x="5915" y="8518"/>
                  </a:cubicBezTo>
                  <a:cubicBezTo>
                    <a:pt x="5596" y="8518"/>
                    <a:pt x="5235" y="8310"/>
                    <a:pt x="5107" y="7980"/>
                  </a:cubicBezTo>
                  <a:cubicBezTo>
                    <a:pt x="4894" y="7463"/>
                    <a:pt x="5168" y="6886"/>
                    <a:pt x="5472" y="6399"/>
                  </a:cubicBezTo>
                  <a:cubicBezTo>
                    <a:pt x="6414" y="4819"/>
                    <a:pt x="7903" y="3512"/>
                    <a:pt x="9514" y="2600"/>
                  </a:cubicBezTo>
                  <a:cubicBezTo>
                    <a:pt x="10814" y="1891"/>
                    <a:pt x="12287" y="1383"/>
                    <a:pt x="13764" y="1383"/>
                  </a:cubicBezTo>
                  <a:cubicBezTo>
                    <a:pt x="13806" y="1383"/>
                    <a:pt x="13849" y="1383"/>
                    <a:pt x="13891" y="1384"/>
                  </a:cubicBezTo>
                  <a:cubicBezTo>
                    <a:pt x="14499" y="1384"/>
                    <a:pt x="15046" y="1506"/>
                    <a:pt x="15533" y="1688"/>
                  </a:cubicBezTo>
                  <a:cubicBezTo>
                    <a:pt x="15107" y="898"/>
                    <a:pt x="14499" y="320"/>
                    <a:pt x="13679" y="138"/>
                  </a:cubicBezTo>
                  <a:cubicBezTo>
                    <a:pt x="13296" y="44"/>
                    <a:pt x="12905" y="1"/>
                    <a:pt x="12507" y="1"/>
                  </a:cubicBezTo>
                  <a:close/>
                </a:path>
              </a:pathLst>
            </a:custGeom>
            <a:solidFill>
              <a:srgbClr val="60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374825" y="3087825"/>
              <a:ext cx="709000" cy="1520175"/>
            </a:xfrm>
            <a:custGeom>
              <a:rect b="b" l="l" r="r" t="t"/>
              <a:pathLst>
                <a:path extrusionOk="0" h="60807" w="28360">
                  <a:moveTo>
                    <a:pt x="13251" y="1"/>
                  </a:moveTo>
                  <a:cubicBezTo>
                    <a:pt x="12151" y="1"/>
                    <a:pt x="10641" y="761"/>
                    <a:pt x="9271" y="1912"/>
                  </a:cubicBezTo>
                  <a:cubicBezTo>
                    <a:pt x="8633" y="2429"/>
                    <a:pt x="8025" y="3037"/>
                    <a:pt x="7508" y="3736"/>
                  </a:cubicBezTo>
                  <a:cubicBezTo>
                    <a:pt x="7508" y="3736"/>
                    <a:pt x="7356" y="3919"/>
                    <a:pt x="7052" y="4344"/>
                  </a:cubicBezTo>
                  <a:cubicBezTo>
                    <a:pt x="6657" y="4861"/>
                    <a:pt x="6049" y="5712"/>
                    <a:pt x="5320" y="6867"/>
                  </a:cubicBezTo>
                  <a:cubicBezTo>
                    <a:pt x="5077" y="7262"/>
                    <a:pt x="4834" y="7688"/>
                    <a:pt x="4560" y="8144"/>
                  </a:cubicBezTo>
                  <a:cubicBezTo>
                    <a:pt x="4408" y="8478"/>
                    <a:pt x="4226" y="8782"/>
                    <a:pt x="4043" y="9116"/>
                  </a:cubicBezTo>
                  <a:cubicBezTo>
                    <a:pt x="3952" y="9238"/>
                    <a:pt x="3922" y="9359"/>
                    <a:pt x="3861" y="9451"/>
                  </a:cubicBezTo>
                  <a:cubicBezTo>
                    <a:pt x="3770" y="9663"/>
                    <a:pt x="3648" y="9815"/>
                    <a:pt x="3587" y="9998"/>
                  </a:cubicBezTo>
                  <a:lnTo>
                    <a:pt x="3010" y="11122"/>
                  </a:lnTo>
                  <a:cubicBezTo>
                    <a:pt x="2979" y="11183"/>
                    <a:pt x="2979" y="11244"/>
                    <a:pt x="2949" y="11274"/>
                  </a:cubicBezTo>
                  <a:cubicBezTo>
                    <a:pt x="2706" y="11791"/>
                    <a:pt x="2493" y="12338"/>
                    <a:pt x="2219" y="13037"/>
                  </a:cubicBezTo>
                  <a:cubicBezTo>
                    <a:pt x="2128" y="13311"/>
                    <a:pt x="2037" y="13554"/>
                    <a:pt x="1946" y="13827"/>
                  </a:cubicBezTo>
                  <a:cubicBezTo>
                    <a:pt x="1794" y="14314"/>
                    <a:pt x="1612" y="14891"/>
                    <a:pt x="1460" y="15469"/>
                  </a:cubicBezTo>
                  <a:cubicBezTo>
                    <a:pt x="1429" y="15530"/>
                    <a:pt x="1429" y="15651"/>
                    <a:pt x="1368" y="15742"/>
                  </a:cubicBezTo>
                  <a:cubicBezTo>
                    <a:pt x="1338" y="15925"/>
                    <a:pt x="1277" y="16138"/>
                    <a:pt x="1216" y="16350"/>
                  </a:cubicBezTo>
                  <a:cubicBezTo>
                    <a:pt x="1156" y="16654"/>
                    <a:pt x="1064" y="16958"/>
                    <a:pt x="1004" y="17293"/>
                  </a:cubicBezTo>
                  <a:cubicBezTo>
                    <a:pt x="821" y="18235"/>
                    <a:pt x="609" y="19238"/>
                    <a:pt x="457" y="20241"/>
                  </a:cubicBezTo>
                  <a:cubicBezTo>
                    <a:pt x="396" y="20606"/>
                    <a:pt x="365" y="20940"/>
                    <a:pt x="305" y="21274"/>
                  </a:cubicBezTo>
                  <a:cubicBezTo>
                    <a:pt x="274" y="21609"/>
                    <a:pt x="244" y="21974"/>
                    <a:pt x="213" y="22338"/>
                  </a:cubicBezTo>
                  <a:cubicBezTo>
                    <a:pt x="213" y="22490"/>
                    <a:pt x="153" y="22612"/>
                    <a:pt x="153" y="22764"/>
                  </a:cubicBezTo>
                  <a:cubicBezTo>
                    <a:pt x="153" y="22977"/>
                    <a:pt x="122" y="23220"/>
                    <a:pt x="122" y="23402"/>
                  </a:cubicBezTo>
                  <a:cubicBezTo>
                    <a:pt x="122" y="23645"/>
                    <a:pt x="92" y="23888"/>
                    <a:pt x="92" y="24132"/>
                  </a:cubicBezTo>
                  <a:cubicBezTo>
                    <a:pt x="1" y="25104"/>
                    <a:pt x="1" y="26107"/>
                    <a:pt x="61" y="27171"/>
                  </a:cubicBezTo>
                  <a:cubicBezTo>
                    <a:pt x="92" y="27536"/>
                    <a:pt x="92" y="27931"/>
                    <a:pt x="122" y="28357"/>
                  </a:cubicBezTo>
                  <a:lnTo>
                    <a:pt x="122" y="28569"/>
                  </a:lnTo>
                  <a:cubicBezTo>
                    <a:pt x="122" y="28813"/>
                    <a:pt x="122" y="29025"/>
                    <a:pt x="153" y="29268"/>
                  </a:cubicBezTo>
                  <a:cubicBezTo>
                    <a:pt x="213" y="29481"/>
                    <a:pt x="213" y="29724"/>
                    <a:pt x="244" y="29937"/>
                  </a:cubicBezTo>
                  <a:cubicBezTo>
                    <a:pt x="700" y="34010"/>
                    <a:pt x="1916" y="38266"/>
                    <a:pt x="4378" y="42339"/>
                  </a:cubicBezTo>
                  <a:cubicBezTo>
                    <a:pt x="4560" y="42673"/>
                    <a:pt x="4773" y="42977"/>
                    <a:pt x="4955" y="43281"/>
                  </a:cubicBezTo>
                  <a:cubicBezTo>
                    <a:pt x="5259" y="43737"/>
                    <a:pt x="5533" y="44193"/>
                    <a:pt x="5837" y="44649"/>
                  </a:cubicBezTo>
                  <a:cubicBezTo>
                    <a:pt x="5989" y="44892"/>
                    <a:pt x="6080" y="45105"/>
                    <a:pt x="6232" y="45287"/>
                  </a:cubicBezTo>
                  <a:cubicBezTo>
                    <a:pt x="6536" y="45804"/>
                    <a:pt x="6840" y="46260"/>
                    <a:pt x="7144" y="46655"/>
                  </a:cubicBezTo>
                  <a:cubicBezTo>
                    <a:pt x="7204" y="46746"/>
                    <a:pt x="7265" y="46807"/>
                    <a:pt x="7296" y="46898"/>
                  </a:cubicBezTo>
                  <a:cubicBezTo>
                    <a:pt x="7417" y="47050"/>
                    <a:pt x="7539" y="47232"/>
                    <a:pt x="7660" y="47384"/>
                  </a:cubicBezTo>
                  <a:cubicBezTo>
                    <a:pt x="7873" y="47719"/>
                    <a:pt x="8147" y="48083"/>
                    <a:pt x="8359" y="48418"/>
                  </a:cubicBezTo>
                  <a:cubicBezTo>
                    <a:pt x="8603" y="48752"/>
                    <a:pt x="8876" y="49086"/>
                    <a:pt x="9119" y="49451"/>
                  </a:cubicBezTo>
                  <a:cubicBezTo>
                    <a:pt x="9271" y="49664"/>
                    <a:pt x="9484" y="49846"/>
                    <a:pt x="9636" y="50089"/>
                  </a:cubicBezTo>
                  <a:cubicBezTo>
                    <a:pt x="10092" y="50606"/>
                    <a:pt x="10487" y="51153"/>
                    <a:pt x="10913" y="51640"/>
                  </a:cubicBezTo>
                  <a:cubicBezTo>
                    <a:pt x="10943" y="51731"/>
                    <a:pt x="11034" y="51761"/>
                    <a:pt x="11065" y="51822"/>
                  </a:cubicBezTo>
                  <a:cubicBezTo>
                    <a:pt x="11156" y="51913"/>
                    <a:pt x="11186" y="51974"/>
                    <a:pt x="11247" y="52065"/>
                  </a:cubicBezTo>
                  <a:cubicBezTo>
                    <a:pt x="11308" y="52126"/>
                    <a:pt x="11369" y="52187"/>
                    <a:pt x="11399" y="52247"/>
                  </a:cubicBezTo>
                  <a:cubicBezTo>
                    <a:pt x="11764" y="52582"/>
                    <a:pt x="12068" y="52947"/>
                    <a:pt x="12372" y="53281"/>
                  </a:cubicBezTo>
                  <a:cubicBezTo>
                    <a:pt x="12828" y="53737"/>
                    <a:pt x="13223" y="54193"/>
                    <a:pt x="13648" y="54618"/>
                  </a:cubicBezTo>
                  <a:cubicBezTo>
                    <a:pt x="14043" y="54983"/>
                    <a:pt x="14408" y="55317"/>
                    <a:pt x="14743" y="55682"/>
                  </a:cubicBezTo>
                  <a:cubicBezTo>
                    <a:pt x="14803" y="55743"/>
                    <a:pt x="14864" y="55773"/>
                    <a:pt x="14955" y="55865"/>
                  </a:cubicBezTo>
                  <a:cubicBezTo>
                    <a:pt x="15016" y="55895"/>
                    <a:pt x="15046" y="55925"/>
                    <a:pt x="15107" y="55986"/>
                  </a:cubicBezTo>
                  <a:cubicBezTo>
                    <a:pt x="15168" y="56047"/>
                    <a:pt x="15259" y="56077"/>
                    <a:pt x="15320" y="56169"/>
                  </a:cubicBezTo>
                  <a:lnTo>
                    <a:pt x="16110" y="56837"/>
                  </a:lnTo>
                  <a:lnTo>
                    <a:pt x="16809" y="57415"/>
                  </a:lnTo>
                  <a:cubicBezTo>
                    <a:pt x="17387" y="57871"/>
                    <a:pt x="17904" y="58266"/>
                    <a:pt x="18451" y="58631"/>
                  </a:cubicBezTo>
                  <a:cubicBezTo>
                    <a:pt x="18481" y="58722"/>
                    <a:pt x="18542" y="58752"/>
                    <a:pt x="18633" y="58783"/>
                  </a:cubicBezTo>
                  <a:cubicBezTo>
                    <a:pt x="18755" y="58904"/>
                    <a:pt x="18907" y="58965"/>
                    <a:pt x="19059" y="59087"/>
                  </a:cubicBezTo>
                  <a:cubicBezTo>
                    <a:pt x="19302" y="59269"/>
                    <a:pt x="19575" y="59421"/>
                    <a:pt x="19819" y="59573"/>
                  </a:cubicBezTo>
                  <a:cubicBezTo>
                    <a:pt x="20062" y="59725"/>
                    <a:pt x="20335" y="59877"/>
                    <a:pt x="20579" y="60029"/>
                  </a:cubicBezTo>
                  <a:cubicBezTo>
                    <a:pt x="20730" y="60120"/>
                    <a:pt x="20882" y="60242"/>
                    <a:pt x="21034" y="60302"/>
                  </a:cubicBezTo>
                  <a:cubicBezTo>
                    <a:pt x="21095" y="60394"/>
                    <a:pt x="21217" y="60424"/>
                    <a:pt x="21338" y="60485"/>
                  </a:cubicBezTo>
                  <a:cubicBezTo>
                    <a:pt x="21730" y="60709"/>
                    <a:pt x="22122" y="60807"/>
                    <a:pt x="22500" y="60807"/>
                  </a:cubicBezTo>
                  <a:cubicBezTo>
                    <a:pt x="22738" y="60807"/>
                    <a:pt x="22970" y="60768"/>
                    <a:pt x="23193" y="60697"/>
                  </a:cubicBezTo>
                  <a:lnTo>
                    <a:pt x="23223" y="60697"/>
                  </a:lnTo>
                  <a:cubicBezTo>
                    <a:pt x="23314" y="60637"/>
                    <a:pt x="23405" y="60606"/>
                    <a:pt x="23496" y="60576"/>
                  </a:cubicBezTo>
                  <a:cubicBezTo>
                    <a:pt x="23527" y="60576"/>
                    <a:pt x="23527" y="60545"/>
                    <a:pt x="23557" y="60545"/>
                  </a:cubicBezTo>
                  <a:cubicBezTo>
                    <a:pt x="23679" y="60485"/>
                    <a:pt x="23770" y="60424"/>
                    <a:pt x="23861" y="60333"/>
                  </a:cubicBezTo>
                  <a:lnTo>
                    <a:pt x="23922" y="60302"/>
                  </a:lnTo>
                  <a:cubicBezTo>
                    <a:pt x="24135" y="60150"/>
                    <a:pt x="24378" y="59938"/>
                    <a:pt x="24560" y="59694"/>
                  </a:cubicBezTo>
                  <a:cubicBezTo>
                    <a:pt x="24895" y="59360"/>
                    <a:pt x="25199" y="58904"/>
                    <a:pt x="25472" y="58418"/>
                  </a:cubicBezTo>
                  <a:lnTo>
                    <a:pt x="25807" y="57719"/>
                  </a:lnTo>
                  <a:cubicBezTo>
                    <a:pt x="25837" y="57597"/>
                    <a:pt x="25928" y="57506"/>
                    <a:pt x="25959" y="57384"/>
                  </a:cubicBezTo>
                  <a:cubicBezTo>
                    <a:pt x="26080" y="57202"/>
                    <a:pt x="26141" y="56989"/>
                    <a:pt x="26232" y="56807"/>
                  </a:cubicBezTo>
                  <a:cubicBezTo>
                    <a:pt x="26536" y="56077"/>
                    <a:pt x="26840" y="55287"/>
                    <a:pt x="27053" y="54466"/>
                  </a:cubicBezTo>
                  <a:cubicBezTo>
                    <a:pt x="27114" y="54345"/>
                    <a:pt x="27114" y="54254"/>
                    <a:pt x="27144" y="54193"/>
                  </a:cubicBezTo>
                  <a:cubicBezTo>
                    <a:pt x="27174" y="54102"/>
                    <a:pt x="27174" y="54010"/>
                    <a:pt x="27205" y="53919"/>
                  </a:cubicBezTo>
                  <a:cubicBezTo>
                    <a:pt x="27266" y="53767"/>
                    <a:pt x="27296" y="53585"/>
                    <a:pt x="27326" y="53433"/>
                  </a:cubicBezTo>
                  <a:cubicBezTo>
                    <a:pt x="27326" y="53342"/>
                    <a:pt x="27357" y="53281"/>
                    <a:pt x="27357" y="53190"/>
                  </a:cubicBezTo>
                  <a:cubicBezTo>
                    <a:pt x="27418" y="53129"/>
                    <a:pt x="27448" y="53007"/>
                    <a:pt x="27448" y="52947"/>
                  </a:cubicBezTo>
                  <a:cubicBezTo>
                    <a:pt x="27600" y="52369"/>
                    <a:pt x="27721" y="51761"/>
                    <a:pt x="27813" y="51184"/>
                  </a:cubicBezTo>
                  <a:cubicBezTo>
                    <a:pt x="27873" y="50849"/>
                    <a:pt x="27934" y="50545"/>
                    <a:pt x="27965" y="50241"/>
                  </a:cubicBezTo>
                  <a:cubicBezTo>
                    <a:pt x="28056" y="49937"/>
                    <a:pt x="28086" y="49603"/>
                    <a:pt x="28117" y="49299"/>
                  </a:cubicBezTo>
                  <a:lnTo>
                    <a:pt x="28117" y="49208"/>
                  </a:lnTo>
                  <a:cubicBezTo>
                    <a:pt x="28238" y="48418"/>
                    <a:pt x="28269" y="47658"/>
                    <a:pt x="28269" y="46928"/>
                  </a:cubicBezTo>
                  <a:cubicBezTo>
                    <a:pt x="28269" y="46716"/>
                    <a:pt x="28269" y="46472"/>
                    <a:pt x="28360" y="46320"/>
                  </a:cubicBezTo>
                  <a:lnTo>
                    <a:pt x="28360" y="45986"/>
                  </a:lnTo>
                  <a:cubicBezTo>
                    <a:pt x="28329" y="45530"/>
                    <a:pt x="28238" y="45105"/>
                    <a:pt x="28177" y="44649"/>
                  </a:cubicBezTo>
                  <a:cubicBezTo>
                    <a:pt x="28117" y="44345"/>
                    <a:pt x="28056" y="44071"/>
                    <a:pt x="27965" y="43767"/>
                  </a:cubicBezTo>
                  <a:cubicBezTo>
                    <a:pt x="27873" y="43402"/>
                    <a:pt x="27752" y="43007"/>
                    <a:pt x="27630" y="42673"/>
                  </a:cubicBezTo>
                  <a:cubicBezTo>
                    <a:pt x="27418" y="42035"/>
                    <a:pt x="27114" y="41396"/>
                    <a:pt x="26749" y="40728"/>
                  </a:cubicBezTo>
                  <a:cubicBezTo>
                    <a:pt x="26658" y="40515"/>
                    <a:pt x="26506" y="40332"/>
                    <a:pt x="26384" y="40089"/>
                  </a:cubicBezTo>
                  <a:cubicBezTo>
                    <a:pt x="26111" y="39603"/>
                    <a:pt x="25807" y="39147"/>
                    <a:pt x="25472" y="38661"/>
                  </a:cubicBezTo>
                  <a:cubicBezTo>
                    <a:pt x="25077" y="38053"/>
                    <a:pt x="24621" y="37445"/>
                    <a:pt x="24135" y="36776"/>
                  </a:cubicBezTo>
                  <a:cubicBezTo>
                    <a:pt x="24013" y="36594"/>
                    <a:pt x="23922" y="36442"/>
                    <a:pt x="23770" y="36259"/>
                  </a:cubicBezTo>
                  <a:cubicBezTo>
                    <a:pt x="23648" y="36138"/>
                    <a:pt x="23527" y="35986"/>
                    <a:pt x="23405" y="35834"/>
                  </a:cubicBezTo>
                  <a:cubicBezTo>
                    <a:pt x="23375" y="35773"/>
                    <a:pt x="23314" y="35712"/>
                    <a:pt x="23253" y="35652"/>
                  </a:cubicBezTo>
                  <a:cubicBezTo>
                    <a:pt x="23071" y="35378"/>
                    <a:pt x="22797" y="35074"/>
                    <a:pt x="22585" y="34770"/>
                  </a:cubicBezTo>
                  <a:cubicBezTo>
                    <a:pt x="22129" y="34193"/>
                    <a:pt x="21703" y="33645"/>
                    <a:pt x="21217" y="33068"/>
                  </a:cubicBezTo>
                  <a:cubicBezTo>
                    <a:pt x="21126" y="32977"/>
                    <a:pt x="21095" y="32916"/>
                    <a:pt x="21034" y="32825"/>
                  </a:cubicBezTo>
                  <a:cubicBezTo>
                    <a:pt x="20730" y="32399"/>
                    <a:pt x="20427" y="31943"/>
                    <a:pt x="20123" y="31457"/>
                  </a:cubicBezTo>
                  <a:cubicBezTo>
                    <a:pt x="19971" y="31275"/>
                    <a:pt x="19849" y="31092"/>
                    <a:pt x="19727" y="30849"/>
                  </a:cubicBezTo>
                  <a:cubicBezTo>
                    <a:pt x="19667" y="30788"/>
                    <a:pt x="19606" y="30697"/>
                    <a:pt x="19575" y="30636"/>
                  </a:cubicBezTo>
                  <a:cubicBezTo>
                    <a:pt x="19545" y="30545"/>
                    <a:pt x="19515" y="30515"/>
                    <a:pt x="19454" y="30423"/>
                  </a:cubicBezTo>
                  <a:lnTo>
                    <a:pt x="19454" y="30393"/>
                  </a:lnTo>
                  <a:cubicBezTo>
                    <a:pt x="19120" y="29755"/>
                    <a:pt x="18816" y="29116"/>
                    <a:pt x="18512" y="28387"/>
                  </a:cubicBezTo>
                  <a:cubicBezTo>
                    <a:pt x="18238" y="27749"/>
                    <a:pt x="17995" y="27080"/>
                    <a:pt x="17752" y="26411"/>
                  </a:cubicBezTo>
                  <a:cubicBezTo>
                    <a:pt x="17691" y="26259"/>
                    <a:pt x="17630" y="26077"/>
                    <a:pt x="17569" y="25864"/>
                  </a:cubicBezTo>
                  <a:cubicBezTo>
                    <a:pt x="17326" y="25165"/>
                    <a:pt x="17113" y="24436"/>
                    <a:pt x="16870" y="23676"/>
                  </a:cubicBezTo>
                  <a:lnTo>
                    <a:pt x="16202" y="21062"/>
                  </a:lnTo>
                  <a:lnTo>
                    <a:pt x="16080" y="20606"/>
                  </a:lnTo>
                  <a:cubicBezTo>
                    <a:pt x="15928" y="19876"/>
                    <a:pt x="15776" y="19116"/>
                    <a:pt x="15624" y="18387"/>
                  </a:cubicBezTo>
                  <a:cubicBezTo>
                    <a:pt x="15046" y="15590"/>
                    <a:pt x="14712" y="12764"/>
                    <a:pt x="14530" y="10302"/>
                  </a:cubicBezTo>
                  <a:cubicBezTo>
                    <a:pt x="14439" y="9420"/>
                    <a:pt x="14408" y="8599"/>
                    <a:pt x="14408" y="7840"/>
                  </a:cubicBezTo>
                  <a:cubicBezTo>
                    <a:pt x="14347" y="5894"/>
                    <a:pt x="14439" y="4253"/>
                    <a:pt x="14682" y="3159"/>
                  </a:cubicBezTo>
                  <a:cubicBezTo>
                    <a:pt x="15156" y="896"/>
                    <a:pt x="14445" y="1"/>
                    <a:pt x="13251" y="1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518450" y="2831850"/>
              <a:ext cx="607925" cy="419575"/>
            </a:xfrm>
            <a:custGeom>
              <a:rect b="b" l="l" r="r" t="t"/>
              <a:pathLst>
                <a:path extrusionOk="0" h="16783" w="24317">
                  <a:moveTo>
                    <a:pt x="20176" y="1"/>
                  </a:moveTo>
                  <a:cubicBezTo>
                    <a:pt x="19963" y="1"/>
                    <a:pt x="19742" y="8"/>
                    <a:pt x="19514" y="24"/>
                  </a:cubicBezTo>
                  <a:cubicBezTo>
                    <a:pt x="16444" y="297"/>
                    <a:pt x="11703" y="2607"/>
                    <a:pt x="6657" y="6893"/>
                  </a:cubicBezTo>
                  <a:cubicBezTo>
                    <a:pt x="1642" y="11209"/>
                    <a:pt x="0" y="15920"/>
                    <a:pt x="0" y="16255"/>
                  </a:cubicBezTo>
                  <a:cubicBezTo>
                    <a:pt x="0" y="16286"/>
                    <a:pt x="10" y="16299"/>
                    <a:pt x="28" y="16299"/>
                  </a:cubicBezTo>
                  <a:cubicBezTo>
                    <a:pt x="183" y="16299"/>
                    <a:pt x="949" y="15294"/>
                    <a:pt x="1438" y="15294"/>
                  </a:cubicBezTo>
                  <a:cubicBezTo>
                    <a:pt x="1514" y="15294"/>
                    <a:pt x="1583" y="15318"/>
                    <a:pt x="1642" y="15373"/>
                  </a:cubicBezTo>
                  <a:cubicBezTo>
                    <a:pt x="2128" y="15829"/>
                    <a:pt x="1794" y="16620"/>
                    <a:pt x="2250" y="16772"/>
                  </a:cubicBezTo>
                  <a:cubicBezTo>
                    <a:pt x="2271" y="16779"/>
                    <a:pt x="2293" y="16782"/>
                    <a:pt x="2316" y="16782"/>
                  </a:cubicBezTo>
                  <a:cubicBezTo>
                    <a:pt x="2754" y="16782"/>
                    <a:pt x="3424" y="15515"/>
                    <a:pt x="3987" y="15515"/>
                  </a:cubicBezTo>
                  <a:cubicBezTo>
                    <a:pt x="4016" y="15515"/>
                    <a:pt x="4045" y="15518"/>
                    <a:pt x="4073" y="15525"/>
                  </a:cubicBezTo>
                  <a:cubicBezTo>
                    <a:pt x="4681" y="15677"/>
                    <a:pt x="4286" y="16376"/>
                    <a:pt x="4864" y="16437"/>
                  </a:cubicBezTo>
                  <a:cubicBezTo>
                    <a:pt x="4875" y="16439"/>
                    <a:pt x="4887" y="16440"/>
                    <a:pt x="4900" y="16440"/>
                  </a:cubicBezTo>
                  <a:cubicBezTo>
                    <a:pt x="5483" y="16440"/>
                    <a:pt x="6736" y="14398"/>
                    <a:pt x="7235" y="14398"/>
                  </a:cubicBezTo>
                  <a:cubicBezTo>
                    <a:pt x="7245" y="14398"/>
                    <a:pt x="7255" y="14399"/>
                    <a:pt x="7265" y="14401"/>
                  </a:cubicBezTo>
                  <a:cubicBezTo>
                    <a:pt x="7713" y="14457"/>
                    <a:pt x="7955" y="15364"/>
                    <a:pt x="8299" y="15364"/>
                  </a:cubicBezTo>
                  <a:cubicBezTo>
                    <a:pt x="8328" y="15364"/>
                    <a:pt x="8358" y="15357"/>
                    <a:pt x="8390" y="15343"/>
                  </a:cubicBezTo>
                  <a:cubicBezTo>
                    <a:pt x="8633" y="15221"/>
                    <a:pt x="8754" y="14583"/>
                    <a:pt x="9058" y="13641"/>
                  </a:cubicBezTo>
                  <a:cubicBezTo>
                    <a:pt x="9271" y="12820"/>
                    <a:pt x="9697" y="11847"/>
                    <a:pt x="10365" y="10692"/>
                  </a:cubicBezTo>
                  <a:cubicBezTo>
                    <a:pt x="11812" y="8411"/>
                    <a:pt x="18808" y="1446"/>
                    <a:pt x="23177" y="1446"/>
                  </a:cubicBezTo>
                  <a:cubicBezTo>
                    <a:pt x="23582" y="1446"/>
                    <a:pt x="23964" y="1506"/>
                    <a:pt x="24317" y="1635"/>
                  </a:cubicBezTo>
                  <a:cubicBezTo>
                    <a:pt x="24317" y="1635"/>
                    <a:pt x="23101" y="297"/>
                    <a:pt x="20791" y="24"/>
                  </a:cubicBezTo>
                  <a:cubicBezTo>
                    <a:pt x="20593" y="8"/>
                    <a:pt x="20388" y="1"/>
                    <a:pt x="20176" y="1"/>
                  </a:cubicBezTo>
                  <a:close/>
                </a:path>
              </a:pathLst>
            </a:custGeom>
            <a:solidFill>
              <a:srgbClr val="41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557200" y="3159950"/>
              <a:ext cx="76025" cy="47875"/>
            </a:xfrm>
            <a:custGeom>
              <a:rect b="b" l="l" r="r" t="t"/>
              <a:pathLst>
                <a:path extrusionOk="0" h="1915" w="3041">
                  <a:moveTo>
                    <a:pt x="548" y="0"/>
                  </a:moveTo>
                  <a:lnTo>
                    <a:pt x="548" y="0"/>
                  </a:lnTo>
                  <a:cubicBezTo>
                    <a:pt x="457" y="61"/>
                    <a:pt x="365" y="61"/>
                    <a:pt x="274" y="122"/>
                  </a:cubicBezTo>
                  <a:lnTo>
                    <a:pt x="153" y="243"/>
                  </a:lnTo>
                  <a:lnTo>
                    <a:pt x="92" y="365"/>
                  </a:lnTo>
                  <a:cubicBezTo>
                    <a:pt x="92" y="395"/>
                    <a:pt x="92" y="456"/>
                    <a:pt x="61" y="517"/>
                  </a:cubicBezTo>
                  <a:cubicBezTo>
                    <a:pt x="61" y="547"/>
                    <a:pt x="1" y="608"/>
                    <a:pt x="1" y="669"/>
                  </a:cubicBezTo>
                  <a:cubicBezTo>
                    <a:pt x="1" y="699"/>
                    <a:pt x="1" y="760"/>
                    <a:pt x="61" y="851"/>
                  </a:cubicBezTo>
                  <a:lnTo>
                    <a:pt x="92" y="912"/>
                  </a:lnTo>
                  <a:lnTo>
                    <a:pt x="153" y="1003"/>
                  </a:lnTo>
                  <a:lnTo>
                    <a:pt x="213" y="1034"/>
                  </a:lnTo>
                  <a:lnTo>
                    <a:pt x="244" y="1064"/>
                  </a:lnTo>
                  <a:lnTo>
                    <a:pt x="305" y="1125"/>
                  </a:lnTo>
                  <a:cubicBezTo>
                    <a:pt x="305" y="1125"/>
                    <a:pt x="396" y="1155"/>
                    <a:pt x="457" y="1155"/>
                  </a:cubicBezTo>
                  <a:lnTo>
                    <a:pt x="669" y="1155"/>
                  </a:lnTo>
                  <a:cubicBezTo>
                    <a:pt x="700" y="1155"/>
                    <a:pt x="760" y="1125"/>
                    <a:pt x="821" y="1125"/>
                  </a:cubicBezTo>
                  <a:cubicBezTo>
                    <a:pt x="882" y="1064"/>
                    <a:pt x="912" y="1064"/>
                    <a:pt x="973" y="1034"/>
                  </a:cubicBezTo>
                  <a:lnTo>
                    <a:pt x="973" y="1064"/>
                  </a:lnTo>
                  <a:lnTo>
                    <a:pt x="973" y="1125"/>
                  </a:lnTo>
                  <a:lnTo>
                    <a:pt x="973" y="1155"/>
                  </a:lnTo>
                  <a:lnTo>
                    <a:pt x="973" y="1216"/>
                  </a:lnTo>
                  <a:cubicBezTo>
                    <a:pt x="1004" y="1277"/>
                    <a:pt x="1004" y="1277"/>
                    <a:pt x="1004" y="1307"/>
                  </a:cubicBezTo>
                  <a:lnTo>
                    <a:pt x="1004" y="1337"/>
                  </a:lnTo>
                  <a:lnTo>
                    <a:pt x="1034" y="1368"/>
                  </a:lnTo>
                  <a:lnTo>
                    <a:pt x="1064" y="1429"/>
                  </a:lnTo>
                  <a:cubicBezTo>
                    <a:pt x="1125" y="1429"/>
                    <a:pt x="1156" y="1459"/>
                    <a:pt x="1186" y="1459"/>
                  </a:cubicBezTo>
                  <a:lnTo>
                    <a:pt x="1460" y="1459"/>
                  </a:lnTo>
                  <a:cubicBezTo>
                    <a:pt x="1502" y="1459"/>
                    <a:pt x="1560" y="1444"/>
                    <a:pt x="1612" y="1414"/>
                  </a:cubicBezTo>
                  <a:lnTo>
                    <a:pt x="1612" y="1414"/>
                  </a:lnTo>
                  <a:lnTo>
                    <a:pt x="1612" y="1489"/>
                  </a:lnTo>
                  <a:cubicBezTo>
                    <a:pt x="1612" y="1581"/>
                    <a:pt x="1672" y="1672"/>
                    <a:pt x="1733" y="1733"/>
                  </a:cubicBezTo>
                  <a:cubicBezTo>
                    <a:pt x="1794" y="1793"/>
                    <a:pt x="1885" y="1824"/>
                    <a:pt x="1946" y="1885"/>
                  </a:cubicBezTo>
                  <a:cubicBezTo>
                    <a:pt x="2007" y="1915"/>
                    <a:pt x="2098" y="1915"/>
                    <a:pt x="2189" y="1915"/>
                  </a:cubicBezTo>
                  <a:cubicBezTo>
                    <a:pt x="2219" y="1915"/>
                    <a:pt x="2250" y="1885"/>
                    <a:pt x="2280" y="1885"/>
                  </a:cubicBezTo>
                  <a:lnTo>
                    <a:pt x="2371" y="1885"/>
                  </a:lnTo>
                  <a:lnTo>
                    <a:pt x="2402" y="1824"/>
                  </a:lnTo>
                  <a:cubicBezTo>
                    <a:pt x="2432" y="1824"/>
                    <a:pt x="2493" y="1763"/>
                    <a:pt x="2554" y="1733"/>
                  </a:cubicBezTo>
                  <a:cubicBezTo>
                    <a:pt x="2645" y="1672"/>
                    <a:pt x="2675" y="1611"/>
                    <a:pt x="2706" y="1581"/>
                  </a:cubicBezTo>
                  <a:cubicBezTo>
                    <a:pt x="2736" y="1520"/>
                    <a:pt x="2797" y="1489"/>
                    <a:pt x="2827" y="1429"/>
                  </a:cubicBezTo>
                  <a:lnTo>
                    <a:pt x="2888" y="1277"/>
                  </a:lnTo>
                  <a:cubicBezTo>
                    <a:pt x="2949" y="1186"/>
                    <a:pt x="2979" y="1155"/>
                    <a:pt x="2979" y="1064"/>
                  </a:cubicBezTo>
                  <a:cubicBezTo>
                    <a:pt x="2979" y="1003"/>
                    <a:pt x="3010" y="973"/>
                    <a:pt x="3010" y="882"/>
                  </a:cubicBezTo>
                  <a:lnTo>
                    <a:pt x="3010" y="699"/>
                  </a:lnTo>
                  <a:cubicBezTo>
                    <a:pt x="3040" y="578"/>
                    <a:pt x="2979" y="456"/>
                    <a:pt x="2979" y="365"/>
                  </a:cubicBezTo>
                  <a:lnTo>
                    <a:pt x="2979" y="547"/>
                  </a:lnTo>
                  <a:cubicBezTo>
                    <a:pt x="2979" y="578"/>
                    <a:pt x="2979" y="669"/>
                    <a:pt x="2949" y="699"/>
                  </a:cubicBezTo>
                  <a:lnTo>
                    <a:pt x="2888" y="851"/>
                  </a:lnTo>
                  <a:cubicBezTo>
                    <a:pt x="2858" y="912"/>
                    <a:pt x="2858" y="973"/>
                    <a:pt x="2827" y="1003"/>
                  </a:cubicBezTo>
                  <a:cubicBezTo>
                    <a:pt x="2797" y="1064"/>
                    <a:pt x="2706" y="1186"/>
                    <a:pt x="2645" y="1277"/>
                  </a:cubicBezTo>
                  <a:lnTo>
                    <a:pt x="2523" y="1368"/>
                  </a:lnTo>
                  <a:cubicBezTo>
                    <a:pt x="2463" y="1368"/>
                    <a:pt x="2432" y="1459"/>
                    <a:pt x="2402" y="1459"/>
                  </a:cubicBezTo>
                  <a:cubicBezTo>
                    <a:pt x="2371" y="1489"/>
                    <a:pt x="2371" y="1489"/>
                    <a:pt x="2280" y="1520"/>
                  </a:cubicBezTo>
                  <a:lnTo>
                    <a:pt x="2219" y="1520"/>
                  </a:lnTo>
                  <a:cubicBezTo>
                    <a:pt x="2159" y="1520"/>
                    <a:pt x="2128" y="1489"/>
                    <a:pt x="2098" y="1489"/>
                  </a:cubicBezTo>
                  <a:cubicBezTo>
                    <a:pt x="2067" y="1489"/>
                    <a:pt x="2007" y="1459"/>
                    <a:pt x="2007" y="1459"/>
                  </a:cubicBezTo>
                  <a:cubicBezTo>
                    <a:pt x="1976" y="1429"/>
                    <a:pt x="1976" y="1429"/>
                    <a:pt x="1976" y="1368"/>
                  </a:cubicBezTo>
                  <a:lnTo>
                    <a:pt x="1976" y="1277"/>
                  </a:lnTo>
                  <a:cubicBezTo>
                    <a:pt x="1976" y="1155"/>
                    <a:pt x="2007" y="1003"/>
                    <a:pt x="1976" y="851"/>
                  </a:cubicBezTo>
                  <a:cubicBezTo>
                    <a:pt x="1976" y="760"/>
                    <a:pt x="1946" y="730"/>
                    <a:pt x="1855" y="699"/>
                  </a:cubicBezTo>
                  <a:cubicBezTo>
                    <a:pt x="1833" y="692"/>
                    <a:pt x="1810" y="688"/>
                    <a:pt x="1787" y="688"/>
                  </a:cubicBezTo>
                  <a:cubicBezTo>
                    <a:pt x="1711" y="688"/>
                    <a:pt x="1635" y="728"/>
                    <a:pt x="1612" y="821"/>
                  </a:cubicBezTo>
                  <a:cubicBezTo>
                    <a:pt x="1612" y="882"/>
                    <a:pt x="1551" y="912"/>
                    <a:pt x="1490" y="973"/>
                  </a:cubicBezTo>
                  <a:cubicBezTo>
                    <a:pt x="1490" y="973"/>
                    <a:pt x="1460" y="1003"/>
                    <a:pt x="1429" y="1003"/>
                  </a:cubicBezTo>
                  <a:lnTo>
                    <a:pt x="1338" y="1003"/>
                  </a:lnTo>
                  <a:lnTo>
                    <a:pt x="1338" y="973"/>
                  </a:lnTo>
                  <a:lnTo>
                    <a:pt x="1338" y="882"/>
                  </a:lnTo>
                  <a:lnTo>
                    <a:pt x="1368" y="547"/>
                  </a:lnTo>
                  <a:cubicBezTo>
                    <a:pt x="1368" y="517"/>
                    <a:pt x="1368" y="426"/>
                    <a:pt x="1308" y="395"/>
                  </a:cubicBezTo>
                  <a:cubicBezTo>
                    <a:pt x="1263" y="362"/>
                    <a:pt x="1218" y="349"/>
                    <a:pt x="1178" y="349"/>
                  </a:cubicBezTo>
                  <a:cubicBezTo>
                    <a:pt x="1109" y="349"/>
                    <a:pt x="1053" y="387"/>
                    <a:pt x="1034" y="426"/>
                  </a:cubicBezTo>
                  <a:cubicBezTo>
                    <a:pt x="1004" y="517"/>
                    <a:pt x="912" y="578"/>
                    <a:pt x="882" y="608"/>
                  </a:cubicBezTo>
                  <a:lnTo>
                    <a:pt x="821" y="699"/>
                  </a:lnTo>
                  <a:cubicBezTo>
                    <a:pt x="760" y="699"/>
                    <a:pt x="700" y="730"/>
                    <a:pt x="700" y="730"/>
                  </a:cubicBezTo>
                  <a:cubicBezTo>
                    <a:pt x="669" y="730"/>
                    <a:pt x="608" y="760"/>
                    <a:pt x="578" y="760"/>
                  </a:cubicBezTo>
                  <a:lnTo>
                    <a:pt x="457" y="760"/>
                  </a:lnTo>
                  <a:cubicBezTo>
                    <a:pt x="457" y="760"/>
                    <a:pt x="443" y="787"/>
                    <a:pt x="425" y="787"/>
                  </a:cubicBezTo>
                  <a:cubicBezTo>
                    <a:pt x="416" y="787"/>
                    <a:pt x="406" y="780"/>
                    <a:pt x="396" y="760"/>
                  </a:cubicBezTo>
                  <a:lnTo>
                    <a:pt x="305" y="730"/>
                  </a:lnTo>
                  <a:lnTo>
                    <a:pt x="274" y="730"/>
                  </a:lnTo>
                  <a:lnTo>
                    <a:pt x="244" y="699"/>
                  </a:lnTo>
                  <a:lnTo>
                    <a:pt x="244" y="669"/>
                  </a:lnTo>
                  <a:lnTo>
                    <a:pt x="244" y="547"/>
                  </a:lnTo>
                  <a:lnTo>
                    <a:pt x="244" y="426"/>
                  </a:lnTo>
                  <a:lnTo>
                    <a:pt x="274" y="304"/>
                  </a:lnTo>
                  <a:cubicBezTo>
                    <a:pt x="305" y="274"/>
                    <a:pt x="305" y="243"/>
                    <a:pt x="365" y="213"/>
                  </a:cubicBezTo>
                  <a:cubicBezTo>
                    <a:pt x="396" y="122"/>
                    <a:pt x="457" y="91"/>
                    <a:pt x="548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615725" y="3093825"/>
              <a:ext cx="60800" cy="56250"/>
            </a:xfrm>
            <a:custGeom>
              <a:rect b="b" l="l" r="r" t="t"/>
              <a:pathLst>
                <a:path extrusionOk="0" h="2250" w="2432">
                  <a:moveTo>
                    <a:pt x="243" y="1"/>
                  </a:moveTo>
                  <a:lnTo>
                    <a:pt x="122" y="122"/>
                  </a:lnTo>
                  <a:cubicBezTo>
                    <a:pt x="122" y="153"/>
                    <a:pt x="91" y="183"/>
                    <a:pt x="91" y="183"/>
                  </a:cubicBezTo>
                  <a:cubicBezTo>
                    <a:pt x="61" y="213"/>
                    <a:pt x="61" y="213"/>
                    <a:pt x="61" y="274"/>
                  </a:cubicBezTo>
                  <a:lnTo>
                    <a:pt x="61" y="426"/>
                  </a:lnTo>
                  <a:cubicBezTo>
                    <a:pt x="61" y="457"/>
                    <a:pt x="61" y="517"/>
                    <a:pt x="91" y="578"/>
                  </a:cubicBezTo>
                  <a:cubicBezTo>
                    <a:pt x="91" y="609"/>
                    <a:pt x="122" y="609"/>
                    <a:pt x="122" y="639"/>
                  </a:cubicBezTo>
                  <a:cubicBezTo>
                    <a:pt x="122" y="669"/>
                    <a:pt x="182" y="730"/>
                    <a:pt x="213" y="730"/>
                  </a:cubicBezTo>
                  <a:lnTo>
                    <a:pt x="182" y="669"/>
                  </a:lnTo>
                  <a:cubicBezTo>
                    <a:pt x="182" y="669"/>
                    <a:pt x="152" y="639"/>
                    <a:pt x="152" y="609"/>
                  </a:cubicBezTo>
                  <a:lnTo>
                    <a:pt x="152" y="487"/>
                  </a:lnTo>
                  <a:lnTo>
                    <a:pt x="152" y="426"/>
                  </a:lnTo>
                  <a:lnTo>
                    <a:pt x="152" y="365"/>
                  </a:lnTo>
                  <a:cubicBezTo>
                    <a:pt x="182" y="335"/>
                    <a:pt x="182" y="305"/>
                    <a:pt x="213" y="274"/>
                  </a:cubicBezTo>
                  <a:cubicBezTo>
                    <a:pt x="213" y="274"/>
                    <a:pt x="213" y="213"/>
                    <a:pt x="243" y="213"/>
                  </a:cubicBezTo>
                  <a:lnTo>
                    <a:pt x="334" y="213"/>
                  </a:lnTo>
                  <a:cubicBezTo>
                    <a:pt x="243" y="183"/>
                    <a:pt x="213" y="183"/>
                    <a:pt x="243" y="1"/>
                  </a:cubicBezTo>
                  <a:close/>
                  <a:moveTo>
                    <a:pt x="395" y="517"/>
                  </a:moveTo>
                  <a:cubicBezTo>
                    <a:pt x="334" y="594"/>
                    <a:pt x="288" y="663"/>
                    <a:pt x="246" y="732"/>
                  </a:cubicBezTo>
                  <a:lnTo>
                    <a:pt x="246" y="732"/>
                  </a:lnTo>
                  <a:cubicBezTo>
                    <a:pt x="245" y="731"/>
                    <a:pt x="244" y="731"/>
                    <a:pt x="243" y="730"/>
                  </a:cubicBezTo>
                  <a:lnTo>
                    <a:pt x="213" y="730"/>
                  </a:lnTo>
                  <a:cubicBezTo>
                    <a:pt x="223" y="733"/>
                    <a:pt x="233" y="735"/>
                    <a:pt x="243" y="737"/>
                  </a:cubicBezTo>
                  <a:lnTo>
                    <a:pt x="243" y="737"/>
                  </a:lnTo>
                  <a:cubicBezTo>
                    <a:pt x="203" y="803"/>
                    <a:pt x="166" y="870"/>
                    <a:pt x="122" y="943"/>
                  </a:cubicBezTo>
                  <a:cubicBezTo>
                    <a:pt x="91" y="973"/>
                    <a:pt x="61" y="1034"/>
                    <a:pt x="61" y="1065"/>
                  </a:cubicBezTo>
                  <a:cubicBezTo>
                    <a:pt x="61" y="1095"/>
                    <a:pt x="30" y="1186"/>
                    <a:pt x="30" y="1216"/>
                  </a:cubicBezTo>
                  <a:cubicBezTo>
                    <a:pt x="0" y="1338"/>
                    <a:pt x="0" y="1490"/>
                    <a:pt x="61" y="1581"/>
                  </a:cubicBezTo>
                  <a:lnTo>
                    <a:pt x="91" y="1642"/>
                  </a:lnTo>
                  <a:lnTo>
                    <a:pt x="122" y="1672"/>
                  </a:lnTo>
                  <a:cubicBezTo>
                    <a:pt x="182" y="1703"/>
                    <a:pt x="213" y="1733"/>
                    <a:pt x="243" y="1733"/>
                  </a:cubicBezTo>
                  <a:cubicBezTo>
                    <a:pt x="334" y="1794"/>
                    <a:pt x="365" y="1794"/>
                    <a:pt x="426" y="1794"/>
                  </a:cubicBezTo>
                  <a:cubicBezTo>
                    <a:pt x="547" y="1794"/>
                    <a:pt x="669" y="1733"/>
                    <a:pt x="760" y="1672"/>
                  </a:cubicBezTo>
                  <a:lnTo>
                    <a:pt x="760" y="1824"/>
                  </a:lnTo>
                  <a:cubicBezTo>
                    <a:pt x="760" y="1855"/>
                    <a:pt x="790" y="2007"/>
                    <a:pt x="851" y="2098"/>
                  </a:cubicBezTo>
                  <a:cubicBezTo>
                    <a:pt x="851" y="2128"/>
                    <a:pt x="942" y="2159"/>
                    <a:pt x="973" y="2189"/>
                  </a:cubicBezTo>
                  <a:cubicBezTo>
                    <a:pt x="1003" y="2189"/>
                    <a:pt x="1064" y="2250"/>
                    <a:pt x="1094" y="2250"/>
                  </a:cubicBezTo>
                  <a:lnTo>
                    <a:pt x="1307" y="2250"/>
                  </a:lnTo>
                  <a:cubicBezTo>
                    <a:pt x="1429" y="2250"/>
                    <a:pt x="1459" y="2189"/>
                    <a:pt x="1550" y="2159"/>
                  </a:cubicBezTo>
                  <a:cubicBezTo>
                    <a:pt x="1581" y="2128"/>
                    <a:pt x="1672" y="2098"/>
                    <a:pt x="1702" y="2037"/>
                  </a:cubicBezTo>
                  <a:cubicBezTo>
                    <a:pt x="1763" y="2007"/>
                    <a:pt x="1824" y="1946"/>
                    <a:pt x="1854" y="1885"/>
                  </a:cubicBezTo>
                  <a:cubicBezTo>
                    <a:pt x="1915" y="1824"/>
                    <a:pt x="1915" y="1794"/>
                    <a:pt x="1976" y="1733"/>
                  </a:cubicBezTo>
                  <a:lnTo>
                    <a:pt x="2158" y="1429"/>
                  </a:lnTo>
                  <a:cubicBezTo>
                    <a:pt x="2219" y="1338"/>
                    <a:pt x="2280" y="1216"/>
                    <a:pt x="2310" y="1095"/>
                  </a:cubicBezTo>
                  <a:lnTo>
                    <a:pt x="2432" y="761"/>
                  </a:lnTo>
                  <a:lnTo>
                    <a:pt x="2432" y="761"/>
                  </a:lnTo>
                  <a:cubicBezTo>
                    <a:pt x="2341" y="882"/>
                    <a:pt x="2280" y="943"/>
                    <a:pt x="2189" y="1065"/>
                  </a:cubicBezTo>
                  <a:cubicBezTo>
                    <a:pt x="2128" y="1125"/>
                    <a:pt x="2067" y="1247"/>
                    <a:pt x="1976" y="1338"/>
                  </a:cubicBezTo>
                  <a:lnTo>
                    <a:pt x="1702" y="1581"/>
                  </a:lnTo>
                  <a:lnTo>
                    <a:pt x="1581" y="1703"/>
                  </a:lnTo>
                  <a:lnTo>
                    <a:pt x="1459" y="1824"/>
                  </a:lnTo>
                  <a:cubicBezTo>
                    <a:pt x="1429" y="1855"/>
                    <a:pt x="1398" y="1885"/>
                    <a:pt x="1368" y="1885"/>
                  </a:cubicBezTo>
                  <a:cubicBezTo>
                    <a:pt x="1307" y="1946"/>
                    <a:pt x="1277" y="1946"/>
                    <a:pt x="1246" y="1946"/>
                  </a:cubicBezTo>
                  <a:lnTo>
                    <a:pt x="1094" y="1946"/>
                  </a:lnTo>
                  <a:lnTo>
                    <a:pt x="1094" y="1885"/>
                  </a:lnTo>
                  <a:lnTo>
                    <a:pt x="1094" y="1794"/>
                  </a:lnTo>
                  <a:cubicBezTo>
                    <a:pt x="1094" y="1703"/>
                    <a:pt x="1125" y="1672"/>
                    <a:pt x="1125" y="1642"/>
                  </a:cubicBezTo>
                  <a:cubicBezTo>
                    <a:pt x="1125" y="1581"/>
                    <a:pt x="1155" y="1551"/>
                    <a:pt x="1155" y="1520"/>
                  </a:cubicBezTo>
                  <a:lnTo>
                    <a:pt x="1155" y="1490"/>
                  </a:lnTo>
                  <a:lnTo>
                    <a:pt x="1155" y="1368"/>
                  </a:lnTo>
                  <a:cubicBezTo>
                    <a:pt x="1130" y="1268"/>
                    <a:pt x="1084" y="1209"/>
                    <a:pt x="1000" y="1209"/>
                  </a:cubicBezTo>
                  <a:cubicBezTo>
                    <a:pt x="982" y="1209"/>
                    <a:pt x="963" y="1211"/>
                    <a:pt x="942" y="1216"/>
                  </a:cubicBezTo>
                  <a:cubicBezTo>
                    <a:pt x="928" y="1216"/>
                    <a:pt x="900" y="1216"/>
                    <a:pt x="871" y="1220"/>
                  </a:cubicBezTo>
                  <a:lnTo>
                    <a:pt x="871" y="1220"/>
                  </a:lnTo>
                  <a:lnTo>
                    <a:pt x="851" y="1186"/>
                  </a:lnTo>
                  <a:cubicBezTo>
                    <a:pt x="840" y="1197"/>
                    <a:pt x="829" y="1212"/>
                    <a:pt x="820" y="1230"/>
                  </a:cubicBezTo>
                  <a:lnTo>
                    <a:pt x="820" y="1230"/>
                  </a:lnTo>
                  <a:cubicBezTo>
                    <a:pt x="808" y="1234"/>
                    <a:pt x="797" y="1240"/>
                    <a:pt x="790" y="1247"/>
                  </a:cubicBezTo>
                  <a:lnTo>
                    <a:pt x="669" y="1308"/>
                  </a:lnTo>
                  <a:lnTo>
                    <a:pt x="486" y="1490"/>
                  </a:lnTo>
                  <a:cubicBezTo>
                    <a:pt x="456" y="1490"/>
                    <a:pt x="395" y="1520"/>
                    <a:pt x="365" y="1520"/>
                  </a:cubicBezTo>
                  <a:lnTo>
                    <a:pt x="304" y="1520"/>
                  </a:lnTo>
                  <a:lnTo>
                    <a:pt x="304" y="1490"/>
                  </a:lnTo>
                  <a:cubicBezTo>
                    <a:pt x="334" y="1429"/>
                    <a:pt x="334" y="1429"/>
                    <a:pt x="334" y="1399"/>
                  </a:cubicBezTo>
                  <a:cubicBezTo>
                    <a:pt x="334" y="1368"/>
                    <a:pt x="365" y="1308"/>
                    <a:pt x="365" y="1277"/>
                  </a:cubicBezTo>
                  <a:cubicBezTo>
                    <a:pt x="456" y="1125"/>
                    <a:pt x="486" y="1034"/>
                    <a:pt x="547" y="882"/>
                  </a:cubicBezTo>
                  <a:lnTo>
                    <a:pt x="608" y="791"/>
                  </a:lnTo>
                  <a:cubicBezTo>
                    <a:pt x="608" y="769"/>
                    <a:pt x="608" y="715"/>
                    <a:pt x="573" y="675"/>
                  </a:cubicBezTo>
                  <a:lnTo>
                    <a:pt x="573" y="675"/>
                  </a:lnTo>
                  <a:cubicBezTo>
                    <a:pt x="575" y="673"/>
                    <a:pt x="576" y="671"/>
                    <a:pt x="578" y="669"/>
                  </a:cubicBezTo>
                  <a:lnTo>
                    <a:pt x="395" y="51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682575" y="2998075"/>
              <a:ext cx="72225" cy="39550"/>
            </a:xfrm>
            <a:custGeom>
              <a:rect b="b" l="l" r="r" t="t"/>
              <a:pathLst>
                <a:path extrusionOk="0" h="1582" w="2889">
                  <a:moveTo>
                    <a:pt x="2888" y="1"/>
                  </a:moveTo>
                  <a:cubicBezTo>
                    <a:pt x="2858" y="62"/>
                    <a:pt x="2828" y="183"/>
                    <a:pt x="2828" y="244"/>
                  </a:cubicBezTo>
                  <a:cubicBezTo>
                    <a:pt x="2767" y="335"/>
                    <a:pt x="2736" y="457"/>
                    <a:pt x="2706" y="518"/>
                  </a:cubicBezTo>
                  <a:cubicBezTo>
                    <a:pt x="2676" y="578"/>
                    <a:pt x="2585" y="670"/>
                    <a:pt x="2554" y="761"/>
                  </a:cubicBezTo>
                  <a:cubicBezTo>
                    <a:pt x="2554" y="791"/>
                    <a:pt x="2524" y="822"/>
                    <a:pt x="2463" y="852"/>
                  </a:cubicBezTo>
                  <a:lnTo>
                    <a:pt x="2402" y="973"/>
                  </a:lnTo>
                  <a:lnTo>
                    <a:pt x="2372" y="1004"/>
                  </a:lnTo>
                  <a:lnTo>
                    <a:pt x="2311" y="1065"/>
                  </a:lnTo>
                  <a:cubicBezTo>
                    <a:pt x="2311" y="1095"/>
                    <a:pt x="2281" y="1125"/>
                    <a:pt x="2250" y="1125"/>
                  </a:cubicBezTo>
                  <a:cubicBezTo>
                    <a:pt x="2220" y="1156"/>
                    <a:pt x="2220" y="1156"/>
                    <a:pt x="2159" y="1156"/>
                  </a:cubicBezTo>
                  <a:lnTo>
                    <a:pt x="2098" y="1156"/>
                  </a:lnTo>
                  <a:cubicBezTo>
                    <a:pt x="2098" y="1156"/>
                    <a:pt x="2068" y="1156"/>
                    <a:pt x="2068" y="1125"/>
                  </a:cubicBezTo>
                  <a:cubicBezTo>
                    <a:pt x="2007" y="1125"/>
                    <a:pt x="2007" y="1095"/>
                    <a:pt x="2007" y="1065"/>
                  </a:cubicBezTo>
                  <a:lnTo>
                    <a:pt x="2007" y="1031"/>
                  </a:lnTo>
                  <a:lnTo>
                    <a:pt x="2007" y="1031"/>
                  </a:lnTo>
                  <a:cubicBezTo>
                    <a:pt x="2068" y="958"/>
                    <a:pt x="2072" y="901"/>
                    <a:pt x="2098" y="822"/>
                  </a:cubicBezTo>
                  <a:lnTo>
                    <a:pt x="2006" y="807"/>
                  </a:lnTo>
                  <a:lnTo>
                    <a:pt x="2006" y="807"/>
                  </a:lnTo>
                  <a:cubicBezTo>
                    <a:pt x="2002" y="747"/>
                    <a:pt x="1972" y="667"/>
                    <a:pt x="1916" y="639"/>
                  </a:cubicBezTo>
                  <a:cubicBezTo>
                    <a:pt x="1900" y="634"/>
                    <a:pt x="1883" y="631"/>
                    <a:pt x="1865" y="631"/>
                  </a:cubicBezTo>
                  <a:cubicBezTo>
                    <a:pt x="1784" y="631"/>
                    <a:pt x="1698" y="686"/>
                    <a:pt x="1673" y="761"/>
                  </a:cubicBezTo>
                  <a:lnTo>
                    <a:pt x="1673" y="791"/>
                  </a:lnTo>
                  <a:cubicBezTo>
                    <a:pt x="1642" y="852"/>
                    <a:pt x="1642" y="943"/>
                    <a:pt x="1612" y="973"/>
                  </a:cubicBezTo>
                  <a:cubicBezTo>
                    <a:pt x="1551" y="1065"/>
                    <a:pt x="1521" y="1065"/>
                    <a:pt x="1490" y="1125"/>
                  </a:cubicBezTo>
                  <a:lnTo>
                    <a:pt x="1460" y="1156"/>
                  </a:lnTo>
                  <a:lnTo>
                    <a:pt x="1460" y="1217"/>
                  </a:lnTo>
                  <a:lnTo>
                    <a:pt x="1369" y="1247"/>
                  </a:lnTo>
                  <a:lnTo>
                    <a:pt x="1308" y="1277"/>
                  </a:lnTo>
                  <a:lnTo>
                    <a:pt x="1186" y="1277"/>
                  </a:lnTo>
                  <a:cubicBezTo>
                    <a:pt x="1186" y="1247"/>
                    <a:pt x="1186" y="1156"/>
                    <a:pt x="1217" y="1125"/>
                  </a:cubicBezTo>
                  <a:cubicBezTo>
                    <a:pt x="1217" y="1115"/>
                    <a:pt x="1224" y="1097"/>
                    <a:pt x="1235" y="1077"/>
                  </a:cubicBezTo>
                  <a:lnTo>
                    <a:pt x="1235" y="1077"/>
                  </a:lnTo>
                  <a:lnTo>
                    <a:pt x="1247" y="1065"/>
                  </a:lnTo>
                  <a:cubicBezTo>
                    <a:pt x="1308" y="1065"/>
                    <a:pt x="1308" y="1004"/>
                    <a:pt x="1338" y="1004"/>
                  </a:cubicBezTo>
                  <a:lnTo>
                    <a:pt x="1315" y="966"/>
                  </a:lnTo>
                  <a:lnTo>
                    <a:pt x="1315" y="966"/>
                  </a:lnTo>
                  <a:lnTo>
                    <a:pt x="1338" y="943"/>
                  </a:lnTo>
                  <a:cubicBezTo>
                    <a:pt x="1369" y="852"/>
                    <a:pt x="1369" y="822"/>
                    <a:pt x="1338" y="761"/>
                  </a:cubicBezTo>
                  <a:cubicBezTo>
                    <a:pt x="1315" y="692"/>
                    <a:pt x="1241" y="658"/>
                    <a:pt x="1180" y="658"/>
                  </a:cubicBezTo>
                  <a:cubicBezTo>
                    <a:pt x="1160" y="658"/>
                    <a:pt x="1141" y="662"/>
                    <a:pt x="1126" y="670"/>
                  </a:cubicBezTo>
                  <a:cubicBezTo>
                    <a:pt x="1034" y="670"/>
                    <a:pt x="974" y="700"/>
                    <a:pt x="913" y="761"/>
                  </a:cubicBezTo>
                  <a:lnTo>
                    <a:pt x="791" y="852"/>
                  </a:lnTo>
                  <a:lnTo>
                    <a:pt x="730" y="973"/>
                  </a:lnTo>
                  <a:lnTo>
                    <a:pt x="670" y="1065"/>
                  </a:lnTo>
                  <a:cubicBezTo>
                    <a:pt x="670" y="1065"/>
                    <a:pt x="609" y="1065"/>
                    <a:pt x="578" y="1095"/>
                  </a:cubicBezTo>
                  <a:cubicBezTo>
                    <a:pt x="548" y="1095"/>
                    <a:pt x="518" y="1125"/>
                    <a:pt x="457" y="1125"/>
                  </a:cubicBezTo>
                  <a:lnTo>
                    <a:pt x="366" y="1125"/>
                  </a:lnTo>
                  <a:cubicBezTo>
                    <a:pt x="366" y="1136"/>
                    <a:pt x="355" y="1139"/>
                    <a:pt x="341" y="1139"/>
                  </a:cubicBezTo>
                  <a:cubicBezTo>
                    <a:pt x="312" y="1139"/>
                    <a:pt x="264" y="1125"/>
                    <a:pt x="244" y="1125"/>
                  </a:cubicBezTo>
                  <a:lnTo>
                    <a:pt x="214" y="1125"/>
                  </a:lnTo>
                  <a:cubicBezTo>
                    <a:pt x="214" y="1125"/>
                    <a:pt x="214" y="1139"/>
                    <a:pt x="196" y="1139"/>
                  </a:cubicBezTo>
                  <a:cubicBezTo>
                    <a:pt x="187" y="1139"/>
                    <a:pt x="173" y="1136"/>
                    <a:pt x="153" y="1125"/>
                  </a:cubicBezTo>
                  <a:cubicBezTo>
                    <a:pt x="122" y="1004"/>
                    <a:pt x="122" y="943"/>
                    <a:pt x="153" y="852"/>
                  </a:cubicBezTo>
                  <a:cubicBezTo>
                    <a:pt x="153" y="822"/>
                    <a:pt x="214" y="791"/>
                    <a:pt x="214" y="761"/>
                  </a:cubicBezTo>
                  <a:cubicBezTo>
                    <a:pt x="244" y="700"/>
                    <a:pt x="244" y="670"/>
                    <a:pt x="274" y="639"/>
                  </a:cubicBezTo>
                  <a:cubicBezTo>
                    <a:pt x="305" y="578"/>
                    <a:pt x="366" y="578"/>
                    <a:pt x="396" y="548"/>
                  </a:cubicBezTo>
                  <a:cubicBezTo>
                    <a:pt x="396" y="518"/>
                    <a:pt x="457" y="518"/>
                    <a:pt x="518" y="518"/>
                  </a:cubicBezTo>
                  <a:cubicBezTo>
                    <a:pt x="457" y="518"/>
                    <a:pt x="396" y="518"/>
                    <a:pt x="426" y="487"/>
                  </a:cubicBezTo>
                  <a:lnTo>
                    <a:pt x="426" y="487"/>
                  </a:lnTo>
                  <a:cubicBezTo>
                    <a:pt x="335" y="518"/>
                    <a:pt x="305" y="518"/>
                    <a:pt x="274" y="548"/>
                  </a:cubicBezTo>
                  <a:lnTo>
                    <a:pt x="153" y="670"/>
                  </a:lnTo>
                  <a:cubicBezTo>
                    <a:pt x="122" y="700"/>
                    <a:pt x="122" y="761"/>
                    <a:pt x="92" y="791"/>
                  </a:cubicBezTo>
                  <a:cubicBezTo>
                    <a:pt x="31" y="913"/>
                    <a:pt x="31" y="973"/>
                    <a:pt x="1" y="1095"/>
                  </a:cubicBezTo>
                  <a:lnTo>
                    <a:pt x="1" y="1156"/>
                  </a:lnTo>
                  <a:cubicBezTo>
                    <a:pt x="31" y="1217"/>
                    <a:pt x="31" y="1217"/>
                    <a:pt x="31" y="1247"/>
                  </a:cubicBezTo>
                  <a:lnTo>
                    <a:pt x="92" y="1277"/>
                  </a:lnTo>
                  <a:cubicBezTo>
                    <a:pt x="92" y="1308"/>
                    <a:pt x="274" y="1399"/>
                    <a:pt x="274" y="1399"/>
                  </a:cubicBezTo>
                  <a:cubicBezTo>
                    <a:pt x="305" y="1399"/>
                    <a:pt x="335" y="1429"/>
                    <a:pt x="426" y="1429"/>
                  </a:cubicBezTo>
                  <a:lnTo>
                    <a:pt x="609" y="1429"/>
                  </a:lnTo>
                  <a:cubicBezTo>
                    <a:pt x="700" y="1429"/>
                    <a:pt x="761" y="1399"/>
                    <a:pt x="791" y="1399"/>
                  </a:cubicBezTo>
                  <a:lnTo>
                    <a:pt x="882" y="1344"/>
                  </a:lnTo>
                  <a:lnTo>
                    <a:pt x="882" y="1344"/>
                  </a:lnTo>
                  <a:cubicBezTo>
                    <a:pt x="882" y="1352"/>
                    <a:pt x="882" y="1360"/>
                    <a:pt x="882" y="1369"/>
                  </a:cubicBezTo>
                  <a:lnTo>
                    <a:pt x="882" y="1399"/>
                  </a:lnTo>
                  <a:cubicBezTo>
                    <a:pt x="882" y="1399"/>
                    <a:pt x="913" y="1429"/>
                    <a:pt x="913" y="1460"/>
                  </a:cubicBezTo>
                  <a:cubicBezTo>
                    <a:pt x="943" y="1460"/>
                    <a:pt x="943" y="1521"/>
                    <a:pt x="943" y="1521"/>
                  </a:cubicBezTo>
                  <a:lnTo>
                    <a:pt x="1004" y="1551"/>
                  </a:lnTo>
                  <a:lnTo>
                    <a:pt x="1034" y="1551"/>
                  </a:lnTo>
                  <a:cubicBezTo>
                    <a:pt x="1034" y="1551"/>
                    <a:pt x="1065" y="1581"/>
                    <a:pt x="1095" y="1581"/>
                  </a:cubicBezTo>
                  <a:lnTo>
                    <a:pt x="1369" y="1581"/>
                  </a:lnTo>
                  <a:cubicBezTo>
                    <a:pt x="1399" y="1581"/>
                    <a:pt x="1490" y="1581"/>
                    <a:pt x="1521" y="1551"/>
                  </a:cubicBezTo>
                  <a:lnTo>
                    <a:pt x="1642" y="1460"/>
                  </a:lnTo>
                  <a:cubicBezTo>
                    <a:pt x="1673" y="1460"/>
                    <a:pt x="1703" y="1429"/>
                    <a:pt x="1764" y="1399"/>
                  </a:cubicBezTo>
                  <a:lnTo>
                    <a:pt x="1794" y="1369"/>
                  </a:lnTo>
                  <a:lnTo>
                    <a:pt x="1794" y="1308"/>
                  </a:lnTo>
                  <a:lnTo>
                    <a:pt x="1825" y="1277"/>
                  </a:lnTo>
                  <a:cubicBezTo>
                    <a:pt x="1855" y="1369"/>
                    <a:pt x="1946" y="1399"/>
                    <a:pt x="2007" y="1429"/>
                  </a:cubicBezTo>
                  <a:cubicBezTo>
                    <a:pt x="2068" y="1460"/>
                    <a:pt x="2068" y="1460"/>
                    <a:pt x="2098" y="1460"/>
                  </a:cubicBezTo>
                  <a:lnTo>
                    <a:pt x="2250" y="1460"/>
                  </a:lnTo>
                  <a:cubicBezTo>
                    <a:pt x="2311" y="1460"/>
                    <a:pt x="2402" y="1429"/>
                    <a:pt x="2433" y="1399"/>
                  </a:cubicBezTo>
                  <a:cubicBezTo>
                    <a:pt x="2524" y="1369"/>
                    <a:pt x="2554" y="1308"/>
                    <a:pt x="2585" y="1277"/>
                  </a:cubicBezTo>
                  <a:cubicBezTo>
                    <a:pt x="2585" y="1247"/>
                    <a:pt x="2615" y="1247"/>
                    <a:pt x="2615" y="1217"/>
                  </a:cubicBezTo>
                  <a:lnTo>
                    <a:pt x="2615" y="1156"/>
                  </a:lnTo>
                  <a:lnTo>
                    <a:pt x="2615" y="1125"/>
                  </a:lnTo>
                  <a:lnTo>
                    <a:pt x="2706" y="1004"/>
                  </a:lnTo>
                  <a:cubicBezTo>
                    <a:pt x="2736" y="973"/>
                    <a:pt x="2767" y="943"/>
                    <a:pt x="2767" y="913"/>
                  </a:cubicBezTo>
                  <a:lnTo>
                    <a:pt x="2828" y="761"/>
                  </a:lnTo>
                  <a:cubicBezTo>
                    <a:pt x="2828" y="700"/>
                    <a:pt x="2858" y="639"/>
                    <a:pt x="2858" y="609"/>
                  </a:cubicBezTo>
                  <a:cubicBezTo>
                    <a:pt x="2858" y="487"/>
                    <a:pt x="2888" y="396"/>
                    <a:pt x="2888" y="305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697025" y="3083200"/>
              <a:ext cx="54725" cy="34550"/>
            </a:xfrm>
            <a:custGeom>
              <a:rect b="b" l="l" r="r" t="t"/>
              <a:pathLst>
                <a:path extrusionOk="0" h="1382" w="2189">
                  <a:moveTo>
                    <a:pt x="730" y="31"/>
                  </a:moveTo>
                  <a:lnTo>
                    <a:pt x="656" y="68"/>
                  </a:lnTo>
                  <a:lnTo>
                    <a:pt x="656" y="68"/>
                  </a:lnTo>
                  <a:cubicBezTo>
                    <a:pt x="679" y="61"/>
                    <a:pt x="703" y="48"/>
                    <a:pt x="730" y="31"/>
                  </a:cubicBezTo>
                  <a:close/>
                  <a:moveTo>
                    <a:pt x="487" y="0"/>
                  </a:moveTo>
                  <a:lnTo>
                    <a:pt x="365" y="31"/>
                  </a:lnTo>
                  <a:cubicBezTo>
                    <a:pt x="335" y="91"/>
                    <a:pt x="304" y="91"/>
                    <a:pt x="274" y="122"/>
                  </a:cubicBezTo>
                  <a:lnTo>
                    <a:pt x="152" y="182"/>
                  </a:lnTo>
                  <a:cubicBezTo>
                    <a:pt x="152" y="243"/>
                    <a:pt x="122" y="274"/>
                    <a:pt x="61" y="304"/>
                  </a:cubicBezTo>
                  <a:lnTo>
                    <a:pt x="31" y="395"/>
                  </a:lnTo>
                  <a:lnTo>
                    <a:pt x="0" y="456"/>
                  </a:lnTo>
                  <a:lnTo>
                    <a:pt x="0" y="638"/>
                  </a:lnTo>
                  <a:cubicBezTo>
                    <a:pt x="0" y="699"/>
                    <a:pt x="31" y="760"/>
                    <a:pt x="61" y="790"/>
                  </a:cubicBezTo>
                  <a:lnTo>
                    <a:pt x="122" y="851"/>
                  </a:lnTo>
                  <a:lnTo>
                    <a:pt x="152" y="851"/>
                  </a:lnTo>
                  <a:cubicBezTo>
                    <a:pt x="152" y="851"/>
                    <a:pt x="152" y="882"/>
                    <a:pt x="183" y="882"/>
                  </a:cubicBezTo>
                  <a:lnTo>
                    <a:pt x="365" y="882"/>
                  </a:lnTo>
                  <a:cubicBezTo>
                    <a:pt x="397" y="882"/>
                    <a:pt x="429" y="882"/>
                    <a:pt x="457" y="877"/>
                  </a:cubicBezTo>
                  <a:lnTo>
                    <a:pt x="457" y="877"/>
                  </a:lnTo>
                  <a:cubicBezTo>
                    <a:pt x="456" y="889"/>
                    <a:pt x="456" y="900"/>
                    <a:pt x="456" y="912"/>
                  </a:cubicBezTo>
                  <a:cubicBezTo>
                    <a:pt x="456" y="1003"/>
                    <a:pt x="456" y="1034"/>
                    <a:pt x="487" y="1094"/>
                  </a:cubicBezTo>
                  <a:lnTo>
                    <a:pt x="517" y="1155"/>
                  </a:lnTo>
                  <a:lnTo>
                    <a:pt x="578" y="1186"/>
                  </a:lnTo>
                  <a:cubicBezTo>
                    <a:pt x="608" y="1186"/>
                    <a:pt x="608" y="1186"/>
                    <a:pt x="639" y="1216"/>
                  </a:cubicBezTo>
                  <a:cubicBezTo>
                    <a:pt x="730" y="1307"/>
                    <a:pt x="760" y="1307"/>
                    <a:pt x="821" y="1307"/>
                  </a:cubicBezTo>
                  <a:cubicBezTo>
                    <a:pt x="973" y="1307"/>
                    <a:pt x="1064" y="1246"/>
                    <a:pt x="1125" y="1216"/>
                  </a:cubicBezTo>
                  <a:cubicBezTo>
                    <a:pt x="1186" y="1216"/>
                    <a:pt x="1186" y="1186"/>
                    <a:pt x="1247" y="1155"/>
                  </a:cubicBezTo>
                  <a:lnTo>
                    <a:pt x="1291" y="1111"/>
                  </a:lnTo>
                  <a:lnTo>
                    <a:pt x="1291" y="1111"/>
                  </a:lnTo>
                  <a:cubicBezTo>
                    <a:pt x="1315" y="1162"/>
                    <a:pt x="1349" y="1209"/>
                    <a:pt x="1399" y="1246"/>
                  </a:cubicBezTo>
                  <a:cubicBezTo>
                    <a:pt x="1429" y="1307"/>
                    <a:pt x="1490" y="1307"/>
                    <a:pt x="1520" y="1338"/>
                  </a:cubicBezTo>
                  <a:cubicBezTo>
                    <a:pt x="1551" y="1368"/>
                    <a:pt x="1581" y="1368"/>
                    <a:pt x="1642" y="1368"/>
                  </a:cubicBezTo>
                  <a:cubicBezTo>
                    <a:pt x="1652" y="1378"/>
                    <a:pt x="1665" y="1381"/>
                    <a:pt x="1682" y="1381"/>
                  </a:cubicBezTo>
                  <a:cubicBezTo>
                    <a:pt x="1716" y="1381"/>
                    <a:pt x="1763" y="1368"/>
                    <a:pt x="1824" y="1368"/>
                  </a:cubicBezTo>
                  <a:cubicBezTo>
                    <a:pt x="1885" y="1368"/>
                    <a:pt x="1976" y="1338"/>
                    <a:pt x="2007" y="1307"/>
                  </a:cubicBezTo>
                  <a:lnTo>
                    <a:pt x="2037" y="1246"/>
                  </a:lnTo>
                  <a:lnTo>
                    <a:pt x="2098" y="1186"/>
                  </a:lnTo>
                  <a:cubicBezTo>
                    <a:pt x="2128" y="1155"/>
                    <a:pt x="2128" y="1064"/>
                    <a:pt x="2158" y="1034"/>
                  </a:cubicBezTo>
                  <a:cubicBezTo>
                    <a:pt x="2189" y="1003"/>
                    <a:pt x="2189" y="912"/>
                    <a:pt x="2189" y="882"/>
                  </a:cubicBezTo>
                  <a:lnTo>
                    <a:pt x="2189" y="730"/>
                  </a:lnTo>
                  <a:lnTo>
                    <a:pt x="2189" y="578"/>
                  </a:lnTo>
                  <a:cubicBezTo>
                    <a:pt x="2189" y="456"/>
                    <a:pt x="2189" y="395"/>
                    <a:pt x="2158" y="274"/>
                  </a:cubicBezTo>
                  <a:cubicBezTo>
                    <a:pt x="2158" y="182"/>
                    <a:pt x="2128" y="91"/>
                    <a:pt x="2098" y="0"/>
                  </a:cubicBezTo>
                  <a:lnTo>
                    <a:pt x="2098" y="274"/>
                  </a:lnTo>
                  <a:cubicBezTo>
                    <a:pt x="2098" y="334"/>
                    <a:pt x="2037" y="456"/>
                    <a:pt x="2037" y="547"/>
                  </a:cubicBezTo>
                  <a:lnTo>
                    <a:pt x="2007" y="699"/>
                  </a:lnTo>
                  <a:cubicBezTo>
                    <a:pt x="2007" y="730"/>
                    <a:pt x="1976" y="760"/>
                    <a:pt x="1976" y="790"/>
                  </a:cubicBezTo>
                  <a:cubicBezTo>
                    <a:pt x="1976" y="851"/>
                    <a:pt x="1946" y="882"/>
                    <a:pt x="1946" y="912"/>
                  </a:cubicBezTo>
                  <a:lnTo>
                    <a:pt x="1855" y="1003"/>
                  </a:lnTo>
                  <a:lnTo>
                    <a:pt x="1824" y="1034"/>
                  </a:lnTo>
                  <a:cubicBezTo>
                    <a:pt x="1794" y="1064"/>
                    <a:pt x="1794" y="1064"/>
                    <a:pt x="1733" y="1064"/>
                  </a:cubicBezTo>
                  <a:lnTo>
                    <a:pt x="1672" y="1064"/>
                  </a:lnTo>
                  <a:cubicBezTo>
                    <a:pt x="1692" y="1064"/>
                    <a:pt x="1699" y="1077"/>
                    <a:pt x="1692" y="1077"/>
                  </a:cubicBezTo>
                  <a:cubicBezTo>
                    <a:pt x="1689" y="1077"/>
                    <a:pt x="1682" y="1074"/>
                    <a:pt x="1672" y="1064"/>
                  </a:cubicBezTo>
                  <a:cubicBezTo>
                    <a:pt x="1642" y="1034"/>
                    <a:pt x="1642" y="1003"/>
                    <a:pt x="1642" y="912"/>
                  </a:cubicBezTo>
                  <a:lnTo>
                    <a:pt x="1642" y="608"/>
                  </a:lnTo>
                  <a:cubicBezTo>
                    <a:pt x="1642" y="578"/>
                    <a:pt x="1581" y="547"/>
                    <a:pt x="1551" y="486"/>
                  </a:cubicBezTo>
                  <a:cubicBezTo>
                    <a:pt x="1529" y="465"/>
                    <a:pt x="1500" y="455"/>
                    <a:pt x="1467" y="455"/>
                  </a:cubicBezTo>
                  <a:cubicBezTo>
                    <a:pt x="1407" y="455"/>
                    <a:pt x="1336" y="488"/>
                    <a:pt x="1277" y="547"/>
                  </a:cubicBezTo>
                  <a:lnTo>
                    <a:pt x="1247" y="578"/>
                  </a:lnTo>
                  <a:cubicBezTo>
                    <a:pt x="1216" y="608"/>
                    <a:pt x="1216" y="638"/>
                    <a:pt x="1186" y="699"/>
                  </a:cubicBezTo>
                  <a:cubicBezTo>
                    <a:pt x="1186" y="730"/>
                    <a:pt x="1186" y="730"/>
                    <a:pt x="1155" y="760"/>
                  </a:cubicBezTo>
                  <a:lnTo>
                    <a:pt x="1064" y="851"/>
                  </a:lnTo>
                  <a:lnTo>
                    <a:pt x="1003" y="912"/>
                  </a:lnTo>
                  <a:lnTo>
                    <a:pt x="943" y="942"/>
                  </a:lnTo>
                  <a:cubicBezTo>
                    <a:pt x="943" y="973"/>
                    <a:pt x="882" y="973"/>
                    <a:pt x="882" y="973"/>
                  </a:cubicBezTo>
                  <a:cubicBezTo>
                    <a:pt x="882" y="942"/>
                    <a:pt x="912" y="912"/>
                    <a:pt x="912" y="912"/>
                  </a:cubicBezTo>
                  <a:lnTo>
                    <a:pt x="943" y="851"/>
                  </a:lnTo>
                  <a:cubicBezTo>
                    <a:pt x="1003" y="790"/>
                    <a:pt x="1034" y="699"/>
                    <a:pt x="1064" y="608"/>
                  </a:cubicBezTo>
                  <a:cubicBezTo>
                    <a:pt x="1095" y="578"/>
                    <a:pt x="1095" y="486"/>
                    <a:pt x="1064" y="456"/>
                  </a:cubicBezTo>
                  <a:cubicBezTo>
                    <a:pt x="1043" y="413"/>
                    <a:pt x="976" y="370"/>
                    <a:pt x="917" y="370"/>
                  </a:cubicBezTo>
                  <a:cubicBezTo>
                    <a:pt x="892" y="370"/>
                    <a:pt x="869" y="377"/>
                    <a:pt x="851" y="395"/>
                  </a:cubicBezTo>
                  <a:lnTo>
                    <a:pt x="735" y="453"/>
                  </a:lnTo>
                  <a:lnTo>
                    <a:pt x="735" y="453"/>
                  </a:lnTo>
                  <a:lnTo>
                    <a:pt x="669" y="395"/>
                  </a:lnTo>
                  <a:lnTo>
                    <a:pt x="608" y="547"/>
                  </a:lnTo>
                  <a:lnTo>
                    <a:pt x="487" y="608"/>
                  </a:lnTo>
                  <a:cubicBezTo>
                    <a:pt x="456" y="608"/>
                    <a:pt x="456" y="638"/>
                    <a:pt x="426" y="638"/>
                  </a:cubicBezTo>
                  <a:cubicBezTo>
                    <a:pt x="396" y="669"/>
                    <a:pt x="396" y="669"/>
                    <a:pt x="335" y="669"/>
                  </a:cubicBezTo>
                  <a:lnTo>
                    <a:pt x="304" y="730"/>
                  </a:lnTo>
                  <a:cubicBezTo>
                    <a:pt x="304" y="669"/>
                    <a:pt x="274" y="669"/>
                    <a:pt x="274" y="669"/>
                  </a:cubicBezTo>
                  <a:lnTo>
                    <a:pt x="244" y="669"/>
                  </a:lnTo>
                  <a:cubicBezTo>
                    <a:pt x="244" y="663"/>
                    <a:pt x="246" y="659"/>
                    <a:pt x="249" y="657"/>
                  </a:cubicBezTo>
                  <a:lnTo>
                    <a:pt x="249" y="657"/>
                  </a:lnTo>
                  <a:cubicBezTo>
                    <a:pt x="258" y="669"/>
                    <a:pt x="274" y="669"/>
                    <a:pt x="274" y="669"/>
                  </a:cubicBezTo>
                  <a:cubicBezTo>
                    <a:pt x="294" y="669"/>
                    <a:pt x="274" y="655"/>
                    <a:pt x="258" y="655"/>
                  </a:cubicBezTo>
                  <a:cubicBezTo>
                    <a:pt x="255" y="655"/>
                    <a:pt x="252" y="656"/>
                    <a:pt x="249" y="657"/>
                  </a:cubicBezTo>
                  <a:lnTo>
                    <a:pt x="249" y="657"/>
                  </a:lnTo>
                  <a:cubicBezTo>
                    <a:pt x="246" y="653"/>
                    <a:pt x="244" y="647"/>
                    <a:pt x="244" y="638"/>
                  </a:cubicBezTo>
                  <a:lnTo>
                    <a:pt x="244" y="578"/>
                  </a:lnTo>
                  <a:lnTo>
                    <a:pt x="244" y="547"/>
                  </a:lnTo>
                  <a:lnTo>
                    <a:pt x="244" y="486"/>
                  </a:lnTo>
                  <a:cubicBezTo>
                    <a:pt x="244" y="486"/>
                    <a:pt x="244" y="456"/>
                    <a:pt x="274" y="426"/>
                  </a:cubicBezTo>
                  <a:lnTo>
                    <a:pt x="335" y="304"/>
                  </a:lnTo>
                  <a:cubicBezTo>
                    <a:pt x="335" y="274"/>
                    <a:pt x="396" y="274"/>
                    <a:pt x="426" y="243"/>
                  </a:cubicBezTo>
                  <a:lnTo>
                    <a:pt x="487" y="152"/>
                  </a:lnTo>
                  <a:lnTo>
                    <a:pt x="656" y="68"/>
                  </a:lnTo>
                  <a:lnTo>
                    <a:pt x="656" y="68"/>
                  </a:lnTo>
                  <a:cubicBezTo>
                    <a:pt x="643" y="71"/>
                    <a:pt x="632" y="73"/>
                    <a:pt x="620" y="73"/>
                  </a:cubicBezTo>
                  <a:cubicBezTo>
                    <a:pt x="578" y="73"/>
                    <a:pt x="537" y="50"/>
                    <a:pt x="487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773000" y="2965725"/>
              <a:ext cx="54000" cy="43775"/>
            </a:xfrm>
            <a:custGeom>
              <a:rect b="b" l="l" r="r" t="t"/>
              <a:pathLst>
                <a:path extrusionOk="0" h="1751" w="2160">
                  <a:moveTo>
                    <a:pt x="576" y="0"/>
                  </a:moveTo>
                  <a:cubicBezTo>
                    <a:pt x="536" y="0"/>
                    <a:pt x="481" y="21"/>
                    <a:pt x="366" y="79"/>
                  </a:cubicBezTo>
                  <a:cubicBezTo>
                    <a:pt x="305" y="109"/>
                    <a:pt x="275" y="140"/>
                    <a:pt x="183" y="170"/>
                  </a:cubicBezTo>
                  <a:cubicBezTo>
                    <a:pt x="123" y="231"/>
                    <a:pt x="62" y="292"/>
                    <a:pt x="31" y="383"/>
                  </a:cubicBezTo>
                  <a:cubicBezTo>
                    <a:pt x="31" y="444"/>
                    <a:pt x="1" y="444"/>
                    <a:pt x="1" y="535"/>
                  </a:cubicBezTo>
                  <a:lnTo>
                    <a:pt x="1" y="565"/>
                  </a:lnTo>
                  <a:lnTo>
                    <a:pt x="1" y="596"/>
                  </a:lnTo>
                  <a:lnTo>
                    <a:pt x="1" y="626"/>
                  </a:lnTo>
                  <a:cubicBezTo>
                    <a:pt x="1" y="687"/>
                    <a:pt x="31" y="717"/>
                    <a:pt x="62" y="717"/>
                  </a:cubicBezTo>
                  <a:cubicBezTo>
                    <a:pt x="62" y="748"/>
                    <a:pt x="62" y="748"/>
                    <a:pt x="123" y="748"/>
                  </a:cubicBezTo>
                  <a:lnTo>
                    <a:pt x="153" y="748"/>
                  </a:lnTo>
                  <a:lnTo>
                    <a:pt x="214" y="778"/>
                  </a:lnTo>
                  <a:cubicBezTo>
                    <a:pt x="267" y="814"/>
                    <a:pt x="332" y="829"/>
                    <a:pt x="388" y="835"/>
                  </a:cubicBezTo>
                  <a:lnTo>
                    <a:pt x="388" y="835"/>
                  </a:lnTo>
                  <a:cubicBezTo>
                    <a:pt x="370" y="857"/>
                    <a:pt x="352" y="879"/>
                    <a:pt x="335" y="900"/>
                  </a:cubicBezTo>
                  <a:lnTo>
                    <a:pt x="214" y="1021"/>
                  </a:lnTo>
                  <a:cubicBezTo>
                    <a:pt x="183" y="1052"/>
                    <a:pt x="153" y="1143"/>
                    <a:pt x="123" y="1204"/>
                  </a:cubicBezTo>
                  <a:cubicBezTo>
                    <a:pt x="62" y="1234"/>
                    <a:pt x="62" y="1325"/>
                    <a:pt x="62" y="1356"/>
                  </a:cubicBezTo>
                  <a:lnTo>
                    <a:pt x="62" y="1386"/>
                  </a:lnTo>
                  <a:lnTo>
                    <a:pt x="62" y="1447"/>
                  </a:lnTo>
                  <a:cubicBezTo>
                    <a:pt x="62" y="1477"/>
                    <a:pt x="123" y="1538"/>
                    <a:pt x="153" y="1599"/>
                  </a:cubicBezTo>
                  <a:cubicBezTo>
                    <a:pt x="183" y="1629"/>
                    <a:pt x="214" y="1629"/>
                    <a:pt x="275" y="1660"/>
                  </a:cubicBezTo>
                  <a:cubicBezTo>
                    <a:pt x="335" y="1690"/>
                    <a:pt x="366" y="1751"/>
                    <a:pt x="487" y="1751"/>
                  </a:cubicBezTo>
                  <a:lnTo>
                    <a:pt x="670" y="1751"/>
                  </a:lnTo>
                  <a:cubicBezTo>
                    <a:pt x="822" y="1690"/>
                    <a:pt x="943" y="1660"/>
                    <a:pt x="1065" y="1599"/>
                  </a:cubicBezTo>
                  <a:cubicBezTo>
                    <a:pt x="1065" y="1538"/>
                    <a:pt x="1095" y="1538"/>
                    <a:pt x="1126" y="1508"/>
                  </a:cubicBezTo>
                  <a:lnTo>
                    <a:pt x="1173" y="1484"/>
                  </a:lnTo>
                  <a:lnTo>
                    <a:pt x="1173" y="1484"/>
                  </a:lnTo>
                  <a:cubicBezTo>
                    <a:pt x="1207" y="1556"/>
                    <a:pt x="1235" y="1608"/>
                    <a:pt x="1278" y="1629"/>
                  </a:cubicBezTo>
                  <a:cubicBezTo>
                    <a:pt x="1364" y="1672"/>
                    <a:pt x="1465" y="1715"/>
                    <a:pt x="1570" y="1715"/>
                  </a:cubicBezTo>
                  <a:cubicBezTo>
                    <a:pt x="1614" y="1715"/>
                    <a:pt x="1659" y="1708"/>
                    <a:pt x="1703" y="1690"/>
                  </a:cubicBezTo>
                  <a:lnTo>
                    <a:pt x="1794" y="1690"/>
                  </a:lnTo>
                  <a:lnTo>
                    <a:pt x="1825" y="1660"/>
                  </a:lnTo>
                  <a:lnTo>
                    <a:pt x="1885" y="1629"/>
                  </a:lnTo>
                  <a:cubicBezTo>
                    <a:pt x="1977" y="1599"/>
                    <a:pt x="2007" y="1508"/>
                    <a:pt x="2037" y="1477"/>
                  </a:cubicBezTo>
                  <a:cubicBezTo>
                    <a:pt x="2098" y="1447"/>
                    <a:pt x="2098" y="1356"/>
                    <a:pt x="2129" y="1325"/>
                  </a:cubicBezTo>
                  <a:cubicBezTo>
                    <a:pt x="2129" y="1295"/>
                    <a:pt x="2159" y="1234"/>
                    <a:pt x="2159" y="1173"/>
                  </a:cubicBezTo>
                  <a:lnTo>
                    <a:pt x="2159" y="869"/>
                  </a:lnTo>
                  <a:cubicBezTo>
                    <a:pt x="2159" y="748"/>
                    <a:pt x="2159" y="687"/>
                    <a:pt x="2129" y="565"/>
                  </a:cubicBezTo>
                  <a:cubicBezTo>
                    <a:pt x="2129" y="474"/>
                    <a:pt x="2037" y="353"/>
                    <a:pt x="2007" y="292"/>
                  </a:cubicBezTo>
                  <a:lnTo>
                    <a:pt x="2007" y="292"/>
                  </a:lnTo>
                  <a:cubicBezTo>
                    <a:pt x="2007" y="353"/>
                    <a:pt x="2037" y="444"/>
                    <a:pt x="2037" y="565"/>
                  </a:cubicBezTo>
                  <a:cubicBezTo>
                    <a:pt x="2098" y="626"/>
                    <a:pt x="2037" y="748"/>
                    <a:pt x="2037" y="808"/>
                  </a:cubicBezTo>
                  <a:cubicBezTo>
                    <a:pt x="2037" y="900"/>
                    <a:pt x="2007" y="1021"/>
                    <a:pt x="1977" y="1082"/>
                  </a:cubicBezTo>
                  <a:lnTo>
                    <a:pt x="1946" y="1204"/>
                  </a:lnTo>
                  <a:lnTo>
                    <a:pt x="1855" y="1325"/>
                  </a:lnTo>
                  <a:lnTo>
                    <a:pt x="1794" y="1386"/>
                  </a:lnTo>
                  <a:lnTo>
                    <a:pt x="1703" y="1416"/>
                  </a:lnTo>
                  <a:cubicBezTo>
                    <a:pt x="1673" y="1416"/>
                    <a:pt x="1642" y="1416"/>
                    <a:pt x="1582" y="1386"/>
                  </a:cubicBezTo>
                  <a:lnTo>
                    <a:pt x="1582" y="1356"/>
                  </a:lnTo>
                  <a:cubicBezTo>
                    <a:pt x="1642" y="1325"/>
                    <a:pt x="1642" y="1264"/>
                    <a:pt x="1673" y="1204"/>
                  </a:cubicBezTo>
                  <a:cubicBezTo>
                    <a:pt x="1703" y="1173"/>
                    <a:pt x="1703" y="1052"/>
                    <a:pt x="1673" y="930"/>
                  </a:cubicBezTo>
                  <a:cubicBezTo>
                    <a:pt x="1673" y="900"/>
                    <a:pt x="1673" y="869"/>
                    <a:pt x="1642" y="869"/>
                  </a:cubicBezTo>
                  <a:cubicBezTo>
                    <a:pt x="1597" y="824"/>
                    <a:pt x="1544" y="801"/>
                    <a:pt x="1494" y="801"/>
                  </a:cubicBezTo>
                  <a:cubicBezTo>
                    <a:pt x="1445" y="801"/>
                    <a:pt x="1399" y="824"/>
                    <a:pt x="1369" y="869"/>
                  </a:cubicBezTo>
                  <a:lnTo>
                    <a:pt x="1278" y="991"/>
                  </a:lnTo>
                  <a:cubicBezTo>
                    <a:pt x="1278" y="1012"/>
                    <a:pt x="1263" y="1033"/>
                    <a:pt x="1244" y="1054"/>
                  </a:cubicBezTo>
                  <a:lnTo>
                    <a:pt x="1244" y="1054"/>
                  </a:lnTo>
                  <a:lnTo>
                    <a:pt x="1217" y="1052"/>
                  </a:lnTo>
                  <a:cubicBezTo>
                    <a:pt x="1217" y="1060"/>
                    <a:pt x="1217" y="1070"/>
                    <a:pt x="1216" y="1083"/>
                  </a:cubicBezTo>
                  <a:lnTo>
                    <a:pt x="1216" y="1083"/>
                  </a:lnTo>
                  <a:lnTo>
                    <a:pt x="1095" y="1204"/>
                  </a:lnTo>
                  <a:lnTo>
                    <a:pt x="1034" y="1234"/>
                  </a:lnTo>
                  <a:lnTo>
                    <a:pt x="974" y="1295"/>
                  </a:lnTo>
                  <a:cubicBezTo>
                    <a:pt x="943" y="1295"/>
                    <a:pt x="913" y="1325"/>
                    <a:pt x="882" y="1325"/>
                  </a:cubicBezTo>
                  <a:cubicBezTo>
                    <a:pt x="822" y="1356"/>
                    <a:pt x="822" y="1356"/>
                    <a:pt x="791" y="1356"/>
                  </a:cubicBezTo>
                  <a:lnTo>
                    <a:pt x="639" y="1356"/>
                  </a:lnTo>
                  <a:cubicBezTo>
                    <a:pt x="670" y="1325"/>
                    <a:pt x="609" y="1325"/>
                    <a:pt x="609" y="1325"/>
                  </a:cubicBezTo>
                  <a:cubicBezTo>
                    <a:pt x="609" y="1325"/>
                    <a:pt x="609" y="1295"/>
                    <a:pt x="639" y="1234"/>
                  </a:cubicBezTo>
                  <a:lnTo>
                    <a:pt x="730" y="1143"/>
                  </a:lnTo>
                  <a:cubicBezTo>
                    <a:pt x="822" y="930"/>
                    <a:pt x="943" y="778"/>
                    <a:pt x="1065" y="596"/>
                  </a:cubicBezTo>
                  <a:cubicBezTo>
                    <a:pt x="1095" y="535"/>
                    <a:pt x="1095" y="444"/>
                    <a:pt x="1065" y="413"/>
                  </a:cubicBezTo>
                  <a:cubicBezTo>
                    <a:pt x="1048" y="363"/>
                    <a:pt x="1004" y="341"/>
                    <a:pt x="952" y="341"/>
                  </a:cubicBezTo>
                  <a:cubicBezTo>
                    <a:pt x="910" y="341"/>
                    <a:pt x="863" y="356"/>
                    <a:pt x="822" y="383"/>
                  </a:cubicBezTo>
                  <a:lnTo>
                    <a:pt x="761" y="413"/>
                  </a:lnTo>
                  <a:cubicBezTo>
                    <a:pt x="751" y="413"/>
                    <a:pt x="744" y="417"/>
                    <a:pt x="738" y="421"/>
                  </a:cubicBezTo>
                  <a:lnTo>
                    <a:pt x="738" y="421"/>
                  </a:lnTo>
                  <a:lnTo>
                    <a:pt x="730" y="413"/>
                  </a:lnTo>
                  <a:cubicBezTo>
                    <a:pt x="723" y="423"/>
                    <a:pt x="715" y="433"/>
                    <a:pt x="706" y="443"/>
                  </a:cubicBezTo>
                  <a:lnTo>
                    <a:pt x="706" y="443"/>
                  </a:lnTo>
                  <a:cubicBezTo>
                    <a:pt x="704" y="444"/>
                    <a:pt x="702" y="444"/>
                    <a:pt x="700" y="444"/>
                  </a:cubicBezTo>
                  <a:lnTo>
                    <a:pt x="609" y="474"/>
                  </a:lnTo>
                  <a:cubicBezTo>
                    <a:pt x="578" y="535"/>
                    <a:pt x="578" y="535"/>
                    <a:pt x="548" y="535"/>
                  </a:cubicBezTo>
                  <a:cubicBezTo>
                    <a:pt x="508" y="535"/>
                    <a:pt x="481" y="548"/>
                    <a:pt x="449" y="548"/>
                  </a:cubicBezTo>
                  <a:cubicBezTo>
                    <a:pt x="433" y="548"/>
                    <a:pt x="416" y="545"/>
                    <a:pt x="396" y="535"/>
                  </a:cubicBezTo>
                  <a:lnTo>
                    <a:pt x="275" y="474"/>
                  </a:lnTo>
                  <a:lnTo>
                    <a:pt x="244" y="474"/>
                  </a:lnTo>
                  <a:lnTo>
                    <a:pt x="244" y="444"/>
                  </a:lnTo>
                  <a:lnTo>
                    <a:pt x="244" y="383"/>
                  </a:lnTo>
                  <a:cubicBezTo>
                    <a:pt x="244" y="322"/>
                    <a:pt x="275" y="261"/>
                    <a:pt x="305" y="231"/>
                  </a:cubicBezTo>
                  <a:cubicBezTo>
                    <a:pt x="396" y="109"/>
                    <a:pt x="487" y="18"/>
                    <a:pt x="639" y="18"/>
                  </a:cubicBezTo>
                  <a:cubicBezTo>
                    <a:pt x="617" y="7"/>
                    <a:pt x="599" y="0"/>
                    <a:pt x="576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852050" y="2886375"/>
              <a:ext cx="56250" cy="70700"/>
            </a:xfrm>
            <a:custGeom>
              <a:rect b="b" l="l" r="r" t="t"/>
              <a:pathLst>
                <a:path extrusionOk="0" h="2828" w="2250">
                  <a:moveTo>
                    <a:pt x="882" y="1"/>
                  </a:moveTo>
                  <a:cubicBezTo>
                    <a:pt x="851" y="16"/>
                    <a:pt x="821" y="16"/>
                    <a:pt x="787" y="16"/>
                  </a:cubicBezTo>
                  <a:cubicBezTo>
                    <a:pt x="752" y="16"/>
                    <a:pt x="714" y="16"/>
                    <a:pt x="669" y="31"/>
                  </a:cubicBezTo>
                  <a:cubicBezTo>
                    <a:pt x="638" y="92"/>
                    <a:pt x="578" y="92"/>
                    <a:pt x="486" y="122"/>
                  </a:cubicBezTo>
                  <a:cubicBezTo>
                    <a:pt x="426" y="153"/>
                    <a:pt x="365" y="183"/>
                    <a:pt x="304" y="244"/>
                  </a:cubicBezTo>
                  <a:cubicBezTo>
                    <a:pt x="213" y="274"/>
                    <a:pt x="182" y="305"/>
                    <a:pt x="152" y="396"/>
                  </a:cubicBezTo>
                  <a:cubicBezTo>
                    <a:pt x="61" y="457"/>
                    <a:pt x="31" y="548"/>
                    <a:pt x="31" y="609"/>
                  </a:cubicBezTo>
                  <a:cubicBezTo>
                    <a:pt x="0" y="700"/>
                    <a:pt x="31" y="791"/>
                    <a:pt x="31" y="882"/>
                  </a:cubicBezTo>
                  <a:cubicBezTo>
                    <a:pt x="61" y="943"/>
                    <a:pt x="61" y="943"/>
                    <a:pt x="61" y="1004"/>
                  </a:cubicBezTo>
                  <a:cubicBezTo>
                    <a:pt x="122" y="1034"/>
                    <a:pt x="122" y="1065"/>
                    <a:pt x="152" y="1095"/>
                  </a:cubicBezTo>
                  <a:cubicBezTo>
                    <a:pt x="213" y="1156"/>
                    <a:pt x="274" y="1216"/>
                    <a:pt x="334" y="1247"/>
                  </a:cubicBezTo>
                  <a:cubicBezTo>
                    <a:pt x="456" y="1368"/>
                    <a:pt x="638" y="1429"/>
                    <a:pt x="790" y="1429"/>
                  </a:cubicBezTo>
                  <a:lnTo>
                    <a:pt x="760" y="1460"/>
                  </a:lnTo>
                  <a:lnTo>
                    <a:pt x="730" y="1490"/>
                  </a:lnTo>
                  <a:cubicBezTo>
                    <a:pt x="730" y="1520"/>
                    <a:pt x="669" y="1581"/>
                    <a:pt x="669" y="1612"/>
                  </a:cubicBezTo>
                  <a:lnTo>
                    <a:pt x="638" y="1642"/>
                  </a:lnTo>
                  <a:lnTo>
                    <a:pt x="638" y="1672"/>
                  </a:lnTo>
                  <a:lnTo>
                    <a:pt x="638" y="1733"/>
                  </a:lnTo>
                  <a:lnTo>
                    <a:pt x="638" y="1794"/>
                  </a:lnTo>
                  <a:cubicBezTo>
                    <a:pt x="669" y="1916"/>
                    <a:pt x="730" y="1976"/>
                    <a:pt x="760" y="2007"/>
                  </a:cubicBezTo>
                  <a:cubicBezTo>
                    <a:pt x="820" y="2097"/>
                    <a:pt x="940" y="2187"/>
                    <a:pt x="1089" y="2189"/>
                  </a:cubicBezTo>
                  <a:lnTo>
                    <a:pt x="1089" y="2189"/>
                  </a:lnTo>
                  <a:cubicBezTo>
                    <a:pt x="1081" y="2239"/>
                    <a:pt x="1064" y="2274"/>
                    <a:pt x="1064" y="2341"/>
                  </a:cubicBezTo>
                  <a:lnTo>
                    <a:pt x="1064" y="2524"/>
                  </a:lnTo>
                  <a:cubicBezTo>
                    <a:pt x="1064" y="2584"/>
                    <a:pt x="1094" y="2736"/>
                    <a:pt x="1216" y="2797"/>
                  </a:cubicBezTo>
                  <a:cubicBezTo>
                    <a:pt x="1246" y="2797"/>
                    <a:pt x="1277" y="2827"/>
                    <a:pt x="1368" y="2827"/>
                  </a:cubicBezTo>
                  <a:lnTo>
                    <a:pt x="1429" y="2827"/>
                  </a:lnTo>
                  <a:cubicBezTo>
                    <a:pt x="1490" y="2827"/>
                    <a:pt x="1520" y="2827"/>
                    <a:pt x="1581" y="2797"/>
                  </a:cubicBezTo>
                  <a:cubicBezTo>
                    <a:pt x="1672" y="2736"/>
                    <a:pt x="1733" y="2736"/>
                    <a:pt x="1793" y="2706"/>
                  </a:cubicBezTo>
                  <a:cubicBezTo>
                    <a:pt x="1854" y="2675"/>
                    <a:pt x="1885" y="2645"/>
                    <a:pt x="1945" y="2584"/>
                  </a:cubicBezTo>
                  <a:cubicBezTo>
                    <a:pt x="1976" y="2524"/>
                    <a:pt x="2006" y="2493"/>
                    <a:pt x="2037" y="2432"/>
                  </a:cubicBezTo>
                  <a:cubicBezTo>
                    <a:pt x="2097" y="2372"/>
                    <a:pt x="2097" y="2341"/>
                    <a:pt x="2128" y="2280"/>
                  </a:cubicBezTo>
                  <a:cubicBezTo>
                    <a:pt x="2158" y="2220"/>
                    <a:pt x="2189" y="2098"/>
                    <a:pt x="2189" y="1976"/>
                  </a:cubicBezTo>
                  <a:cubicBezTo>
                    <a:pt x="2249" y="1855"/>
                    <a:pt x="2189" y="1794"/>
                    <a:pt x="2189" y="1672"/>
                  </a:cubicBezTo>
                  <a:cubicBezTo>
                    <a:pt x="2158" y="1794"/>
                    <a:pt x="2158" y="1855"/>
                    <a:pt x="2128" y="1976"/>
                  </a:cubicBezTo>
                  <a:cubicBezTo>
                    <a:pt x="2097" y="2098"/>
                    <a:pt x="2097" y="2189"/>
                    <a:pt x="2006" y="2250"/>
                  </a:cubicBezTo>
                  <a:cubicBezTo>
                    <a:pt x="2006" y="2280"/>
                    <a:pt x="1976" y="2372"/>
                    <a:pt x="1945" y="2372"/>
                  </a:cubicBezTo>
                  <a:lnTo>
                    <a:pt x="1824" y="2432"/>
                  </a:lnTo>
                  <a:cubicBezTo>
                    <a:pt x="1793" y="2463"/>
                    <a:pt x="1733" y="2463"/>
                    <a:pt x="1702" y="2524"/>
                  </a:cubicBezTo>
                  <a:cubicBezTo>
                    <a:pt x="1672" y="2554"/>
                    <a:pt x="1641" y="2554"/>
                    <a:pt x="1581" y="2554"/>
                  </a:cubicBezTo>
                  <a:lnTo>
                    <a:pt x="1368" y="2554"/>
                  </a:lnTo>
                  <a:cubicBezTo>
                    <a:pt x="1388" y="2554"/>
                    <a:pt x="1395" y="2567"/>
                    <a:pt x="1388" y="2567"/>
                  </a:cubicBezTo>
                  <a:cubicBezTo>
                    <a:pt x="1385" y="2567"/>
                    <a:pt x="1378" y="2564"/>
                    <a:pt x="1368" y="2554"/>
                  </a:cubicBezTo>
                  <a:cubicBezTo>
                    <a:pt x="1368" y="2524"/>
                    <a:pt x="1398" y="2463"/>
                    <a:pt x="1398" y="2432"/>
                  </a:cubicBezTo>
                  <a:cubicBezTo>
                    <a:pt x="1398" y="2402"/>
                    <a:pt x="1429" y="2372"/>
                    <a:pt x="1429" y="2311"/>
                  </a:cubicBezTo>
                  <a:cubicBezTo>
                    <a:pt x="1490" y="2280"/>
                    <a:pt x="1490" y="2250"/>
                    <a:pt x="1520" y="2220"/>
                  </a:cubicBezTo>
                  <a:cubicBezTo>
                    <a:pt x="1550" y="2159"/>
                    <a:pt x="1550" y="2128"/>
                    <a:pt x="1581" y="2098"/>
                  </a:cubicBezTo>
                  <a:lnTo>
                    <a:pt x="1672" y="2007"/>
                  </a:lnTo>
                  <a:cubicBezTo>
                    <a:pt x="1702" y="1946"/>
                    <a:pt x="1702" y="1855"/>
                    <a:pt x="1672" y="1794"/>
                  </a:cubicBezTo>
                  <a:cubicBezTo>
                    <a:pt x="1619" y="1741"/>
                    <a:pt x="1566" y="1709"/>
                    <a:pt x="1513" y="1709"/>
                  </a:cubicBezTo>
                  <a:cubicBezTo>
                    <a:pt x="1491" y="1709"/>
                    <a:pt x="1469" y="1714"/>
                    <a:pt x="1446" y="1726"/>
                  </a:cubicBezTo>
                  <a:lnTo>
                    <a:pt x="1446" y="1726"/>
                  </a:lnTo>
                  <a:lnTo>
                    <a:pt x="1398" y="1672"/>
                  </a:lnTo>
                  <a:lnTo>
                    <a:pt x="1285" y="1814"/>
                  </a:lnTo>
                  <a:lnTo>
                    <a:pt x="1285" y="1814"/>
                  </a:lnTo>
                  <a:cubicBezTo>
                    <a:pt x="1255" y="1828"/>
                    <a:pt x="1230" y="1841"/>
                    <a:pt x="1216" y="1855"/>
                  </a:cubicBezTo>
                  <a:cubicBezTo>
                    <a:pt x="1186" y="1855"/>
                    <a:pt x="1186" y="1916"/>
                    <a:pt x="1125" y="1916"/>
                  </a:cubicBezTo>
                  <a:lnTo>
                    <a:pt x="1064" y="1916"/>
                  </a:lnTo>
                  <a:cubicBezTo>
                    <a:pt x="1064" y="1916"/>
                    <a:pt x="973" y="1916"/>
                    <a:pt x="973" y="1855"/>
                  </a:cubicBezTo>
                  <a:lnTo>
                    <a:pt x="1034" y="1824"/>
                  </a:lnTo>
                  <a:lnTo>
                    <a:pt x="1094" y="1764"/>
                  </a:lnTo>
                  <a:lnTo>
                    <a:pt x="1246" y="1612"/>
                  </a:lnTo>
                  <a:cubicBezTo>
                    <a:pt x="1338" y="1551"/>
                    <a:pt x="1368" y="1490"/>
                    <a:pt x="1429" y="1460"/>
                  </a:cubicBezTo>
                  <a:lnTo>
                    <a:pt x="1641" y="1308"/>
                  </a:lnTo>
                  <a:cubicBezTo>
                    <a:pt x="1702" y="1247"/>
                    <a:pt x="1702" y="1156"/>
                    <a:pt x="1672" y="1065"/>
                  </a:cubicBezTo>
                  <a:cubicBezTo>
                    <a:pt x="1651" y="1023"/>
                    <a:pt x="1587" y="981"/>
                    <a:pt x="1509" y="979"/>
                  </a:cubicBezTo>
                  <a:lnTo>
                    <a:pt x="1509" y="979"/>
                  </a:lnTo>
                  <a:lnTo>
                    <a:pt x="1429" y="852"/>
                  </a:lnTo>
                  <a:lnTo>
                    <a:pt x="1246" y="1004"/>
                  </a:lnTo>
                  <a:cubicBezTo>
                    <a:pt x="1186" y="1034"/>
                    <a:pt x="1125" y="1065"/>
                    <a:pt x="1064" y="1156"/>
                  </a:cubicBezTo>
                  <a:lnTo>
                    <a:pt x="912" y="1186"/>
                  </a:lnTo>
                  <a:lnTo>
                    <a:pt x="730" y="1216"/>
                  </a:lnTo>
                  <a:cubicBezTo>
                    <a:pt x="608" y="1216"/>
                    <a:pt x="486" y="1186"/>
                    <a:pt x="426" y="1156"/>
                  </a:cubicBezTo>
                  <a:cubicBezTo>
                    <a:pt x="365" y="1156"/>
                    <a:pt x="334" y="1095"/>
                    <a:pt x="304" y="1065"/>
                  </a:cubicBezTo>
                  <a:lnTo>
                    <a:pt x="274" y="1034"/>
                  </a:lnTo>
                  <a:lnTo>
                    <a:pt x="213" y="973"/>
                  </a:lnTo>
                  <a:lnTo>
                    <a:pt x="213" y="821"/>
                  </a:lnTo>
                  <a:cubicBezTo>
                    <a:pt x="213" y="730"/>
                    <a:pt x="274" y="700"/>
                    <a:pt x="274" y="669"/>
                  </a:cubicBezTo>
                  <a:cubicBezTo>
                    <a:pt x="274" y="609"/>
                    <a:pt x="334" y="548"/>
                    <a:pt x="334" y="487"/>
                  </a:cubicBezTo>
                  <a:cubicBezTo>
                    <a:pt x="426" y="457"/>
                    <a:pt x="456" y="426"/>
                    <a:pt x="486" y="396"/>
                  </a:cubicBezTo>
                  <a:cubicBezTo>
                    <a:pt x="517" y="335"/>
                    <a:pt x="578" y="335"/>
                    <a:pt x="638" y="305"/>
                  </a:cubicBezTo>
                  <a:cubicBezTo>
                    <a:pt x="730" y="274"/>
                    <a:pt x="760" y="274"/>
                    <a:pt x="821" y="244"/>
                  </a:cubicBezTo>
                  <a:cubicBezTo>
                    <a:pt x="912" y="213"/>
                    <a:pt x="942" y="213"/>
                    <a:pt x="1034" y="213"/>
                  </a:cubicBezTo>
                  <a:lnTo>
                    <a:pt x="1094" y="213"/>
                  </a:lnTo>
                  <a:cubicBezTo>
                    <a:pt x="1125" y="213"/>
                    <a:pt x="1125" y="244"/>
                    <a:pt x="1186" y="244"/>
                  </a:cubicBezTo>
                  <a:cubicBezTo>
                    <a:pt x="1125" y="244"/>
                    <a:pt x="1125" y="213"/>
                    <a:pt x="1216" y="31"/>
                  </a:cubicBezTo>
                  <a:cubicBezTo>
                    <a:pt x="1186" y="31"/>
                    <a:pt x="1125" y="1"/>
                    <a:pt x="1094" y="1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943975" y="2840775"/>
              <a:ext cx="57800" cy="41825"/>
            </a:xfrm>
            <a:custGeom>
              <a:rect b="b" l="l" r="r" t="t"/>
              <a:pathLst>
                <a:path extrusionOk="0" h="1673" w="2312">
                  <a:moveTo>
                    <a:pt x="1034" y="1"/>
                  </a:moveTo>
                  <a:cubicBezTo>
                    <a:pt x="974" y="1"/>
                    <a:pt x="913" y="1"/>
                    <a:pt x="882" y="31"/>
                  </a:cubicBezTo>
                  <a:lnTo>
                    <a:pt x="791" y="92"/>
                  </a:lnTo>
                  <a:cubicBezTo>
                    <a:pt x="761" y="92"/>
                    <a:pt x="761" y="92"/>
                    <a:pt x="730" y="123"/>
                  </a:cubicBezTo>
                  <a:cubicBezTo>
                    <a:pt x="670" y="123"/>
                    <a:pt x="639" y="153"/>
                    <a:pt x="639" y="183"/>
                  </a:cubicBezTo>
                  <a:cubicBezTo>
                    <a:pt x="609" y="244"/>
                    <a:pt x="609" y="274"/>
                    <a:pt x="609" y="305"/>
                  </a:cubicBezTo>
                  <a:lnTo>
                    <a:pt x="609" y="396"/>
                  </a:lnTo>
                  <a:lnTo>
                    <a:pt x="631" y="440"/>
                  </a:lnTo>
                  <a:lnTo>
                    <a:pt x="631" y="440"/>
                  </a:lnTo>
                  <a:cubicBezTo>
                    <a:pt x="589" y="452"/>
                    <a:pt x="553" y="469"/>
                    <a:pt x="518" y="487"/>
                  </a:cubicBezTo>
                  <a:cubicBezTo>
                    <a:pt x="487" y="548"/>
                    <a:pt x="427" y="578"/>
                    <a:pt x="366" y="609"/>
                  </a:cubicBezTo>
                  <a:cubicBezTo>
                    <a:pt x="335" y="700"/>
                    <a:pt x="305" y="700"/>
                    <a:pt x="214" y="761"/>
                  </a:cubicBezTo>
                  <a:lnTo>
                    <a:pt x="153" y="852"/>
                  </a:lnTo>
                  <a:cubicBezTo>
                    <a:pt x="123" y="882"/>
                    <a:pt x="92" y="913"/>
                    <a:pt x="92" y="943"/>
                  </a:cubicBezTo>
                  <a:cubicBezTo>
                    <a:pt x="31" y="1034"/>
                    <a:pt x="1" y="1156"/>
                    <a:pt x="31" y="1247"/>
                  </a:cubicBezTo>
                  <a:cubicBezTo>
                    <a:pt x="31" y="1247"/>
                    <a:pt x="62" y="1369"/>
                    <a:pt x="123" y="1399"/>
                  </a:cubicBezTo>
                  <a:lnTo>
                    <a:pt x="214" y="1521"/>
                  </a:lnTo>
                  <a:lnTo>
                    <a:pt x="457" y="1642"/>
                  </a:lnTo>
                  <a:cubicBezTo>
                    <a:pt x="487" y="1673"/>
                    <a:pt x="487" y="1673"/>
                    <a:pt x="579" y="1673"/>
                  </a:cubicBezTo>
                  <a:lnTo>
                    <a:pt x="882" y="1673"/>
                  </a:lnTo>
                  <a:cubicBezTo>
                    <a:pt x="943" y="1673"/>
                    <a:pt x="1034" y="1673"/>
                    <a:pt x="1095" y="1642"/>
                  </a:cubicBezTo>
                  <a:cubicBezTo>
                    <a:pt x="1186" y="1642"/>
                    <a:pt x="1217" y="1612"/>
                    <a:pt x="1308" y="1551"/>
                  </a:cubicBezTo>
                  <a:cubicBezTo>
                    <a:pt x="1339" y="1536"/>
                    <a:pt x="1377" y="1520"/>
                    <a:pt x="1411" y="1505"/>
                  </a:cubicBezTo>
                  <a:lnTo>
                    <a:pt x="1411" y="1505"/>
                  </a:lnTo>
                  <a:cubicBezTo>
                    <a:pt x="1431" y="1540"/>
                    <a:pt x="1468" y="1568"/>
                    <a:pt x="1490" y="1612"/>
                  </a:cubicBezTo>
                  <a:cubicBezTo>
                    <a:pt x="1521" y="1642"/>
                    <a:pt x="1612" y="1673"/>
                    <a:pt x="1642" y="1673"/>
                  </a:cubicBezTo>
                  <a:lnTo>
                    <a:pt x="1794" y="1673"/>
                  </a:lnTo>
                  <a:cubicBezTo>
                    <a:pt x="1825" y="1673"/>
                    <a:pt x="1855" y="1673"/>
                    <a:pt x="1916" y="1642"/>
                  </a:cubicBezTo>
                  <a:cubicBezTo>
                    <a:pt x="1946" y="1612"/>
                    <a:pt x="1977" y="1612"/>
                    <a:pt x="2007" y="1551"/>
                  </a:cubicBezTo>
                  <a:cubicBezTo>
                    <a:pt x="2068" y="1551"/>
                    <a:pt x="2068" y="1521"/>
                    <a:pt x="2098" y="1490"/>
                  </a:cubicBezTo>
                  <a:lnTo>
                    <a:pt x="2220" y="1338"/>
                  </a:lnTo>
                  <a:cubicBezTo>
                    <a:pt x="2250" y="1308"/>
                    <a:pt x="2281" y="1217"/>
                    <a:pt x="2281" y="1156"/>
                  </a:cubicBezTo>
                  <a:lnTo>
                    <a:pt x="2311" y="943"/>
                  </a:lnTo>
                  <a:lnTo>
                    <a:pt x="2220" y="1095"/>
                  </a:lnTo>
                  <a:cubicBezTo>
                    <a:pt x="2159" y="1186"/>
                    <a:pt x="2129" y="1217"/>
                    <a:pt x="2098" y="1247"/>
                  </a:cubicBezTo>
                  <a:lnTo>
                    <a:pt x="1946" y="1399"/>
                  </a:lnTo>
                  <a:cubicBezTo>
                    <a:pt x="1916" y="1399"/>
                    <a:pt x="1916" y="1460"/>
                    <a:pt x="1855" y="1460"/>
                  </a:cubicBezTo>
                  <a:cubicBezTo>
                    <a:pt x="1825" y="1490"/>
                    <a:pt x="1825" y="1490"/>
                    <a:pt x="1794" y="1490"/>
                  </a:cubicBezTo>
                  <a:lnTo>
                    <a:pt x="1703" y="1490"/>
                  </a:lnTo>
                  <a:cubicBezTo>
                    <a:pt x="1683" y="1490"/>
                    <a:pt x="1690" y="1504"/>
                    <a:pt x="1687" y="1504"/>
                  </a:cubicBezTo>
                  <a:cubicBezTo>
                    <a:pt x="1686" y="1504"/>
                    <a:pt x="1683" y="1500"/>
                    <a:pt x="1673" y="1490"/>
                  </a:cubicBezTo>
                  <a:cubicBezTo>
                    <a:pt x="1642" y="1460"/>
                    <a:pt x="1642" y="1460"/>
                    <a:pt x="1642" y="1399"/>
                  </a:cubicBezTo>
                  <a:lnTo>
                    <a:pt x="1642" y="1338"/>
                  </a:lnTo>
                  <a:cubicBezTo>
                    <a:pt x="1673" y="1338"/>
                    <a:pt x="1673" y="1308"/>
                    <a:pt x="1673" y="1308"/>
                  </a:cubicBezTo>
                  <a:cubicBezTo>
                    <a:pt x="1673" y="1247"/>
                    <a:pt x="1703" y="1186"/>
                    <a:pt x="1764" y="1156"/>
                  </a:cubicBezTo>
                  <a:cubicBezTo>
                    <a:pt x="1794" y="1065"/>
                    <a:pt x="1764" y="1004"/>
                    <a:pt x="1703" y="943"/>
                  </a:cubicBezTo>
                  <a:cubicBezTo>
                    <a:pt x="1673" y="913"/>
                    <a:pt x="1635" y="898"/>
                    <a:pt x="1597" y="898"/>
                  </a:cubicBezTo>
                  <a:cubicBezTo>
                    <a:pt x="1559" y="898"/>
                    <a:pt x="1521" y="913"/>
                    <a:pt x="1490" y="943"/>
                  </a:cubicBezTo>
                  <a:lnTo>
                    <a:pt x="1480" y="953"/>
                  </a:lnTo>
                  <a:lnTo>
                    <a:pt x="1480" y="953"/>
                  </a:lnTo>
                  <a:lnTo>
                    <a:pt x="1460" y="943"/>
                  </a:lnTo>
                  <a:cubicBezTo>
                    <a:pt x="1426" y="994"/>
                    <a:pt x="1402" y="1035"/>
                    <a:pt x="1387" y="1077"/>
                  </a:cubicBezTo>
                  <a:lnTo>
                    <a:pt x="1387" y="1077"/>
                  </a:lnTo>
                  <a:cubicBezTo>
                    <a:pt x="1381" y="1083"/>
                    <a:pt x="1375" y="1089"/>
                    <a:pt x="1369" y="1095"/>
                  </a:cubicBezTo>
                  <a:cubicBezTo>
                    <a:pt x="1338" y="1095"/>
                    <a:pt x="1308" y="1156"/>
                    <a:pt x="1247" y="1186"/>
                  </a:cubicBezTo>
                  <a:cubicBezTo>
                    <a:pt x="1217" y="1217"/>
                    <a:pt x="1186" y="1217"/>
                    <a:pt x="1126" y="1247"/>
                  </a:cubicBezTo>
                  <a:cubicBezTo>
                    <a:pt x="1065" y="1247"/>
                    <a:pt x="1034" y="1247"/>
                    <a:pt x="974" y="1308"/>
                  </a:cubicBezTo>
                  <a:cubicBezTo>
                    <a:pt x="913" y="1338"/>
                    <a:pt x="882" y="1338"/>
                    <a:pt x="852" y="1338"/>
                  </a:cubicBezTo>
                  <a:lnTo>
                    <a:pt x="579" y="1338"/>
                  </a:lnTo>
                  <a:cubicBezTo>
                    <a:pt x="548" y="1338"/>
                    <a:pt x="548" y="1308"/>
                    <a:pt x="487" y="1308"/>
                  </a:cubicBezTo>
                  <a:lnTo>
                    <a:pt x="457" y="1247"/>
                  </a:lnTo>
                  <a:lnTo>
                    <a:pt x="457" y="1217"/>
                  </a:lnTo>
                  <a:cubicBezTo>
                    <a:pt x="487" y="1217"/>
                    <a:pt x="487" y="1186"/>
                    <a:pt x="487" y="1186"/>
                  </a:cubicBezTo>
                  <a:cubicBezTo>
                    <a:pt x="487" y="1156"/>
                    <a:pt x="548" y="1156"/>
                    <a:pt x="548" y="1095"/>
                  </a:cubicBezTo>
                  <a:lnTo>
                    <a:pt x="639" y="1004"/>
                  </a:lnTo>
                  <a:lnTo>
                    <a:pt x="761" y="882"/>
                  </a:lnTo>
                  <a:cubicBezTo>
                    <a:pt x="852" y="852"/>
                    <a:pt x="882" y="852"/>
                    <a:pt x="913" y="791"/>
                  </a:cubicBezTo>
                  <a:cubicBezTo>
                    <a:pt x="1004" y="761"/>
                    <a:pt x="1034" y="730"/>
                    <a:pt x="1065" y="730"/>
                  </a:cubicBezTo>
                  <a:lnTo>
                    <a:pt x="1217" y="639"/>
                  </a:lnTo>
                  <a:lnTo>
                    <a:pt x="1247" y="639"/>
                  </a:lnTo>
                  <a:cubicBezTo>
                    <a:pt x="1338" y="609"/>
                    <a:pt x="1369" y="548"/>
                    <a:pt x="1338" y="457"/>
                  </a:cubicBezTo>
                  <a:cubicBezTo>
                    <a:pt x="1317" y="414"/>
                    <a:pt x="1265" y="371"/>
                    <a:pt x="1215" y="371"/>
                  </a:cubicBezTo>
                  <a:cubicBezTo>
                    <a:pt x="1194" y="371"/>
                    <a:pt x="1174" y="378"/>
                    <a:pt x="1156" y="396"/>
                  </a:cubicBezTo>
                  <a:cubicBezTo>
                    <a:pt x="1146" y="399"/>
                    <a:pt x="1136" y="402"/>
                    <a:pt x="1125" y="405"/>
                  </a:cubicBezTo>
                  <a:lnTo>
                    <a:pt x="1125" y="405"/>
                  </a:lnTo>
                  <a:lnTo>
                    <a:pt x="1095" y="305"/>
                  </a:lnTo>
                  <a:lnTo>
                    <a:pt x="913" y="335"/>
                  </a:lnTo>
                  <a:lnTo>
                    <a:pt x="943" y="305"/>
                  </a:lnTo>
                  <a:lnTo>
                    <a:pt x="1004" y="274"/>
                  </a:lnTo>
                  <a:cubicBezTo>
                    <a:pt x="1034" y="244"/>
                    <a:pt x="1065" y="244"/>
                    <a:pt x="1095" y="214"/>
                  </a:cubicBezTo>
                  <a:cubicBezTo>
                    <a:pt x="1156" y="153"/>
                    <a:pt x="1217" y="153"/>
                    <a:pt x="1247" y="153"/>
                  </a:cubicBezTo>
                  <a:lnTo>
                    <a:pt x="1399" y="153"/>
                  </a:lnTo>
                  <a:cubicBezTo>
                    <a:pt x="1369" y="123"/>
                    <a:pt x="1338" y="123"/>
                    <a:pt x="1217" y="1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454625" y="3183500"/>
              <a:ext cx="105650" cy="176600"/>
            </a:xfrm>
            <a:custGeom>
              <a:rect b="b" l="l" r="r" t="t"/>
              <a:pathLst>
                <a:path extrusionOk="0" h="7064" w="4226">
                  <a:moveTo>
                    <a:pt x="3648" y="0"/>
                  </a:moveTo>
                  <a:cubicBezTo>
                    <a:pt x="3648" y="0"/>
                    <a:pt x="1186" y="1946"/>
                    <a:pt x="304" y="4073"/>
                  </a:cubicBezTo>
                  <a:cubicBezTo>
                    <a:pt x="0" y="4833"/>
                    <a:pt x="61" y="5563"/>
                    <a:pt x="304" y="6079"/>
                  </a:cubicBezTo>
                  <a:cubicBezTo>
                    <a:pt x="426" y="6292"/>
                    <a:pt x="547" y="6444"/>
                    <a:pt x="699" y="6596"/>
                  </a:cubicBezTo>
                  <a:cubicBezTo>
                    <a:pt x="912" y="6839"/>
                    <a:pt x="1216" y="6991"/>
                    <a:pt x="1581" y="7052"/>
                  </a:cubicBezTo>
                  <a:cubicBezTo>
                    <a:pt x="1634" y="7060"/>
                    <a:pt x="1689" y="7064"/>
                    <a:pt x="1746" y="7064"/>
                  </a:cubicBezTo>
                  <a:cubicBezTo>
                    <a:pt x="1915" y="7064"/>
                    <a:pt x="2097" y="7029"/>
                    <a:pt x="2280" y="6961"/>
                  </a:cubicBezTo>
                  <a:cubicBezTo>
                    <a:pt x="2584" y="6839"/>
                    <a:pt x="2857" y="6657"/>
                    <a:pt x="3161" y="6414"/>
                  </a:cubicBezTo>
                  <a:cubicBezTo>
                    <a:pt x="3435" y="6171"/>
                    <a:pt x="3587" y="5897"/>
                    <a:pt x="3739" y="5563"/>
                  </a:cubicBezTo>
                  <a:cubicBezTo>
                    <a:pt x="3769" y="5532"/>
                    <a:pt x="3800" y="5502"/>
                    <a:pt x="3800" y="5411"/>
                  </a:cubicBezTo>
                  <a:cubicBezTo>
                    <a:pt x="3952" y="5076"/>
                    <a:pt x="4043" y="4651"/>
                    <a:pt x="4073" y="4225"/>
                  </a:cubicBezTo>
                  <a:cubicBezTo>
                    <a:pt x="4225" y="2797"/>
                    <a:pt x="3952" y="1186"/>
                    <a:pt x="3769" y="426"/>
                  </a:cubicBezTo>
                  <a:cubicBezTo>
                    <a:pt x="3708" y="183"/>
                    <a:pt x="3648" y="0"/>
                    <a:pt x="3648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456650" y="3245800"/>
              <a:ext cx="102100" cy="100675"/>
            </a:xfrm>
            <a:custGeom>
              <a:rect b="b" l="l" r="r" t="t"/>
              <a:pathLst>
                <a:path extrusionOk="0" h="4027" w="4084">
                  <a:moveTo>
                    <a:pt x="2746" y="1"/>
                  </a:moveTo>
                  <a:cubicBezTo>
                    <a:pt x="2746" y="1"/>
                    <a:pt x="1135" y="1034"/>
                    <a:pt x="709" y="1673"/>
                  </a:cubicBezTo>
                  <a:cubicBezTo>
                    <a:pt x="0" y="2825"/>
                    <a:pt x="843" y="4026"/>
                    <a:pt x="1881" y="4026"/>
                  </a:cubicBezTo>
                  <a:cubicBezTo>
                    <a:pt x="2267" y="4026"/>
                    <a:pt x="2680" y="3861"/>
                    <a:pt x="3050" y="3466"/>
                  </a:cubicBezTo>
                  <a:cubicBezTo>
                    <a:pt x="4083" y="2311"/>
                    <a:pt x="2746" y="1"/>
                    <a:pt x="2746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472850" y="3288775"/>
              <a:ext cx="56250" cy="52350"/>
            </a:xfrm>
            <a:custGeom>
              <a:rect b="b" l="l" r="r" t="t"/>
              <a:pathLst>
                <a:path extrusionOk="0" h="2094" w="2250">
                  <a:moveTo>
                    <a:pt x="810" y="0"/>
                  </a:moveTo>
                  <a:cubicBezTo>
                    <a:pt x="701" y="0"/>
                    <a:pt x="588" y="24"/>
                    <a:pt x="487" y="75"/>
                  </a:cubicBezTo>
                  <a:cubicBezTo>
                    <a:pt x="457" y="106"/>
                    <a:pt x="396" y="136"/>
                    <a:pt x="335" y="227"/>
                  </a:cubicBezTo>
                  <a:cubicBezTo>
                    <a:pt x="92" y="561"/>
                    <a:pt x="1" y="1017"/>
                    <a:pt x="153" y="1382"/>
                  </a:cubicBezTo>
                  <a:cubicBezTo>
                    <a:pt x="334" y="1827"/>
                    <a:pt x="793" y="2094"/>
                    <a:pt x="1228" y="2094"/>
                  </a:cubicBezTo>
                  <a:cubicBezTo>
                    <a:pt x="1595" y="2094"/>
                    <a:pt x="1945" y="1904"/>
                    <a:pt x="2098" y="1473"/>
                  </a:cubicBezTo>
                  <a:cubicBezTo>
                    <a:pt x="2220" y="1291"/>
                    <a:pt x="2250" y="1017"/>
                    <a:pt x="2220" y="774"/>
                  </a:cubicBezTo>
                  <a:cubicBezTo>
                    <a:pt x="2128" y="561"/>
                    <a:pt x="1946" y="379"/>
                    <a:pt x="1703" y="318"/>
                  </a:cubicBezTo>
                  <a:lnTo>
                    <a:pt x="1642" y="318"/>
                  </a:lnTo>
                  <a:cubicBezTo>
                    <a:pt x="1612" y="379"/>
                    <a:pt x="1551" y="440"/>
                    <a:pt x="1551" y="470"/>
                  </a:cubicBezTo>
                  <a:cubicBezTo>
                    <a:pt x="1551" y="592"/>
                    <a:pt x="1520" y="713"/>
                    <a:pt x="1460" y="835"/>
                  </a:cubicBezTo>
                  <a:cubicBezTo>
                    <a:pt x="1396" y="877"/>
                    <a:pt x="1303" y="934"/>
                    <a:pt x="1212" y="934"/>
                  </a:cubicBezTo>
                  <a:cubicBezTo>
                    <a:pt x="1172" y="934"/>
                    <a:pt x="1132" y="924"/>
                    <a:pt x="1095" y="896"/>
                  </a:cubicBezTo>
                  <a:cubicBezTo>
                    <a:pt x="943" y="835"/>
                    <a:pt x="943" y="683"/>
                    <a:pt x="1034" y="531"/>
                  </a:cubicBezTo>
                  <a:cubicBezTo>
                    <a:pt x="1065" y="409"/>
                    <a:pt x="1186" y="288"/>
                    <a:pt x="1216" y="136"/>
                  </a:cubicBezTo>
                  <a:cubicBezTo>
                    <a:pt x="1110" y="47"/>
                    <a:pt x="963" y="0"/>
                    <a:pt x="810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80900" y="3334725"/>
              <a:ext cx="114025" cy="168475"/>
            </a:xfrm>
            <a:custGeom>
              <a:rect b="b" l="l" r="r" t="t"/>
              <a:pathLst>
                <a:path extrusionOk="0" h="6739" w="4561">
                  <a:moveTo>
                    <a:pt x="4469" y="0"/>
                  </a:moveTo>
                  <a:cubicBezTo>
                    <a:pt x="4469" y="0"/>
                    <a:pt x="4439" y="0"/>
                    <a:pt x="4378" y="91"/>
                  </a:cubicBezTo>
                  <a:cubicBezTo>
                    <a:pt x="4287" y="122"/>
                    <a:pt x="4226" y="182"/>
                    <a:pt x="4135" y="243"/>
                  </a:cubicBezTo>
                  <a:cubicBezTo>
                    <a:pt x="4013" y="304"/>
                    <a:pt x="3861" y="426"/>
                    <a:pt x="3679" y="547"/>
                  </a:cubicBezTo>
                  <a:cubicBezTo>
                    <a:pt x="3375" y="760"/>
                    <a:pt x="3040" y="1034"/>
                    <a:pt x="2645" y="1337"/>
                  </a:cubicBezTo>
                  <a:cubicBezTo>
                    <a:pt x="1946" y="1945"/>
                    <a:pt x="1125" y="2705"/>
                    <a:pt x="639" y="3587"/>
                  </a:cubicBezTo>
                  <a:cubicBezTo>
                    <a:pt x="1" y="4681"/>
                    <a:pt x="274" y="5775"/>
                    <a:pt x="913" y="6353"/>
                  </a:cubicBezTo>
                  <a:cubicBezTo>
                    <a:pt x="973" y="6444"/>
                    <a:pt x="1065" y="6505"/>
                    <a:pt x="1186" y="6535"/>
                  </a:cubicBezTo>
                  <a:cubicBezTo>
                    <a:pt x="1217" y="6535"/>
                    <a:pt x="1217" y="6596"/>
                    <a:pt x="1247" y="6596"/>
                  </a:cubicBezTo>
                  <a:cubicBezTo>
                    <a:pt x="1437" y="6691"/>
                    <a:pt x="1639" y="6738"/>
                    <a:pt x="1860" y="6738"/>
                  </a:cubicBezTo>
                  <a:cubicBezTo>
                    <a:pt x="1993" y="6738"/>
                    <a:pt x="2132" y="6721"/>
                    <a:pt x="2280" y="6687"/>
                  </a:cubicBezTo>
                  <a:cubicBezTo>
                    <a:pt x="2554" y="6626"/>
                    <a:pt x="2858" y="6505"/>
                    <a:pt x="3162" y="6292"/>
                  </a:cubicBezTo>
                  <a:cubicBezTo>
                    <a:pt x="3405" y="6079"/>
                    <a:pt x="3648" y="5775"/>
                    <a:pt x="3831" y="5471"/>
                  </a:cubicBezTo>
                  <a:cubicBezTo>
                    <a:pt x="3922" y="5289"/>
                    <a:pt x="3983" y="5137"/>
                    <a:pt x="4074" y="4955"/>
                  </a:cubicBezTo>
                  <a:lnTo>
                    <a:pt x="4165" y="4620"/>
                  </a:lnTo>
                  <a:cubicBezTo>
                    <a:pt x="4287" y="4347"/>
                    <a:pt x="4378" y="4012"/>
                    <a:pt x="4408" y="3708"/>
                  </a:cubicBezTo>
                  <a:cubicBezTo>
                    <a:pt x="4439" y="3465"/>
                    <a:pt x="4439" y="3252"/>
                    <a:pt x="4469" y="3009"/>
                  </a:cubicBezTo>
                  <a:cubicBezTo>
                    <a:pt x="4530" y="2584"/>
                    <a:pt x="4560" y="2219"/>
                    <a:pt x="4560" y="1824"/>
                  </a:cubicBezTo>
                  <a:lnTo>
                    <a:pt x="4560" y="1003"/>
                  </a:lnTo>
                  <a:cubicBezTo>
                    <a:pt x="4560" y="760"/>
                    <a:pt x="4530" y="578"/>
                    <a:pt x="4530" y="426"/>
                  </a:cubicBezTo>
                  <a:cubicBezTo>
                    <a:pt x="4469" y="304"/>
                    <a:pt x="4469" y="243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385625" y="3392475"/>
              <a:ext cx="102450" cy="97850"/>
            </a:xfrm>
            <a:custGeom>
              <a:rect b="b" l="l" r="r" t="t"/>
              <a:pathLst>
                <a:path extrusionOk="0" h="3914" w="4098">
                  <a:moveTo>
                    <a:pt x="3125" y="0"/>
                  </a:moveTo>
                  <a:cubicBezTo>
                    <a:pt x="3125" y="0"/>
                    <a:pt x="1392" y="821"/>
                    <a:pt x="906" y="1429"/>
                  </a:cubicBezTo>
                  <a:cubicBezTo>
                    <a:pt x="0" y="2520"/>
                    <a:pt x="798" y="3914"/>
                    <a:pt x="1903" y="3914"/>
                  </a:cubicBezTo>
                  <a:cubicBezTo>
                    <a:pt x="2244" y="3914"/>
                    <a:pt x="2614" y="3781"/>
                    <a:pt x="2973" y="3465"/>
                  </a:cubicBezTo>
                  <a:cubicBezTo>
                    <a:pt x="4098" y="2493"/>
                    <a:pt x="3125" y="0"/>
                    <a:pt x="3125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4401425" y="3431500"/>
              <a:ext cx="58525" cy="54000"/>
            </a:xfrm>
            <a:custGeom>
              <a:rect b="b" l="l" r="r" t="t"/>
              <a:pathLst>
                <a:path extrusionOk="0" h="2160" w="2341">
                  <a:moveTo>
                    <a:pt x="869" y="0"/>
                  </a:moveTo>
                  <a:cubicBezTo>
                    <a:pt x="798" y="0"/>
                    <a:pt x="730" y="15"/>
                    <a:pt x="669" y="50"/>
                  </a:cubicBezTo>
                  <a:cubicBezTo>
                    <a:pt x="578" y="50"/>
                    <a:pt x="517" y="111"/>
                    <a:pt x="456" y="172"/>
                  </a:cubicBezTo>
                  <a:cubicBezTo>
                    <a:pt x="152" y="415"/>
                    <a:pt x="0" y="871"/>
                    <a:pt x="122" y="1296"/>
                  </a:cubicBezTo>
                  <a:cubicBezTo>
                    <a:pt x="272" y="1820"/>
                    <a:pt x="789" y="2159"/>
                    <a:pt x="1285" y="2159"/>
                  </a:cubicBezTo>
                  <a:cubicBezTo>
                    <a:pt x="1596" y="2159"/>
                    <a:pt x="1899" y="2026"/>
                    <a:pt x="2098" y="1722"/>
                  </a:cubicBezTo>
                  <a:cubicBezTo>
                    <a:pt x="2219" y="1539"/>
                    <a:pt x="2341" y="1266"/>
                    <a:pt x="2280" y="1023"/>
                  </a:cubicBezTo>
                  <a:cubicBezTo>
                    <a:pt x="2250" y="810"/>
                    <a:pt x="2098" y="536"/>
                    <a:pt x="1885" y="506"/>
                  </a:cubicBezTo>
                  <a:lnTo>
                    <a:pt x="1794" y="506"/>
                  </a:lnTo>
                  <a:cubicBezTo>
                    <a:pt x="1733" y="506"/>
                    <a:pt x="1733" y="567"/>
                    <a:pt x="1672" y="628"/>
                  </a:cubicBezTo>
                  <a:cubicBezTo>
                    <a:pt x="1611" y="719"/>
                    <a:pt x="1581" y="871"/>
                    <a:pt x="1490" y="962"/>
                  </a:cubicBezTo>
                  <a:cubicBezTo>
                    <a:pt x="1455" y="1015"/>
                    <a:pt x="1388" y="1047"/>
                    <a:pt x="1315" y="1047"/>
                  </a:cubicBezTo>
                  <a:cubicBezTo>
                    <a:pt x="1263" y="1047"/>
                    <a:pt x="1206" y="1031"/>
                    <a:pt x="1155" y="992"/>
                  </a:cubicBezTo>
                  <a:cubicBezTo>
                    <a:pt x="1034" y="871"/>
                    <a:pt x="1064" y="688"/>
                    <a:pt x="1155" y="567"/>
                  </a:cubicBezTo>
                  <a:cubicBezTo>
                    <a:pt x="1216" y="415"/>
                    <a:pt x="1338" y="354"/>
                    <a:pt x="1368" y="202"/>
                  </a:cubicBezTo>
                  <a:cubicBezTo>
                    <a:pt x="1238" y="94"/>
                    <a:pt x="1046" y="0"/>
                    <a:pt x="869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4415250" y="3440350"/>
              <a:ext cx="119175" cy="183575"/>
            </a:xfrm>
            <a:custGeom>
              <a:rect b="b" l="l" r="r" t="t"/>
              <a:pathLst>
                <a:path extrusionOk="0" h="7343" w="4767">
                  <a:moveTo>
                    <a:pt x="2305" y="0"/>
                  </a:moveTo>
                  <a:cubicBezTo>
                    <a:pt x="2305" y="0"/>
                    <a:pt x="481" y="2523"/>
                    <a:pt x="177" y="4833"/>
                  </a:cubicBezTo>
                  <a:cubicBezTo>
                    <a:pt x="1" y="6302"/>
                    <a:pt x="974" y="7343"/>
                    <a:pt x="1997" y="7343"/>
                  </a:cubicBezTo>
                  <a:cubicBezTo>
                    <a:pt x="2561" y="7343"/>
                    <a:pt x="3140" y="7026"/>
                    <a:pt x="3551" y="6292"/>
                  </a:cubicBezTo>
                  <a:cubicBezTo>
                    <a:pt x="4767" y="4225"/>
                    <a:pt x="2305" y="0"/>
                    <a:pt x="2305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423525" y="3505700"/>
              <a:ext cx="93425" cy="104800"/>
            </a:xfrm>
            <a:custGeom>
              <a:rect b="b" l="l" r="r" t="t"/>
              <a:pathLst>
                <a:path extrusionOk="0" h="4192" w="3737">
                  <a:moveTo>
                    <a:pt x="1822" y="0"/>
                  </a:moveTo>
                  <a:cubicBezTo>
                    <a:pt x="1822" y="0"/>
                    <a:pt x="575" y="1459"/>
                    <a:pt x="332" y="2189"/>
                  </a:cubicBezTo>
                  <a:cubicBezTo>
                    <a:pt x="0" y="3322"/>
                    <a:pt x="849" y="4191"/>
                    <a:pt x="1732" y="4191"/>
                  </a:cubicBezTo>
                  <a:cubicBezTo>
                    <a:pt x="2222" y="4191"/>
                    <a:pt x="2723" y="3923"/>
                    <a:pt x="3038" y="3283"/>
                  </a:cubicBezTo>
                  <a:cubicBezTo>
                    <a:pt x="3737" y="1885"/>
                    <a:pt x="1822" y="0"/>
                    <a:pt x="1822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435625" y="3555725"/>
              <a:ext cx="57000" cy="49100"/>
            </a:xfrm>
            <a:custGeom>
              <a:rect b="b" l="l" r="r" t="t"/>
              <a:pathLst>
                <a:path extrusionOk="0" h="1964" w="2280">
                  <a:moveTo>
                    <a:pt x="735" y="1"/>
                  </a:moveTo>
                  <a:cubicBezTo>
                    <a:pt x="563" y="1"/>
                    <a:pt x="393" y="49"/>
                    <a:pt x="274" y="188"/>
                  </a:cubicBezTo>
                  <a:cubicBezTo>
                    <a:pt x="243" y="218"/>
                    <a:pt x="213" y="279"/>
                    <a:pt x="152" y="370"/>
                  </a:cubicBezTo>
                  <a:cubicBezTo>
                    <a:pt x="0" y="735"/>
                    <a:pt x="61" y="1191"/>
                    <a:pt x="304" y="1555"/>
                  </a:cubicBezTo>
                  <a:cubicBezTo>
                    <a:pt x="527" y="1828"/>
                    <a:pt x="866" y="1964"/>
                    <a:pt x="1200" y="1964"/>
                  </a:cubicBezTo>
                  <a:cubicBezTo>
                    <a:pt x="1685" y="1964"/>
                    <a:pt x="2159" y="1676"/>
                    <a:pt x="2250" y="1099"/>
                  </a:cubicBezTo>
                  <a:cubicBezTo>
                    <a:pt x="2280" y="826"/>
                    <a:pt x="2280" y="583"/>
                    <a:pt x="2189" y="370"/>
                  </a:cubicBezTo>
                  <a:cubicBezTo>
                    <a:pt x="2078" y="203"/>
                    <a:pt x="1840" y="62"/>
                    <a:pt x="1637" y="62"/>
                  </a:cubicBezTo>
                  <a:cubicBezTo>
                    <a:pt x="1618" y="62"/>
                    <a:pt x="1599" y="63"/>
                    <a:pt x="1581" y="66"/>
                  </a:cubicBezTo>
                  <a:cubicBezTo>
                    <a:pt x="1520" y="66"/>
                    <a:pt x="1520" y="96"/>
                    <a:pt x="1490" y="96"/>
                  </a:cubicBezTo>
                  <a:cubicBezTo>
                    <a:pt x="1459" y="127"/>
                    <a:pt x="1459" y="218"/>
                    <a:pt x="1459" y="248"/>
                  </a:cubicBezTo>
                  <a:cubicBezTo>
                    <a:pt x="1459" y="400"/>
                    <a:pt x="1459" y="522"/>
                    <a:pt x="1429" y="643"/>
                  </a:cubicBezTo>
                  <a:cubicBezTo>
                    <a:pt x="1347" y="725"/>
                    <a:pt x="1242" y="831"/>
                    <a:pt x="1155" y="831"/>
                  </a:cubicBezTo>
                  <a:cubicBezTo>
                    <a:pt x="1145" y="831"/>
                    <a:pt x="1135" y="829"/>
                    <a:pt x="1125" y="826"/>
                  </a:cubicBezTo>
                  <a:cubicBezTo>
                    <a:pt x="973" y="795"/>
                    <a:pt x="882" y="583"/>
                    <a:pt x="912" y="431"/>
                  </a:cubicBezTo>
                  <a:cubicBezTo>
                    <a:pt x="912" y="340"/>
                    <a:pt x="1003" y="188"/>
                    <a:pt x="1003" y="36"/>
                  </a:cubicBezTo>
                  <a:cubicBezTo>
                    <a:pt x="919" y="14"/>
                    <a:pt x="827" y="1"/>
                    <a:pt x="735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353550" y="3498100"/>
              <a:ext cx="96525" cy="183150"/>
            </a:xfrm>
            <a:custGeom>
              <a:rect b="b" l="l" r="r" t="t"/>
              <a:pathLst>
                <a:path extrusionOk="0" h="7326" w="3861">
                  <a:moveTo>
                    <a:pt x="2219" y="0"/>
                  </a:moveTo>
                  <a:lnTo>
                    <a:pt x="2189" y="31"/>
                  </a:lnTo>
                  <a:cubicBezTo>
                    <a:pt x="2128" y="152"/>
                    <a:pt x="1915" y="426"/>
                    <a:pt x="1703" y="790"/>
                  </a:cubicBezTo>
                  <a:cubicBezTo>
                    <a:pt x="1125" y="1702"/>
                    <a:pt x="304" y="3313"/>
                    <a:pt x="92" y="4803"/>
                  </a:cubicBezTo>
                  <a:cubicBezTo>
                    <a:pt x="1" y="5714"/>
                    <a:pt x="335" y="6474"/>
                    <a:pt x="821" y="6870"/>
                  </a:cubicBezTo>
                  <a:cubicBezTo>
                    <a:pt x="912" y="6961"/>
                    <a:pt x="943" y="6991"/>
                    <a:pt x="1004" y="7021"/>
                  </a:cubicBezTo>
                  <a:cubicBezTo>
                    <a:pt x="1277" y="7234"/>
                    <a:pt x="1581" y="7325"/>
                    <a:pt x="1885" y="7325"/>
                  </a:cubicBezTo>
                  <a:cubicBezTo>
                    <a:pt x="2371" y="7325"/>
                    <a:pt x="2888" y="7143"/>
                    <a:pt x="3283" y="6626"/>
                  </a:cubicBezTo>
                  <a:lnTo>
                    <a:pt x="3526" y="6292"/>
                  </a:lnTo>
                  <a:cubicBezTo>
                    <a:pt x="3739" y="5866"/>
                    <a:pt x="3861" y="5411"/>
                    <a:pt x="3861" y="4894"/>
                  </a:cubicBezTo>
                  <a:cubicBezTo>
                    <a:pt x="3861" y="4833"/>
                    <a:pt x="3861" y="4803"/>
                    <a:pt x="3830" y="4742"/>
                  </a:cubicBezTo>
                  <a:cubicBezTo>
                    <a:pt x="3830" y="4651"/>
                    <a:pt x="3800" y="4529"/>
                    <a:pt x="3800" y="4377"/>
                  </a:cubicBezTo>
                  <a:cubicBezTo>
                    <a:pt x="3800" y="4255"/>
                    <a:pt x="3739" y="4195"/>
                    <a:pt x="3739" y="4073"/>
                  </a:cubicBezTo>
                  <a:cubicBezTo>
                    <a:pt x="3678" y="3587"/>
                    <a:pt x="3557" y="3131"/>
                    <a:pt x="3405" y="2675"/>
                  </a:cubicBezTo>
                  <a:cubicBezTo>
                    <a:pt x="3344" y="2462"/>
                    <a:pt x="3283" y="2280"/>
                    <a:pt x="3222" y="2128"/>
                  </a:cubicBezTo>
                  <a:cubicBezTo>
                    <a:pt x="3101" y="1824"/>
                    <a:pt x="2979" y="1550"/>
                    <a:pt x="2888" y="1307"/>
                  </a:cubicBezTo>
                  <a:cubicBezTo>
                    <a:pt x="2615" y="699"/>
                    <a:pt x="2371" y="274"/>
                    <a:pt x="2280" y="91"/>
                  </a:cubicBezTo>
                  <a:cubicBezTo>
                    <a:pt x="2280" y="31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360725" y="3562675"/>
              <a:ext cx="93150" cy="104825"/>
            </a:xfrm>
            <a:custGeom>
              <a:rect b="b" l="l" r="r" t="t"/>
              <a:pathLst>
                <a:path extrusionOk="0" h="4193" w="3726">
                  <a:moveTo>
                    <a:pt x="1841" y="1"/>
                  </a:moveTo>
                  <a:cubicBezTo>
                    <a:pt x="1841" y="1"/>
                    <a:pt x="565" y="1460"/>
                    <a:pt x="352" y="2189"/>
                  </a:cubicBezTo>
                  <a:cubicBezTo>
                    <a:pt x="0" y="3323"/>
                    <a:pt x="854" y="4192"/>
                    <a:pt x="1736" y="4192"/>
                  </a:cubicBezTo>
                  <a:cubicBezTo>
                    <a:pt x="2225" y="4192"/>
                    <a:pt x="2723" y="3924"/>
                    <a:pt x="3027" y="3283"/>
                  </a:cubicBezTo>
                  <a:cubicBezTo>
                    <a:pt x="3726" y="1885"/>
                    <a:pt x="1841" y="1"/>
                    <a:pt x="1841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373300" y="3612725"/>
              <a:ext cx="57025" cy="49100"/>
            </a:xfrm>
            <a:custGeom>
              <a:rect b="b" l="l" r="r" t="t"/>
              <a:pathLst>
                <a:path extrusionOk="0" h="1964" w="2281">
                  <a:moveTo>
                    <a:pt x="727" y="0"/>
                  </a:moveTo>
                  <a:cubicBezTo>
                    <a:pt x="564" y="0"/>
                    <a:pt x="393" y="49"/>
                    <a:pt x="274" y="187"/>
                  </a:cubicBezTo>
                  <a:cubicBezTo>
                    <a:pt x="214" y="218"/>
                    <a:pt x="183" y="278"/>
                    <a:pt x="153" y="370"/>
                  </a:cubicBezTo>
                  <a:cubicBezTo>
                    <a:pt x="1" y="734"/>
                    <a:pt x="31" y="1190"/>
                    <a:pt x="305" y="1555"/>
                  </a:cubicBezTo>
                  <a:cubicBezTo>
                    <a:pt x="540" y="1827"/>
                    <a:pt x="886" y="1964"/>
                    <a:pt x="1222" y="1964"/>
                  </a:cubicBezTo>
                  <a:cubicBezTo>
                    <a:pt x="1711" y="1964"/>
                    <a:pt x="2178" y="1675"/>
                    <a:pt x="2250" y="1099"/>
                  </a:cubicBezTo>
                  <a:cubicBezTo>
                    <a:pt x="2280" y="826"/>
                    <a:pt x="2280" y="582"/>
                    <a:pt x="2159" y="370"/>
                  </a:cubicBezTo>
                  <a:cubicBezTo>
                    <a:pt x="2048" y="203"/>
                    <a:pt x="1835" y="62"/>
                    <a:pt x="1614" y="62"/>
                  </a:cubicBezTo>
                  <a:cubicBezTo>
                    <a:pt x="1593" y="62"/>
                    <a:pt x="1572" y="63"/>
                    <a:pt x="1551" y="66"/>
                  </a:cubicBezTo>
                  <a:cubicBezTo>
                    <a:pt x="1521" y="66"/>
                    <a:pt x="1521" y="96"/>
                    <a:pt x="1490" y="96"/>
                  </a:cubicBezTo>
                  <a:cubicBezTo>
                    <a:pt x="1429" y="126"/>
                    <a:pt x="1429" y="218"/>
                    <a:pt x="1429" y="248"/>
                  </a:cubicBezTo>
                  <a:cubicBezTo>
                    <a:pt x="1429" y="400"/>
                    <a:pt x="1429" y="522"/>
                    <a:pt x="1399" y="643"/>
                  </a:cubicBezTo>
                  <a:cubicBezTo>
                    <a:pt x="1345" y="725"/>
                    <a:pt x="1242" y="830"/>
                    <a:pt x="1134" y="830"/>
                  </a:cubicBezTo>
                  <a:cubicBezTo>
                    <a:pt x="1121" y="830"/>
                    <a:pt x="1108" y="829"/>
                    <a:pt x="1095" y="826"/>
                  </a:cubicBezTo>
                  <a:cubicBezTo>
                    <a:pt x="943" y="795"/>
                    <a:pt x="882" y="582"/>
                    <a:pt x="913" y="430"/>
                  </a:cubicBezTo>
                  <a:cubicBezTo>
                    <a:pt x="913" y="339"/>
                    <a:pt x="973" y="187"/>
                    <a:pt x="973" y="35"/>
                  </a:cubicBezTo>
                  <a:cubicBezTo>
                    <a:pt x="899" y="14"/>
                    <a:pt x="814" y="0"/>
                    <a:pt x="727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456925" y="3314950"/>
              <a:ext cx="130700" cy="176075"/>
            </a:xfrm>
            <a:custGeom>
              <a:rect b="b" l="l" r="r" t="t"/>
              <a:pathLst>
                <a:path extrusionOk="0" h="7043" w="5228">
                  <a:moveTo>
                    <a:pt x="4012" y="1"/>
                  </a:moveTo>
                  <a:cubicBezTo>
                    <a:pt x="4011" y="1"/>
                    <a:pt x="1550" y="1946"/>
                    <a:pt x="668" y="4074"/>
                  </a:cubicBezTo>
                  <a:cubicBezTo>
                    <a:pt x="0" y="5632"/>
                    <a:pt x="930" y="7043"/>
                    <a:pt x="2143" y="7043"/>
                  </a:cubicBezTo>
                  <a:cubicBezTo>
                    <a:pt x="2587" y="7043"/>
                    <a:pt x="3069" y="6854"/>
                    <a:pt x="3525" y="6414"/>
                  </a:cubicBezTo>
                  <a:cubicBezTo>
                    <a:pt x="5227" y="4743"/>
                    <a:pt x="4012" y="1"/>
                    <a:pt x="401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467350" y="3376500"/>
              <a:ext cx="101275" cy="101125"/>
            </a:xfrm>
            <a:custGeom>
              <a:rect b="b" l="l" r="r" t="t"/>
              <a:pathLst>
                <a:path extrusionOk="0" h="4045" w="4051">
                  <a:moveTo>
                    <a:pt x="2744" y="1"/>
                  </a:moveTo>
                  <a:cubicBezTo>
                    <a:pt x="2744" y="1"/>
                    <a:pt x="1133" y="1034"/>
                    <a:pt x="707" y="1673"/>
                  </a:cubicBezTo>
                  <a:cubicBezTo>
                    <a:pt x="1" y="2843"/>
                    <a:pt x="833" y="4044"/>
                    <a:pt x="1866" y="4044"/>
                  </a:cubicBezTo>
                  <a:cubicBezTo>
                    <a:pt x="2255" y="4044"/>
                    <a:pt x="2673" y="3874"/>
                    <a:pt x="3047" y="3466"/>
                  </a:cubicBezTo>
                  <a:cubicBezTo>
                    <a:pt x="4051" y="2341"/>
                    <a:pt x="2744" y="1"/>
                    <a:pt x="2744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483500" y="3419675"/>
              <a:ext cx="56250" cy="52525"/>
            </a:xfrm>
            <a:custGeom>
              <a:rect b="b" l="l" r="r" t="t"/>
              <a:pathLst>
                <a:path extrusionOk="0" h="2101" w="2250">
                  <a:moveTo>
                    <a:pt x="782" y="1"/>
                  </a:moveTo>
                  <a:cubicBezTo>
                    <a:pt x="681" y="1"/>
                    <a:pt x="579" y="21"/>
                    <a:pt x="487" y="67"/>
                  </a:cubicBezTo>
                  <a:cubicBezTo>
                    <a:pt x="456" y="98"/>
                    <a:pt x="365" y="128"/>
                    <a:pt x="335" y="219"/>
                  </a:cubicBezTo>
                  <a:cubicBezTo>
                    <a:pt x="61" y="553"/>
                    <a:pt x="0" y="1009"/>
                    <a:pt x="152" y="1405"/>
                  </a:cubicBezTo>
                  <a:cubicBezTo>
                    <a:pt x="334" y="1833"/>
                    <a:pt x="783" y="2101"/>
                    <a:pt x="1215" y="2101"/>
                  </a:cubicBezTo>
                  <a:cubicBezTo>
                    <a:pt x="1579" y="2101"/>
                    <a:pt x="1931" y="1910"/>
                    <a:pt x="2098" y="1465"/>
                  </a:cubicBezTo>
                  <a:cubicBezTo>
                    <a:pt x="2189" y="1283"/>
                    <a:pt x="2249" y="1009"/>
                    <a:pt x="2189" y="797"/>
                  </a:cubicBezTo>
                  <a:cubicBezTo>
                    <a:pt x="2128" y="553"/>
                    <a:pt x="1915" y="371"/>
                    <a:pt x="1702" y="341"/>
                  </a:cubicBezTo>
                  <a:lnTo>
                    <a:pt x="1642" y="341"/>
                  </a:lnTo>
                  <a:cubicBezTo>
                    <a:pt x="1581" y="371"/>
                    <a:pt x="1550" y="432"/>
                    <a:pt x="1550" y="493"/>
                  </a:cubicBezTo>
                  <a:cubicBezTo>
                    <a:pt x="1550" y="584"/>
                    <a:pt x="1520" y="705"/>
                    <a:pt x="1429" y="827"/>
                  </a:cubicBezTo>
                  <a:cubicBezTo>
                    <a:pt x="1386" y="869"/>
                    <a:pt x="1300" y="926"/>
                    <a:pt x="1210" y="926"/>
                  </a:cubicBezTo>
                  <a:cubicBezTo>
                    <a:pt x="1171" y="926"/>
                    <a:pt x="1131" y="916"/>
                    <a:pt x="1094" y="888"/>
                  </a:cubicBezTo>
                  <a:cubicBezTo>
                    <a:pt x="942" y="827"/>
                    <a:pt x="942" y="675"/>
                    <a:pt x="1034" y="523"/>
                  </a:cubicBezTo>
                  <a:cubicBezTo>
                    <a:pt x="1064" y="402"/>
                    <a:pt x="1186" y="280"/>
                    <a:pt x="1216" y="128"/>
                  </a:cubicBezTo>
                  <a:cubicBezTo>
                    <a:pt x="1103" y="53"/>
                    <a:pt x="944" y="1"/>
                    <a:pt x="78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4542900" y="3337750"/>
              <a:ext cx="119200" cy="183800"/>
            </a:xfrm>
            <a:custGeom>
              <a:rect b="b" l="l" r="r" t="t"/>
              <a:pathLst>
                <a:path extrusionOk="0" h="7352" w="4768">
                  <a:moveTo>
                    <a:pt x="2305" y="1"/>
                  </a:moveTo>
                  <a:cubicBezTo>
                    <a:pt x="2305" y="1"/>
                    <a:pt x="421" y="2523"/>
                    <a:pt x="177" y="4834"/>
                  </a:cubicBezTo>
                  <a:cubicBezTo>
                    <a:pt x="0" y="6309"/>
                    <a:pt x="956" y="7351"/>
                    <a:pt x="1983" y="7351"/>
                  </a:cubicBezTo>
                  <a:cubicBezTo>
                    <a:pt x="2542" y="7351"/>
                    <a:pt x="3122" y="7041"/>
                    <a:pt x="3551" y="6323"/>
                  </a:cubicBezTo>
                  <a:cubicBezTo>
                    <a:pt x="4767" y="4226"/>
                    <a:pt x="2305" y="1"/>
                    <a:pt x="2305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4550725" y="3402350"/>
              <a:ext cx="92375" cy="104225"/>
            </a:xfrm>
            <a:custGeom>
              <a:rect b="b" l="l" r="r" t="t"/>
              <a:pathLst>
                <a:path extrusionOk="0" h="4169" w="3695">
                  <a:moveTo>
                    <a:pt x="1840" y="0"/>
                  </a:moveTo>
                  <a:cubicBezTo>
                    <a:pt x="1840" y="0"/>
                    <a:pt x="564" y="1459"/>
                    <a:pt x="351" y="2158"/>
                  </a:cubicBezTo>
                  <a:cubicBezTo>
                    <a:pt x="0" y="3307"/>
                    <a:pt x="847" y="4169"/>
                    <a:pt x="1725" y="4169"/>
                  </a:cubicBezTo>
                  <a:cubicBezTo>
                    <a:pt x="2217" y="4169"/>
                    <a:pt x="2720" y="3897"/>
                    <a:pt x="3026" y="3253"/>
                  </a:cubicBezTo>
                  <a:cubicBezTo>
                    <a:pt x="3694" y="1885"/>
                    <a:pt x="1840" y="0"/>
                    <a:pt x="1840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4563275" y="3452350"/>
              <a:ext cx="57025" cy="49100"/>
            </a:xfrm>
            <a:custGeom>
              <a:rect b="b" l="l" r="r" t="t"/>
              <a:pathLst>
                <a:path extrusionOk="0" h="1964" w="2281">
                  <a:moveTo>
                    <a:pt x="714" y="0"/>
                  </a:moveTo>
                  <a:cubicBezTo>
                    <a:pt x="554" y="0"/>
                    <a:pt x="390" y="43"/>
                    <a:pt x="274" y="158"/>
                  </a:cubicBezTo>
                  <a:cubicBezTo>
                    <a:pt x="214" y="219"/>
                    <a:pt x="183" y="280"/>
                    <a:pt x="153" y="341"/>
                  </a:cubicBezTo>
                  <a:cubicBezTo>
                    <a:pt x="1" y="736"/>
                    <a:pt x="31" y="1192"/>
                    <a:pt x="305" y="1526"/>
                  </a:cubicBezTo>
                  <a:cubicBezTo>
                    <a:pt x="522" y="1820"/>
                    <a:pt x="873" y="1963"/>
                    <a:pt x="1219" y="1963"/>
                  </a:cubicBezTo>
                  <a:cubicBezTo>
                    <a:pt x="1696" y="1963"/>
                    <a:pt x="2162" y="1690"/>
                    <a:pt x="2250" y="1161"/>
                  </a:cubicBezTo>
                  <a:cubicBezTo>
                    <a:pt x="2280" y="888"/>
                    <a:pt x="2280" y="645"/>
                    <a:pt x="2159" y="432"/>
                  </a:cubicBezTo>
                  <a:cubicBezTo>
                    <a:pt x="2053" y="247"/>
                    <a:pt x="1856" y="86"/>
                    <a:pt x="1647" y="86"/>
                  </a:cubicBezTo>
                  <a:cubicBezTo>
                    <a:pt x="1615" y="86"/>
                    <a:pt x="1583" y="89"/>
                    <a:pt x="1551" y="98"/>
                  </a:cubicBezTo>
                  <a:cubicBezTo>
                    <a:pt x="1521" y="98"/>
                    <a:pt x="1521" y="128"/>
                    <a:pt x="1490" y="128"/>
                  </a:cubicBezTo>
                  <a:cubicBezTo>
                    <a:pt x="1429" y="158"/>
                    <a:pt x="1429" y="250"/>
                    <a:pt x="1429" y="280"/>
                  </a:cubicBezTo>
                  <a:cubicBezTo>
                    <a:pt x="1429" y="432"/>
                    <a:pt x="1429" y="553"/>
                    <a:pt x="1399" y="645"/>
                  </a:cubicBezTo>
                  <a:cubicBezTo>
                    <a:pt x="1345" y="753"/>
                    <a:pt x="1242" y="862"/>
                    <a:pt x="1133" y="862"/>
                  </a:cubicBezTo>
                  <a:cubicBezTo>
                    <a:pt x="1121" y="862"/>
                    <a:pt x="1108" y="861"/>
                    <a:pt x="1095" y="857"/>
                  </a:cubicBezTo>
                  <a:cubicBezTo>
                    <a:pt x="943" y="797"/>
                    <a:pt x="882" y="614"/>
                    <a:pt x="913" y="462"/>
                  </a:cubicBezTo>
                  <a:cubicBezTo>
                    <a:pt x="913" y="341"/>
                    <a:pt x="973" y="189"/>
                    <a:pt x="973" y="37"/>
                  </a:cubicBezTo>
                  <a:cubicBezTo>
                    <a:pt x="896" y="15"/>
                    <a:pt x="805" y="0"/>
                    <a:pt x="714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4524150" y="3568750"/>
              <a:ext cx="115150" cy="184050"/>
            </a:xfrm>
            <a:custGeom>
              <a:rect b="b" l="l" r="r" t="t"/>
              <a:pathLst>
                <a:path extrusionOk="0" h="7362" w="4606">
                  <a:moveTo>
                    <a:pt x="1839" y="1"/>
                  </a:moveTo>
                  <a:cubicBezTo>
                    <a:pt x="1839" y="1"/>
                    <a:pt x="198" y="2645"/>
                    <a:pt x="76" y="4986"/>
                  </a:cubicBezTo>
                  <a:cubicBezTo>
                    <a:pt x="1" y="6419"/>
                    <a:pt x="967" y="7361"/>
                    <a:pt x="1958" y="7361"/>
                  </a:cubicBezTo>
                  <a:cubicBezTo>
                    <a:pt x="2564" y="7361"/>
                    <a:pt x="3180" y="7009"/>
                    <a:pt x="3572" y="6202"/>
                  </a:cubicBezTo>
                  <a:cubicBezTo>
                    <a:pt x="4605" y="4013"/>
                    <a:pt x="1839" y="1"/>
                    <a:pt x="183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4532600" y="3634100"/>
              <a:ext cx="88450" cy="104500"/>
            </a:xfrm>
            <a:custGeom>
              <a:rect b="b" l="l" r="r" t="t"/>
              <a:pathLst>
                <a:path extrusionOk="0" h="4180" w="3538">
                  <a:moveTo>
                    <a:pt x="1532" y="1"/>
                  </a:moveTo>
                  <a:cubicBezTo>
                    <a:pt x="1532" y="1"/>
                    <a:pt x="377" y="1521"/>
                    <a:pt x="225" y="2281"/>
                  </a:cubicBezTo>
                  <a:cubicBezTo>
                    <a:pt x="0" y="3403"/>
                    <a:pt x="834" y="4179"/>
                    <a:pt x="1679" y="4179"/>
                  </a:cubicBezTo>
                  <a:cubicBezTo>
                    <a:pt x="2208" y="4179"/>
                    <a:pt x="2740" y="3876"/>
                    <a:pt x="3021" y="3162"/>
                  </a:cubicBezTo>
                  <a:cubicBezTo>
                    <a:pt x="3538" y="1703"/>
                    <a:pt x="1532" y="1"/>
                    <a:pt x="1532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4542000" y="3685100"/>
              <a:ext cx="57025" cy="47550"/>
            </a:xfrm>
            <a:custGeom>
              <a:rect b="b" l="l" r="r" t="t"/>
              <a:pathLst>
                <a:path extrusionOk="0" h="1902" w="2281">
                  <a:moveTo>
                    <a:pt x="1673" y="1"/>
                  </a:moveTo>
                  <a:cubicBezTo>
                    <a:pt x="1622" y="1"/>
                    <a:pt x="1571" y="9"/>
                    <a:pt x="1520" y="28"/>
                  </a:cubicBezTo>
                  <a:cubicBezTo>
                    <a:pt x="1490" y="28"/>
                    <a:pt x="1490" y="28"/>
                    <a:pt x="1460" y="58"/>
                  </a:cubicBezTo>
                  <a:cubicBezTo>
                    <a:pt x="1429" y="89"/>
                    <a:pt x="1429" y="149"/>
                    <a:pt x="1429" y="210"/>
                  </a:cubicBezTo>
                  <a:cubicBezTo>
                    <a:pt x="1429" y="332"/>
                    <a:pt x="1460" y="453"/>
                    <a:pt x="1429" y="575"/>
                  </a:cubicBezTo>
                  <a:cubicBezTo>
                    <a:pt x="1375" y="684"/>
                    <a:pt x="1296" y="792"/>
                    <a:pt x="1193" y="792"/>
                  </a:cubicBezTo>
                  <a:cubicBezTo>
                    <a:pt x="1181" y="792"/>
                    <a:pt x="1169" y="791"/>
                    <a:pt x="1156" y="788"/>
                  </a:cubicBezTo>
                  <a:cubicBezTo>
                    <a:pt x="1004" y="727"/>
                    <a:pt x="973" y="575"/>
                    <a:pt x="973" y="423"/>
                  </a:cubicBezTo>
                  <a:cubicBezTo>
                    <a:pt x="973" y="332"/>
                    <a:pt x="1004" y="149"/>
                    <a:pt x="1004" y="28"/>
                  </a:cubicBezTo>
                  <a:cubicBezTo>
                    <a:pt x="935" y="13"/>
                    <a:pt x="865" y="5"/>
                    <a:pt x="796" y="5"/>
                  </a:cubicBezTo>
                  <a:cubicBezTo>
                    <a:pt x="588" y="5"/>
                    <a:pt x="388" y="73"/>
                    <a:pt x="274" y="210"/>
                  </a:cubicBezTo>
                  <a:cubicBezTo>
                    <a:pt x="244" y="241"/>
                    <a:pt x="213" y="332"/>
                    <a:pt x="153" y="393"/>
                  </a:cubicBezTo>
                  <a:cubicBezTo>
                    <a:pt x="1" y="788"/>
                    <a:pt x="122" y="1213"/>
                    <a:pt x="396" y="1548"/>
                  </a:cubicBezTo>
                  <a:cubicBezTo>
                    <a:pt x="623" y="1786"/>
                    <a:pt x="936" y="1902"/>
                    <a:pt x="1241" y="1902"/>
                  </a:cubicBezTo>
                  <a:cubicBezTo>
                    <a:pt x="1752" y="1902"/>
                    <a:pt x="2242" y="1579"/>
                    <a:pt x="2280" y="970"/>
                  </a:cubicBezTo>
                  <a:cubicBezTo>
                    <a:pt x="2280" y="727"/>
                    <a:pt x="2250" y="453"/>
                    <a:pt x="2128" y="271"/>
                  </a:cubicBezTo>
                  <a:cubicBezTo>
                    <a:pt x="2056" y="126"/>
                    <a:pt x="1869" y="1"/>
                    <a:pt x="1673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4485925" y="3459325"/>
              <a:ext cx="118425" cy="183600"/>
            </a:xfrm>
            <a:custGeom>
              <a:rect b="b" l="l" r="r" t="t"/>
              <a:pathLst>
                <a:path extrusionOk="0" h="7344" w="4737">
                  <a:moveTo>
                    <a:pt x="2304" y="1"/>
                  </a:moveTo>
                  <a:cubicBezTo>
                    <a:pt x="2304" y="1"/>
                    <a:pt x="420" y="2524"/>
                    <a:pt x="177" y="4834"/>
                  </a:cubicBezTo>
                  <a:cubicBezTo>
                    <a:pt x="0" y="6303"/>
                    <a:pt x="948" y="7343"/>
                    <a:pt x="1970" y="7343"/>
                  </a:cubicBezTo>
                  <a:cubicBezTo>
                    <a:pt x="2533" y="7343"/>
                    <a:pt x="3119" y="7027"/>
                    <a:pt x="3551" y="6293"/>
                  </a:cubicBezTo>
                  <a:cubicBezTo>
                    <a:pt x="4736" y="4226"/>
                    <a:pt x="2304" y="1"/>
                    <a:pt x="2304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4492925" y="3524675"/>
              <a:ext cx="93175" cy="104825"/>
            </a:xfrm>
            <a:custGeom>
              <a:rect b="b" l="l" r="r" t="t"/>
              <a:pathLst>
                <a:path extrusionOk="0" h="4193" w="3727">
                  <a:moveTo>
                    <a:pt x="1812" y="1"/>
                  </a:moveTo>
                  <a:cubicBezTo>
                    <a:pt x="1812" y="1"/>
                    <a:pt x="565" y="1460"/>
                    <a:pt x="353" y="2189"/>
                  </a:cubicBezTo>
                  <a:cubicBezTo>
                    <a:pt x="1" y="3323"/>
                    <a:pt x="855" y="4192"/>
                    <a:pt x="1736" y="4192"/>
                  </a:cubicBezTo>
                  <a:cubicBezTo>
                    <a:pt x="2226" y="4192"/>
                    <a:pt x="2724" y="3924"/>
                    <a:pt x="3028" y="3284"/>
                  </a:cubicBezTo>
                  <a:cubicBezTo>
                    <a:pt x="3727" y="1885"/>
                    <a:pt x="1812" y="1"/>
                    <a:pt x="1812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4505525" y="3573925"/>
              <a:ext cx="57025" cy="49350"/>
            </a:xfrm>
            <a:custGeom>
              <a:rect b="b" l="l" r="r" t="t"/>
              <a:pathLst>
                <a:path extrusionOk="0" h="1974" w="2281">
                  <a:moveTo>
                    <a:pt x="712" y="1"/>
                  </a:moveTo>
                  <a:cubicBezTo>
                    <a:pt x="550" y="1"/>
                    <a:pt x="379" y="43"/>
                    <a:pt x="244" y="159"/>
                  </a:cubicBezTo>
                  <a:cubicBezTo>
                    <a:pt x="213" y="219"/>
                    <a:pt x="183" y="280"/>
                    <a:pt x="153" y="341"/>
                  </a:cubicBezTo>
                  <a:cubicBezTo>
                    <a:pt x="1" y="736"/>
                    <a:pt x="31" y="1192"/>
                    <a:pt x="305" y="1526"/>
                  </a:cubicBezTo>
                  <a:cubicBezTo>
                    <a:pt x="538" y="1824"/>
                    <a:pt x="903" y="1973"/>
                    <a:pt x="1253" y="1973"/>
                  </a:cubicBezTo>
                  <a:cubicBezTo>
                    <a:pt x="1724" y="1973"/>
                    <a:pt x="2167" y="1703"/>
                    <a:pt x="2220" y="1162"/>
                  </a:cubicBezTo>
                  <a:cubicBezTo>
                    <a:pt x="2280" y="888"/>
                    <a:pt x="2280" y="675"/>
                    <a:pt x="2159" y="432"/>
                  </a:cubicBezTo>
                  <a:cubicBezTo>
                    <a:pt x="2053" y="248"/>
                    <a:pt x="1834" y="86"/>
                    <a:pt x="1638" y="86"/>
                  </a:cubicBezTo>
                  <a:cubicBezTo>
                    <a:pt x="1608" y="86"/>
                    <a:pt x="1579" y="90"/>
                    <a:pt x="1551" y="98"/>
                  </a:cubicBezTo>
                  <a:cubicBezTo>
                    <a:pt x="1520" y="98"/>
                    <a:pt x="1520" y="98"/>
                    <a:pt x="1460" y="128"/>
                  </a:cubicBezTo>
                  <a:cubicBezTo>
                    <a:pt x="1429" y="159"/>
                    <a:pt x="1429" y="250"/>
                    <a:pt x="1429" y="280"/>
                  </a:cubicBezTo>
                  <a:cubicBezTo>
                    <a:pt x="1429" y="432"/>
                    <a:pt x="1429" y="554"/>
                    <a:pt x="1399" y="675"/>
                  </a:cubicBezTo>
                  <a:cubicBezTo>
                    <a:pt x="1317" y="757"/>
                    <a:pt x="1236" y="863"/>
                    <a:pt x="1133" y="863"/>
                  </a:cubicBezTo>
                  <a:cubicBezTo>
                    <a:pt x="1121" y="863"/>
                    <a:pt x="1108" y="861"/>
                    <a:pt x="1095" y="858"/>
                  </a:cubicBezTo>
                  <a:cubicBezTo>
                    <a:pt x="943" y="797"/>
                    <a:pt x="852" y="615"/>
                    <a:pt x="913" y="463"/>
                  </a:cubicBezTo>
                  <a:cubicBezTo>
                    <a:pt x="913" y="341"/>
                    <a:pt x="973" y="189"/>
                    <a:pt x="973" y="37"/>
                  </a:cubicBezTo>
                  <a:cubicBezTo>
                    <a:pt x="895" y="15"/>
                    <a:pt x="805" y="1"/>
                    <a:pt x="71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4430300" y="3580925"/>
              <a:ext cx="113250" cy="182850"/>
            </a:xfrm>
            <a:custGeom>
              <a:rect b="b" l="l" r="r" t="t"/>
              <a:pathLst>
                <a:path extrusionOk="0" h="7314" w="4530">
                  <a:moveTo>
                    <a:pt x="1399" y="0"/>
                  </a:moveTo>
                  <a:cubicBezTo>
                    <a:pt x="1399" y="0"/>
                    <a:pt x="0" y="2766"/>
                    <a:pt x="61" y="5076"/>
                  </a:cubicBezTo>
                  <a:cubicBezTo>
                    <a:pt x="115" y="6461"/>
                    <a:pt x="1052" y="7313"/>
                    <a:pt x="1991" y="7313"/>
                  </a:cubicBezTo>
                  <a:cubicBezTo>
                    <a:pt x="2639" y="7313"/>
                    <a:pt x="3288" y="6907"/>
                    <a:pt x="3648" y="5988"/>
                  </a:cubicBezTo>
                  <a:cubicBezTo>
                    <a:pt x="4529" y="3769"/>
                    <a:pt x="1399" y="0"/>
                    <a:pt x="1399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4441175" y="3646275"/>
              <a:ext cx="84900" cy="104775"/>
            </a:xfrm>
            <a:custGeom>
              <a:rect b="b" l="l" r="r" t="t"/>
              <a:pathLst>
                <a:path extrusionOk="0" h="4191" w="3396">
                  <a:moveTo>
                    <a:pt x="1237" y="0"/>
                  </a:moveTo>
                  <a:cubicBezTo>
                    <a:pt x="1237" y="0"/>
                    <a:pt x="204" y="1611"/>
                    <a:pt x="143" y="2402"/>
                  </a:cubicBezTo>
                  <a:cubicBezTo>
                    <a:pt x="0" y="3490"/>
                    <a:pt x="789" y="4191"/>
                    <a:pt x="1589" y="4191"/>
                  </a:cubicBezTo>
                  <a:cubicBezTo>
                    <a:pt x="2151" y="4191"/>
                    <a:pt x="2719" y="3843"/>
                    <a:pt x="2970" y="3040"/>
                  </a:cubicBezTo>
                  <a:cubicBezTo>
                    <a:pt x="3395" y="1520"/>
                    <a:pt x="1237" y="0"/>
                    <a:pt x="1237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4450050" y="3696025"/>
              <a:ext cx="56250" cy="48350"/>
            </a:xfrm>
            <a:custGeom>
              <a:rect b="b" l="l" r="r" t="t"/>
              <a:pathLst>
                <a:path extrusionOk="0" h="1934" w="2250">
                  <a:moveTo>
                    <a:pt x="1486" y="1"/>
                  </a:moveTo>
                  <a:cubicBezTo>
                    <a:pt x="1446" y="1"/>
                    <a:pt x="1406" y="6"/>
                    <a:pt x="1369" y="16"/>
                  </a:cubicBezTo>
                  <a:cubicBezTo>
                    <a:pt x="1338" y="16"/>
                    <a:pt x="1308" y="16"/>
                    <a:pt x="1308" y="77"/>
                  </a:cubicBezTo>
                  <a:lnTo>
                    <a:pt x="1308" y="229"/>
                  </a:lnTo>
                  <a:cubicBezTo>
                    <a:pt x="1338" y="351"/>
                    <a:pt x="1369" y="472"/>
                    <a:pt x="1338" y="594"/>
                  </a:cubicBezTo>
                  <a:cubicBezTo>
                    <a:pt x="1308" y="715"/>
                    <a:pt x="1186" y="837"/>
                    <a:pt x="1065" y="837"/>
                  </a:cubicBezTo>
                  <a:cubicBezTo>
                    <a:pt x="913" y="807"/>
                    <a:pt x="852" y="655"/>
                    <a:pt x="852" y="503"/>
                  </a:cubicBezTo>
                  <a:cubicBezTo>
                    <a:pt x="852" y="351"/>
                    <a:pt x="882" y="199"/>
                    <a:pt x="852" y="47"/>
                  </a:cubicBezTo>
                  <a:cubicBezTo>
                    <a:pt x="578" y="47"/>
                    <a:pt x="305" y="77"/>
                    <a:pt x="153" y="290"/>
                  </a:cubicBezTo>
                  <a:cubicBezTo>
                    <a:pt x="122" y="351"/>
                    <a:pt x="122" y="412"/>
                    <a:pt x="92" y="503"/>
                  </a:cubicBezTo>
                  <a:cubicBezTo>
                    <a:pt x="1" y="898"/>
                    <a:pt x="122" y="1354"/>
                    <a:pt x="426" y="1627"/>
                  </a:cubicBezTo>
                  <a:cubicBezTo>
                    <a:pt x="646" y="1836"/>
                    <a:pt x="933" y="1934"/>
                    <a:pt x="1212" y="1934"/>
                  </a:cubicBezTo>
                  <a:cubicBezTo>
                    <a:pt x="1746" y="1934"/>
                    <a:pt x="2249" y="1577"/>
                    <a:pt x="2189" y="959"/>
                  </a:cubicBezTo>
                  <a:cubicBezTo>
                    <a:pt x="2189" y="715"/>
                    <a:pt x="2159" y="442"/>
                    <a:pt x="2007" y="260"/>
                  </a:cubicBezTo>
                  <a:cubicBezTo>
                    <a:pt x="1882" y="109"/>
                    <a:pt x="1674" y="1"/>
                    <a:pt x="1486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4620275" y="3333200"/>
              <a:ext cx="115525" cy="177675"/>
            </a:xfrm>
            <a:custGeom>
              <a:rect b="b" l="l" r="r" t="t"/>
              <a:pathLst>
                <a:path extrusionOk="0" h="7107" w="4621">
                  <a:moveTo>
                    <a:pt x="912" y="0"/>
                  </a:moveTo>
                  <a:cubicBezTo>
                    <a:pt x="912" y="0"/>
                    <a:pt x="0" y="3009"/>
                    <a:pt x="487" y="5228"/>
                  </a:cubicBezTo>
                  <a:cubicBezTo>
                    <a:pt x="747" y="6434"/>
                    <a:pt x="1654" y="7107"/>
                    <a:pt x="2510" y="7107"/>
                  </a:cubicBezTo>
                  <a:cubicBezTo>
                    <a:pt x="3251" y="7107"/>
                    <a:pt x="3953" y="6602"/>
                    <a:pt x="4165" y="5502"/>
                  </a:cubicBezTo>
                  <a:cubicBezTo>
                    <a:pt x="4621" y="3192"/>
                    <a:pt x="912" y="0"/>
                    <a:pt x="91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4642300" y="3397025"/>
              <a:ext cx="78300" cy="100900"/>
            </a:xfrm>
            <a:custGeom>
              <a:rect b="b" l="l" r="r" t="t"/>
              <a:pathLst>
                <a:path extrusionOk="0" h="4036" w="3132">
                  <a:moveTo>
                    <a:pt x="700" y="0"/>
                  </a:moveTo>
                  <a:cubicBezTo>
                    <a:pt x="700" y="0"/>
                    <a:pt x="1" y="1763"/>
                    <a:pt x="31" y="2523"/>
                  </a:cubicBezTo>
                  <a:cubicBezTo>
                    <a:pt x="95" y="3498"/>
                    <a:pt x="822" y="4035"/>
                    <a:pt x="1537" y="4035"/>
                  </a:cubicBezTo>
                  <a:cubicBezTo>
                    <a:pt x="2183" y="4035"/>
                    <a:pt x="2819" y="3597"/>
                    <a:pt x="2949" y="2645"/>
                  </a:cubicBezTo>
                  <a:cubicBezTo>
                    <a:pt x="3132" y="1095"/>
                    <a:pt x="700" y="0"/>
                    <a:pt x="700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4651425" y="3441800"/>
              <a:ext cx="59850" cy="50200"/>
            </a:xfrm>
            <a:custGeom>
              <a:rect b="b" l="l" r="r" t="t"/>
              <a:pathLst>
                <a:path extrusionOk="0" h="2008" w="2394">
                  <a:moveTo>
                    <a:pt x="1528" y="0"/>
                  </a:moveTo>
                  <a:cubicBezTo>
                    <a:pt x="1439" y="0"/>
                    <a:pt x="1353" y="21"/>
                    <a:pt x="1277" y="64"/>
                  </a:cubicBezTo>
                  <a:cubicBezTo>
                    <a:pt x="1247" y="64"/>
                    <a:pt x="1216" y="64"/>
                    <a:pt x="1216" y="94"/>
                  </a:cubicBezTo>
                  <a:cubicBezTo>
                    <a:pt x="1186" y="124"/>
                    <a:pt x="1186" y="216"/>
                    <a:pt x="1216" y="246"/>
                  </a:cubicBezTo>
                  <a:cubicBezTo>
                    <a:pt x="1247" y="368"/>
                    <a:pt x="1277" y="459"/>
                    <a:pt x="1277" y="580"/>
                  </a:cubicBezTo>
                  <a:cubicBezTo>
                    <a:pt x="1277" y="702"/>
                    <a:pt x="1186" y="854"/>
                    <a:pt x="1064" y="854"/>
                  </a:cubicBezTo>
                  <a:cubicBezTo>
                    <a:pt x="1054" y="857"/>
                    <a:pt x="1043" y="858"/>
                    <a:pt x="1033" y="858"/>
                  </a:cubicBezTo>
                  <a:cubicBezTo>
                    <a:pt x="922" y="858"/>
                    <a:pt x="819" y="719"/>
                    <a:pt x="791" y="580"/>
                  </a:cubicBezTo>
                  <a:cubicBezTo>
                    <a:pt x="761" y="459"/>
                    <a:pt x="761" y="307"/>
                    <a:pt x="730" y="155"/>
                  </a:cubicBezTo>
                  <a:cubicBezTo>
                    <a:pt x="457" y="216"/>
                    <a:pt x="183" y="307"/>
                    <a:pt x="92" y="550"/>
                  </a:cubicBezTo>
                  <a:cubicBezTo>
                    <a:pt x="92" y="641"/>
                    <a:pt x="31" y="702"/>
                    <a:pt x="31" y="763"/>
                  </a:cubicBezTo>
                  <a:cubicBezTo>
                    <a:pt x="1" y="1188"/>
                    <a:pt x="244" y="1614"/>
                    <a:pt x="578" y="1827"/>
                  </a:cubicBezTo>
                  <a:cubicBezTo>
                    <a:pt x="765" y="1951"/>
                    <a:pt x="977" y="2008"/>
                    <a:pt x="1187" y="2008"/>
                  </a:cubicBezTo>
                  <a:cubicBezTo>
                    <a:pt x="1799" y="2008"/>
                    <a:pt x="2393" y="1525"/>
                    <a:pt x="2280" y="824"/>
                  </a:cubicBezTo>
                  <a:cubicBezTo>
                    <a:pt x="2250" y="550"/>
                    <a:pt x="2159" y="307"/>
                    <a:pt x="1976" y="185"/>
                  </a:cubicBezTo>
                  <a:cubicBezTo>
                    <a:pt x="1859" y="67"/>
                    <a:pt x="1690" y="0"/>
                    <a:pt x="1528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4571650" y="3468450"/>
              <a:ext cx="116275" cy="178150"/>
            </a:xfrm>
            <a:custGeom>
              <a:rect b="b" l="l" r="r" t="t"/>
              <a:pathLst>
                <a:path extrusionOk="0" h="7126" w="4651">
                  <a:moveTo>
                    <a:pt x="912" y="1"/>
                  </a:moveTo>
                  <a:cubicBezTo>
                    <a:pt x="912" y="1"/>
                    <a:pt x="0" y="3010"/>
                    <a:pt x="486" y="5259"/>
                  </a:cubicBezTo>
                  <a:cubicBezTo>
                    <a:pt x="763" y="6461"/>
                    <a:pt x="1673" y="7125"/>
                    <a:pt x="2530" y="7125"/>
                  </a:cubicBezTo>
                  <a:cubicBezTo>
                    <a:pt x="3276" y="7125"/>
                    <a:pt x="3982" y="6622"/>
                    <a:pt x="4195" y="5533"/>
                  </a:cubicBezTo>
                  <a:cubicBezTo>
                    <a:pt x="4651" y="3223"/>
                    <a:pt x="912" y="1"/>
                    <a:pt x="91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4593675" y="3531525"/>
              <a:ext cx="79050" cy="101650"/>
            </a:xfrm>
            <a:custGeom>
              <a:rect b="b" l="l" r="r" t="t"/>
              <a:pathLst>
                <a:path extrusionOk="0" h="4066" w="3162">
                  <a:moveTo>
                    <a:pt x="730" y="1"/>
                  </a:moveTo>
                  <a:cubicBezTo>
                    <a:pt x="730" y="1"/>
                    <a:pt x="1" y="1794"/>
                    <a:pt x="31" y="2554"/>
                  </a:cubicBezTo>
                  <a:cubicBezTo>
                    <a:pt x="95" y="3528"/>
                    <a:pt x="830" y="4066"/>
                    <a:pt x="1549" y="4066"/>
                  </a:cubicBezTo>
                  <a:cubicBezTo>
                    <a:pt x="2198" y="4066"/>
                    <a:pt x="2834" y="3627"/>
                    <a:pt x="2949" y="2675"/>
                  </a:cubicBezTo>
                  <a:cubicBezTo>
                    <a:pt x="3162" y="1156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4602800" y="3577775"/>
              <a:ext cx="59850" cy="49925"/>
            </a:xfrm>
            <a:custGeom>
              <a:rect b="b" l="l" r="r" t="t"/>
              <a:pathLst>
                <a:path extrusionOk="0" h="1997" w="2394">
                  <a:moveTo>
                    <a:pt x="1545" y="1"/>
                  </a:moveTo>
                  <a:cubicBezTo>
                    <a:pt x="1458" y="1"/>
                    <a:pt x="1374" y="21"/>
                    <a:pt x="1307" y="65"/>
                  </a:cubicBezTo>
                  <a:cubicBezTo>
                    <a:pt x="1247" y="65"/>
                    <a:pt x="1216" y="65"/>
                    <a:pt x="1216" y="96"/>
                  </a:cubicBezTo>
                  <a:cubicBezTo>
                    <a:pt x="1186" y="126"/>
                    <a:pt x="1186" y="187"/>
                    <a:pt x="1216" y="248"/>
                  </a:cubicBezTo>
                  <a:cubicBezTo>
                    <a:pt x="1247" y="339"/>
                    <a:pt x="1307" y="461"/>
                    <a:pt x="1307" y="582"/>
                  </a:cubicBezTo>
                  <a:cubicBezTo>
                    <a:pt x="1307" y="704"/>
                    <a:pt x="1186" y="856"/>
                    <a:pt x="1064" y="856"/>
                  </a:cubicBezTo>
                  <a:cubicBezTo>
                    <a:pt x="1054" y="858"/>
                    <a:pt x="1043" y="860"/>
                    <a:pt x="1033" y="860"/>
                  </a:cubicBezTo>
                  <a:cubicBezTo>
                    <a:pt x="927" y="860"/>
                    <a:pt x="846" y="721"/>
                    <a:pt x="791" y="582"/>
                  </a:cubicBezTo>
                  <a:cubicBezTo>
                    <a:pt x="760" y="461"/>
                    <a:pt x="760" y="309"/>
                    <a:pt x="730" y="157"/>
                  </a:cubicBezTo>
                  <a:cubicBezTo>
                    <a:pt x="456" y="187"/>
                    <a:pt x="213" y="309"/>
                    <a:pt x="92" y="552"/>
                  </a:cubicBezTo>
                  <a:cubicBezTo>
                    <a:pt x="92" y="613"/>
                    <a:pt x="61" y="704"/>
                    <a:pt x="61" y="765"/>
                  </a:cubicBezTo>
                  <a:cubicBezTo>
                    <a:pt x="0" y="1190"/>
                    <a:pt x="243" y="1616"/>
                    <a:pt x="578" y="1828"/>
                  </a:cubicBezTo>
                  <a:cubicBezTo>
                    <a:pt x="762" y="1943"/>
                    <a:pt x="971" y="1997"/>
                    <a:pt x="1179" y="1997"/>
                  </a:cubicBezTo>
                  <a:cubicBezTo>
                    <a:pt x="1794" y="1997"/>
                    <a:pt x="2394" y="1530"/>
                    <a:pt x="2280" y="825"/>
                  </a:cubicBezTo>
                  <a:cubicBezTo>
                    <a:pt x="2250" y="552"/>
                    <a:pt x="2158" y="309"/>
                    <a:pt x="1976" y="157"/>
                  </a:cubicBezTo>
                  <a:cubicBezTo>
                    <a:pt x="1861" y="60"/>
                    <a:pt x="1696" y="1"/>
                    <a:pt x="1545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4670425" y="3462375"/>
              <a:ext cx="116300" cy="177375"/>
            </a:xfrm>
            <a:custGeom>
              <a:rect b="b" l="l" r="r" t="t"/>
              <a:pathLst>
                <a:path extrusionOk="0" h="7095" w="4652">
                  <a:moveTo>
                    <a:pt x="912" y="1"/>
                  </a:moveTo>
                  <a:cubicBezTo>
                    <a:pt x="912" y="1"/>
                    <a:pt x="1" y="2979"/>
                    <a:pt x="487" y="5229"/>
                  </a:cubicBezTo>
                  <a:cubicBezTo>
                    <a:pt x="763" y="6431"/>
                    <a:pt x="1673" y="7095"/>
                    <a:pt x="2531" y="7095"/>
                  </a:cubicBezTo>
                  <a:cubicBezTo>
                    <a:pt x="3277" y="7095"/>
                    <a:pt x="3983" y="6591"/>
                    <a:pt x="4195" y="5502"/>
                  </a:cubicBezTo>
                  <a:cubicBezTo>
                    <a:pt x="4651" y="3162"/>
                    <a:pt x="912" y="1"/>
                    <a:pt x="91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4693225" y="3524675"/>
              <a:ext cx="78300" cy="101675"/>
            </a:xfrm>
            <a:custGeom>
              <a:rect b="b" l="l" r="r" t="t"/>
              <a:pathLst>
                <a:path extrusionOk="0" h="4067" w="3132">
                  <a:moveTo>
                    <a:pt x="730" y="1"/>
                  </a:moveTo>
                  <a:cubicBezTo>
                    <a:pt x="730" y="1"/>
                    <a:pt x="0" y="1794"/>
                    <a:pt x="31" y="2554"/>
                  </a:cubicBezTo>
                  <a:cubicBezTo>
                    <a:pt x="95" y="3528"/>
                    <a:pt x="830" y="4066"/>
                    <a:pt x="1553" y="4066"/>
                  </a:cubicBezTo>
                  <a:cubicBezTo>
                    <a:pt x="2206" y="4066"/>
                    <a:pt x="2849" y="3628"/>
                    <a:pt x="2979" y="2676"/>
                  </a:cubicBezTo>
                  <a:cubicBezTo>
                    <a:pt x="3131" y="1156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4701575" y="3571150"/>
              <a:ext cx="59900" cy="50250"/>
            </a:xfrm>
            <a:custGeom>
              <a:rect b="b" l="l" r="r" t="t"/>
              <a:pathLst>
                <a:path extrusionOk="0" h="2010" w="2396">
                  <a:moveTo>
                    <a:pt x="1514" y="1"/>
                  </a:moveTo>
                  <a:cubicBezTo>
                    <a:pt x="1438" y="1"/>
                    <a:pt x="1367" y="18"/>
                    <a:pt x="1308" y="57"/>
                  </a:cubicBezTo>
                  <a:cubicBezTo>
                    <a:pt x="1247" y="57"/>
                    <a:pt x="1217" y="57"/>
                    <a:pt x="1217" y="87"/>
                  </a:cubicBezTo>
                  <a:cubicBezTo>
                    <a:pt x="1186" y="118"/>
                    <a:pt x="1186" y="209"/>
                    <a:pt x="1217" y="239"/>
                  </a:cubicBezTo>
                  <a:cubicBezTo>
                    <a:pt x="1247" y="361"/>
                    <a:pt x="1308" y="452"/>
                    <a:pt x="1308" y="574"/>
                  </a:cubicBezTo>
                  <a:cubicBezTo>
                    <a:pt x="1308" y="695"/>
                    <a:pt x="1186" y="847"/>
                    <a:pt x="1065" y="847"/>
                  </a:cubicBezTo>
                  <a:cubicBezTo>
                    <a:pt x="1057" y="850"/>
                    <a:pt x="1048" y="851"/>
                    <a:pt x="1040" y="851"/>
                  </a:cubicBezTo>
                  <a:cubicBezTo>
                    <a:pt x="953" y="851"/>
                    <a:pt x="847" y="712"/>
                    <a:pt x="791" y="574"/>
                  </a:cubicBezTo>
                  <a:cubicBezTo>
                    <a:pt x="761" y="452"/>
                    <a:pt x="761" y="300"/>
                    <a:pt x="730" y="148"/>
                  </a:cubicBezTo>
                  <a:cubicBezTo>
                    <a:pt x="457" y="209"/>
                    <a:pt x="214" y="300"/>
                    <a:pt x="92" y="543"/>
                  </a:cubicBezTo>
                  <a:cubicBezTo>
                    <a:pt x="92" y="634"/>
                    <a:pt x="62" y="695"/>
                    <a:pt x="62" y="786"/>
                  </a:cubicBezTo>
                  <a:cubicBezTo>
                    <a:pt x="1" y="1182"/>
                    <a:pt x="244" y="1607"/>
                    <a:pt x="578" y="1850"/>
                  </a:cubicBezTo>
                  <a:cubicBezTo>
                    <a:pt x="753" y="1960"/>
                    <a:pt x="951" y="2010"/>
                    <a:pt x="1149" y="2010"/>
                  </a:cubicBezTo>
                  <a:cubicBezTo>
                    <a:pt x="1774" y="2010"/>
                    <a:pt x="2396" y="1510"/>
                    <a:pt x="2280" y="817"/>
                  </a:cubicBezTo>
                  <a:cubicBezTo>
                    <a:pt x="2250" y="543"/>
                    <a:pt x="2159" y="330"/>
                    <a:pt x="1976" y="178"/>
                  </a:cubicBezTo>
                  <a:cubicBezTo>
                    <a:pt x="1853" y="76"/>
                    <a:pt x="1674" y="1"/>
                    <a:pt x="1514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4633200" y="3580150"/>
              <a:ext cx="114000" cy="182375"/>
            </a:xfrm>
            <a:custGeom>
              <a:rect b="b" l="l" r="r" t="t"/>
              <a:pathLst>
                <a:path extrusionOk="0" h="7295" w="4560">
                  <a:moveTo>
                    <a:pt x="1429" y="1"/>
                  </a:moveTo>
                  <a:cubicBezTo>
                    <a:pt x="1429" y="1"/>
                    <a:pt x="0" y="2767"/>
                    <a:pt x="122" y="5077"/>
                  </a:cubicBezTo>
                  <a:cubicBezTo>
                    <a:pt x="193" y="6454"/>
                    <a:pt x="1128" y="7295"/>
                    <a:pt x="2059" y="7295"/>
                  </a:cubicBezTo>
                  <a:cubicBezTo>
                    <a:pt x="2710" y="7295"/>
                    <a:pt x="3358" y="6884"/>
                    <a:pt x="3708" y="5958"/>
                  </a:cubicBezTo>
                  <a:cubicBezTo>
                    <a:pt x="4560" y="3709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4645300" y="3644750"/>
              <a:ext cx="85175" cy="103975"/>
            </a:xfrm>
            <a:custGeom>
              <a:rect b="b" l="l" r="r" t="t"/>
              <a:pathLst>
                <a:path extrusionOk="0" h="4159" w="3407">
                  <a:moveTo>
                    <a:pt x="1249" y="0"/>
                  </a:moveTo>
                  <a:cubicBezTo>
                    <a:pt x="1249" y="0"/>
                    <a:pt x="215" y="1642"/>
                    <a:pt x="124" y="2402"/>
                  </a:cubicBezTo>
                  <a:cubicBezTo>
                    <a:pt x="0" y="3481"/>
                    <a:pt x="793" y="4159"/>
                    <a:pt x="1591" y="4159"/>
                  </a:cubicBezTo>
                  <a:cubicBezTo>
                    <a:pt x="2164" y="4159"/>
                    <a:pt x="2740" y="3810"/>
                    <a:pt x="2981" y="3010"/>
                  </a:cubicBezTo>
                  <a:cubicBezTo>
                    <a:pt x="3407" y="1520"/>
                    <a:pt x="1249" y="0"/>
                    <a:pt x="124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4653700" y="3695200"/>
              <a:ext cx="57025" cy="47725"/>
            </a:xfrm>
            <a:custGeom>
              <a:rect b="b" l="l" r="r" t="t"/>
              <a:pathLst>
                <a:path extrusionOk="0" h="1909" w="2281">
                  <a:moveTo>
                    <a:pt x="1535" y="0"/>
                  </a:moveTo>
                  <a:cubicBezTo>
                    <a:pt x="1488" y="0"/>
                    <a:pt x="1442" y="7"/>
                    <a:pt x="1399" y="19"/>
                  </a:cubicBezTo>
                  <a:cubicBezTo>
                    <a:pt x="1369" y="19"/>
                    <a:pt x="1308" y="19"/>
                    <a:pt x="1308" y="49"/>
                  </a:cubicBezTo>
                  <a:cubicBezTo>
                    <a:pt x="1277" y="110"/>
                    <a:pt x="1308" y="171"/>
                    <a:pt x="1308" y="201"/>
                  </a:cubicBezTo>
                  <a:cubicBezTo>
                    <a:pt x="1369" y="323"/>
                    <a:pt x="1399" y="475"/>
                    <a:pt x="1369" y="596"/>
                  </a:cubicBezTo>
                  <a:cubicBezTo>
                    <a:pt x="1308" y="718"/>
                    <a:pt x="1217" y="809"/>
                    <a:pt x="1095" y="809"/>
                  </a:cubicBezTo>
                  <a:cubicBezTo>
                    <a:pt x="943" y="779"/>
                    <a:pt x="852" y="627"/>
                    <a:pt x="852" y="475"/>
                  </a:cubicBezTo>
                  <a:cubicBezTo>
                    <a:pt x="852" y="323"/>
                    <a:pt x="913" y="171"/>
                    <a:pt x="852" y="19"/>
                  </a:cubicBezTo>
                  <a:cubicBezTo>
                    <a:pt x="609" y="19"/>
                    <a:pt x="335" y="49"/>
                    <a:pt x="183" y="293"/>
                  </a:cubicBezTo>
                  <a:cubicBezTo>
                    <a:pt x="153" y="323"/>
                    <a:pt x="153" y="414"/>
                    <a:pt x="92" y="475"/>
                  </a:cubicBezTo>
                  <a:cubicBezTo>
                    <a:pt x="1" y="900"/>
                    <a:pt x="153" y="1356"/>
                    <a:pt x="457" y="1630"/>
                  </a:cubicBezTo>
                  <a:cubicBezTo>
                    <a:pt x="667" y="1820"/>
                    <a:pt x="940" y="1908"/>
                    <a:pt x="1208" y="1908"/>
                  </a:cubicBezTo>
                  <a:cubicBezTo>
                    <a:pt x="1754" y="1908"/>
                    <a:pt x="2281" y="1543"/>
                    <a:pt x="2220" y="931"/>
                  </a:cubicBezTo>
                  <a:cubicBezTo>
                    <a:pt x="2220" y="718"/>
                    <a:pt x="2189" y="445"/>
                    <a:pt x="2037" y="262"/>
                  </a:cubicBezTo>
                  <a:cubicBezTo>
                    <a:pt x="1916" y="93"/>
                    <a:pt x="1718" y="0"/>
                    <a:pt x="1535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4590625" y="3637150"/>
              <a:ext cx="113250" cy="182375"/>
            </a:xfrm>
            <a:custGeom>
              <a:rect b="b" l="l" r="r" t="t"/>
              <a:pathLst>
                <a:path extrusionOk="0" h="7295" w="4530">
                  <a:moveTo>
                    <a:pt x="1399" y="1"/>
                  </a:moveTo>
                  <a:cubicBezTo>
                    <a:pt x="1399" y="1"/>
                    <a:pt x="1" y="2767"/>
                    <a:pt x="123" y="5077"/>
                  </a:cubicBezTo>
                  <a:cubicBezTo>
                    <a:pt x="194" y="6454"/>
                    <a:pt x="1129" y="7294"/>
                    <a:pt x="2053" y="7294"/>
                  </a:cubicBezTo>
                  <a:cubicBezTo>
                    <a:pt x="2700" y="7294"/>
                    <a:pt x="3341" y="6884"/>
                    <a:pt x="3679" y="5958"/>
                  </a:cubicBezTo>
                  <a:cubicBezTo>
                    <a:pt x="4530" y="3770"/>
                    <a:pt x="1399" y="1"/>
                    <a:pt x="139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4601525" y="3702500"/>
              <a:ext cx="84875" cy="104300"/>
            </a:xfrm>
            <a:custGeom>
              <a:rect b="b" l="l" r="r" t="t"/>
              <a:pathLst>
                <a:path extrusionOk="0" h="4172" w="3395">
                  <a:moveTo>
                    <a:pt x="1237" y="1"/>
                  </a:moveTo>
                  <a:cubicBezTo>
                    <a:pt x="1237" y="1"/>
                    <a:pt x="203" y="1642"/>
                    <a:pt x="143" y="2402"/>
                  </a:cubicBezTo>
                  <a:cubicBezTo>
                    <a:pt x="1" y="3483"/>
                    <a:pt x="800" y="4172"/>
                    <a:pt x="1605" y="4172"/>
                  </a:cubicBezTo>
                  <a:cubicBezTo>
                    <a:pt x="2181" y="4172"/>
                    <a:pt x="2759" y="3820"/>
                    <a:pt x="3000" y="3010"/>
                  </a:cubicBezTo>
                  <a:cubicBezTo>
                    <a:pt x="3395" y="1520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4610400" y="3753025"/>
              <a:ext cx="57750" cy="47825"/>
            </a:xfrm>
            <a:custGeom>
              <a:rect b="b" l="l" r="r" t="t"/>
              <a:pathLst>
                <a:path extrusionOk="0" h="1913" w="2310">
                  <a:moveTo>
                    <a:pt x="1530" y="0"/>
                  </a:moveTo>
                  <a:cubicBezTo>
                    <a:pt x="1486" y="0"/>
                    <a:pt x="1442" y="5"/>
                    <a:pt x="1398" y="16"/>
                  </a:cubicBezTo>
                  <a:cubicBezTo>
                    <a:pt x="1368" y="16"/>
                    <a:pt x="1338" y="16"/>
                    <a:pt x="1338" y="77"/>
                  </a:cubicBezTo>
                  <a:cubicBezTo>
                    <a:pt x="1307" y="107"/>
                    <a:pt x="1338" y="168"/>
                    <a:pt x="1338" y="229"/>
                  </a:cubicBezTo>
                  <a:cubicBezTo>
                    <a:pt x="1368" y="350"/>
                    <a:pt x="1398" y="472"/>
                    <a:pt x="1368" y="594"/>
                  </a:cubicBezTo>
                  <a:cubicBezTo>
                    <a:pt x="1338" y="715"/>
                    <a:pt x="1216" y="837"/>
                    <a:pt x="1125" y="837"/>
                  </a:cubicBezTo>
                  <a:cubicBezTo>
                    <a:pt x="973" y="806"/>
                    <a:pt x="882" y="654"/>
                    <a:pt x="882" y="502"/>
                  </a:cubicBezTo>
                  <a:cubicBezTo>
                    <a:pt x="882" y="350"/>
                    <a:pt x="912" y="198"/>
                    <a:pt x="882" y="46"/>
                  </a:cubicBezTo>
                  <a:cubicBezTo>
                    <a:pt x="608" y="46"/>
                    <a:pt x="365" y="77"/>
                    <a:pt x="213" y="290"/>
                  </a:cubicBezTo>
                  <a:cubicBezTo>
                    <a:pt x="152" y="350"/>
                    <a:pt x="152" y="411"/>
                    <a:pt x="122" y="502"/>
                  </a:cubicBezTo>
                  <a:cubicBezTo>
                    <a:pt x="0" y="897"/>
                    <a:pt x="152" y="1353"/>
                    <a:pt x="456" y="1627"/>
                  </a:cubicBezTo>
                  <a:cubicBezTo>
                    <a:pt x="682" y="1822"/>
                    <a:pt x="970" y="1913"/>
                    <a:pt x="1249" y="1913"/>
                  </a:cubicBezTo>
                  <a:cubicBezTo>
                    <a:pt x="1797" y="1913"/>
                    <a:pt x="2310" y="1562"/>
                    <a:pt x="2250" y="958"/>
                  </a:cubicBezTo>
                  <a:cubicBezTo>
                    <a:pt x="2250" y="715"/>
                    <a:pt x="2219" y="442"/>
                    <a:pt x="2067" y="259"/>
                  </a:cubicBezTo>
                  <a:cubicBezTo>
                    <a:pt x="1942" y="109"/>
                    <a:pt x="1735" y="0"/>
                    <a:pt x="1530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4619525" y="3788375"/>
              <a:ext cx="115525" cy="178350"/>
            </a:xfrm>
            <a:custGeom>
              <a:rect b="b" l="l" r="r" t="t"/>
              <a:pathLst>
                <a:path extrusionOk="0" h="7134" w="4621">
                  <a:moveTo>
                    <a:pt x="942" y="0"/>
                  </a:moveTo>
                  <a:cubicBezTo>
                    <a:pt x="942" y="0"/>
                    <a:pt x="0" y="2949"/>
                    <a:pt x="486" y="5228"/>
                  </a:cubicBezTo>
                  <a:cubicBezTo>
                    <a:pt x="731" y="6453"/>
                    <a:pt x="1634" y="7134"/>
                    <a:pt x="2493" y="7134"/>
                  </a:cubicBezTo>
                  <a:cubicBezTo>
                    <a:pt x="3233" y="7134"/>
                    <a:pt x="3939" y="6629"/>
                    <a:pt x="4164" y="5532"/>
                  </a:cubicBezTo>
                  <a:cubicBezTo>
                    <a:pt x="4620" y="3161"/>
                    <a:pt x="942" y="0"/>
                    <a:pt x="94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4640800" y="3850675"/>
              <a:ext cx="79050" cy="102075"/>
            </a:xfrm>
            <a:custGeom>
              <a:rect b="b" l="l" r="r" t="t"/>
              <a:pathLst>
                <a:path extrusionOk="0" h="4083" w="3162">
                  <a:moveTo>
                    <a:pt x="730" y="1"/>
                  </a:moveTo>
                  <a:cubicBezTo>
                    <a:pt x="730" y="1"/>
                    <a:pt x="0" y="1764"/>
                    <a:pt x="0" y="2554"/>
                  </a:cubicBezTo>
                  <a:cubicBezTo>
                    <a:pt x="48" y="3535"/>
                    <a:pt x="795" y="4082"/>
                    <a:pt x="1528" y="4082"/>
                  </a:cubicBezTo>
                  <a:cubicBezTo>
                    <a:pt x="2179" y="4082"/>
                    <a:pt x="2820" y="3650"/>
                    <a:pt x="2948" y="2706"/>
                  </a:cubicBezTo>
                  <a:cubicBezTo>
                    <a:pt x="3161" y="1186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4649900" y="3897900"/>
              <a:ext cx="60050" cy="48975"/>
            </a:xfrm>
            <a:custGeom>
              <a:rect b="b" l="l" r="r" t="t"/>
              <a:pathLst>
                <a:path extrusionOk="0" h="1959" w="2402">
                  <a:moveTo>
                    <a:pt x="1542" y="1"/>
                  </a:moveTo>
                  <a:cubicBezTo>
                    <a:pt x="1465" y="1"/>
                    <a:pt x="1386" y="18"/>
                    <a:pt x="1308" y="57"/>
                  </a:cubicBezTo>
                  <a:cubicBezTo>
                    <a:pt x="1277" y="57"/>
                    <a:pt x="1247" y="57"/>
                    <a:pt x="1247" y="87"/>
                  </a:cubicBezTo>
                  <a:cubicBezTo>
                    <a:pt x="1186" y="118"/>
                    <a:pt x="1247" y="209"/>
                    <a:pt x="1247" y="239"/>
                  </a:cubicBezTo>
                  <a:cubicBezTo>
                    <a:pt x="1277" y="391"/>
                    <a:pt x="1308" y="513"/>
                    <a:pt x="1308" y="634"/>
                  </a:cubicBezTo>
                  <a:cubicBezTo>
                    <a:pt x="1308" y="726"/>
                    <a:pt x="1186" y="878"/>
                    <a:pt x="1095" y="878"/>
                  </a:cubicBezTo>
                  <a:cubicBezTo>
                    <a:pt x="974" y="878"/>
                    <a:pt x="852" y="726"/>
                    <a:pt x="822" y="574"/>
                  </a:cubicBezTo>
                  <a:cubicBezTo>
                    <a:pt x="791" y="483"/>
                    <a:pt x="791" y="300"/>
                    <a:pt x="761" y="179"/>
                  </a:cubicBezTo>
                  <a:cubicBezTo>
                    <a:pt x="487" y="179"/>
                    <a:pt x="214" y="270"/>
                    <a:pt x="92" y="513"/>
                  </a:cubicBezTo>
                  <a:cubicBezTo>
                    <a:pt x="92" y="574"/>
                    <a:pt x="62" y="665"/>
                    <a:pt x="62" y="726"/>
                  </a:cubicBezTo>
                  <a:cubicBezTo>
                    <a:pt x="1" y="1151"/>
                    <a:pt x="214" y="1577"/>
                    <a:pt x="548" y="1790"/>
                  </a:cubicBezTo>
                  <a:cubicBezTo>
                    <a:pt x="733" y="1905"/>
                    <a:pt x="945" y="1958"/>
                    <a:pt x="1157" y="1958"/>
                  </a:cubicBezTo>
                  <a:cubicBezTo>
                    <a:pt x="1781" y="1958"/>
                    <a:pt x="2402" y="1498"/>
                    <a:pt x="2311" y="817"/>
                  </a:cubicBezTo>
                  <a:cubicBezTo>
                    <a:pt x="2250" y="574"/>
                    <a:pt x="2189" y="331"/>
                    <a:pt x="2007" y="179"/>
                  </a:cubicBezTo>
                  <a:cubicBezTo>
                    <a:pt x="1863" y="76"/>
                    <a:pt x="1705" y="1"/>
                    <a:pt x="154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437900" y="3943375"/>
              <a:ext cx="115525" cy="179150"/>
            </a:xfrm>
            <a:custGeom>
              <a:rect b="b" l="l" r="r" t="t"/>
              <a:pathLst>
                <a:path extrusionOk="0" h="7166" w="4621">
                  <a:moveTo>
                    <a:pt x="943" y="1"/>
                  </a:moveTo>
                  <a:cubicBezTo>
                    <a:pt x="943" y="1"/>
                    <a:pt x="0" y="2980"/>
                    <a:pt x="487" y="5259"/>
                  </a:cubicBezTo>
                  <a:cubicBezTo>
                    <a:pt x="732" y="6484"/>
                    <a:pt x="1635" y="7165"/>
                    <a:pt x="2494" y="7165"/>
                  </a:cubicBezTo>
                  <a:cubicBezTo>
                    <a:pt x="3233" y="7165"/>
                    <a:pt x="3940" y="6660"/>
                    <a:pt x="4165" y="5563"/>
                  </a:cubicBezTo>
                  <a:cubicBezTo>
                    <a:pt x="4621" y="3253"/>
                    <a:pt x="943" y="1"/>
                    <a:pt x="943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4460700" y="4007225"/>
              <a:ext cx="77525" cy="102050"/>
            </a:xfrm>
            <a:custGeom>
              <a:rect b="b" l="l" r="r" t="t"/>
              <a:pathLst>
                <a:path extrusionOk="0" h="4082" w="3101">
                  <a:moveTo>
                    <a:pt x="730" y="0"/>
                  </a:moveTo>
                  <a:cubicBezTo>
                    <a:pt x="730" y="0"/>
                    <a:pt x="0" y="1763"/>
                    <a:pt x="0" y="2553"/>
                  </a:cubicBezTo>
                  <a:cubicBezTo>
                    <a:pt x="33" y="3535"/>
                    <a:pt x="772" y="4082"/>
                    <a:pt x="1501" y="4082"/>
                  </a:cubicBezTo>
                  <a:cubicBezTo>
                    <a:pt x="2149" y="4082"/>
                    <a:pt x="2790" y="3650"/>
                    <a:pt x="2918" y="2705"/>
                  </a:cubicBezTo>
                  <a:cubicBezTo>
                    <a:pt x="3101" y="1155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4468300" y="4053675"/>
              <a:ext cx="60575" cy="49625"/>
            </a:xfrm>
            <a:custGeom>
              <a:rect b="b" l="l" r="r" t="t"/>
              <a:pathLst>
                <a:path extrusionOk="0" h="1985" w="2423">
                  <a:moveTo>
                    <a:pt x="1548" y="1"/>
                  </a:moveTo>
                  <a:cubicBezTo>
                    <a:pt x="1468" y="1"/>
                    <a:pt x="1386" y="18"/>
                    <a:pt x="1307" y="57"/>
                  </a:cubicBezTo>
                  <a:cubicBezTo>
                    <a:pt x="1277" y="57"/>
                    <a:pt x="1247" y="57"/>
                    <a:pt x="1247" y="87"/>
                  </a:cubicBezTo>
                  <a:cubicBezTo>
                    <a:pt x="1216" y="118"/>
                    <a:pt x="1216" y="209"/>
                    <a:pt x="1247" y="239"/>
                  </a:cubicBezTo>
                  <a:cubicBezTo>
                    <a:pt x="1277" y="391"/>
                    <a:pt x="1307" y="513"/>
                    <a:pt x="1307" y="635"/>
                  </a:cubicBezTo>
                  <a:cubicBezTo>
                    <a:pt x="1307" y="726"/>
                    <a:pt x="1216" y="878"/>
                    <a:pt x="1095" y="878"/>
                  </a:cubicBezTo>
                  <a:cubicBezTo>
                    <a:pt x="973" y="878"/>
                    <a:pt x="851" y="726"/>
                    <a:pt x="821" y="574"/>
                  </a:cubicBezTo>
                  <a:cubicBezTo>
                    <a:pt x="791" y="483"/>
                    <a:pt x="791" y="300"/>
                    <a:pt x="760" y="179"/>
                  </a:cubicBezTo>
                  <a:cubicBezTo>
                    <a:pt x="487" y="179"/>
                    <a:pt x="213" y="270"/>
                    <a:pt x="91" y="513"/>
                  </a:cubicBezTo>
                  <a:cubicBezTo>
                    <a:pt x="91" y="574"/>
                    <a:pt x="61" y="665"/>
                    <a:pt x="61" y="726"/>
                  </a:cubicBezTo>
                  <a:cubicBezTo>
                    <a:pt x="0" y="1151"/>
                    <a:pt x="213" y="1577"/>
                    <a:pt x="578" y="1790"/>
                  </a:cubicBezTo>
                  <a:cubicBezTo>
                    <a:pt x="775" y="1924"/>
                    <a:pt x="997" y="1984"/>
                    <a:pt x="1214" y="1984"/>
                  </a:cubicBezTo>
                  <a:cubicBezTo>
                    <a:pt x="1835" y="1984"/>
                    <a:pt x="2423" y="1492"/>
                    <a:pt x="2310" y="817"/>
                  </a:cubicBezTo>
                  <a:cubicBezTo>
                    <a:pt x="2280" y="574"/>
                    <a:pt x="2189" y="331"/>
                    <a:pt x="2006" y="179"/>
                  </a:cubicBezTo>
                  <a:cubicBezTo>
                    <a:pt x="1883" y="76"/>
                    <a:pt x="1718" y="1"/>
                    <a:pt x="1548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579250" y="3866625"/>
              <a:ext cx="116275" cy="178825"/>
            </a:xfrm>
            <a:custGeom>
              <a:rect b="b" l="l" r="r" t="t"/>
              <a:pathLst>
                <a:path extrusionOk="0" h="7153" w="4651">
                  <a:moveTo>
                    <a:pt x="942" y="1"/>
                  </a:moveTo>
                  <a:cubicBezTo>
                    <a:pt x="942" y="1"/>
                    <a:pt x="0" y="2980"/>
                    <a:pt x="486" y="5259"/>
                  </a:cubicBezTo>
                  <a:cubicBezTo>
                    <a:pt x="731" y="6481"/>
                    <a:pt x="1630" y="7153"/>
                    <a:pt x="2491" y="7153"/>
                  </a:cubicBezTo>
                  <a:cubicBezTo>
                    <a:pt x="3237" y="7153"/>
                    <a:pt x="3955" y="6649"/>
                    <a:pt x="4195" y="5563"/>
                  </a:cubicBezTo>
                  <a:cubicBezTo>
                    <a:pt x="4651" y="3193"/>
                    <a:pt x="942" y="1"/>
                    <a:pt x="94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02025" y="3929700"/>
              <a:ext cx="78300" cy="101975"/>
            </a:xfrm>
            <a:custGeom>
              <a:rect b="b" l="l" r="r" t="t"/>
              <a:pathLst>
                <a:path extrusionOk="0" h="4079" w="3132">
                  <a:moveTo>
                    <a:pt x="730" y="1"/>
                  </a:moveTo>
                  <a:cubicBezTo>
                    <a:pt x="730" y="1"/>
                    <a:pt x="1" y="1733"/>
                    <a:pt x="1" y="2554"/>
                  </a:cubicBezTo>
                  <a:cubicBezTo>
                    <a:pt x="33" y="3532"/>
                    <a:pt x="775" y="4078"/>
                    <a:pt x="1504" y="4078"/>
                  </a:cubicBezTo>
                  <a:cubicBezTo>
                    <a:pt x="2159" y="4078"/>
                    <a:pt x="2804" y="3638"/>
                    <a:pt x="2919" y="2676"/>
                  </a:cubicBezTo>
                  <a:cubicBezTo>
                    <a:pt x="3132" y="1186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609625" y="3976725"/>
              <a:ext cx="60625" cy="49175"/>
            </a:xfrm>
            <a:custGeom>
              <a:rect b="b" l="l" r="r" t="t"/>
              <a:pathLst>
                <a:path extrusionOk="0" h="1967" w="2425">
                  <a:moveTo>
                    <a:pt x="1590" y="0"/>
                  </a:moveTo>
                  <a:cubicBezTo>
                    <a:pt x="1503" y="0"/>
                    <a:pt x="1416" y="20"/>
                    <a:pt x="1338" y="65"/>
                  </a:cubicBezTo>
                  <a:cubicBezTo>
                    <a:pt x="1278" y="65"/>
                    <a:pt x="1247" y="65"/>
                    <a:pt x="1247" y="96"/>
                  </a:cubicBezTo>
                  <a:cubicBezTo>
                    <a:pt x="1217" y="126"/>
                    <a:pt x="1217" y="217"/>
                    <a:pt x="1247" y="247"/>
                  </a:cubicBezTo>
                  <a:cubicBezTo>
                    <a:pt x="1278" y="399"/>
                    <a:pt x="1338" y="521"/>
                    <a:pt x="1338" y="612"/>
                  </a:cubicBezTo>
                  <a:cubicBezTo>
                    <a:pt x="1338" y="734"/>
                    <a:pt x="1217" y="886"/>
                    <a:pt x="1095" y="886"/>
                  </a:cubicBezTo>
                  <a:cubicBezTo>
                    <a:pt x="974" y="886"/>
                    <a:pt x="882" y="734"/>
                    <a:pt x="822" y="582"/>
                  </a:cubicBezTo>
                  <a:cubicBezTo>
                    <a:pt x="791" y="460"/>
                    <a:pt x="791" y="308"/>
                    <a:pt x="761" y="156"/>
                  </a:cubicBezTo>
                  <a:cubicBezTo>
                    <a:pt x="487" y="156"/>
                    <a:pt x="244" y="278"/>
                    <a:pt x="122" y="521"/>
                  </a:cubicBezTo>
                  <a:cubicBezTo>
                    <a:pt x="122" y="582"/>
                    <a:pt x="92" y="673"/>
                    <a:pt x="92" y="734"/>
                  </a:cubicBezTo>
                  <a:cubicBezTo>
                    <a:pt x="1" y="1159"/>
                    <a:pt x="244" y="1585"/>
                    <a:pt x="578" y="1798"/>
                  </a:cubicBezTo>
                  <a:cubicBezTo>
                    <a:pt x="771" y="1913"/>
                    <a:pt x="987" y="1966"/>
                    <a:pt x="1200" y="1966"/>
                  </a:cubicBezTo>
                  <a:cubicBezTo>
                    <a:pt x="1826" y="1966"/>
                    <a:pt x="2424" y="1506"/>
                    <a:pt x="2311" y="825"/>
                  </a:cubicBezTo>
                  <a:cubicBezTo>
                    <a:pt x="2281" y="582"/>
                    <a:pt x="2189" y="308"/>
                    <a:pt x="2007" y="156"/>
                  </a:cubicBezTo>
                  <a:cubicBezTo>
                    <a:pt x="1892" y="60"/>
                    <a:pt x="1740" y="0"/>
                    <a:pt x="1590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674225" y="3935025"/>
              <a:ext cx="116300" cy="178825"/>
            </a:xfrm>
            <a:custGeom>
              <a:rect b="b" l="l" r="r" t="t"/>
              <a:pathLst>
                <a:path extrusionOk="0" h="7153" w="4652">
                  <a:moveTo>
                    <a:pt x="943" y="1"/>
                  </a:moveTo>
                  <a:cubicBezTo>
                    <a:pt x="943" y="1"/>
                    <a:pt x="1" y="2979"/>
                    <a:pt x="487" y="5259"/>
                  </a:cubicBezTo>
                  <a:cubicBezTo>
                    <a:pt x="731" y="6481"/>
                    <a:pt x="1630" y="7153"/>
                    <a:pt x="2492" y="7153"/>
                  </a:cubicBezTo>
                  <a:cubicBezTo>
                    <a:pt x="3238" y="7153"/>
                    <a:pt x="3955" y="6649"/>
                    <a:pt x="4195" y="5563"/>
                  </a:cubicBezTo>
                  <a:cubicBezTo>
                    <a:pt x="4651" y="3192"/>
                    <a:pt x="943" y="1"/>
                    <a:pt x="943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697025" y="3998100"/>
              <a:ext cx="78300" cy="102075"/>
            </a:xfrm>
            <a:custGeom>
              <a:rect b="b" l="l" r="r" t="t"/>
              <a:pathLst>
                <a:path extrusionOk="0" h="4083" w="3132">
                  <a:moveTo>
                    <a:pt x="730" y="0"/>
                  </a:moveTo>
                  <a:cubicBezTo>
                    <a:pt x="730" y="0"/>
                    <a:pt x="0" y="1733"/>
                    <a:pt x="0" y="2554"/>
                  </a:cubicBezTo>
                  <a:cubicBezTo>
                    <a:pt x="33" y="3535"/>
                    <a:pt x="780" y="4082"/>
                    <a:pt x="1513" y="4082"/>
                  </a:cubicBezTo>
                  <a:cubicBezTo>
                    <a:pt x="2164" y="4082"/>
                    <a:pt x="2804" y="3650"/>
                    <a:pt x="2918" y="2706"/>
                  </a:cubicBezTo>
                  <a:cubicBezTo>
                    <a:pt x="3131" y="1186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4704625" y="4045125"/>
              <a:ext cx="60600" cy="49150"/>
            </a:xfrm>
            <a:custGeom>
              <a:rect b="b" l="l" r="r" t="t"/>
              <a:pathLst>
                <a:path extrusionOk="0" h="1966" w="2424">
                  <a:moveTo>
                    <a:pt x="1589" y="0"/>
                  </a:moveTo>
                  <a:cubicBezTo>
                    <a:pt x="1502" y="0"/>
                    <a:pt x="1416" y="20"/>
                    <a:pt x="1338" y="65"/>
                  </a:cubicBezTo>
                  <a:cubicBezTo>
                    <a:pt x="1277" y="65"/>
                    <a:pt x="1247" y="65"/>
                    <a:pt x="1247" y="95"/>
                  </a:cubicBezTo>
                  <a:cubicBezTo>
                    <a:pt x="1216" y="126"/>
                    <a:pt x="1216" y="217"/>
                    <a:pt x="1247" y="247"/>
                  </a:cubicBezTo>
                  <a:cubicBezTo>
                    <a:pt x="1277" y="399"/>
                    <a:pt x="1338" y="521"/>
                    <a:pt x="1338" y="612"/>
                  </a:cubicBezTo>
                  <a:cubicBezTo>
                    <a:pt x="1338" y="733"/>
                    <a:pt x="1216" y="885"/>
                    <a:pt x="1095" y="885"/>
                  </a:cubicBezTo>
                  <a:cubicBezTo>
                    <a:pt x="973" y="885"/>
                    <a:pt x="882" y="733"/>
                    <a:pt x="821" y="581"/>
                  </a:cubicBezTo>
                  <a:cubicBezTo>
                    <a:pt x="791" y="460"/>
                    <a:pt x="791" y="308"/>
                    <a:pt x="760" y="156"/>
                  </a:cubicBezTo>
                  <a:cubicBezTo>
                    <a:pt x="487" y="156"/>
                    <a:pt x="244" y="277"/>
                    <a:pt x="122" y="521"/>
                  </a:cubicBezTo>
                  <a:cubicBezTo>
                    <a:pt x="122" y="581"/>
                    <a:pt x="92" y="673"/>
                    <a:pt x="92" y="733"/>
                  </a:cubicBezTo>
                  <a:cubicBezTo>
                    <a:pt x="0" y="1159"/>
                    <a:pt x="244" y="1584"/>
                    <a:pt x="578" y="1797"/>
                  </a:cubicBezTo>
                  <a:cubicBezTo>
                    <a:pt x="770" y="1913"/>
                    <a:pt x="986" y="1966"/>
                    <a:pt x="1199" y="1966"/>
                  </a:cubicBezTo>
                  <a:cubicBezTo>
                    <a:pt x="1826" y="1966"/>
                    <a:pt x="2424" y="1505"/>
                    <a:pt x="2310" y="825"/>
                  </a:cubicBezTo>
                  <a:cubicBezTo>
                    <a:pt x="2280" y="581"/>
                    <a:pt x="2189" y="308"/>
                    <a:pt x="2006" y="156"/>
                  </a:cubicBezTo>
                  <a:cubicBezTo>
                    <a:pt x="1891" y="60"/>
                    <a:pt x="1739" y="0"/>
                    <a:pt x="1589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524525" y="3702500"/>
              <a:ext cx="112500" cy="182375"/>
            </a:xfrm>
            <a:custGeom>
              <a:rect b="b" l="l" r="r" t="t"/>
              <a:pathLst>
                <a:path extrusionOk="0" h="7295" w="4500">
                  <a:moveTo>
                    <a:pt x="1399" y="1"/>
                  </a:moveTo>
                  <a:cubicBezTo>
                    <a:pt x="1399" y="1"/>
                    <a:pt x="1" y="2767"/>
                    <a:pt x="92" y="5077"/>
                  </a:cubicBezTo>
                  <a:cubicBezTo>
                    <a:pt x="163" y="6454"/>
                    <a:pt x="1098" y="7294"/>
                    <a:pt x="2029" y="7294"/>
                  </a:cubicBezTo>
                  <a:cubicBezTo>
                    <a:pt x="2680" y="7294"/>
                    <a:pt x="3328" y="6884"/>
                    <a:pt x="3678" y="5958"/>
                  </a:cubicBezTo>
                  <a:cubicBezTo>
                    <a:pt x="4499" y="3739"/>
                    <a:pt x="1399" y="1"/>
                    <a:pt x="139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535100" y="3767100"/>
              <a:ext cx="85200" cy="104300"/>
            </a:xfrm>
            <a:custGeom>
              <a:rect b="b" l="l" r="r" t="t"/>
              <a:pathLst>
                <a:path extrusionOk="0" h="4172" w="3408">
                  <a:moveTo>
                    <a:pt x="1249" y="0"/>
                  </a:moveTo>
                  <a:cubicBezTo>
                    <a:pt x="1249" y="0"/>
                    <a:pt x="216" y="1642"/>
                    <a:pt x="125" y="2401"/>
                  </a:cubicBezTo>
                  <a:cubicBezTo>
                    <a:pt x="1" y="3483"/>
                    <a:pt x="797" y="4171"/>
                    <a:pt x="1597" y="4171"/>
                  </a:cubicBezTo>
                  <a:cubicBezTo>
                    <a:pt x="2168" y="4171"/>
                    <a:pt x="2741" y="3820"/>
                    <a:pt x="2982" y="3009"/>
                  </a:cubicBezTo>
                  <a:cubicBezTo>
                    <a:pt x="3407" y="1520"/>
                    <a:pt x="1249" y="0"/>
                    <a:pt x="124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4544275" y="3817600"/>
              <a:ext cx="57025" cy="47825"/>
            </a:xfrm>
            <a:custGeom>
              <a:rect b="b" l="l" r="r" t="t"/>
              <a:pathLst>
                <a:path extrusionOk="0" h="1913" w="2281">
                  <a:moveTo>
                    <a:pt x="1517" y="1"/>
                  </a:moveTo>
                  <a:cubicBezTo>
                    <a:pt x="1476" y="1"/>
                    <a:pt x="1437" y="6"/>
                    <a:pt x="1399" y="17"/>
                  </a:cubicBezTo>
                  <a:cubicBezTo>
                    <a:pt x="1369" y="17"/>
                    <a:pt x="1338" y="17"/>
                    <a:pt x="1338" y="77"/>
                  </a:cubicBezTo>
                  <a:cubicBezTo>
                    <a:pt x="1277" y="108"/>
                    <a:pt x="1338" y="169"/>
                    <a:pt x="1338" y="229"/>
                  </a:cubicBezTo>
                  <a:cubicBezTo>
                    <a:pt x="1369" y="321"/>
                    <a:pt x="1399" y="473"/>
                    <a:pt x="1369" y="594"/>
                  </a:cubicBezTo>
                  <a:cubicBezTo>
                    <a:pt x="1338" y="716"/>
                    <a:pt x="1217" y="837"/>
                    <a:pt x="1095" y="837"/>
                  </a:cubicBezTo>
                  <a:cubicBezTo>
                    <a:pt x="943" y="807"/>
                    <a:pt x="882" y="625"/>
                    <a:pt x="882" y="473"/>
                  </a:cubicBezTo>
                  <a:cubicBezTo>
                    <a:pt x="882" y="351"/>
                    <a:pt x="913" y="169"/>
                    <a:pt x="882" y="47"/>
                  </a:cubicBezTo>
                  <a:cubicBezTo>
                    <a:pt x="609" y="47"/>
                    <a:pt x="335" y="77"/>
                    <a:pt x="183" y="290"/>
                  </a:cubicBezTo>
                  <a:cubicBezTo>
                    <a:pt x="153" y="351"/>
                    <a:pt x="153" y="412"/>
                    <a:pt x="122" y="473"/>
                  </a:cubicBezTo>
                  <a:cubicBezTo>
                    <a:pt x="1" y="898"/>
                    <a:pt x="153" y="1354"/>
                    <a:pt x="457" y="1628"/>
                  </a:cubicBezTo>
                  <a:cubicBezTo>
                    <a:pt x="671" y="1821"/>
                    <a:pt x="950" y="1912"/>
                    <a:pt x="1223" y="1912"/>
                  </a:cubicBezTo>
                  <a:cubicBezTo>
                    <a:pt x="1764" y="1912"/>
                    <a:pt x="2280" y="1555"/>
                    <a:pt x="2220" y="929"/>
                  </a:cubicBezTo>
                  <a:cubicBezTo>
                    <a:pt x="2220" y="716"/>
                    <a:pt x="2189" y="442"/>
                    <a:pt x="2037" y="260"/>
                  </a:cubicBezTo>
                  <a:cubicBezTo>
                    <a:pt x="1912" y="110"/>
                    <a:pt x="1705" y="1"/>
                    <a:pt x="151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4450050" y="3702500"/>
              <a:ext cx="114025" cy="182375"/>
            </a:xfrm>
            <a:custGeom>
              <a:rect b="b" l="l" r="r" t="t"/>
              <a:pathLst>
                <a:path extrusionOk="0" h="7295" w="4561">
                  <a:moveTo>
                    <a:pt x="1399" y="1"/>
                  </a:moveTo>
                  <a:cubicBezTo>
                    <a:pt x="1399" y="1"/>
                    <a:pt x="1" y="2767"/>
                    <a:pt x="122" y="5077"/>
                  </a:cubicBezTo>
                  <a:cubicBezTo>
                    <a:pt x="194" y="6454"/>
                    <a:pt x="1129" y="7294"/>
                    <a:pt x="2053" y="7294"/>
                  </a:cubicBezTo>
                  <a:cubicBezTo>
                    <a:pt x="2700" y="7294"/>
                    <a:pt x="3341" y="6884"/>
                    <a:pt x="3679" y="5958"/>
                  </a:cubicBezTo>
                  <a:cubicBezTo>
                    <a:pt x="4560" y="3739"/>
                    <a:pt x="1399" y="1"/>
                    <a:pt x="139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4460950" y="3767100"/>
              <a:ext cx="86400" cy="104300"/>
            </a:xfrm>
            <a:custGeom>
              <a:rect b="b" l="l" r="r" t="t"/>
              <a:pathLst>
                <a:path extrusionOk="0" h="4172" w="3456">
                  <a:moveTo>
                    <a:pt x="1237" y="0"/>
                  </a:moveTo>
                  <a:cubicBezTo>
                    <a:pt x="1237" y="0"/>
                    <a:pt x="203" y="1642"/>
                    <a:pt x="142" y="2401"/>
                  </a:cubicBezTo>
                  <a:cubicBezTo>
                    <a:pt x="0" y="3483"/>
                    <a:pt x="800" y="4171"/>
                    <a:pt x="1605" y="4171"/>
                  </a:cubicBezTo>
                  <a:cubicBezTo>
                    <a:pt x="2180" y="4171"/>
                    <a:pt x="2759" y="3820"/>
                    <a:pt x="3000" y="3009"/>
                  </a:cubicBezTo>
                  <a:cubicBezTo>
                    <a:pt x="3455" y="1520"/>
                    <a:pt x="1237" y="0"/>
                    <a:pt x="1237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4469825" y="3817600"/>
              <a:ext cx="57750" cy="47825"/>
            </a:xfrm>
            <a:custGeom>
              <a:rect b="b" l="l" r="r" t="t"/>
              <a:pathLst>
                <a:path extrusionOk="0" h="1913" w="2310">
                  <a:moveTo>
                    <a:pt x="1530" y="1"/>
                  </a:moveTo>
                  <a:cubicBezTo>
                    <a:pt x="1485" y="1"/>
                    <a:pt x="1441" y="6"/>
                    <a:pt x="1398" y="17"/>
                  </a:cubicBezTo>
                  <a:cubicBezTo>
                    <a:pt x="1368" y="17"/>
                    <a:pt x="1337" y="17"/>
                    <a:pt x="1337" y="77"/>
                  </a:cubicBezTo>
                  <a:cubicBezTo>
                    <a:pt x="1307" y="108"/>
                    <a:pt x="1337" y="169"/>
                    <a:pt x="1337" y="229"/>
                  </a:cubicBezTo>
                  <a:cubicBezTo>
                    <a:pt x="1368" y="321"/>
                    <a:pt x="1398" y="473"/>
                    <a:pt x="1368" y="594"/>
                  </a:cubicBezTo>
                  <a:cubicBezTo>
                    <a:pt x="1337" y="716"/>
                    <a:pt x="1216" y="837"/>
                    <a:pt x="1125" y="837"/>
                  </a:cubicBezTo>
                  <a:cubicBezTo>
                    <a:pt x="942" y="807"/>
                    <a:pt x="882" y="625"/>
                    <a:pt x="882" y="473"/>
                  </a:cubicBezTo>
                  <a:cubicBezTo>
                    <a:pt x="882" y="351"/>
                    <a:pt x="912" y="169"/>
                    <a:pt x="882" y="47"/>
                  </a:cubicBezTo>
                  <a:cubicBezTo>
                    <a:pt x="608" y="47"/>
                    <a:pt x="365" y="77"/>
                    <a:pt x="182" y="290"/>
                  </a:cubicBezTo>
                  <a:cubicBezTo>
                    <a:pt x="152" y="351"/>
                    <a:pt x="152" y="412"/>
                    <a:pt x="122" y="473"/>
                  </a:cubicBezTo>
                  <a:cubicBezTo>
                    <a:pt x="0" y="898"/>
                    <a:pt x="152" y="1354"/>
                    <a:pt x="456" y="1628"/>
                  </a:cubicBezTo>
                  <a:cubicBezTo>
                    <a:pt x="680" y="1821"/>
                    <a:pt x="966" y="1912"/>
                    <a:pt x="1244" y="1912"/>
                  </a:cubicBezTo>
                  <a:cubicBezTo>
                    <a:pt x="1793" y="1912"/>
                    <a:pt x="2310" y="1555"/>
                    <a:pt x="2249" y="929"/>
                  </a:cubicBezTo>
                  <a:cubicBezTo>
                    <a:pt x="2249" y="716"/>
                    <a:pt x="2219" y="442"/>
                    <a:pt x="2067" y="260"/>
                  </a:cubicBezTo>
                  <a:cubicBezTo>
                    <a:pt x="1942" y="110"/>
                    <a:pt x="1735" y="1"/>
                    <a:pt x="1530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4396100" y="3811925"/>
              <a:ext cx="114775" cy="178600"/>
            </a:xfrm>
            <a:custGeom>
              <a:rect b="b" l="l" r="r" t="t"/>
              <a:pathLst>
                <a:path extrusionOk="0" h="7144" w="4591">
                  <a:moveTo>
                    <a:pt x="943" y="0"/>
                  </a:moveTo>
                  <a:cubicBezTo>
                    <a:pt x="943" y="0"/>
                    <a:pt x="1" y="2949"/>
                    <a:pt x="457" y="5229"/>
                  </a:cubicBezTo>
                  <a:cubicBezTo>
                    <a:pt x="703" y="6462"/>
                    <a:pt x="1617" y="7144"/>
                    <a:pt x="2482" y="7144"/>
                  </a:cubicBezTo>
                  <a:cubicBezTo>
                    <a:pt x="3214" y="7144"/>
                    <a:pt x="3911" y="6653"/>
                    <a:pt x="4135" y="5593"/>
                  </a:cubicBezTo>
                  <a:cubicBezTo>
                    <a:pt x="4590" y="3192"/>
                    <a:pt x="943" y="0"/>
                    <a:pt x="943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4416625" y="3874225"/>
              <a:ext cx="79050" cy="102200"/>
            </a:xfrm>
            <a:custGeom>
              <a:rect b="b" l="l" r="r" t="t"/>
              <a:pathLst>
                <a:path extrusionOk="0" h="4088" w="3162">
                  <a:moveTo>
                    <a:pt x="760" y="1"/>
                  </a:moveTo>
                  <a:cubicBezTo>
                    <a:pt x="760" y="1"/>
                    <a:pt x="0" y="1764"/>
                    <a:pt x="61" y="2554"/>
                  </a:cubicBezTo>
                  <a:cubicBezTo>
                    <a:pt x="93" y="3540"/>
                    <a:pt x="839" y="4087"/>
                    <a:pt x="1571" y="4087"/>
                  </a:cubicBezTo>
                  <a:cubicBezTo>
                    <a:pt x="2216" y="4087"/>
                    <a:pt x="2851" y="3662"/>
                    <a:pt x="2979" y="2737"/>
                  </a:cubicBezTo>
                  <a:cubicBezTo>
                    <a:pt x="3162" y="1186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4426500" y="3920700"/>
              <a:ext cx="59800" cy="49725"/>
            </a:xfrm>
            <a:custGeom>
              <a:rect b="b" l="l" r="r" t="t"/>
              <a:pathLst>
                <a:path extrusionOk="0" h="1989" w="2392">
                  <a:moveTo>
                    <a:pt x="1512" y="1"/>
                  </a:moveTo>
                  <a:cubicBezTo>
                    <a:pt x="1434" y="1"/>
                    <a:pt x="1356" y="18"/>
                    <a:pt x="1277" y="57"/>
                  </a:cubicBezTo>
                  <a:cubicBezTo>
                    <a:pt x="1247" y="57"/>
                    <a:pt x="1216" y="57"/>
                    <a:pt x="1216" y="87"/>
                  </a:cubicBezTo>
                  <a:cubicBezTo>
                    <a:pt x="1156" y="118"/>
                    <a:pt x="1216" y="209"/>
                    <a:pt x="1216" y="239"/>
                  </a:cubicBezTo>
                  <a:cubicBezTo>
                    <a:pt x="1247" y="391"/>
                    <a:pt x="1277" y="513"/>
                    <a:pt x="1277" y="634"/>
                  </a:cubicBezTo>
                  <a:cubicBezTo>
                    <a:pt x="1277" y="726"/>
                    <a:pt x="1156" y="878"/>
                    <a:pt x="1064" y="878"/>
                  </a:cubicBezTo>
                  <a:cubicBezTo>
                    <a:pt x="912" y="878"/>
                    <a:pt x="821" y="726"/>
                    <a:pt x="791" y="574"/>
                  </a:cubicBezTo>
                  <a:cubicBezTo>
                    <a:pt x="760" y="482"/>
                    <a:pt x="760" y="300"/>
                    <a:pt x="700" y="148"/>
                  </a:cubicBezTo>
                  <a:cubicBezTo>
                    <a:pt x="456" y="148"/>
                    <a:pt x="183" y="270"/>
                    <a:pt x="61" y="513"/>
                  </a:cubicBezTo>
                  <a:cubicBezTo>
                    <a:pt x="61" y="574"/>
                    <a:pt x="31" y="665"/>
                    <a:pt x="31" y="726"/>
                  </a:cubicBezTo>
                  <a:cubicBezTo>
                    <a:pt x="1" y="1151"/>
                    <a:pt x="183" y="1577"/>
                    <a:pt x="517" y="1789"/>
                  </a:cubicBezTo>
                  <a:cubicBezTo>
                    <a:pt x="719" y="1926"/>
                    <a:pt x="948" y="1989"/>
                    <a:pt x="1173" y="1989"/>
                  </a:cubicBezTo>
                  <a:cubicBezTo>
                    <a:pt x="1797" y="1989"/>
                    <a:pt x="2392" y="1509"/>
                    <a:pt x="2280" y="817"/>
                  </a:cubicBezTo>
                  <a:cubicBezTo>
                    <a:pt x="2219" y="574"/>
                    <a:pt x="2159" y="330"/>
                    <a:pt x="1976" y="178"/>
                  </a:cubicBezTo>
                  <a:cubicBezTo>
                    <a:pt x="1832" y="76"/>
                    <a:pt x="1674" y="1"/>
                    <a:pt x="151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4496400" y="3846125"/>
              <a:ext cx="115550" cy="178600"/>
            </a:xfrm>
            <a:custGeom>
              <a:rect b="b" l="l" r="r" t="t"/>
              <a:pathLst>
                <a:path extrusionOk="0" h="7144" w="4622">
                  <a:moveTo>
                    <a:pt x="974" y="0"/>
                  </a:moveTo>
                  <a:cubicBezTo>
                    <a:pt x="974" y="0"/>
                    <a:pt x="1" y="2949"/>
                    <a:pt x="457" y="5228"/>
                  </a:cubicBezTo>
                  <a:cubicBezTo>
                    <a:pt x="704" y="6462"/>
                    <a:pt x="1618" y="7144"/>
                    <a:pt x="2482" y="7144"/>
                  </a:cubicBezTo>
                  <a:cubicBezTo>
                    <a:pt x="3215" y="7144"/>
                    <a:pt x="3912" y="6653"/>
                    <a:pt x="4135" y="5593"/>
                  </a:cubicBezTo>
                  <a:cubicBezTo>
                    <a:pt x="4621" y="3222"/>
                    <a:pt x="974" y="0"/>
                    <a:pt x="974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4517700" y="3909950"/>
              <a:ext cx="79050" cy="102100"/>
            </a:xfrm>
            <a:custGeom>
              <a:rect b="b" l="l" r="r" t="t"/>
              <a:pathLst>
                <a:path extrusionOk="0" h="4084" w="3162">
                  <a:moveTo>
                    <a:pt x="760" y="1"/>
                  </a:moveTo>
                  <a:cubicBezTo>
                    <a:pt x="760" y="1"/>
                    <a:pt x="0" y="1733"/>
                    <a:pt x="30" y="2523"/>
                  </a:cubicBezTo>
                  <a:cubicBezTo>
                    <a:pt x="79" y="3528"/>
                    <a:pt x="836" y="4084"/>
                    <a:pt x="1570" y="4084"/>
                  </a:cubicBezTo>
                  <a:cubicBezTo>
                    <a:pt x="2212" y="4084"/>
                    <a:pt x="2835" y="3658"/>
                    <a:pt x="2948" y="2736"/>
                  </a:cubicBezTo>
                  <a:cubicBezTo>
                    <a:pt x="3161" y="1156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4526800" y="3955650"/>
              <a:ext cx="59275" cy="50025"/>
            </a:xfrm>
            <a:custGeom>
              <a:rect b="b" l="l" r="r" t="t"/>
              <a:pathLst>
                <a:path extrusionOk="0" h="2001" w="2371">
                  <a:moveTo>
                    <a:pt x="1528" y="1"/>
                  </a:moveTo>
                  <a:cubicBezTo>
                    <a:pt x="1452" y="1"/>
                    <a:pt x="1376" y="18"/>
                    <a:pt x="1308" y="57"/>
                  </a:cubicBezTo>
                  <a:cubicBezTo>
                    <a:pt x="1247" y="57"/>
                    <a:pt x="1217" y="57"/>
                    <a:pt x="1217" y="87"/>
                  </a:cubicBezTo>
                  <a:cubicBezTo>
                    <a:pt x="1186" y="148"/>
                    <a:pt x="1217" y="209"/>
                    <a:pt x="1217" y="239"/>
                  </a:cubicBezTo>
                  <a:cubicBezTo>
                    <a:pt x="1247" y="391"/>
                    <a:pt x="1308" y="513"/>
                    <a:pt x="1308" y="635"/>
                  </a:cubicBezTo>
                  <a:cubicBezTo>
                    <a:pt x="1308" y="756"/>
                    <a:pt x="1186" y="908"/>
                    <a:pt x="1065" y="908"/>
                  </a:cubicBezTo>
                  <a:cubicBezTo>
                    <a:pt x="913" y="908"/>
                    <a:pt x="852" y="726"/>
                    <a:pt x="791" y="604"/>
                  </a:cubicBezTo>
                  <a:cubicBezTo>
                    <a:pt x="761" y="483"/>
                    <a:pt x="761" y="331"/>
                    <a:pt x="730" y="179"/>
                  </a:cubicBezTo>
                  <a:cubicBezTo>
                    <a:pt x="457" y="179"/>
                    <a:pt x="214" y="270"/>
                    <a:pt x="92" y="513"/>
                  </a:cubicBezTo>
                  <a:cubicBezTo>
                    <a:pt x="92" y="604"/>
                    <a:pt x="62" y="665"/>
                    <a:pt x="62" y="726"/>
                  </a:cubicBezTo>
                  <a:cubicBezTo>
                    <a:pt x="1" y="1151"/>
                    <a:pt x="214" y="1577"/>
                    <a:pt x="548" y="1820"/>
                  </a:cubicBezTo>
                  <a:cubicBezTo>
                    <a:pt x="734" y="1944"/>
                    <a:pt x="946" y="2001"/>
                    <a:pt x="1157" y="2001"/>
                  </a:cubicBezTo>
                  <a:cubicBezTo>
                    <a:pt x="1771" y="2001"/>
                    <a:pt x="2371" y="1518"/>
                    <a:pt x="2280" y="817"/>
                  </a:cubicBezTo>
                  <a:cubicBezTo>
                    <a:pt x="2250" y="604"/>
                    <a:pt x="2159" y="331"/>
                    <a:pt x="1976" y="179"/>
                  </a:cubicBezTo>
                  <a:cubicBezTo>
                    <a:pt x="1853" y="76"/>
                    <a:pt x="1688" y="1"/>
                    <a:pt x="1528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4530600" y="3984425"/>
              <a:ext cx="115525" cy="170850"/>
            </a:xfrm>
            <a:custGeom>
              <a:rect b="b" l="l" r="r" t="t"/>
              <a:pathLst>
                <a:path extrusionOk="0" h="6834" w="4621">
                  <a:moveTo>
                    <a:pt x="457" y="0"/>
                  </a:moveTo>
                  <a:lnTo>
                    <a:pt x="457" y="0"/>
                  </a:lnTo>
                  <a:cubicBezTo>
                    <a:pt x="457" y="0"/>
                    <a:pt x="1" y="3101"/>
                    <a:pt x="821" y="5259"/>
                  </a:cubicBezTo>
                  <a:cubicBezTo>
                    <a:pt x="1203" y="6302"/>
                    <a:pt x="2047" y="6834"/>
                    <a:pt x="2830" y="6834"/>
                  </a:cubicBezTo>
                  <a:cubicBezTo>
                    <a:pt x="3668" y="6834"/>
                    <a:pt x="4436" y="6226"/>
                    <a:pt x="4499" y="4985"/>
                  </a:cubicBezTo>
                  <a:cubicBezTo>
                    <a:pt x="4621" y="2645"/>
                    <a:pt x="457" y="0"/>
                    <a:pt x="457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4557200" y="4044450"/>
              <a:ext cx="77200" cy="98025"/>
            </a:xfrm>
            <a:custGeom>
              <a:rect b="b" l="l" r="r" t="t"/>
              <a:pathLst>
                <a:path extrusionOk="0" h="3921" w="3088">
                  <a:moveTo>
                    <a:pt x="457" y="1"/>
                  </a:moveTo>
                  <a:cubicBezTo>
                    <a:pt x="457" y="1"/>
                    <a:pt x="1" y="1855"/>
                    <a:pt x="153" y="2615"/>
                  </a:cubicBezTo>
                  <a:cubicBezTo>
                    <a:pt x="341" y="3486"/>
                    <a:pt x="1030" y="3921"/>
                    <a:pt x="1688" y="3921"/>
                  </a:cubicBezTo>
                  <a:cubicBezTo>
                    <a:pt x="2407" y="3921"/>
                    <a:pt x="3088" y="3403"/>
                    <a:pt x="3040" y="2371"/>
                  </a:cubicBezTo>
                  <a:cubicBezTo>
                    <a:pt x="3010" y="791"/>
                    <a:pt x="457" y="1"/>
                    <a:pt x="457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4570875" y="4084700"/>
              <a:ext cx="60300" cy="52275"/>
            </a:xfrm>
            <a:custGeom>
              <a:rect b="b" l="l" r="r" t="t"/>
              <a:pathLst>
                <a:path extrusionOk="0" h="2091" w="2412">
                  <a:moveTo>
                    <a:pt x="1355" y="0"/>
                  </a:moveTo>
                  <a:cubicBezTo>
                    <a:pt x="1249" y="0"/>
                    <a:pt x="1145" y="26"/>
                    <a:pt x="1065" y="93"/>
                  </a:cubicBezTo>
                  <a:cubicBezTo>
                    <a:pt x="1065" y="153"/>
                    <a:pt x="1034" y="153"/>
                    <a:pt x="1034" y="184"/>
                  </a:cubicBezTo>
                  <a:cubicBezTo>
                    <a:pt x="1034" y="214"/>
                    <a:pt x="1034" y="305"/>
                    <a:pt x="1065" y="336"/>
                  </a:cubicBezTo>
                  <a:cubicBezTo>
                    <a:pt x="1125" y="457"/>
                    <a:pt x="1217" y="549"/>
                    <a:pt x="1217" y="670"/>
                  </a:cubicBezTo>
                  <a:cubicBezTo>
                    <a:pt x="1217" y="822"/>
                    <a:pt x="1125" y="944"/>
                    <a:pt x="1034" y="974"/>
                  </a:cubicBezTo>
                  <a:cubicBezTo>
                    <a:pt x="1018" y="978"/>
                    <a:pt x="1002" y="980"/>
                    <a:pt x="986" y="980"/>
                  </a:cubicBezTo>
                  <a:cubicBezTo>
                    <a:pt x="875" y="980"/>
                    <a:pt x="757" y="894"/>
                    <a:pt x="730" y="761"/>
                  </a:cubicBezTo>
                  <a:cubicBezTo>
                    <a:pt x="669" y="579"/>
                    <a:pt x="669" y="457"/>
                    <a:pt x="609" y="336"/>
                  </a:cubicBezTo>
                  <a:cubicBezTo>
                    <a:pt x="365" y="366"/>
                    <a:pt x="122" y="518"/>
                    <a:pt x="31" y="792"/>
                  </a:cubicBezTo>
                  <a:cubicBezTo>
                    <a:pt x="1" y="853"/>
                    <a:pt x="1" y="944"/>
                    <a:pt x="1" y="1005"/>
                  </a:cubicBezTo>
                  <a:cubicBezTo>
                    <a:pt x="1" y="1430"/>
                    <a:pt x="274" y="1856"/>
                    <a:pt x="639" y="2008"/>
                  </a:cubicBezTo>
                  <a:cubicBezTo>
                    <a:pt x="772" y="2064"/>
                    <a:pt x="912" y="2090"/>
                    <a:pt x="1052" y="2090"/>
                  </a:cubicBezTo>
                  <a:cubicBezTo>
                    <a:pt x="1740" y="2090"/>
                    <a:pt x="2412" y="1454"/>
                    <a:pt x="2159" y="670"/>
                  </a:cubicBezTo>
                  <a:cubicBezTo>
                    <a:pt x="2098" y="457"/>
                    <a:pt x="1946" y="245"/>
                    <a:pt x="1733" y="93"/>
                  </a:cubicBezTo>
                  <a:cubicBezTo>
                    <a:pt x="1631" y="42"/>
                    <a:pt x="1491" y="0"/>
                    <a:pt x="1355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4655225" y="4349175"/>
              <a:ext cx="105650" cy="171250"/>
            </a:xfrm>
            <a:custGeom>
              <a:rect b="b" l="l" r="r" t="t"/>
              <a:pathLst>
                <a:path extrusionOk="0" h="6850" w="4226">
                  <a:moveTo>
                    <a:pt x="183" y="0"/>
                  </a:moveTo>
                  <a:cubicBezTo>
                    <a:pt x="183" y="0"/>
                    <a:pt x="122" y="395"/>
                    <a:pt x="92" y="912"/>
                  </a:cubicBezTo>
                  <a:cubicBezTo>
                    <a:pt x="31" y="1003"/>
                    <a:pt x="31" y="1125"/>
                    <a:pt x="31" y="1216"/>
                  </a:cubicBezTo>
                  <a:lnTo>
                    <a:pt x="31" y="1581"/>
                  </a:lnTo>
                  <a:lnTo>
                    <a:pt x="31" y="1824"/>
                  </a:lnTo>
                  <a:cubicBezTo>
                    <a:pt x="1" y="2857"/>
                    <a:pt x="92" y="4195"/>
                    <a:pt x="487" y="5259"/>
                  </a:cubicBezTo>
                  <a:cubicBezTo>
                    <a:pt x="891" y="6313"/>
                    <a:pt x="1743" y="6850"/>
                    <a:pt x="2531" y="6850"/>
                  </a:cubicBezTo>
                  <a:cubicBezTo>
                    <a:pt x="3105" y="6850"/>
                    <a:pt x="3645" y="6565"/>
                    <a:pt x="3952" y="5988"/>
                  </a:cubicBezTo>
                  <a:cubicBezTo>
                    <a:pt x="3982" y="5867"/>
                    <a:pt x="4043" y="5775"/>
                    <a:pt x="4074" y="5684"/>
                  </a:cubicBezTo>
                  <a:cubicBezTo>
                    <a:pt x="4134" y="5471"/>
                    <a:pt x="4195" y="5259"/>
                    <a:pt x="4195" y="4985"/>
                  </a:cubicBezTo>
                  <a:cubicBezTo>
                    <a:pt x="4226" y="4468"/>
                    <a:pt x="4043" y="3921"/>
                    <a:pt x="3800" y="3435"/>
                  </a:cubicBezTo>
                  <a:cubicBezTo>
                    <a:pt x="3770" y="3344"/>
                    <a:pt x="3739" y="3313"/>
                    <a:pt x="3679" y="3252"/>
                  </a:cubicBezTo>
                  <a:cubicBezTo>
                    <a:pt x="3648" y="3131"/>
                    <a:pt x="3587" y="3040"/>
                    <a:pt x="3496" y="2949"/>
                  </a:cubicBezTo>
                  <a:cubicBezTo>
                    <a:pt x="3435" y="2857"/>
                    <a:pt x="3375" y="2797"/>
                    <a:pt x="3314" y="2705"/>
                  </a:cubicBezTo>
                  <a:cubicBezTo>
                    <a:pt x="3040" y="2371"/>
                    <a:pt x="2736" y="2067"/>
                    <a:pt x="2432" y="1763"/>
                  </a:cubicBezTo>
                  <a:cubicBezTo>
                    <a:pt x="2280" y="1611"/>
                    <a:pt x="2128" y="1459"/>
                    <a:pt x="1976" y="1338"/>
                  </a:cubicBezTo>
                  <a:cubicBezTo>
                    <a:pt x="1672" y="1064"/>
                    <a:pt x="1399" y="851"/>
                    <a:pt x="1156" y="669"/>
                  </a:cubicBezTo>
                  <a:cubicBezTo>
                    <a:pt x="1095" y="608"/>
                    <a:pt x="1064" y="608"/>
                    <a:pt x="1034" y="578"/>
                  </a:cubicBezTo>
                  <a:lnTo>
                    <a:pt x="700" y="365"/>
                  </a:lnTo>
                  <a:cubicBezTo>
                    <a:pt x="578" y="274"/>
                    <a:pt x="487" y="213"/>
                    <a:pt x="426" y="152"/>
                  </a:cubicBezTo>
                  <a:cubicBezTo>
                    <a:pt x="274" y="6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4674225" y="4408450"/>
              <a:ext cx="77225" cy="97650"/>
            </a:xfrm>
            <a:custGeom>
              <a:rect b="b" l="l" r="r" t="t"/>
              <a:pathLst>
                <a:path extrusionOk="0" h="3906" w="3089">
                  <a:moveTo>
                    <a:pt x="456" y="0"/>
                  </a:moveTo>
                  <a:cubicBezTo>
                    <a:pt x="456" y="0"/>
                    <a:pt x="1" y="1854"/>
                    <a:pt x="152" y="2614"/>
                  </a:cubicBezTo>
                  <a:cubicBezTo>
                    <a:pt x="340" y="3479"/>
                    <a:pt x="1019" y="3906"/>
                    <a:pt x="1672" y="3906"/>
                  </a:cubicBezTo>
                  <a:cubicBezTo>
                    <a:pt x="2396" y="3906"/>
                    <a:pt x="3088" y="3380"/>
                    <a:pt x="3040" y="2340"/>
                  </a:cubicBezTo>
                  <a:cubicBezTo>
                    <a:pt x="3010" y="790"/>
                    <a:pt x="456" y="0"/>
                    <a:pt x="456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4687900" y="4448425"/>
              <a:ext cx="60925" cy="52525"/>
            </a:xfrm>
            <a:custGeom>
              <a:rect b="b" l="l" r="r" t="t"/>
              <a:pathLst>
                <a:path extrusionOk="0" h="2101" w="2437">
                  <a:moveTo>
                    <a:pt x="1379" y="0"/>
                  </a:moveTo>
                  <a:cubicBezTo>
                    <a:pt x="1264" y="0"/>
                    <a:pt x="1151" y="31"/>
                    <a:pt x="1064" y="103"/>
                  </a:cubicBezTo>
                  <a:cubicBezTo>
                    <a:pt x="1064" y="134"/>
                    <a:pt x="1004" y="134"/>
                    <a:pt x="1004" y="194"/>
                  </a:cubicBezTo>
                  <a:cubicBezTo>
                    <a:pt x="1004" y="225"/>
                    <a:pt x="1004" y="286"/>
                    <a:pt x="1064" y="346"/>
                  </a:cubicBezTo>
                  <a:cubicBezTo>
                    <a:pt x="1125" y="438"/>
                    <a:pt x="1216" y="559"/>
                    <a:pt x="1216" y="681"/>
                  </a:cubicBezTo>
                  <a:cubicBezTo>
                    <a:pt x="1216" y="833"/>
                    <a:pt x="1125" y="954"/>
                    <a:pt x="1004" y="985"/>
                  </a:cubicBezTo>
                  <a:cubicBezTo>
                    <a:pt x="994" y="988"/>
                    <a:pt x="984" y="989"/>
                    <a:pt x="973" y="989"/>
                  </a:cubicBezTo>
                  <a:cubicBezTo>
                    <a:pt x="882" y="989"/>
                    <a:pt x="754" y="878"/>
                    <a:pt x="700" y="741"/>
                  </a:cubicBezTo>
                  <a:cubicBezTo>
                    <a:pt x="669" y="589"/>
                    <a:pt x="669" y="438"/>
                    <a:pt x="609" y="346"/>
                  </a:cubicBezTo>
                  <a:cubicBezTo>
                    <a:pt x="365" y="377"/>
                    <a:pt x="92" y="529"/>
                    <a:pt x="31" y="802"/>
                  </a:cubicBezTo>
                  <a:cubicBezTo>
                    <a:pt x="1" y="863"/>
                    <a:pt x="1" y="954"/>
                    <a:pt x="1" y="1015"/>
                  </a:cubicBezTo>
                  <a:cubicBezTo>
                    <a:pt x="1" y="1441"/>
                    <a:pt x="244" y="1866"/>
                    <a:pt x="639" y="2018"/>
                  </a:cubicBezTo>
                  <a:cubicBezTo>
                    <a:pt x="772" y="2074"/>
                    <a:pt x="913" y="2101"/>
                    <a:pt x="1054" y="2101"/>
                  </a:cubicBezTo>
                  <a:cubicBezTo>
                    <a:pt x="1748" y="2101"/>
                    <a:pt x="2437" y="1464"/>
                    <a:pt x="2159" y="681"/>
                  </a:cubicBezTo>
                  <a:cubicBezTo>
                    <a:pt x="2068" y="438"/>
                    <a:pt x="1916" y="255"/>
                    <a:pt x="1733" y="103"/>
                  </a:cubicBezTo>
                  <a:cubicBezTo>
                    <a:pt x="1637" y="39"/>
                    <a:pt x="1507" y="0"/>
                    <a:pt x="1379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4627125" y="4014050"/>
              <a:ext cx="114000" cy="170850"/>
            </a:xfrm>
            <a:custGeom>
              <a:rect b="b" l="l" r="r" t="t"/>
              <a:pathLst>
                <a:path extrusionOk="0" h="6834" w="4560">
                  <a:moveTo>
                    <a:pt x="456" y="1"/>
                  </a:moveTo>
                  <a:cubicBezTo>
                    <a:pt x="456" y="1"/>
                    <a:pt x="0" y="3071"/>
                    <a:pt x="790" y="5259"/>
                  </a:cubicBezTo>
                  <a:cubicBezTo>
                    <a:pt x="1172" y="6302"/>
                    <a:pt x="2016" y="6834"/>
                    <a:pt x="2799" y="6834"/>
                  </a:cubicBezTo>
                  <a:cubicBezTo>
                    <a:pt x="3637" y="6834"/>
                    <a:pt x="4405" y="6226"/>
                    <a:pt x="4468" y="4986"/>
                  </a:cubicBezTo>
                  <a:cubicBezTo>
                    <a:pt x="4559" y="2615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4653700" y="4074075"/>
              <a:ext cx="76825" cy="97675"/>
            </a:xfrm>
            <a:custGeom>
              <a:rect b="b" l="l" r="r" t="t"/>
              <a:pathLst>
                <a:path extrusionOk="0" h="3907" w="3073">
                  <a:moveTo>
                    <a:pt x="457" y="1"/>
                  </a:moveTo>
                  <a:cubicBezTo>
                    <a:pt x="457" y="1"/>
                    <a:pt x="1" y="1855"/>
                    <a:pt x="153" y="2615"/>
                  </a:cubicBezTo>
                  <a:cubicBezTo>
                    <a:pt x="326" y="3479"/>
                    <a:pt x="997" y="3907"/>
                    <a:pt x="1649" y="3907"/>
                  </a:cubicBezTo>
                  <a:cubicBezTo>
                    <a:pt x="2373" y="3907"/>
                    <a:pt x="3072" y="3381"/>
                    <a:pt x="3040" y="2341"/>
                  </a:cubicBezTo>
                  <a:cubicBezTo>
                    <a:pt x="2980" y="791"/>
                    <a:pt x="457" y="1"/>
                    <a:pt x="457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4665875" y="4114075"/>
              <a:ext cx="60875" cy="52575"/>
            </a:xfrm>
            <a:custGeom>
              <a:rect b="b" l="l" r="r" t="t"/>
              <a:pathLst>
                <a:path extrusionOk="0" h="2103" w="2435">
                  <a:moveTo>
                    <a:pt x="1378" y="0"/>
                  </a:moveTo>
                  <a:cubicBezTo>
                    <a:pt x="1263" y="0"/>
                    <a:pt x="1150" y="31"/>
                    <a:pt x="1064" y="103"/>
                  </a:cubicBezTo>
                  <a:cubicBezTo>
                    <a:pt x="1064" y="134"/>
                    <a:pt x="1034" y="134"/>
                    <a:pt x="1034" y="194"/>
                  </a:cubicBezTo>
                  <a:cubicBezTo>
                    <a:pt x="1034" y="225"/>
                    <a:pt x="1034" y="285"/>
                    <a:pt x="1064" y="346"/>
                  </a:cubicBezTo>
                  <a:cubicBezTo>
                    <a:pt x="1125" y="437"/>
                    <a:pt x="1216" y="559"/>
                    <a:pt x="1216" y="681"/>
                  </a:cubicBezTo>
                  <a:cubicBezTo>
                    <a:pt x="1216" y="833"/>
                    <a:pt x="1125" y="954"/>
                    <a:pt x="1034" y="985"/>
                  </a:cubicBezTo>
                  <a:cubicBezTo>
                    <a:pt x="1021" y="988"/>
                    <a:pt x="1008" y="989"/>
                    <a:pt x="995" y="989"/>
                  </a:cubicBezTo>
                  <a:cubicBezTo>
                    <a:pt x="882" y="989"/>
                    <a:pt x="757" y="878"/>
                    <a:pt x="730" y="741"/>
                  </a:cubicBezTo>
                  <a:cubicBezTo>
                    <a:pt x="669" y="589"/>
                    <a:pt x="669" y="437"/>
                    <a:pt x="608" y="346"/>
                  </a:cubicBezTo>
                  <a:cubicBezTo>
                    <a:pt x="365" y="377"/>
                    <a:pt x="122" y="529"/>
                    <a:pt x="31" y="802"/>
                  </a:cubicBezTo>
                  <a:cubicBezTo>
                    <a:pt x="0" y="863"/>
                    <a:pt x="0" y="954"/>
                    <a:pt x="0" y="1015"/>
                  </a:cubicBezTo>
                  <a:cubicBezTo>
                    <a:pt x="0" y="1441"/>
                    <a:pt x="274" y="1866"/>
                    <a:pt x="638" y="2018"/>
                  </a:cubicBezTo>
                  <a:cubicBezTo>
                    <a:pt x="775" y="2076"/>
                    <a:pt x="920" y="2103"/>
                    <a:pt x="1064" y="2103"/>
                  </a:cubicBezTo>
                  <a:cubicBezTo>
                    <a:pt x="1755" y="2103"/>
                    <a:pt x="2435" y="1485"/>
                    <a:pt x="2158" y="681"/>
                  </a:cubicBezTo>
                  <a:cubicBezTo>
                    <a:pt x="2097" y="437"/>
                    <a:pt x="1945" y="255"/>
                    <a:pt x="1733" y="103"/>
                  </a:cubicBezTo>
                  <a:cubicBezTo>
                    <a:pt x="1637" y="39"/>
                    <a:pt x="1506" y="0"/>
                    <a:pt x="1378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4733500" y="4087000"/>
              <a:ext cx="114775" cy="170850"/>
            </a:xfrm>
            <a:custGeom>
              <a:rect b="b" l="l" r="r" t="t"/>
              <a:pathLst>
                <a:path extrusionOk="0" h="6834" w="4591">
                  <a:moveTo>
                    <a:pt x="456" y="1"/>
                  </a:moveTo>
                  <a:lnTo>
                    <a:pt x="456" y="1"/>
                  </a:lnTo>
                  <a:cubicBezTo>
                    <a:pt x="456" y="1"/>
                    <a:pt x="0" y="3101"/>
                    <a:pt x="791" y="5259"/>
                  </a:cubicBezTo>
                  <a:cubicBezTo>
                    <a:pt x="1173" y="6302"/>
                    <a:pt x="2016" y="6834"/>
                    <a:pt x="2800" y="6834"/>
                  </a:cubicBezTo>
                  <a:cubicBezTo>
                    <a:pt x="3637" y="6834"/>
                    <a:pt x="4406" y="6226"/>
                    <a:pt x="4469" y="4986"/>
                  </a:cubicBezTo>
                  <a:cubicBezTo>
                    <a:pt x="4590" y="2584"/>
                    <a:pt x="457" y="1"/>
                    <a:pt x="456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4760100" y="4146275"/>
              <a:ext cx="76450" cy="97675"/>
            </a:xfrm>
            <a:custGeom>
              <a:rect b="b" l="l" r="r" t="t"/>
              <a:pathLst>
                <a:path extrusionOk="0" h="3907" w="3058">
                  <a:moveTo>
                    <a:pt x="456" y="1"/>
                  </a:moveTo>
                  <a:cubicBezTo>
                    <a:pt x="456" y="1"/>
                    <a:pt x="0" y="1855"/>
                    <a:pt x="152" y="2615"/>
                  </a:cubicBezTo>
                  <a:cubicBezTo>
                    <a:pt x="325" y="3479"/>
                    <a:pt x="997" y="3906"/>
                    <a:pt x="1645" y="3906"/>
                  </a:cubicBezTo>
                  <a:cubicBezTo>
                    <a:pt x="2365" y="3906"/>
                    <a:pt x="3057" y="3380"/>
                    <a:pt x="3009" y="2341"/>
                  </a:cubicBezTo>
                  <a:cubicBezTo>
                    <a:pt x="2979" y="79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4773000" y="4186250"/>
              <a:ext cx="60275" cy="52600"/>
            </a:xfrm>
            <a:custGeom>
              <a:rect b="b" l="l" r="r" t="t"/>
              <a:pathLst>
                <a:path extrusionOk="0" h="2104" w="2411">
                  <a:moveTo>
                    <a:pt x="1382" y="1"/>
                  </a:moveTo>
                  <a:cubicBezTo>
                    <a:pt x="1264" y="1"/>
                    <a:pt x="1151" y="32"/>
                    <a:pt x="1065" y="104"/>
                  </a:cubicBezTo>
                  <a:cubicBezTo>
                    <a:pt x="1065" y="134"/>
                    <a:pt x="1034" y="134"/>
                    <a:pt x="1034" y="195"/>
                  </a:cubicBezTo>
                  <a:cubicBezTo>
                    <a:pt x="1034" y="225"/>
                    <a:pt x="1034" y="286"/>
                    <a:pt x="1065" y="347"/>
                  </a:cubicBezTo>
                  <a:cubicBezTo>
                    <a:pt x="1156" y="438"/>
                    <a:pt x="1217" y="560"/>
                    <a:pt x="1217" y="681"/>
                  </a:cubicBezTo>
                  <a:cubicBezTo>
                    <a:pt x="1217" y="833"/>
                    <a:pt x="1156" y="955"/>
                    <a:pt x="1034" y="985"/>
                  </a:cubicBezTo>
                  <a:cubicBezTo>
                    <a:pt x="1022" y="988"/>
                    <a:pt x="1009" y="990"/>
                    <a:pt x="996" y="990"/>
                  </a:cubicBezTo>
                  <a:cubicBezTo>
                    <a:pt x="882" y="990"/>
                    <a:pt x="758" y="878"/>
                    <a:pt x="730" y="742"/>
                  </a:cubicBezTo>
                  <a:cubicBezTo>
                    <a:pt x="700" y="590"/>
                    <a:pt x="700" y="438"/>
                    <a:pt x="609" y="316"/>
                  </a:cubicBezTo>
                  <a:cubicBezTo>
                    <a:pt x="396" y="377"/>
                    <a:pt x="123" y="529"/>
                    <a:pt x="31" y="772"/>
                  </a:cubicBezTo>
                  <a:cubicBezTo>
                    <a:pt x="1" y="864"/>
                    <a:pt x="1" y="955"/>
                    <a:pt x="1" y="1016"/>
                  </a:cubicBezTo>
                  <a:cubicBezTo>
                    <a:pt x="1" y="1441"/>
                    <a:pt x="275" y="1867"/>
                    <a:pt x="639" y="2019"/>
                  </a:cubicBezTo>
                  <a:cubicBezTo>
                    <a:pt x="781" y="2076"/>
                    <a:pt x="928" y="2103"/>
                    <a:pt x="1073" y="2103"/>
                  </a:cubicBezTo>
                  <a:cubicBezTo>
                    <a:pt x="1767" y="2103"/>
                    <a:pt x="2411" y="1486"/>
                    <a:pt x="2159" y="681"/>
                  </a:cubicBezTo>
                  <a:cubicBezTo>
                    <a:pt x="2098" y="438"/>
                    <a:pt x="1946" y="256"/>
                    <a:pt x="1764" y="104"/>
                  </a:cubicBezTo>
                  <a:cubicBezTo>
                    <a:pt x="1652" y="40"/>
                    <a:pt x="1514" y="1"/>
                    <a:pt x="138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4497925" y="4100675"/>
              <a:ext cx="104900" cy="169925"/>
            </a:xfrm>
            <a:custGeom>
              <a:rect b="b" l="l" r="r" t="t"/>
              <a:pathLst>
                <a:path extrusionOk="0" h="6797" w="4196">
                  <a:moveTo>
                    <a:pt x="183" y="1"/>
                  </a:moveTo>
                  <a:cubicBezTo>
                    <a:pt x="183" y="1"/>
                    <a:pt x="153" y="31"/>
                    <a:pt x="153" y="92"/>
                  </a:cubicBezTo>
                  <a:cubicBezTo>
                    <a:pt x="92" y="153"/>
                    <a:pt x="92" y="214"/>
                    <a:pt x="92" y="335"/>
                  </a:cubicBezTo>
                  <a:cubicBezTo>
                    <a:pt x="92" y="487"/>
                    <a:pt x="62" y="639"/>
                    <a:pt x="62" y="852"/>
                  </a:cubicBezTo>
                  <a:cubicBezTo>
                    <a:pt x="31" y="1369"/>
                    <a:pt x="1" y="2007"/>
                    <a:pt x="31" y="2676"/>
                  </a:cubicBezTo>
                  <a:cubicBezTo>
                    <a:pt x="62" y="3527"/>
                    <a:pt x="183" y="4439"/>
                    <a:pt x="487" y="5229"/>
                  </a:cubicBezTo>
                  <a:cubicBezTo>
                    <a:pt x="872" y="6274"/>
                    <a:pt x="1705" y="6796"/>
                    <a:pt x="2490" y="6796"/>
                  </a:cubicBezTo>
                  <a:cubicBezTo>
                    <a:pt x="2573" y="6796"/>
                    <a:pt x="2655" y="6791"/>
                    <a:pt x="2736" y="6779"/>
                  </a:cubicBezTo>
                  <a:cubicBezTo>
                    <a:pt x="3040" y="6749"/>
                    <a:pt x="3344" y="6657"/>
                    <a:pt x="3557" y="6414"/>
                  </a:cubicBezTo>
                  <a:cubicBezTo>
                    <a:pt x="3861" y="6110"/>
                    <a:pt x="4104" y="5685"/>
                    <a:pt x="4135" y="5138"/>
                  </a:cubicBezTo>
                  <a:lnTo>
                    <a:pt x="4135" y="4986"/>
                  </a:lnTo>
                  <a:cubicBezTo>
                    <a:pt x="4195" y="3314"/>
                    <a:pt x="2189" y="1521"/>
                    <a:pt x="1034" y="639"/>
                  </a:cubicBezTo>
                  <a:cubicBezTo>
                    <a:pt x="913" y="518"/>
                    <a:pt x="700" y="396"/>
                    <a:pt x="578" y="305"/>
                  </a:cubicBezTo>
                  <a:cubicBezTo>
                    <a:pt x="487" y="214"/>
                    <a:pt x="396" y="153"/>
                    <a:pt x="335" y="92"/>
                  </a:cubicBezTo>
                  <a:cubicBezTo>
                    <a:pt x="213" y="31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4515400" y="4159200"/>
              <a:ext cx="77225" cy="98425"/>
            </a:xfrm>
            <a:custGeom>
              <a:rect b="b" l="l" r="r" t="t"/>
              <a:pathLst>
                <a:path extrusionOk="0" h="3937" w="3089">
                  <a:moveTo>
                    <a:pt x="457" y="0"/>
                  </a:moveTo>
                  <a:cubicBezTo>
                    <a:pt x="457" y="0"/>
                    <a:pt x="1" y="1885"/>
                    <a:pt x="153" y="2645"/>
                  </a:cubicBezTo>
                  <a:cubicBezTo>
                    <a:pt x="340" y="3509"/>
                    <a:pt x="1019" y="3937"/>
                    <a:pt x="1672" y="3937"/>
                  </a:cubicBezTo>
                  <a:cubicBezTo>
                    <a:pt x="2396" y="3937"/>
                    <a:pt x="3088" y="3410"/>
                    <a:pt x="3040" y="2371"/>
                  </a:cubicBezTo>
                  <a:cubicBezTo>
                    <a:pt x="3010" y="821"/>
                    <a:pt x="457" y="0"/>
                    <a:pt x="457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4529075" y="4199925"/>
              <a:ext cx="60250" cy="51900"/>
            </a:xfrm>
            <a:custGeom>
              <a:rect b="b" l="l" r="r" t="t"/>
              <a:pathLst>
                <a:path extrusionOk="0" h="2076" w="2410">
                  <a:moveTo>
                    <a:pt x="1379" y="1"/>
                  </a:moveTo>
                  <a:cubicBezTo>
                    <a:pt x="1264" y="1"/>
                    <a:pt x="1151" y="32"/>
                    <a:pt x="1065" y="104"/>
                  </a:cubicBezTo>
                  <a:cubicBezTo>
                    <a:pt x="1065" y="134"/>
                    <a:pt x="1034" y="134"/>
                    <a:pt x="1034" y="165"/>
                  </a:cubicBezTo>
                  <a:cubicBezTo>
                    <a:pt x="1034" y="195"/>
                    <a:pt x="1034" y="286"/>
                    <a:pt x="1065" y="317"/>
                  </a:cubicBezTo>
                  <a:cubicBezTo>
                    <a:pt x="1126" y="438"/>
                    <a:pt x="1217" y="560"/>
                    <a:pt x="1217" y="651"/>
                  </a:cubicBezTo>
                  <a:cubicBezTo>
                    <a:pt x="1217" y="803"/>
                    <a:pt x="1126" y="924"/>
                    <a:pt x="1034" y="955"/>
                  </a:cubicBezTo>
                  <a:cubicBezTo>
                    <a:pt x="1012" y="966"/>
                    <a:pt x="990" y="971"/>
                    <a:pt x="967" y="971"/>
                  </a:cubicBezTo>
                  <a:cubicBezTo>
                    <a:pt x="862" y="971"/>
                    <a:pt x="755" y="867"/>
                    <a:pt x="730" y="742"/>
                  </a:cubicBezTo>
                  <a:cubicBezTo>
                    <a:pt x="670" y="590"/>
                    <a:pt x="670" y="438"/>
                    <a:pt x="609" y="317"/>
                  </a:cubicBezTo>
                  <a:cubicBezTo>
                    <a:pt x="366" y="347"/>
                    <a:pt x="123" y="499"/>
                    <a:pt x="31" y="773"/>
                  </a:cubicBezTo>
                  <a:cubicBezTo>
                    <a:pt x="1" y="864"/>
                    <a:pt x="1" y="924"/>
                    <a:pt x="1" y="1016"/>
                  </a:cubicBezTo>
                  <a:cubicBezTo>
                    <a:pt x="1" y="1411"/>
                    <a:pt x="275" y="1836"/>
                    <a:pt x="639" y="1988"/>
                  </a:cubicBezTo>
                  <a:cubicBezTo>
                    <a:pt x="779" y="2048"/>
                    <a:pt x="927" y="2075"/>
                    <a:pt x="1073" y="2075"/>
                  </a:cubicBezTo>
                  <a:cubicBezTo>
                    <a:pt x="1754" y="2075"/>
                    <a:pt x="2409" y="1476"/>
                    <a:pt x="2159" y="651"/>
                  </a:cubicBezTo>
                  <a:cubicBezTo>
                    <a:pt x="2098" y="438"/>
                    <a:pt x="1946" y="256"/>
                    <a:pt x="1733" y="104"/>
                  </a:cubicBezTo>
                  <a:cubicBezTo>
                    <a:pt x="1637" y="40"/>
                    <a:pt x="1507" y="1"/>
                    <a:pt x="1379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4726650" y="3590800"/>
              <a:ext cx="114025" cy="182500"/>
            </a:xfrm>
            <a:custGeom>
              <a:rect b="b" l="l" r="r" t="t"/>
              <a:pathLst>
                <a:path extrusionOk="0" h="7300" w="4561">
                  <a:moveTo>
                    <a:pt x="1338" y="0"/>
                  </a:moveTo>
                  <a:cubicBezTo>
                    <a:pt x="1338" y="0"/>
                    <a:pt x="1" y="2797"/>
                    <a:pt x="153" y="5107"/>
                  </a:cubicBezTo>
                  <a:cubicBezTo>
                    <a:pt x="241" y="6472"/>
                    <a:pt x="1178" y="7300"/>
                    <a:pt x="2106" y="7300"/>
                  </a:cubicBezTo>
                  <a:cubicBezTo>
                    <a:pt x="2769" y="7300"/>
                    <a:pt x="3428" y="6877"/>
                    <a:pt x="3770" y="5928"/>
                  </a:cubicBezTo>
                  <a:cubicBezTo>
                    <a:pt x="4560" y="3678"/>
                    <a:pt x="1338" y="0"/>
                    <a:pt x="1338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4739225" y="3655375"/>
              <a:ext cx="83975" cy="104075"/>
            </a:xfrm>
            <a:custGeom>
              <a:rect b="b" l="l" r="r" t="t"/>
              <a:pathLst>
                <a:path extrusionOk="0" h="4163" w="3359">
                  <a:moveTo>
                    <a:pt x="1170" y="1"/>
                  </a:moveTo>
                  <a:cubicBezTo>
                    <a:pt x="1170" y="1"/>
                    <a:pt x="167" y="1612"/>
                    <a:pt x="106" y="2402"/>
                  </a:cubicBezTo>
                  <a:cubicBezTo>
                    <a:pt x="0" y="3490"/>
                    <a:pt x="787" y="4163"/>
                    <a:pt x="1575" y="4163"/>
                  </a:cubicBezTo>
                  <a:cubicBezTo>
                    <a:pt x="2153" y="4163"/>
                    <a:pt x="2732" y="3802"/>
                    <a:pt x="2963" y="2980"/>
                  </a:cubicBezTo>
                  <a:cubicBezTo>
                    <a:pt x="3358" y="1460"/>
                    <a:pt x="1170" y="1"/>
                    <a:pt x="117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4748700" y="3705725"/>
              <a:ext cx="57275" cy="47300"/>
            </a:xfrm>
            <a:custGeom>
              <a:rect b="b" l="l" r="r" t="t"/>
              <a:pathLst>
                <a:path extrusionOk="0" h="1892" w="2291">
                  <a:moveTo>
                    <a:pt x="1567" y="1"/>
                  </a:moveTo>
                  <a:cubicBezTo>
                    <a:pt x="1509" y="1"/>
                    <a:pt x="1452" y="8"/>
                    <a:pt x="1399" y="24"/>
                  </a:cubicBezTo>
                  <a:cubicBezTo>
                    <a:pt x="1368" y="24"/>
                    <a:pt x="1307" y="24"/>
                    <a:pt x="1307" y="54"/>
                  </a:cubicBezTo>
                  <a:cubicBezTo>
                    <a:pt x="1277" y="84"/>
                    <a:pt x="1307" y="175"/>
                    <a:pt x="1307" y="206"/>
                  </a:cubicBezTo>
                  <a:cubicBezTo>
                    <a:pt x="1368" y="327"/>
                    <a:pt x="1399" y="479"/>
                    <a:pt x="1368" y="601"/>
                  </a:cubicBezTo>
                  <a:cubicBezTo>
                    <a:pt x="1307" y="723"/>
                    <a:pt x="1216" y="814"/>
                    <a:pt x="1095" y="814"/>
                  </a:cubicBezTo>
                  <a:cubicBezTo>
                    <a:pt x="943" y="783"/>
                    <a:pt x="851" y="631"/>
                    <a:pt x="851" y="479"/>
                  </a:cubicBezTo>
                  <a:cubicBezTo>
                    <a:pt x="851" y="327"/>
                    <a:pt x="912" y="175"/>
                    <a:pt x="851" y="24"/>
                  </a:cubicBezTo>
                  <a:cubicBezTo>
                    <a:pt x="814" y="19"/>
                    <a:pt x="775" y="16"/>
                    <a:pt x="737" y="16"/>
                  </a:cubicBezTo>
                  <a:cubicBezTo>
                    <a:pt x="526" y="16"/>
                    <a:pt x="311" y="92"/>
                    <a:pt x="183" y="297"/>
                  </a:cubicBezTo>
                  <a:cubicBezTo>
                    <a:pt x="152" y="327"/>
                    <a:pt x="91" y="419"/>
                    <a:pt x="91" y="479"/>
                  </a:cubicBezTo>
                  <a:cubicBezTo>
                    <a:pt x="0" y="905"/>
                    <a:pt x="152" y="1361"/>
                    <a:pt x="456" y="1634"/>
                  </a:cubicBezTo>
                  <a:cubicBezTo>
                    <a:pt x="661" y="1810"/>
                    <a:pt x="925" y="1892"/>
                    <a:pt x="1187" y="1892"/>
                  </a:cubicBezTo>
                  <a:cubicBezTo>
                    <a:pt x="1743" y="1892"/>
                    <a:pt x="2291" y="1525"/>
                    <a:pt x="2250" y="905"/>
                  </a:cubicBezTo>
                  <a:cubicBezTo>
                    <a:pt x="2250" y="631"/>
                    <a:pt x="2189" y="388"/>
                    <a:pt x="2037" y="206"/>
                  </a:cubicBezTo>
                  <a:cubicBezTo>
                    <a:pt x="1923" y="69"/>
                    <a:pt x="1740" y="1"/>
                    <a:pt x="156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4677275" y="3720750"/>
              <a:ext cx="115525" cy="175500"/>
            </a:xfrm>
            <a:custGeom>
              <a:rect b="b" l="l" r="r" t="t"/>
              <a:pathLst>
                <a:path extrusionOk="0" h="7020" w="4621">
                  <a:moveTo>
                    <a:pt x="760" y="0"/>
                  </a:moveTo>
                  <a:cubicBezTo>
                    <a:pt x="760" y="0"/>
                    <a:pt x="0" y="3040"/>
                    <a:pt x="608" y="5228"/>
                  </a:cubicBezTo>
                  <a:cubicBezTo>
                    <a:pt x="923" y="6393"/>
                    <a:pt x="1808" y="7020"/>
                    <a:pt x="2636" y="7020"/>
                  </a:cubicBezTo>
                  <a:cubicBezTo>
                    <a:pt x="3406" y="7020"/>
                    <a:pt x="4125" y="6477"/>
                    <a:pt x="4286" y="5319"/>
                  </a:cubicBezTo>
                  <a:cubicBezTo>
                    <a:pt x="4620" y="2948"/>
                    <a:pt x="760" y="0"/>
                    <a:pt x="760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4700825" y="3782300"/>
              <a:ext cx="78300" cy="100525"/>
            </a:xfrm>
            <a:custGeom>
              <a:rect b="b" l="l" r="r" t="t"/>
              <a:pathLst>
                <a:path extrusionOk="0" h="4021" w="3132">
                  <a:moveTo>
                    <a:pt x="639" y="0"/>
                  </a:moveTo>
                  <a:cubicBezTo>
                    <a:pt x="639" y="0"/>
                    <a:pt x="0" y="1793"/>
                    <a:pt x="122" y="2584"/>
                  </a:cubicBezTo>
                  <a:cubicBezTo>
                    <a:pt x="215" y="3525"/>
                    <a:pt x="927" y="4020"/>
                    <a:pt x="1625" y="4020"/>
                  </a:cubicBezTo>
                  <a:cubicBezTo>
                    <a:pt x="2302" y="4020"/>
                    <a:pt x="2965" y="3556"/>
                    <a:pt x="3040" y="2584"/>
                  </a:cubicBezTo>
                  <a:cubicBezTo>
                    <a:pt x="3131" y="1034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4711450" y="3827350"/>
              <a:ext cx="60050" cy="49625"/>
            </a:xfrm>
            <a:custGeom>
              <a:rect b="b" l="l" r="r" t="t"/>
              <a:pathLst>
                <a:path extrusionOk="0" h="1985" w="2402">
                  <a:moveTo>
                    <a:pt x="1423" y="1"/>
                  </a:moveTo>
                  <a:cubicBezTo>
                    <a:pt x="1328" y="1"/>
                    <a:pt x="1236" y="18"/>
                    <a:pt x="1156" y="52"/>
                  </a:cubicBezTo>
                  <a:cubicBezTo>
                    <a:pt x="1126" y="113"/>
                    <a:pt x="1095" y="113"/>
                    <a:pt x="1095" y="143"/>
                  </a:cubicBezTo>
                  <a:cubicBezTo>
                    <a:pt x="1095" y="174"/>
                    <a:pt x="1095" y="265"/>
                    <a:pt x="1126" y="295"/>
                  </a:cubicBezTo>
                  <a:cubicBezTo>
                    <a:pt x="1186" y="417"/>
                    <a:pt x="1247" y="508"/>
                    <a:pt x="1247" y="630"/>
                  </a:cubicBezTo>
                  <a:cubicBezTo>
                    <a:pt x="1247" y="751"/>
                    <a:pt x="1186" y="903"/>
                    <a:pt x="1065" y="903"/>
                  </a:cubicBezTo>
                  <a:cubicBezTo>
                    <a:pt x="1052" y="906"/>
                    <a:pt x="1039" y="907"/>
                    <a:pt x="1026" y="907"/>
                  </a:cubicBezTo>
                  <a:cubicBezTo>
                    <a:pt x="892" y="907"/>
                    <a:pt x="789" y="768"/>
                    <a:pt x="761" y="630"/>
                  </a:cubicBezTo>
                  <a:cubicBezTo>
                    <a:pt x="730" y="508"/>
                    <a:pt x="761" y="326"/>
                    <a:pt x="670" y="204"/>
                  </a:cubicBezTo>
                  <a:cubicBezTo>
                    <a:pt x="457" y="204"/>
                    <a:pt x="153" y="356"/>
                    <a:pt x="62" y="599"/>
                  </a:cubicBezTo>
                  <a:cubicBezTo>
                    <a:pt x="31" y="660"/>
                    <a:pt x="31" y="751"/>
                    <a:pt x="31" y="812"/>
                  </a:cubicBezTo>
                  <a:cubicBezTo>
                    <a:pt x="1" y="1238"/>
                    <a:pt x="274" y="1663"/>
                    <a:pt x="609" y="1846"/>
                  </a:cubicBezTo>
                  <a:cubicBezTo>
                    <a:pt x="779" y="1941"/>
                    <a:pt x="965" y="1984"/>
                    <a:pt x="1149" y="1984"/>
                  </a:cubicBezTo>
                  <a:cubicBezTo>
                    <a:pt x="1790" y="1984"/>
                    <a:pt x="2402" y="1459"/>
                    <a:pt x="2189" y="751"/>
                  </a:cubicBezTo>
                  <a:cubicBezTo>
                    <a:pt x="2159" y="508"/>
                    <a:pt x="2037" y="295"/>
                    <a:pt x="1855" y="143"/>
                  </a:cubicBezTo>
                  <a:cubicBezTo>
                    <a:pt x="1741" y="48"/>
                    <a:pt x="1580" y="1"/>
                    <a:pt x="1423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4709175" y="3847650"/>
              <a:ext cx="116300" cy="175875"/>
            </a:xfrm>
            <a:custGeom>
              <a:rect b="b" l="l" r="r" t="t"/>
              <a:pathLst>
                <a:path extrusionOk="0" h="7035" w="4652">
                  <a:moveTo>
                    <a:pt x="761" y="0"/>
                  </a:moveTo>
                  <a:cubicBezTo>
                    <a:pt x="761" y="0"/>
                    <a:pt x="1" y="3040"/>
                    <a:pt x="609" y="5259"/>
                  </a:cubicBezTo>
                  <a:cubicBezTo>
                    <a:pt x="922" y="6416"/>
                    <a:pt x="1798" y="7034"/>
                    <a:pt x="2621" y="7034"/>
                  </a:cubicBezTo>
                  <a:cubicBezTo>
                    <a:pt x="3396" y="7034"/>
                    <a:pt x="4124" y="6485"/>
                    <a:pt x="4287" y="5319"/>
                  </a:cubicBezTo>
                  <a:cubicBezTo>
                    <a:pt x="4651" y="2979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4733500" y="3909950"/>
              <a:ext cx="77525" cy="100525"/>
            </a:xfrm>
            <a:custGeom>
              <a:rect b="b" l="l" r="r" t="t"/>
              <a:pathLst>
                <a:path extrusionOk="0" h="4021" w="3101">
                  <a:moveTo>
                    <a:pt x="639" y="1"/>
                  </a:moveTo>
                  <a:cubicBezTo>
                    <a:pt x="639" y="1"/>
                    <a:pt x="0" y="1763"/>
                    <a:pt x="92" y="2584"/>
                  </a:cubicBezTo>
                  <a:cubicBezTo>
                    <a:pt x="200" y="3526"/>
                    <a:pt x="919" y="4021"/>
                    <a:pt x="1621" y="4021"/>
                  </a:cubicBezTo>
                  <a:cubicBezTo>
                    <a:pt x="2302" y="4021"/>
                    <a:pt x="2965" y="3556"/>
                    <a:pt x="3040" y="2584"/>
                  </a:cubicBezTo>
                  <a:cubicBezTo>
                    <a:pt x="3101" y="1004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4743375" y="3954425"/>
              <a:ext cx="60875" cy="49800"/>
            </a:xfrm>
            <a:custGeom>
              <a:rect b="b" l="l" r="r" t="t"/>
              <a:pathLst>
                <a:path extrusionOk="0" h="1992" w="2435">
                  <a:moveTo>
                    <a:pt x="1462" y="1"/>
                  </a:moveTo>
                  <a:cubicBezTo>
                    <a:pt x="1359" y="1"/>
                    <a:pt x="1262" y="25"/>
                    <a:pt x="1186" y="76"/>
                  </a:cubicBezTo>
                  <a:cubicBezTo>
                    <a:pt x="1156" y="106"/>
                    <a:pt x="1125" y="106"/>
                    <a:pt x="1125" y="136"/>
                  </a:cubicBezTo>
                  <a:cubicBezTo>
                    <a:pt x="1125" y="197"/>
                    <a:pt x="1125" y="258"/>
                    <a:pt x="1156" y="288"/>
                  </a:cubicBezTo>
                  <a:cubicBezTo>
                    <a:pt x="1186" y="410"/>
                    <a:pt x="1277" y="532"/>
                    <a:pt x="1277" y="653"/>
                  </a:cubicBezTo>
                  <a:cubicBezTo>
                    <a:pt x="1277" y="744"/>
                    <a:pt x="1186" y="896"/>
                    <a:pt x="1064" y="896"/>
                  </a:cubicBezTo>
                  <a:cubicBezTo>
                    <a:pt x="1044" y="905"/>
                    <a:pt x="1024" y="908"/>
                    <a:pt x="1005" y="908"/>
                  </a:cubicBezTo>
                  <a:cubicBezTo>
                    <a:pt x="888" y="908"/>
                    <a:pt x="813" y="758"/>
                    <a:pt x="760" y="653"/>
                  </a:cubicBezTo>
                  <a:cubicBezTo>
                    <a:pt x="730" y="532"/>
                    <a:pt x="760" y="319"/>
                    <a:pt x="700" y="228"/>
                  </a:cubicBezTo>
                  <a:cubicBezTo>
                    <a:pt x="456" y="228"/>
                    <a:pt x="153" y="380"/>
                    <a:pt x="92" y="592"/>
                  </a:cubicBezTo>
                  <a:cubicBezTo>
                    <a:pt x="61" y="684"/>
                    <a:pt x="61" y="744"/>
                    <a:pt x="61" y="836"/>
                  </a:cubicBezTo>
                  <a:cubicBezTo>
                    <a:pt x="1" y="1231"/>
                    <a:pt x="274" y="1656"/>
                    <a:pt x="608" y="1869"/>
                  </a:cubicBezTo>
                  <a:cubicBezTo>
                    <a:pt x="770" y="1953"/>
                    <a:pt x="948" y="1992"/>
                    <a:pt x="1126" y="1992"/>
                  </a:cubicBezTo>
                  <a:cubicBezTo>
                    <a:pt x="1784" y="1992"/>
                    <a:pt x="2435" y="1462"/>
                    <a:pt x="2219" y="744"/>
                  </a:cubicBezTo>
                  <a:cubicBezTo>
                    <a:pt x="2189" y="532"/>
                    <a:pt x="2067" y="288"/>
                    <a:pt x="1885" y="136"/>
                  </a:cubicBezTo>
                  <a:cubicBezTo>
                    <a:pt x="1761" y="48"/>
                    <a:pt x="1606" y="1"/>
                    <a:pt x="1462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4765425" y="3976050"/>
              <a:ext cx="116275" cy="175625"/>
            </a:xfrm>
            <a:custGeom>
              <a:rect b="b" l="l" r="r" t="t"/>
              <a:pathLst>
                <a:path extrusionOk="0" h="7025" w="4651">
                  <a:moveTo>
                    <a:pt x="760" y="1"/>
                  </a:moveTo>
                  <a:cubicBezTo>
                    <a:pt x="760" y="1"/>
                    <a:pt x="0" y="3040"/>
                    <a:pt x="608" y="5259"/>
                  </a:cubicBezTo>
                  <a:cubicBezTo>
                    <a:pt x="922" y="6405"/>
                    <a:pt x="1803" y="7024"/>
                    <a:pt x="2628" y="7024"/>
                  </a:cubicBezTo>
                  <a:cubicBezTo>
                    <a:pt x="3401" y="7024"/>
                    <a:pt x="4124" y="6481"/>
                    <a:pt x="4286" y="5320"/>
                  </a:cubicBezTo>
                  <a:cubicBezTo>
                    <a:pt x="4651" y="2980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4788975" y="4037600"/>
              <a:ext cx="78300" cy="100825"/>
            </a:xfrm>
            <a:custGeom>
              <a:rect b="b" l="l" r="r" t="t"/>
              <a:pathLst>
                <a:path extrusionOk="0" h="4033" w="3132">
                  <a:moveTo>
                    <a:pt x="669" y="1"/>
                  </a:moveTo>
                  <a:cubicBezTo>
                    <a:pt x="669" y="1"/>
                    <a:pt x="0" y="1794"/>
                    <a:pt x="122" y="2585"/>
                  </a:cubicBezTo>
                  <a:cubicBezTo>
                    <a:pt x="214" y="3538"/>
                    <a:pt x="921" y="4032"/>
                    <a:pt x="1617" y="4032"/>
                  </a:cubicBezTo>
                  <a:cubicBezTo>
                    <a:pt x="2296" y="4032"/>
                    <a:pt x="2965" y="3561"/>
                    <a:pt x="3040" y="2585"/>
                  </a:cubicBezTo>
                  <a:cubicBezTo>
                    <a:pt x="3131" y="1034"/>
                    <a:pt x="669" y="1"/>
                    <a:pt x="669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4799600" y="4082850"/>
              <a:ext cx="60000" cy="49850"/>
            </a:xfrm>
            <a:custGeom>
              <a:rect b="b" l="l" r="r" t="t"/>
              <a:pathLst>
                <a:path extrusionOk="0" h="1994" w="2400">
                  <a:moveTo>
                    <a:pt x="1460" y="0"/>
                  </a:moveTo>
                  <a:cubicBezTo>
                    <a:pt x="1360" y="0"/>
                    <a:pt x="1262" y="25"/>
                    <a:pt x="1186" y="75"/>
                  </a:cubicBezTo>
                  <a:cubicBezTo>
                    <a:pt x="1125" y="106"/>
                    <a:pt x="1095" y="106"/>
                    <a:pt x="1095" y="136"/>
                  </a:cubicBezTo>
                  <a:cubicBezTo>
                    <a:pt x="1095" y="167"/>
                    <a:pt x="1095" y="258"/>
                    <a:pt x="1125" y="288"/>
                  </a:cubicBezTo>
                  <a:cubicBezTo>
                    <a:pt x="1186" y="410"/>
                    <a:pt x="1247" y="531"/>
                    <a:pt x="1247" y="623"/>
                  </a:cubicBezTo>
                  <a:cubicBezTo>
                    <a:pt x="1247" y="744"/>
                    <a:pt x="1186" y="896"/>
                    <a:pt x="1065" y="896"/>
                  </a:cubicBezTo>
                  <a:cubicBezTo>
                    <a:pt x="1051" y="899"/>
                    <a:pt x="1038" y="900"/>
                    <a:pt x="1026" y="900"/>
                  </a:cubicBezTo>
                  <a:cubicBezTo>
                    <a:pt x="892" y="900"/>
                    <a:pt x="788" y="761"/>
                    <a:pt x="761" y="623"/>
                  </a:cubicBezTo>
                  <a:cubicBezTo>
                    <a:pt x="730" y="531"/>
                    <a:pt x="761" y="319"/>
                    <a:pt x="670" y="227"/>
                  </a:cubicBezTo>
                  <a:cubicBezTo>
                    <a:pt x="457" y="227"/>
                    <a:pt x="153" y="349"/>
                    <a:pt x="92" y="592"/>
                  </a:cubicBezTo>
                  <a:cubicBezTo>
                    <a:pt x="31" y="683"/>
                    <a:pt x="31" y="744"/>
                    <a:pt x="31" y="835"/>
                  </a:cubicBezTo>
                  <a:cubicBezTo>
                    <a:pt x="1" y="1231"/>
                    <a:pt x="274" y="1656"/>
                    <a:pt x="609" y="1838"/>
                  </a:cubicBezTo>
                  <a:cubicBezTo>
                    <a:pt x="786" y="1945"/>
                    <a:pt x="981" y="1993"/>
                    <a:pt x="1173" y="1993"/>
                  </a:cubicBezTo>
                  <a:cubicBezTo>
                    <a:pt x="1804" y="1993"/>
                    <a:pt x="2399" y="1467"/>
                    <a:pt x="2189" y="744"/>
                  </a:cubicBezTo>
                  <a:cubicBezTo>
                    <a:pt x="2159" y="531"/>
                    <a:pt x="2037" y="288"/>
                    <a:pt x="1855" y="136"/>
                  </a:cubicBezTo>
                  <a:cubicBezTo>
                    <a:pt x="1749" y="48"/>
                    <a:pt x="1601" y="0"/>
                    <a:pt x="1460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4820875" y="4125000"/>
              <a:ext cx="115550" cy="175875"/>
            </a:xfrm>
            <a:custGeom>
              <a:rect b="b" l="l" r="r" t="t"/>
              <a:pathLst>
                <a:path extrusionOk="0" h="7035" w="4622">
                  <a:moveTo>
                    <a:pt x="761" y="0"/>
                  </a:moveTo>
                  <a:cubicBezTo>
                    <a:pt x="761" y="0"/>
                    <a:pt x="1" y="3040"/>
                    <a:pt x="609" y="5259"/>
                  </a:cubicBezTo>
                  <a:cubicBezTo>
                    <a:pt x="922" y="6417"/>
                    <a:pt x="1798" y="7035"/>
                    <a:pt x="2621" y="7035"/>
                  </a:cubicBezTo>
                  <a:cubicBezTo>
                    <a:pt x="3397" y="7035"/>
                    <a:pt x="4124" y="6485"/>
                    <a:pt x="4287" y="5320"/>
                  </a:cubicBezTo>
                  <a:cubicBezTo>
                    <a:pt x="4621" y="301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4844450" y="4187300"/>
              <a:ext cx="77525" cy="100550"/>
            </a:xfrm>
            <a:custGeom>
              <a:rect b="b" l="l" r="r" t="t"/>
              <a:pathLst>
                <a:path extrusionOk="0" h="4022" w="3101">
                  <a:moveTo>
                    <a:pt x="638" y="1"/>
                  </a:moveTo>
                  <a:cubicBezTo>
                    <a:pt x="638" y="1"/>
                    <a:pt x="0" y="1764"/>
                    <a:pt x="122" y="2585"/>
                  </a:cubicBezTo>
                  <a:cubicBezTo>
                    <a:pt x="214" y="3526"/>
                    <a:pt x="927" y="4021"/>
                    <a:pt x="1625" y="4021"/>
                  </a:cubicBezTo>
                  <a:cubicBezTo>
                    <a:pt x="2301" y="4021"/>
                    <a:pt x="2965" y="3557"/>
                    <a:pt x="3040" y="2585"/>
                  </a:cubicBezTo>
                  <a:cubicBezTo>
                    <a:pt x="3101" y="1004"/>
                    <a:pt x="638" y="1"/>
                    <a:pt x="638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4855075" y="4231800"/>
              <a:ext cx="60000" cy="50575"/>
            </a:xfrm>
            <a:custGeom>
              <a:rect b="b" l="l" r="r" t="t"/>
              <a:pathLst>
                <a:path extrusionOk="0" h="2023" w="2400">
                  <a:moveTo>
                    <a:pt x="1441" y="0"/>
                  </a:moveTo>
                  <a:cubicBezTo>
                    <a:pt x="1334" y="0"/>
                    <a:pt x="1232" y="24"/>
                    <a:pt x="1156" y="75"/>
                  </a:cubicBezTo>
                  <a:cubicBezTo>
                    <a:pt x="1125" y="105"/>
                    <a:pt x="1095" y="105"/>
                    <a:pt x="1095" y="136"/>
                  </a:cubicBezTo>
                  <a:cubicBezTo>
                    <a:pt x="1095" y="197"/>
                    <a:pt x="1095" y="257"/>
                    <a:pt x="1125" y="288"/>
                  </a:cubicBezTo>
                  <a:cubicBezTo>
                    <a:pt x="1156" y="409"/>
                    <a:pt x="1247" y="531"/>
                    <a:pt x="1247" y="653"/>
                  </a:cubicBezTo>
                  <a:cubicBezTo>
                    <a:pt x="1247" y="744"/>
                    <a:pt x="1156" y="896"/>
                    <a:pt x="1065" y="896"/>
                  </a:cubicBezTo>
                  <a:cubicBezTo>
                    <a:pt x="1041" y="905"/>
                    <a:pt x="1018" y="909"/>
                    <a:pt x="996" y="909"/>
                  </a:cubicBezTo>
                  <a:cubicBezTo>
                    <a:pt x="876" y="909"/>
                    <a:pt x="782" y="781"/>
                    <a:pt x="730" y="653"/>
                  </a:cubicBezTo>
                  <a:cubicBezTo>
                    <a:pt x="700" y="531"/>
                    <a:pt x="730" y="349"/>
                    <a:pt x="669" y="227"/>
                  </a:cubicBezTo>
                  <a:cubicBezTo>
                    <a:pt x="457" y="227"/>
                    <a:pt x="153" y="379"/>
                    <a:pt x="61" y="592"/>
                  </a:cubicBezTo>
                  <a:cubicBezTo>
                    <a:pt x="31" y="683"/>
                    <a:pt x="31" y="744"/>
                    <a:pt x="31" y="835"/>
                  </a:cubicBezTo>
                  <a:cubicBezTo>
                    <a:pt x="1" y="1260"/>
                    <a:pt x="244" y="1656"/>
                    <a:pt x="609" y="1868"/>
                  </a:cubicBezTo>
                  <a:cubicBezTo>
                    <a:pt x="785" y="1974"/>
                    <a:pt x="979" y="2023"/>
                    <a:pt x="1170" y="2023"/>
                  </a:cubicBezTo>
                  <a:cubicBezTo>
                    <a:pt x="1803" y="2023"/>
                    <a:pt x="2399" y="1491"/>
                    <a:pt x="2189" y="744"/>
                  </a:cubicBezTo>
                  <a:cubicBezTo>
                    <a:pt x="2159" y="531"/>
                    <a:pt x="2037" y="288"/>
                    <a:pt x="1855" y="136"/>
                  </a:cubicBezTo>
                  <a:cubicBezTo>
                    <a:pt x="1749" y="47"/>
                    <a:pt x="1591" y="0"/>
                    <a:pt x="1441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4798100" y="4222275"/>
              <a:ext cx="115525" cy="175500"/>
            </a:xfrm>
            <a:custGeom>
              <a:rect b="b" l="l" r="r" t="t"/>
              <a:pathLst>
                <a:path extrusionOk="0" h="7020" w="4621">
                  <a:moveTo>
                    <a:pt x="760" y="0"/>
                  </a:moveTo>
                  <a:cubicBezTo>
                    <a:pt x="760" y="0"/>
                    <a:pt x="0" y="3040"/>
                    <a:pt x="608" y="5228"/>
                  </a:cubicBezTo>
                  <a:cubicBezTo>
                    <a:pt x="923" y="6393"/>
                    <a:pt x="1808" y="7020"/>
                    <a:pt x="2636" y="7020"/>
                  </a:cubicBezTo>
                  <a:cubicBezTo>
                    <a:pt x="3405" y="7020"/>
                    <a:pt x="4125" y="6477"/>
                    <a:pt x="4286" y="5319"/>
                  </a:cubicBezTo>
                  <a:cubicBezTo>
                    <a:pt x="4620" y="2948"/>
                    <a:pt x="760" y="0"/>
                    <a:pt x="760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4821650" y="4283825"/>
              <a:ext cx="77525" cy="100525"/>
            </a:xfrm>
            <a:custGeom>
              <a:rect b="b" l="l" r="r" t="t"/>
              <a:pathLst>
                <a:path extrusionOk="0" h="4021" w="3101">
                  <a:moveTo>
                    <a:pt x="639" y="0"/>
                  </a:moveTo>
                  <a:cubicBezTo>
                    <a:pt x="639" y="0"/>
                    <a:pt x="0" y="1793"/>
                    <a:pt x="122" y="2584"/>
                  </a:cubicBezTo>
                  <a:cubicBezTo>
                    <a:pt x="215" y="3526"/>
                    <a:pt x="927" y="4020"/>
                    <a:pt x="1625" y="4020"/>
                  </a:cubicBezTo>
                  <a:cubicBezTo>
                    <a:pt x="2302" y="4020"/>
                    <a:pt x="2965" y="3556"/>
                    <a:pt x="3040" y="2584"/>
                  </a:cubicBezTo>
                  <a:cubicBezTo>
                    <a:pt x="3101" y="1034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4832275" y="4328875"/>
              <a:ext cx="60050" cy="49625"/>
            </a:xfrm>
            <a:custGeom>
              <a:rect b="b" l="l" r="r" t="t"/>
              <a:pathLst>
                <a:path extrusionOk="0" h="1985" w="2402">
                  <a:moveTo>
                    <a:pt x="1401" y="1"/>
                  </a:moveTo>
                  <a:cubicBezTo>
                    <a:pt x="1310" y="1"/>
                    <a:pt x="1224" y="18"/>
                    <a:pt x="1156" y="52"/>
                  </a:cubicBezTo>
                  <a:cubicBezTo>
                    <a:pt x="1125" y="113"/>
                    <a:pt x="1095" y="113"/>
                    <a:pt x="1095" y="143"/>
                  </a:cubicBezTo>
                  <a:cubicBezTo>
                    <a:pt x="1095" y="174"/>
                    <a:pt x="1095" y="265"/>
                    <a:pt x="1125" y="295"/>
                  </a:cubicBezTo>
                  <a:cubicBezTo>
                    <a:pt x="1156" y="417"/>
                    <a:pt x="1247" y="508"/>
                    <a:pt x="1247" y="630"/>
                  </a:cubicBezTo>
                  <a:cubicBezTo>
                    <a:pt x="1247" y="751"/>
                    <a:pt x="1156" y="903"/>
                    <a:pt x="1065" y="903"/>
                  </a:cubicBezTo>
                  <a:cubicBezTo>
                    <a:pt x="1049" y="906"/>
                    <a:pt x="1034" y="907"/>
                    <a:pt x="1019" y="907"/>
                  </a:cubicBezTo>
                  <a:cubicBezTo>
                    <a:pt x="867" y="907"/>
                    <a:pt x="786" y="769"/>
                    <a:pt x="730" y="630"/>
                  </a:cubicBezTo>
                  <a:cubicBezTo>
                    <a:pt x="700" y="508"/>
                    <a:pt x="730" y="326"/>
                    <a:pt x="670" y="204"/>
                  </a:cubicBezTo>
                  <a:cubicBezTo>
                    <a:pt x="457" y="204"/>
                    <a:pt x="122" y="356"/>
                    <a:pt x="62" y="599"/>
                  </a:cubicBezTo>
                  <a:cubicBezTo>
                    <a:pt x="31" y="660"/>
                    <a:pt x="31" y="751"/>
                    <a:pt x="31" y="812"/>
                  </a:cubicBezTo>
                  <a:cubicBezTo>
                    <a:pt x="1" y="1238"/>
                    <a:pt x="244" y="1663"/>
                    <a:pt x="609" y="1846"/>
                  </a:cubicBezTo>
                  <a:cubicBezTo>
                    <a:pt x="779" y="1941"/>
                    <a:pt x="965" y="1984"/>
                    <a:pt x="1149" y="1984"/>
                  </a:cubicBezTo>
                  <a:cubicBezTo>
                    <a:pt x="1789" y="1984"/>
                    <a:pt x="2402" y="1459"/>
                    <a:pt x="2189" y="751"/>
                  </a:cubicBezTo>
                  <a:cubicBezTo>
                    <a:pt x="2159" y="508"/>
                    <a:pt x="2037" y="295"/>
                    <a:pt x="1855" y="143"/>
                  </a:cubicBezTo>
                  <a:cubicBezTo>
                    <a:pt x="1722" y="48"/>
                    <a:pt x="1553" y="1"/>
                    <a:pt x="1401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4856600" y="4345375"/>
              <a:ext cx="116300" cy="175875"/>
            </a:xfrm>
            <a:custGeom>
              <a:rect b="b" l="l" r="r" t="t"/>
              <a:pathLst>
                <a:path extrusionOk="0" h="7035" w="4652">
                  <a:moveTo>
                    <a:pt x="760" y="0"/>
                  </a:moveTo>
                  <a:cubicBezTo>
                    <a:pt x="760" y="0"/>
                    <a:pt x="0" y="3040"/>
                    <a:pt x="608" y="5259"/>
                  </a:cubicBezTo>
                  <a:cubicBezTo>
                    <a:pt x="921" y="6416"/>
                    <a:pt x="1798" y="7034"/>
                    <a:pt x="2620" y="7034"/>
                  </a:cubicBezTo>
                  <a:cubicBezTo>
                    <a:pt x="3396" y="7034"/>
                    <a:pt x="4124" y="6485"/>
                    <a:pt x="4286" y="5319"/>
                  </a:cubicBezTo>
                  <a:cubicBezTo>
                    <a:pt x="4651" y="3009"/>
                    <a:pt x="760" y="0"/>
                    <a:pt x="760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4880150" y="4407675"/>
              <a:ext cx="78300" cy="100525"/>
            </a:xfrm>
            <a:custGeom>
              <a:rect b="b" l="l" r="r" t="t"/>
              <a:pathLst>
                <a:path extrusionOk="0" h="4021" w="3132">
                  <a:moveTo>
                    <a:pt x="669" y="1"/>
                  </a:moveTo>
                  <a:cubicBezTo>
                    <a:pt x="669" y="1"/>
                    <a:pt x="1" y="1764"/>
                    <a:pt x="122" y="2584"/>
                  </a:cubicBezTo>
                  <a:cubicBezTo>
                    <a:pt x="215" y="3526"/>
                    <a:pt x="927" y="4021"/>
                    <a:pt x="1625" y="4021"/>
                  </a:cubicBezTo>
                  <a:cubicBezTo>
                    <a:pt x="2302" y="4021"/>
                    <a:pt x="2966" y="3556"/>
                    <a:pt x="3040" y="2584"/>
                  </a:cubicBezTo>
                  <a:cubicBezTo>
                    <a:pt x="3132" y="1004"/>
                    <a:pt x="669" y="1"/>
                    <a:pt x="669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4890800" y="4453175"/>
              <a:ext cx="61225" cy="49950"/>
            </a:xfrm>
            <a:custGeom>
              <a:rect b="b" l="l" r="r" t="t"/>
              <a:pathLst>
                <a:path extrusionOk="0" h="1998" w="2449">
                  <a:moveTo>
                    <a:pt x="1424" y="0"/>
                  </a:moveTo>
                  <a:cubicBezTo>
                    <a:pt x="1336" y="0"/>
                    <a:pt x="1253" y="21"/>
                    <a:pt x="1186" y="65"/>
                  </a:cubicBezTo>
                  <a:cubicBezTo>
                    <a:pt x="1155" y="96"/>
                    <a:pt x="1095" y="96"/>
                    <a:pt x="1095" y="156"/>
                  </a:cubicBezTo>
                  <a:cubicBezTo>
                    <a:pt x="1095" y="187"/>
                    <a:pt x="1095" y="248"/>
                    <a:pt x="1155" y="308"/>
                  </a:cubicBezTo>
                  <a:cubicBezTo>
                    <a:pt x="1186" y="399"/>
                    <a:pt x="1247" y="521"/>
                    <a:pt x="1247" y="643"/>
                  </a:cubicBezTo>
                  <a:cubicBezTo>
                    <a:pt x="1247" y="764"/>
                    <a:pt x="1186" y="916"/>
                    <a:pt x="1064" y="916"/>
                  </a:cubicBezTo>
                  <a:cubicBezTo>
                    <a:pt x="1051" y="919"/>
                    <a:pt x="1038" y="920"/>
                    <a:pt x="1025" y="920"/>
                  </a:cubicBezTo>
                  <a:cubicBezTo>
                    <a:pt x="892" y="920"/>
                    <a:pt x="788" y="781"/>
                    <a:pt x="760" y="643"/>
                  </a:cubicBezTo>
                  <a:cubicBezTo>
                    <a:pt x="730" y="521"/>
                    <a:pt x="760" y="339"/>
                    <a:pt x="699" y="217"/>
                  </a:cubicBezTo>
                  <a:cubicBezTo>
                    <a:pt x="456" y="217"/>
                    <a:pt x="152" y="369"/>
                    <a:pt x="91" y="612"/>
                  </a:cubicBezTo>
                  <a:cubicBezTo>
                    <a:pt x="31" y="673"/>
                    <a:pt x="31" y="764"/>
                    <a:pt x="31" y="825"/>
                  </a:cubicBezTo>
                  <a:cubicBezTo>
                    <a:pt x="0" y="1251"/>
                    <a:pt x="274" y="1676"/>
                    <a:pt x="608" y="1858"/>
                  </a:cubicBezTo>
                  <a:cubicBezTo>
                    <a:pt x="778" y="1954"/>
                    <a:pt x="968" y="1997"/>
                    <a:pt x="1156" y="1997"/>
                  </a:cubicBezTo>
                  <a:cubicBezTo>
                    <a:pt x="1810" y="1997"/>
                    <a:pt x="2448" y="1472"/>
                    <a:pt x="2189" y="764"/>
                  </a:cubicBezTo>
                  <a:cubicBezTo>
                    <a:pt x="2158" y="521"/>
                    <a:pt x="2037" y="308"/>
                    <a:pt x="1854" y="156"/>
                  </a:cubicBezTo>
                  <a:cubicBezTo>
                    <a:pt x="1739" y="60"/>
                    <a:pt x="1575" y="0"/>
                    <a:pt x="1424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5010100" y="4260250"/>
              <a:ext cx="97300" cy="175575"/>
            </a:xfrm>
            <a:custGeom>
              <a:rect b="b" l="l" r="r" t="t"/>
              <a:pathLst>
                <a:path extrusionOk="0" h="7023" w="3892">
                  <a:moveTo>
                    <a:pt x="396" y="1"/>
                  </a:moveTo>
                  <a:cubicBezTo>
                    <a:pt x="396" y="1"/>
                    <a:pt x="365" y="153"/>
                    <a:pt x="335" y="335"/>
                  </a:cubicBezTo>
                  <a:cubicBezTo>
                    <a:pt x="244" y="548"/>
                    <a:pt x="183" y="943"/>
                    <a:pt x="122" y="1369"/>
                  </a:cubicBezTo>
                  <a:cubicBezTo>
                    <a:pt x="92" y="1429"/>
                    <a:pt x="92" y="1521"/>
                    <a:pt x="92" y="1581"/>
                  </a:cubicBezTo>
                  <a:cubicBezTo>
                    <a:pt x="92" y="1794"/>
                    <a:pt x="61" y="1946"/>
                    <a:pt x="61" y="2098"/>
                  </a:cubicBezTo>
                  <a:cubicBezTo>
                    <a:pt x="0" y="2554"/>
                    <a:pt x="0" y="3071"/>
                    <a:pt x="0" y="3557"/>
                  </a:cubicBezTo>
                  <a:cubicBezTo>
                    <a:pt x="0" y="4135"/>
                    <a:pt x="92" y="4743"/>
                    <a:pt x="244" y="5290"/>
                  </a:cubicBezTo>
                  <a:cubicBezTo>
                    <a:pt x="274" y="5320"/>
                    <a:pt x="274" y="5350"/>
                    <a:pt x="274" y="5381"/>
                  </a:cubicBezTo>
                  <a:cubicBezTo>
                    <a:pt x="274" y="5472"/>
                    <a:pt x="304" y="5533"/>
                    <a:pt x="365" y="5624"/>
                  </a:cubicBezTo>
                  <a:cubicBezTo>
                    <a:pt x="517" y="5958"/>
                    <a:pt x="700" y="6262"/>
                    <a:pt x="973" y="6506"/>
                  </a:cubicBezTo>
                  <a:cubicBezTo>
                    <a:pt x="1247" y="6749"/>
                    <a:pt x="1551" y="6901"/>
                    <a:pt x="1855" y="6992"/>
                  </a:cubicBezTo>
                  <a:cubicBezTo>
                    <a:pt x="1946" y="7022"/>
                    <a:pt x="2098" y="7022"/>
                    <a:pt x="2219" y="7022"/>
                  </a:cubicBezTo>
                  <a:cubicBezTo>
                    <a:pt x="2462" y="7022"/>
                    <a:pt x="2675" y="6992"/>
                    <a:pt x="2858" y="6901"/>
                  </a:cubicBezTo>
                  <a:cubicBezTo>
                    <a:pt x="3374" y="6688"/>
                    <a:pt x="3769" y="6202"/>
                    <a:pt x="3891" y="5350"/>
                  </a:cubicBezTo>
                  <a:lnTo>
                    <a:pt x="3891" y="5047"/>
                  </a:lnTo>
                  <a:cubicBezTo>
                    <a:pt x="3891" y="4165"/>
                    <a:pt x="3374" y="3223"/>
                    <a:pt x="2766" y="2341"/>
                  </a:cubicBezTo>
                  <a:cubicBezTo>
                    <a:pt x="2523" y="2007"/>
                    <a:pt x="2219" y="1673"/>
                    <a:pt x="1946" y="1399"/>
                  </a:cubicBezTo>
                  <a:lnTo>
                    <a:pt x="1611" y="1065"/>
                  </a:lnTo>
                  <a:lnTo>
                    <a:pt x="1459" y="913"/>
                  </a:lnTo>
                  <a:cubicBezTo>
                    <a:pt x="1095" y="578"/>
                    <a:pt x="791" y="305"/>
                    <a:pt x="578" y="153"/>
                  </a:cubicBezTo>
                  <a:cubicBezTo>
                    <a:pt x="487" y="31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5023025" y="4322575"/>
              <a:ext cx="77525" cy="100800"/>
            </a:xfrm>
            <a:custGeom>
              <a:rect b="b" l="l" r="r" t="t"/>
              <a:pathLst>
                <a:path extrusionOk="0" h="4032" w="3101">
                  <a:moveTo>
                    <a:pt x="638" y="0"/>
                  </a:moveTo>
                  <a:cubicBezTo>
                    <a:pt x="638" y="0"/>
                    <a:pt x="0" y="1794"/>
                    <a:pt x="122" y="2584"/>
                  </a:cubicBezTo>
                  <a:cubicBezTo>
                    <a:pt x="214" y="3537"/>
                    <a:pt x="921" y="4032"/>
                    <a:pt x="1616" y="4032"/>
                  </a:cubicBezTo>
                  <a:cubicBezTo>
                    <a:pt x="2296" y="4032"/>
                    <a:pt x="2965" y="3560"/>
                    <a:pt x="3040" y="2584"/>
                  </a:cubicBezTo>
                  <a:cubicBezTo>
                    <a:pt x="3101" y="1003"/>
                    <a:pt x="638" y="0"/>
                    <a:pt x="638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5033650" y="4367800"/>
              <a:ext cx="60650" cy="49450"/>
            </a:xfrm>
            <a:custGeom>
              <a:rect b="b" l="l" r="r" t="t"/>
              <a:pathLst>
                <a:path extrusionOk="0" h="1978" w="2426">
                  <a:moveTo>
                    <a:pt x="1454" y="1"/>
                  </a:moveTo>
                  <a:cubicBezTo>
                    <a:pt x="1349" y="1"/>
                    <a:pt x="1245" y="25"/>
                    <a:pt x="1156" y="76"/>
                  </a:cubicBezTo>
                  <a:cubicBezTo>
                    <a:pt x="1125" y="106"/>
                    <a:pt x="1095" y="106"/>
                    <a:pt x="1095" y="137"/>
                  </a:cubicBezTo>
                  <a:cubicBezTo>
                    <a:pt x="1095" y="167"/>
                    <a:pt x="1095" y="258"/>
                    <a:pt x="1125" y="289"/>
                  </a:cubicBezTo>
                  <a:cubicBezTo>
                    <a:pt x="1156" y="410"/>
                    <a:pt x="1247" y="532"/>
                    <a:pt x="1247" y="623"/>
                  </a:cubicBezTo>
                  <a:cubicBezTo>
                    <a:pt x="1247" y="745"/>
                    <a:pt x="1156" y="897"/>
                    <a:pt x="1065" y="897"/>
                  </a:cubicBezTo>
                  <a:cubicBezTo>
                    <a:pt x="1051" y="899"/>
                    <a:pt x="1038" y="900"/>
                    <a:pt x="1026" y="900"/>
                  </a:cubicBezTo>
                  <a:cubicBezTo>
                    <a:pt x="892" y="900"/>
                    <a:pt x="788" y="762"/>
                    <a:pt x="761" y="623"/>
                  </a:cubicBezTo>
                  <a:cubicBezTo>
                    <a:pt x="700" y="532"/>
                    <a:pt x="761" y="319"/>
                    <a:pt x="669" y="228"/>
                  </a:cubicBezTo>
                  <a:cubicBezTo>
                    <a:pt x="457" y="228"/>
                    <a:pt x="153" y="349"/>
                    <a:pt x="61" y="593"/>
                  </a:cubicBezTo>
                  <a:cubicBezTo>
                    <a:pt x="31" y="684"/>
                    <a:pt x="31" y="745"/>
                    <a:pt x="31" y="836"/>
                  </a:cubicBezTo>
                  <a:cubicBezTo>
                    <a:pt x="1" y="1231"/>
                    <a:pt x="244" y="1656"/>
                    <a:pt x="609" y="1839"/>
                  </a:cubicBezTo>
                  <a:cubicBezTo>
                    <a:pt x="778" y="1934"/>
                    <a:pt x="967" y="1977"/>
                    <a:pt x="1153" y="1977"/>
                  </a:cubicBezTo>
                  <a:cubicBezTo>
                    <a:pt x="1800" y="1977"/>
                    <a:pt x="2425" y="1453"/>
                    <a:pt x="2189" y="745"/>
                  </a:cubicBezTo>
                  <a:cubicBezTo>
                    <a:pt x="2159" y="532"/>
                    <a:pt x="2037" y="289"/>
                    <a:pt x="1855" y="137"/>
                  </a:cubicBezTo>
                  <a:cubicBezTo>
                    <a:pt x="1749" y="48"/>
                    <a:pt x="1601" y="1"/>
                    <a:pt x="1454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4984250" y="4104475"/>
              <a:ext cx="119275" cy="162650"/>
            </a:xfrm>
            <a:custGeom>
              <a:rect b="b" l="l" r="r" t="t"/>
              <a:pathLst>
                <a:path extrusionOk="0" h="6506" w="4771">
                  <a:moveTo>
                    <a:pt x="92" y="1"/>
                  </a:moveTo>
                  <a:cubicBezTo>
                    <a:pt x="92" y="1"/>
                    <a:pt x="1" y="3101"/>
                    <a:pt x="1065" y="5168"/>
                  </a:cubicBezTo>
                  <a:cubicBezTo>
                    <a:pt x="1535" y="6068"/>
                    <a:pt x="2332" y="6505"/>
                    <a:pt x="3056" y="6505"/>
                  </a:cubicBezTo>
                  <a:cubicBezTo>
                    <a:pt x="3971" y="6505"/>
                    <a:pt x="4770" y="5809"/>
                    <a:pt x="4652" y="4469"/>
                  </a:cubicBezTo>
                  <a:cubicBezTo>
                    <a:pt x="4560" y="2098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5014650" y="4160725"/>
              <a:ext cx="81075" cy="93450"/>
            </a:xfrm>
            <a:custGeom>
              <a:rect b="b" l="l" r="r" t="t"/>
              <a:pathLst>
                <a:path extrusionOk="0" h="3738" w="3243">
                  <a:moveTo>
                    <a:pt x="214" y="0"/>
                  </a:moveTo>
                  <a:cubicBezTo>
                    <a:pt x="214" y="0"/>
                    <a:pt x="1" y="1885"/>
                    <a:pt x="214" y="2614"/>
                  </a:cubicBezTo>
                  <a:cubicBezTo>
                    <a:pt x="464" y="3379"/>
                    <a:pt x="1092" y="3737"/>
                    <a:pt x="1697" y="3737"/>
                  </a:cubicBezTo>
                  <a:cubicBezTo>
                    <a:pt x="2489" y="3737"/>
                    <a:pt x="3243" y="3125"/>
                    <a:pt x="3071" y="2006"/>
                  </a:cubicBezTo>
                  <a:cubicBezTo>
                    <a:pt x="2828" y="456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5029850" y="4195900"/>
              <a:ext cx="63200" cy="52050"/>
            </a:xfrm>
            <a:custGeom>
              <a:rect b="b" l="l" r="r" t="t"/>
              <a:pathLst>
                <a:path extrusionOk="0" h="2082" w="2528">
                  <a:moveTo>
                    <a:pt x="1415" y="1"/>
                  </a:moveTo>
                  <a:cubicBezTo>
                    <a:pt x="1253" y="1"/>
                    <a:pt x="1099" y="48"/>
                    <a:pt x="1004" y="143"/>
                  </a:cubicBezTo>
                  <a:cubicBezTo>
                    <a:pt x="1004" y="174"/>
                    <a:pt x="973" y="174"/>
                    <a:pt x="973" y="204"/>
                  </a:cubicBezTo>
                  <a:cubicBezTo>
                    <a:pt x="943" y="295"/>
                    <a:pt x="973" y="326"/>
                    <a:pt x="1004" y="356"/>
                  </a:cubicBezTo>
                  <a:cubicBezTo>
                    <a:pt x="1095" y="478"/>
                    <a:pt x="1156" y="599"/>
                    <a:pt x="1186" y="721"/>
                  </a:cubicBezTo>
                  <a:cubicBezTo>
                    <a:pt x="1186" y="812"/>
                    <a:pt x="1156" y="964"/>
                    <a:pt x="1034" y="1025"/>
                  </a:cubicBezTo>
                  <a:cubicBezTo>
                    <a:pt x="1015" y="1034"/>
                    <a:pt x="996" y="1039"/>
                    <a:pt x="977" y="1039"/>
                  </a:cubicBezTo>
                  <a:cubicBezTo>
                    <a:pt x="875" y="1039"/>
                    <a:pt x="777" y="914"/>
                    <a:pt x="700" y="812"/>
                  </a:cubicBezTo>
                  <a:cubicBezTo>
                    <a:pt x="639" y="660"/>
                    <a:pt x="578" y="508"/>
                    <a:pt x="517" y="417"/>
                  </a:cubicBezTo>
                  <a:cubicBezTo>
                    <a:pt x="244" y="478"/>
                    <a:pt x="31" y="660"/>
                    <a:pt x="1" y="934"/>
                  </a:cubicBezTo>
                  <a:lnTo>
                    <a:pt x="1" y="1177"/>
                  </a:lnTo>
                  <a:cubicBezTo>
                    <a:pt x="31" y="1541"/>
                    <a:pt x="365" y="1937"/>
                    <a:pt x="761" y="2028"/>
                  </a:cubicBezTo>
                  <a:cubicBezTo>
                    <a:pt x="870" y="2064"/>
                    <a:pt x="983" y="2081"/>
                    <a:pt x="1095" y="2081"/>
                  </a:cubicBezTo>
                  <a:cubicBezTo>
                    <a:pt x="1823" y="2081"/>
                    <a:pt x="2528" y="1363"/>
                    <a:pt x="2159" y="599"/>
                  </a:cubicBezTo>
                  <a:cubicBezTo>
                    <a:pt x="2068" y="356"/>
                    <a:pt x="1916" y="174"/>
                    <a:pt x="1703" y="52"/>
                  </a:cubicBezTo>
                  <a:cubicBezTo>
                    <a:pt x="1612" y="18"/>
                    <a:pt x="1512" y="1"/>
                    <a:pt x="1415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4950825" y="4147025"/>
              <a:ext cx="114425" cy="166950"/>
            </a:xfrm>
            <a:custGeom>
              <a:rect b="b" l="l" r="r" t="t"/>
              <a:pathLst>
                <a:path extrusionOk="0" h="6678" w="4577">
                  <a:moveTo>
                    <a:pt x="305" y="1"/>
                  </a:moveTo>
                  <a:lnTo>
                    <a:pt x="305" y="1"/>
                  </a:lnTo>
                  <a:cubicBezTo>
                    <a:pt x="304" y="1"/>
                    <a:pt x="1" y="3132"/>
                    <a:pt x="912" y="5199"/>
                  </a:cubicBezTo>
                  <a:cubicBezTo>
                    <a:pt x="1336" y="6188"/>
                    <a:pt x="2161" y="6677"/>
                    <a:pt x="2919" y="6677"/>
                  </a:cubicBezTo>
                  <a:cubicBezTo>
                    <a:pt x="3791" y="6677"/>
                    <a:pt x="4576" y="6028"/>
                    <a:pt x="4560" y="4743"/>
                  </a:cubicBezTo>
                  <a:cubicBezTo>
                    <a:pt x="4560" y="2372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4978950" y="4204775"/>
              <a:ext cx="79600" cy="96550"/>
            </a:xfrm>
            <a:custGeom>
              <a:rect b="b" l="l" r="r" t="t"/>
              <a:pathLst>
                <a:path extrusionOk="0" h="3862" w="3184">
                  <a:moveTo>
                    <a:pt x="335" y="1"/>
                  </a:moveTo>
                  <a:cubicBezTo>
                    <a:pt x="335" y="1"/>
                    <a:pt x="0" y="1855"/>
                    <a:pt x="213" y="2615"/>
                  </a:cubicBezTo>
                  <a:cubicBezTo>
                    <a:pt x="420" y="3459"/>
                    <a:pt x="1068" y="3862"/>
                    <a:pt x="1698" y="3862"/>
                  </a:cubicBezTo>
                  <a:cubicBezTo>
                    <a:pt x="2453" y="3862"/>
                    <a:pt x="3183" y="3283"/>
                    <a:pt x="3101" y="2189"/>
                  </a:cubicBezTo>
                  <a:cubicBezTo>
                    <a:pt x="2949" y="670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4992625" y="4243625"/>
              <a:ext cx="62450" cy="52550"/>
            </a:xfrm>
            <a:custGeom>
              <a:rect b="b" l="l" r="r" t="t"/>
              <a:pathLst>
                <a:path extrusionOk="0" h="2102" w="2498">
                  <a:moveTo>
                    <a:pt x="1407" y="1"/>
                  </a:moveTo>
                  <a:cubicBezTo>
                    <a:pt x="1282" y="1"/>
                    <a:pt x="1160" y="39"/>
                    <a:pt x="1064" y="119"/>
                  </a:cubicBezTo>
                  <a:cubicBezTo>
                    <a:pt x="1064" y="180"/>
                    <a:pt x="1003" y="180"/>
                    <a:pt x="1003" y="210"/>
                  </a:cubicBezTo>
                  <a:cubicBezTo>
                    <a:pt x="973" y="240"/>
                    <a:pt x="1003" y="332"/>
                    <a:pt x="1064" y="362"/>
                  </a:cubicBezTo>
                  <a:cubicBezTo>
                    <a:pt x="1125" y="484"/>
                    <a:pt x="1216" y="575"/>
                    <a:pt x="1216" y="696"/>
                  </a:cubicBezTo>
                  <a:cubicBezTo>
                    <a:pt x="1247" y="818"/>
                    <a:pt x="1186" y="970"/>
                    <a:pt x="1064" y="1000"/>
                  </a:cubicBezTo>
                  <a:cubicBezTo>
                    <a:pt x="1045" y="1004"/>
                    <a:pt x="1025" y="1006"/>
                    <a:pt x="1006" y="1006"/>
                  </a:cubicBezTo>
                  <a:cubicBezTo>
                    <a:pt x="875" y="1006"/>
                    <a:pt x="756" y="920"/>
                    <a:pt x="730" y="787"/>
                  </a:cubicBezTo>
                  <a:cubicBezTo>
                    <a:pt x="639" y="635"/>
                    <a:pt x="639" y="484"/>
                    <a:pt x="578" y="362"/>
                  </a:cubicBezTo>
                  <a:cubicBezTo>
                    <a:pt x="304" y="423"/>
                    <a:pt x="61" y="575"/>
                    <a:pt x="0" y="848"/>
                  </a:cubicBezTo>
                  <a:lnTo>
                    <a:pt x="0" y="1091"/>
                  </a:lnTo>
                  <a:cubicBezTo>
                    <a:pt x="31" y="1487"/>
                    <a:pt x="335" y="1882"/>
                    <a:pt x="730" y="2034"/>
                  </a:cubicBezTo>
                  <a:cubicBezTo>
                    <a:pt x="855" y="2080"/>
                    <a:pt x="985" y="2102"/>
                    <a:pt x="1113" y="2102"/>
                  </a:cubicBezTo>
                  <a:cubicBezTo>
                    <a:pt x="1825" y="2102"/>
                    <a:pt x="2498" y="1438"/>
                    <a:pt x="2189" y="666"/>
                  </a:cubicBezTo>
                  <a:cubicBezTo>
                    <a:pt x="2067" y="423"/>
                    <a:pt x="1946" y="210"/>
                    <a:pt x="1733" y="88"/>
                  </a:cubicBezTo>
                  <a:cubicBezTo>
                    <a:pt x="1632" y="31"/>
                    <a:pt x="1518" y="1"/>
                    <a:pt x="140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5013150" y="4377275"/>
              <a:ext cx="101850" cy="174300"/>
            </a:xfrm>
            <a:custGeom>
              <a:rect b="b" l="l" r="r" t="t"/>
              <a:pathLst>
                <a:path extrusionOk="0" h="6972" w="4074">
                  <a:moveTo>
                    <a:pt x="395" y="1"/>
                  </a:moveTo>
                  <a:cubicBezTo>
                    <a:pt x="395" y="1"/>
                    <a:pt x="274" y="335"/>
                    <a:pt x="182" y="913"/>
                  </a:cubicBezTo>
                  <a:lnTo>
                    <a:pt x="182" y="1004"/>
                  </a:lnTo>
                  <a:cubicBezTo>
                    <a:pt x="152" y="1247"/>
                    <a:pt x="122" y="1460"/>
                    <a:pt x="91" y="1764"/>
                  </a:cubicBezTo>
                  <a:cubicBezTo>
                    <a:pt x="30" y="2007"/>
                    <a:pt x="0" y="2280"/>
                    <a:pt x="0" y="2584"/>
                  </a:cubicBezTo>
                  <a:lnTo>
                    <a:pt x="0" y="3496"/>
                  </a:lnTo>
                  <a:cubicBezTo>
                    <a:pt x="0" y="3709"/>
                    <a:pt x="0" y="3983"/>
                    <a:pt x="30" y="4256"/>
                  </a:cubicBezTo>
                  <a:cubicBezTo>
                    <a:pt x="30" y="4317"/>
                    <a:pt x="91" y="4439"/>
                    <a:pt x="91" y="4499"/>
                  </a:cubicBezTo>
                  <a:cubicBezTo>
                    <a:pt x="122" y="4651"/>
                    <a:pt x="152" y="4864"/>
                    <a:pt x="182" y="5046"/>
                  </a:cubicBezTo>
                  <a:cubicBezTo>
                    <a:pt x="182" y="5077"/>
                    <a:pt x="243" y="5168"/>
                    <a:pt x="243" y="5198"/>
                  </a:cubicBezTo>
                  <a:cubicBezTo>
                    <a:pt x="304" y="5411"/>
                    <a:pt x="395" y="5624"/>
                    <a:pt x="456" y="5776"/>
                  </a:cubicBezTo>
                  <a:cubicBezTo>
                    <a:pt x="867" y="6556"/>
                    <a:pt x="1582" y="6972"/>
                    <a:pt x="2259" y="6972"/>
                  </a:cubicBezTo>
                  <a:cubicBezTo>
                    <a:pt x="3034" y="6972"/>
                    <a:pt x="3759" y="6427"/>
                    <a:pt x="3921" y="5259"/>
                  </a:cubicBezTo>
                  <a:cubicBezTo>
                    <a:pt x="4073" y="4287"/>
                    <a:pt x="3465" y="3192"/>
                    <a:pt x="2705" y="2280"/>
                  </a:cubicBezTo>
                  <a:cubicBezTo>
                    <a:pt x="2614" y="2159"/>
                    <a:pt x="2553" y="2068"/>
                    <a:pt x="2462" y="1977"/>
                  </a:cubicBezTo>
                  <a:cubicBezTo>
                    <a:pt x="2432" y="1916"/>
                    <a:pt x="2401" y="1855"/>
                    <a:pt x="2371" y="1825"/>
                  </a:cubicBezTo>
                  <a:lnTo>
                    <a:pt x="2158" y="1612"/>
                  </a:lnTo>
                  <a:cubicBezTo>
                    <a:pt x="2097" y="1551"/>
                    <a:pt x="2006" y="1429"/>
                    <a:pt x="1945" y="1369"/>
                  </a:cubicBezTo>
                  <a:cubicBezTo>
                    <a:pt x="1520" y="943"/>
                    <a:pt x="1155" y="609"/>
                    <a:pt x="881" y="366"/>
                  </a:cubicBezTo>
                  <a:cubicBezTo>
                    <a:pt x="730" y="244"/>
                    <a:pt x="578" y="153"/>
                    <a:pt x="486" y="62"/>
                  </a:cubicBezTo>
                  <a:cubicBezTo>
                    <a:pt x="426" y="31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5027575" y="4436550"/>
              <a:ext cx="78300" cy="100825"/>
            </a:xfrm>
            <a:custGeom>
              <a:rect b="b" l="l" r="r" t="t"/>
              <a:pathLst>
                <a:path extrusionOk="0" h="4033" w="3132">
                  <a:moveTo>
                    <a:pt x="639" y="1"/>
                  </a:moveTo>
                  <a:cubicBezTo>
                    <a:pt x="639" y="1"/>
                    <a:pt x="1" y="1794"/>
                    <a:pt x="122" y="2584"/>
                  </a:cubicBezTo>
                  <a:cubicBezTo>
                    <a:pt x="214" y="3538"/>
                    <a:pt x="921" y="4032"/>
                    <a:pt x="1617" y="4032"/>
                  </a:cubicBezTo>
                  <a:cubicBezTo>
                    <a:pt x="2296" y="4032"/>
                    <a:pt x="2965" y="3560"/>
                    <a:pt x="3040" y="2584"/>
                  </a:cubicBezTo>
                  <a:cubicBezTo>
                    <a:pt x="3131" y="1034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5038225" y="4482550"/>
              <a:ext cx="60100" cy="49800"/>
            </a:xfrm>
            <a:custGeom>
              <a:rect b="b" l="l" r="r" t="t"/>
              <a:pathLst>
                <a:path extrusionOk="0" h="1992" w="2404">
                  <a:moveTo>
                    <a:pt x="1460" y="1"/>
                  </a:moveTo>
                  <a:cubicBezTo>
                    <a:pt x="1359" y="1"/>
                    <a:pt x="1262" y="25"/>
                    <a:pt x="1185" y="76"/>
                  </a:cubicBezTo>
                  <a:cubicBezTo>
                    <a:pt x="1125" y="106"/>
                    <a:pt x="1094" y="106"/>
                    <a:pt x="1094" y="136"/>
                  </a:cubicBezTo>
                  <a:cubicBezTo>
                    <a:pt x="1094" y="197"/>
                    <a:pt x="1094" y="258"/>
                    <a:pt x="1125" y="288"/>
                  </a:cubicBezTo>
                  <a:cubicBezTo>
                    <a:pt x="1185" y="410"/>
                    <a:pt x="1246" y="532"/>
                    <a:pt x="1246" y="653"/>
                  </a:cubicBezTo>
                  <a:cubicBezTo>
                    <a:pt x="1246" y="744"/>
                    <a:pt x="1185" y="896"/>
                    <a:pt x="1064" y="896"/>
                  </a:cubicBezTo>
                  <a:cubicBezTo>
                    <a:pt x="1040" y="906"/>
                    <a:pt x="1018" y="910"/>
                    <a:pt x="996" y="910"/>
                  </a:cubicBezTo>
                  <a:cubicBezTo>
                    <a:pt x="876" y="910"/>
                    <a:pt x="786" y="782"/>
                    <a:pt x="760" y="653"/>
                  </a:cubicBezTo>
                  <a:cubicBezTo>
                    <a:pt x="730" y="532"/>
                    <a:pt x="760" y="349"/>
                    <a:pt x="669" y="228"/>
                  </a:cubicBezTo>
                  <a:cubicBezTo>
                    <a:pt x="456" y="228"/>
                    <a:pt x="152" y="380"/>
                    <a:pt x="61" y="592"/>
                  </a:cubicBezTo>
                  <a:cubicBezTo>
                    <a:pt x="30" y="683"/>
                    <a:pt x="30" y="744"/>
                    <a:pt x="30" y="835"/>
                  </a:cubicBezTo>
                  <a:cubicBezTo>
                    <a:pt x="0" y="1261"/>
                    <a:pt x="274" y="1656"/>
                    <a:pt x="608" y="1869"/>
                  </a:cubicBezTo>
                  <a:cubicBezTo>
                    <a:pt x="770" y="1953"/>
                    <a:pt x="946" y="1992"/>
                    <a:pt x="1122" y="1992"/>
                  </a:cubicBezTo>
                  <a:cubicBezTo>
                    <a:pt x="1772" y="1992"/>
                    <a:pt x="2404" y="1462"/>
                    <a:pt x="2189" y="744"/>
                  </a:cubicBezTo>
                  <a:cubicBezTo>
                    <a:pt x="2158" y="532"/>
                    <a:pt x="2037" y="288"/>
                    <a:pt x="1854" y="136"/>
                  </a:cubicBezTo>
                  <a:cubicBezTo>
                    <a:pt x="1748" y="48"/>
                    <a:pt x="1600" y="1"/>
                    <a:pt x="1460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4906750" y="4196425"/>
              <a:ext cx="116300" cy="175600"/>
            </a:xfrm>
            <a:custGeom>
              <a:rect b="b" l="l" r="r" t="t"/>
              <a:pathLst>
                <a:path extrusionOk="0" h="7024" w="4652">
                  <a:moveTo>
                    <a:pt x="760" y="1"/>
                  </a:moveTo>
                  <a:cubicBezTo>
                    <a:pt x="760" y="1"/>
                    <a:pt x="1" y="3040"/>
                    <a:pt x="609" y="5259"/>
                  </a:cubicBezTo>
                  <a:cubicBezTo>
                    <a:pt x="922" y="6405"/>
                    <a:pt x="1804" y="7024"/>
                    <a:pt x="2633" y="7024"/>
                  </a:cubicBezTo>
                  <a:cubicBezTo>
                    <a:pt x="3410" y="7024"/>
                    <a:pt x="4140" y="6481"/>
                    <a:pt x="4317" y="5320"/>
                  </a:cubicBezTo>
                  <a:cubicBezTo>
                    <a:pt x="4651" y="2979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4931075" y="4257975"/>
              <a:ext cx="77525" cy="100825"/>
            </a:xfrm>
            <a:custGeom>
              <a:rect b="b" l="l" r="r" t="t"/>
              <a:pathLst>
                <a:path extrusionOk="0" h="4033" w="3101">
                  <a:moveTo>
                    <a:pt x="639" y="1"/>
                  </a:moveTo>
                  <a:cubicBezTo>
                    <a:pt x="639" y="1"/>
                    <a:pt x="0" y="1794"/>
                    <a:pt x="91" y="2584"/>
                  </a:cubicBezTo>
                  <a:cubicBezTo>
                    <a:pt x="199" y="3538"/>
                    <a:pt x="914" y="4032"/>
                    <a:pt x="1613" y="4032"/>
                  </a:cubicBezTo>
                  <a:cubicBezTo>
                    <a:pt x="2296" y="4032"/>
                    <a:pt x="2965" y="3561"/>
                    <a:pt x="3040" y="2584"/>
                  </a:cubicBezTo>
                  <a:cubicBezTo>
                    <a:pt x="3101" y="1004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4940950" y="4303225"/>
              <a:ext cx="61400" cy="49425"/>
            </a:xfrm>
            <a:custGeom>
              <a:rect b="b" l="l" r="r" t="t"/>
              <a:pathLst>
                <a:path extrusionOk="0" h="1977" w="2456">
                  <a:moveTo>
                    <a:pt x="1462" y="0"/>
                  </a:moveTo>
                  <a:cubicBezTo>
                    <a:pt x="1359" y="0"/>
                    <a:pt x="1262" y="24"/>
                    <a:pt x="1186" y="75"/>
                  </a:cubicBezTo>
                  <a:cubicBezTo>
                    <a:pt x="1155" y="106"/>
                    <a:pt x="1125" y="106"/>
                    <a:pt x="1125" y="136"/>
                  </a:cubicBezTo>
                  <a:cubicBezTo>
                    <a:pt x="1125" y="166"/>
                    <a:pt x="1125" y="258"/>
                    <a:pt x="1155" y="288"/>
                  </a:cubicBezTo>
                  <a:cubicBezTo>
                    <a:pt x="1186" y="410"/>
                    <a:pt x="1277" y="531"/>
                    <a:pt x="1277" y="622"/>
                  </a:cubicBezTo>
                  <a:cubicBezTo>
                    <a:pt x="1277" y="744"/>
                    <a:pt x="1186" y="896"/>
                    <a:pt x="1064" y="896"/>
                  </a:cubicBezTo>
                  <a:cubicBezTo>
                    <a:pt x="1051" y="899"/>
                    <a:pt x="1038" y="900"/>
                    <a:pt x="1026" y="900"/>
                  </a:cubicBezTo>
                  <a:cubicBezTo>
                    <a:pt x="897" y="900"/>
                    <a:pt x="816" y="761"/>
                    <a:pt x="760" y="622"/>
                  </a:cubicBezTo>
                  <a:cubicBezTo>
                    <a:pt x="730" y="531"/>
                    <a:pt x="760" y="318"/>
                    <a:pt x="700" y="227"/>
                  </a:cubicBezTo>
                  <a:cubicBezTo>
                    <a:pt x="456" y="227"/>
                    <a:pt x="152" y="379"/>
                    <a:pt x="92" y="592"/>
                  </a:cubicBezTo>
                  <a:cubicBezTo>
                    <a:pt x="61" y="683"/>
                    <a:pt x="61" y="744"/>
                    <a:pt x="61" y="835"/>
                  </a:cubicBezTo>
                  <a:cubicBezTo>
                    <a:pt x="0" y="1230"/>
                    <a:pt x="274" y="1656"/>
                    <a:pt x="608" y="1838"/>
                  </a:cubicBezTo>
                  <a:cubicBezTo>
                    <a:pt x="778" y="1933"/>
                    <a:pt x="968" y="1977"/>
                    <a:pt x="1156" y="1977"/>
                  </a:cubicBezTo>
                  <a:cubicBezTo>
                    <a:pt x="1812" y="1977"/>
                    <a:pt x="2455" y="1452"/>
                    <a:pt x="2219" y="744"/>
                  </a:cubicBezTo>
                  <a:cubicBezTo>
                    <a:pt x="2189" y="531"/>
                    <a:pt x="2067" y="288"/>
                    <a:pt x="1885" y="136"/>
                  </a:cubicBezTo>
                  <a:cubicBezTo>
                    <a:pt x="1761" y="47"/>
                    <a:pt x="1606" y="0"/>
                    <a:pt x="1462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4934875" y="4331700"/>
              <a:ext cx="115525" cy="175225"/>
            </a:xfrm>
            <a:custGeom>
              <a:rect b="b" l="l" r="r" t="t"/>
              <a:pathLst>
                <a:path extrusionOk="0" h="7009" w="4621">
                  <a:moveTo>
                    <a:pt x="760" y="0"/>
                  </a:moveTo>
                  <a:cubicBezTo>
                    <a:pt x="760" y="0"/>
                    <a:pt x="0" y="3040"/>
                    <a:pt x="608" y="5228"/>
                  </a:cubicBezTo>
                  <a:cubicBezTo>
                    <a:pt x="922" y="6390"/>
                    <a:pt x="1803" y="7008"/>
                    <a:pt x="2629" y="7008"/>
                  </a:cubicBezTo>
                  <a:cubicBezTo>
                    <a:pt x="3401" y="7008"/>
                    <a:pt x="4124" y="6466"/>
                    <a:pt x="4286" y="5319"/>
                  </a:cubicBezTo>
                  <a:cubicBezTo>
                    <a:pt x="4620" y="2979"/>
                    <a:pt x="760" y="0"/>
                    <a:pt x="760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4958425" y="4394000"/>
              <a:ext cx="76775" cy="100525"/>
            </a:xfrm>
            <a:custGeom>
              <a:rect b="b" l="l" r="r" t="t"/>
              <a:pathLst>
                <a:path extrusionOk="0" h="4021" w="3071">
                  <a:moveTo>
                    <a:pt x="639" y="0"/>
                  </a:moveTo>
                  <a:cubicBezTo>
                    <a:pt x="639" y="0"/>
                    <a:pt x="1" y="1794"/>
                    <a:pt x="122" y="2584"/>
                  </a:cubicBezTo>
                  <a:cubicBezTo>
                    <a:pt x="215" y="3526"/>
                    <a:pt x="927" y="4021"/>
                    <a:pt x="1625" y="4021"/>
                  </a:cubicBezTo>
                  <a:cubicBezTo>
                    <a:pt x="2302" y="4021"/>
                    <a:pt x="2965" y="3556"/>
                    <a:pt x="3040" y="2584"/>
                  </a:cubicBezTo>
                  <a:cubicBezTo>
                    <a:pt x="3070" y="1004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4968300" y="4439075"/>
              <a:ext cx="60800" cy="49600"/>
            </a:xfrm>
            <a:custGeom>
              <a:rect b="b" l="l" r="r" t="t"/>
              <a:pathLst>
                <a:path extrusionOk="0" h="1984" w="2432">
                  <a:moveTo>
                    <a:pt x="1453" y="0"/>
                  </a:moveTo>
                  <a:cubicBezTo>
                    <a:pt x="1358" y="0"/>
                    <a:pt x="1266" y="17"/>
                    <a:pt x="1186" y="52"/>
                  </a:cubicBezTo>
                  <a:cubicBezTo>
                    <a:pt x="1156" y="112"/>
                    <a:pt x="1125" y="112"/>
                    <a:pt x="1125" y="143"/>
                  </a:cubicBezTo>
                  <a:cubicBezTo>
                    <a:pt x="1125" y="173"/>
                    <a:pt x="1125" y="264"/>
                    <a:pt x="1156" y="295"/>
                  </a:cubicBezTo>
                  <a:cubicBezTo>
                    <a:pt x="1186" y="416"/>
                    <a:pt x="1277" y="508"/>
                    <a:pt x="1277" y="629"/>
                  </a:cubicBezTo>
                  <a:cubicBezTo>
                    <a:pt x="1277" y="751"/>
                    <a:pt x="1186" y="903"/>
                    <a:pt x="1095" y="903"/>
                  </a:cubicBezTo>
                  <a:cubicBezTo>
                    <a:pt x="1082" y="905"/>
                    <a:pt x="1069" y="907"/>
                    <a:pt x="1056" y="907"/>
                  </a:cubicBezTo>
                  <a:cubicBezTo>
                    <a:pt x="922" y="907"/>
                    <a:pt x="819" y="768"/>
                    <a:pt x="791" y="629"/>
                  </a:cubicBezTo>
                  <a:cubicBezTo>
                    <a:pt x="730" y="508"/>
                    <a:pt x="791" y="325"/>
                    <a:pt x="700" y="204"/>
                  </a:cubicBezTo>
                  <a:cubicBezTo>
                    <a:pt x="487" y="204"/>
                    <a:pt x="183" y="356"/>
                    <a:pt x="92" y="599"/>
                  </a:cubicBezTo>
                  <a:cubicBezTo>
                    <a:pt x="61" y="660"/>
                    <a:pt x="61" y="751"/>
                    <a:pt x="61" y="812"/>
                  </a:cubicBezTo>
                  <a:cubicBezTo>
                    <a:pt x="1" y="1237"/>
                    <a:pt x="244" y="1663"/>
                    <a:pt x="639" y="1845"/>
                  </a:cubicBezTo>
                  <a:cubicBezTo>
                    <a:pt x="809" y="1940"/>
                    <a:pt x="995" y="1984"/>
                    <a:pt x="1180" y="1984"/>
                  </a:cubicBezTo>
                  <a:cubicBezTo>
                    <a:pt x="1820" y="1984"/>
                    <a:pt x="2432" y="1459"/>
                    <a:pt x="2220" y="751"/>
                  </a:cubicBezTo>
                  <a:cubicBezTo>
                    <a:pt x="2189" y="508"/>
                    <a:pt x="2068" y="295"/>
                    <a:pt x="1885" y="143"/>
                  </a:cubicBezTo>
                  <a:cubicBezTo>
                    <a:pt x="1771" y="48"/>
                    <a:pt x="1610" y="0"/>
                    <a:pt x="1453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4947025" y="4463150"/>
              <a:ext cx="99575" cy="175350"/>
            </a:xfrm>
            <a:custGeom>
              <a:rect b="b" l="l" r="r" t="t"/>
              <a:pathLst>
                <a:path extrusionOk="0" h="7014" w="3983">
                  <a:moveTo>
                    <a:pt x="365" y="0"/>
                  </a:moveTo>
                  <a:cubicBezTo>
                    <a:pt x="365" y="92"/>
                    <a:pt x="335" y="213"/>
                    <a:pt x="305" y="426"/>
                  </a:cubicBezTo>
                  <a:cubicBezTo>
                    <a:pt x="274" y="608"/>
                    <a:pt x="213" y="882"/>
                    <a:pt x="183" y="1186"/>
                  </a:cubicBezTo>
                  <a:cubicBezTo>
                    <a:pt x="153" y="1459"/>
                    <a:pt x="122" y="1733"/>
                    <a:pt x="61" y="2037"/>
                  </a:cubicBezTo>
                  <a:cubicBezTo>
                    <a:pt x="31" y="2371"/>
                    <a:pt x="1" y="2706"/>
                    <a:pt x="1" y="3101"/>
                  </a:cubicBezTo>
                  <a:lnTo>
                    <a:pt x="1" y="3800"/>
                  </a:lnTo>
                  <a:cubicBezTo>
                    <a:pt x="1" y="4043"/>
                    <a:pt x="31" y="4317"/>
                    <a:pt x="61" y="4560"/>
                  </a:cubicBezTo>
                  <a:cubicBezTo>
                    <a:pt x="92" y="4803"/>
                    <a:pt x="153" y="5016"/>
                    <a:pt x="213" y="5259"/>
                  </a:cubicBezTo>
                  <a:cubicBezTo>
                    <a:pt x="213" y="5411"/>
                    <a:pt x="305" y="5532"/>
                    <a:pt x="335" y="5624"/>
                  </a:cubicBezTo>
                  <a:lnTo>
                    <a:pt x="335" y="5684"/>
                  </a:lnTo>
                  <a:cubicBezTo>
                    <a:pt x="365" y="5776"/>
                    <a:pt x="457" y="5867"/>
                    <a:pt x="487" y="5928"/>
                  </a:cubicBezTo>
                  <a:cubicBezTo>
                    <a:pt x="548" y="6080"/>
                    <a:pt x="669" y="6232"/>
                    <a:pt x="791" y="6353"/>
                  </a:cubicBezTo>
                  <a:cubicBezTo>
                    <a:pt x="1199" y="6785"/>
                    <a:pt x="1726" y="7014"/>
                    <a:pt x="2229" y="7014"/>
                  </a:cubicBezTo>
                  <a:cubicBezTo>
                    <a:pt x="2999" y="7014"/>
                    <a:pt x="3714" y="6478"/>
                    <a:pt x="3861" y="5320"/>
                  </a:cubicBezTo>
                  <a:cubicBezTo>
                    <a:pt x="3982" y="4469"/>
                    <a:pt x="3557" y="3496"/>
                    <a:pt x="3010" y="2675"/>
                  </a:cubicBezTo>
                  <a:cubicBezTo>
                    <a:pt x="2767" y="2371"/>
                    <a:pt x="2493" y="2067"/>
                    <a:pt x="2280" y="1794"/>
                  </a:cubicBezTo>
                  <a:cubicBezTo>
                    <a:pt x="2098" y="1611"/>
                    <a:pt x="1946" y="1399"/>
                    <a:pt x="1733" y="1216"/>
                  </a:cubicBezTo>
                  <a:cubicBezTo>
                    <a:pt x="1368" y="852"/>
                    <a:pt x="1034" y="548"/>
                    <a:pt x="760" y="304"/>
                  </a:cubicBezTo>
                  <a:cubicBezTo>
                    <a:pt x="760" y="274"/>
                    <a:pt x="730" y="274"/>
                    <a:pt x="669" y="244"/>
                  </a:cubicBezTo>
                  <a:cubicBezTo>
                    <a:pt x="487" y="92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4959950" y="4523950"/>
              <a:ext cx="78300" cy="100800"/>
            </a:xfrm>
            <a:custGeom>
              <a:rect b="b" l="l" r="r" t="t"/>
              <a:pathLst>
                <a:path extrusionOk="0" h="4032" w="3132">
                  <a:moveTo>
                    <a:pt x="669" y="0"/>
                  </a:moveTo>
                  <a:cubicBezTo>
                    <a:pt x="669" y="0"/>
                    <a:pt x="0" y="1793"/>
                    <a:pt x="122" y="2584"/>
                  </a:cubicBezTo>
                  <a:cubicBezTo>
                    <a:pt x="214" y="3537"/>
                    <a:pt x="921" y="4032"/>
                    <a:pt x="1617" y="4032"/>
                  </a:cubicBezTo>
                  <a:cubicBezTo>
                    <a:pt x="2296" y="4032"/>
                    <a:pt x="2965" y="3560"/>
                    <a:pt x="3040" y="2584"/>
                  </a:cubicBezTo>
                  <a:cubicBezTo>
                    <a:pt x="3131" y="1034"/>
                    <a:pt x="669" y="0"/>
                    <a:pt x="66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4970575" y="4569175"/>
              <a:ext cx="60000" cy="49850"/>
            </a:xfrm>
            <a:custGeom>
              <a:rect b="b" l="l" r="r" t="t"/>
              <a:pathLst>
                <a:path extrusionOk="0" h="1994" w="2400">
                  <a:moveTo>
                    <a:pt x="1461" y="1"/>
                  </a:moveTo>
                  <a:cubicBezTo>
                    <a:pt x="1360" y="1"/>
                    <a:pt x="1262" y="25"/>
                    <a:pt x="1186" y="76"/>
                  </a:cubicBezTo>
                  <a:cubicBezTo>
                    <a:pt x="1156" y="106"/>
                    <a:pt x="1095" y="106"/>
                    <a:pt x="1095" y="136"/>
                  </a:cubicBezTo>
                  <a:cubicBezTo>
                    <a:pt x="1095" y="167"/>
                    <a:pt x="1095" y="258"/>
                    <a:pt x="1156" y="288"/>
                  </a:cubicBezTo>
                  <a:cubicBezTo>
                    <a:pt x="1186" y="410"/>
                    <a:pt x="1247" y="532"/>
                    <a:pt x="1247" y="623"/>
                  </a:cubicBezTo>
                  <a:cubicBezTo>
                    <a:pt x="1247" y="744"/>
                    <a:pt x="1186" y="896"/>
                    <a:pt x="1065" y="896"/>
                  </a:cubicBezTo>
                  <a:cubicBezTo>
                    <a:pt x="1051" y="899"/>
                    <a:pt x="1038" y="900"/>
                    <a:pt x="1026" y="900"/>
                  </a:cubicBezTo>
                  <a:cubicBezTo>
                    <a:pt x="892" y="900"/>
                    <a:pt x="788" y="762"/>
                    <a:pt x="761" y="623"/>
                  </a:cubicBezTo>
                  <a:cubicBezTo>
                    <a:pt x="730" y="532"/>
                    <a:pt x="761" y="319"/>
                    <a:pt x="700" y="228"/>
                  </a:cubicBezTo>
                  <a:cubicBezTo>
                    <a:pt x="457" y="228"/>
                    <a:pt x="153" y="380"/>
                    <a:pt x="92" y="592"/>
                  </a:cubicBezTo>
                  <a:cubicBezTo>
                    <a:pt x="31" y="684"/>
                    <a:pt x="31" y="744"/>
                    <a:pt x="31" y="836"/>
                  </a:cubicBezTo>
                  <a:cubicBezTo>
                    <a:pt x="1" y="1231"/>
                    <a:pt x="274" y="1656"/>
                    <a:pt x="609" y="1839"/>
                  </a:cubicBezTo>
                  <a:cubicBezTo>
                    <a:pt x="786" y="1945"/>
                    <a:pt x="981" y="1993"/>
                    <a:pt x="1173" y="1993"/>
                  </a:cubicBezTo>
                  <a:cubicBezTo>
                    <a:pt x="1804" y="1993"/>
                    <a:pt x="2399" y="1467"/>
                    <a:pt x="2189" y="744"/>
                  </a:cubicBezTo>
                  <a:cubicBezTo>
                    <a:pt x="2159" y="532"/>
                    <a:pt x="2068" y="288"/>
                    <a:pt x="1855" y="136"/>
                  </a:cubicBezTo>
                  <a:cubicBezTo>
                    <a:pt x="1749" y="48"/>
                    <a:pt x="1601" y="1"/>
                    <a:pt x="1461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4583050" y="4223025"/>
              <a:ext cx="101075" cy="175475"/>
            </a:xfrm>
            <a:custGeom>
              <a:rect b="b" l="l" r="r" t="t"/>
              <a:pathLst>
                <a:path extrusionOk="0" h="7019" w="4043">
                  <a:moveTo>
                    <a:pt x="426" y="0"/>
                  </a:moveTo>
                  <a:cubicBezTo>
                    <a:pt x="426" y="0"/>
                    <a:pt x="274" y="608"/>
                    <a:pt x="152" y="1520"/>
                  </a:cubicBezTo>
                  <a:cubicBezTo>
                    <a:pt x="91" y="1946"/>
                    <a:pt x="30" y="2432"/>
                    <a:pt x="30" y="2918"/>
                  </a:cubicBezTo>
                  <a:cubicBezTo>
                    <a:pt x="0" y="3678"/>
                    <a:pt x="91" y="4529"/>
                    <a:pt x="274" y="5259"/>
                  </a:cubicBezTo>
                  <a:cubicBezTo>
                    <a:pt x="558" y="6398"/>
                    <a:pt x="1436" y="7019"/>
                    <a:pt x="2256" y="7019"/>
                  </a:cubicBezTo>
                  <a:cubicBezTo>
                    <a:pt x="2486" y="7019"/>
                    <a:pt x="2712" y="6970"/>
                    <a:pt x="2918" y="6870"/>
                  </a:cubicBezTo>
                  <a:cubicBezTo>
                    <a:pt x="2979" y="6870"/>
                    <a:pt x="3040" y="6839"/>
                    <a:pt x="3070" y="6809"/>
                  </a:cubicBezTo>
                  <a:cubicBezTo>
                    <a:pt x="3465" y="6566"/>
                    <a:pt x="3739" y="6201"/>
                    <a:pt x="3891" y="5624"/>
                  </a:cubicBezTo>
                  <a:cubicBezTo>
                    <a:pt x="3891" y="5563"/>
                    <a:pt x="3921" y="5502"/>
                    <a:pt x="3921" y="5441"/>
                  </a:cubicBezTo>
                  <a:cubicBezTo>
                    <a:pt x="3951" y="5411"/>
                    <a:pt x="3951" y="5350"/>
                    <a:pt x="3951" y="5320"/>
                  </a:cubicBezTo>
                  <a:cubicBezTo>
                    <a:pt x="4043" y="4803"/>
                    <a:pt x="3891" y="4256"/>
                    <a:pt x="3678" y="3739"/>
                  </a:cubicBezTo>
                  <a:cubicBezTo>
                    <a:pt x="3526" y="3374"/>
                    <a:pt x="3313" y="3040"/>
                    <a:pt x="3070" y="2706"/>
                  </a:cubicBezTo>
                  <a:cubicBezTo>
                    <a:pt x="2523" y="1946"/>
                    <a:pt x="1824" y="1216"/>
                    <a:pt x="1307" y="730"/>
                  </a:cubicBezTo>
                  <a:cubicBezTo>
                    <a:pt x="1064" y="548"/>
                    <a:pt x="882" y="335"/>
                    <a:pt x="730" y="244"/>
                  </a:cubicBezTo>
                  <a:cubicBezTo>
                    <a:pt x="547" y="92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4597475" y="4283825"/>
              <a:ext cx="77525" cy="100525"/>
            </a:xfrm>
            <a:custGeom>
              <a:rect b="b" l="l" r="r" t="t"/>
              <a:pathLst>
                <a:path extrusionOk="0" h="4021" w="3101">
                  <a:moveTo>
                    <a:pt x="639" y="0"/>
                  </a:moveTo>
                  <a:cubicBezTo>
                    <a:pt x="639" y="0"/>
                    <a:pt x="1" y="1793"/>
                    <a:pt x="122" y="2584"/>
                  </a:cubicBezTo>
                  <a:cubicBezTo>
                    <a:pt x="215" y="3526"/>
                    <a:pt x="927" y="4020"/>
                    <a:pt x="1625" y="4020"/>
                  </a:cubicBezTo>
                  <a:cubicBezTo>
                    <a:pt x="2302" y="4020"/>
                    <a:pt x="2965" y="3556"/>
                    <a:pt x="3040" y="2584"/>
                  </a:cubicBezTo>
                  <a:cubicBezTo>
                    <a:pt x="3101" y="1034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4608125" y="4328875"/>
              <a:ext cx="60625" cy="49625"/>
            </a:xfrm>
            <a:custGeom>
              <a:rect b="b" l="l" r="r" t="t"/>
              <a:pathLst>
                <a:path extrusionOk="0" h="1985" w="2425">
                  <a:moveTo>
                    <a:pt x="1408" y="1"/>
                  </a:moveTo>
                  <a:cubicBezTo>
                    <a:pt x="1313" y="1"/>
                    <a:pt x="1224" y="18"/>
                    <a:pt x="1155" y="52"/>
                  </a:cubicBezTo>
                  <a:cubicBezTo>
                    <a:pt x="1125" y="113"/>
                    <a:pt x="1094" y="113"/>
                    <a:pt x="1094" y="143"/>
                  </a:cubicBezTo>
                  <a:cubicBezTo>
                    <a:pt x="1094" y="174"/>
                    <a:pt x="1094" y="265"/>
                    <a:pt x="1125" y="295"/>
                  </a:cubicBezTo>
                  <a:cubicBezTo>
                    <a:pt x="1155" y="417"/>
                    <a:pt x="1246" y="508"/>
                    <a:pt x="1246" y="630"/>
                  </a:cubicBezTo>
                  <a:cubicBezTo>
                    <a:pt x="1246" y="751"/>
                    <a:pt x="1155" y="903"/>
                    <a:pt x="1064" y="903"/>
                  </a:cubicBezTo>
                  <a:cubicBezTo>
                    <a:pt x="1051" y="906"/>
                    <a:pt x="1038" y="907"/>
                    <a:pt x="1025" y="907"/>
                  </a:cubicBezTo>
                  <a:cubicBezTo>
                    <a:pt x="891" y="907"/>
                    <a:pt x="785" y="769"/>
                    <a:pt x="730" y="630"/>
                  </a:cubicBezTo>
                  <a:cubicBezTo>
                    <a:pt x="699" y="508"/>
                    <a:pt x="730" y="326"/>
                    <a:pt x="669" y="204"/>
                  </a:cubicBezTo>
                  <a:cubicBezTo>
                    <a:pt x="456" y="204"/>
                    <a:pt x="152" y="356"/>
                    <a:pt x="61" y="599"/>
                  </a:cubicBezTo>
                  <a:cubicBezTo>
                    <a:pt x="30" y="660"/>
                    <a:pt x="30" y="751"/>
                    <a:pt x="30" y="812"/>
                  </a:cubicBezTo>
                  <a:cubicBezTo>
                    <a:pt x="0" y="1238"/>
                    <a:pt x="243" y="1663"/>
                    <a:pt x="608" y="1846"/>
                  </a:cubicBezTo>
                  <a:cubicBezTo>
                    <a:pt x="778" y="1941"/>
                    <a:pt x="966" y="1984"/>
                    <a:pt x="1152" y="1984"/>
                  </a:cubicBezTo>
                  <a:cubicBezTo>
                    <a:pt x="1799" y="1984"/>
                    <a:pt x="2425" y="1459"/>
                    <a:pt x="2189" y="751"/>
                  </a:cubicBezTo>
                  <a:cubicBezTo>
                    <a:pt x="2158" y="508"/>
                    <a:pt x="2037" y="295"/>
                    <a:pt x="1854" y="143"/>
                  </a:cubicBezTo>
                  <a:cubicBezTo>
                    <a:pt x="1740" y="48"/>
                    <a:pt x="1567" y="1"/>
                    <a:pt x="1408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4764650" y="3747325"/>
              <a:ext cx="114775" cy="171575"/>
            </a:xfrm>
            <a:custGeom>
              <a:rect b="b" l="l" r="r" t="t"/>
              <a:pathLst>
                <a:path extrusionOk="0" h="6863" w="4591">
                  <a:moveTo>
                    <a:pt x="517" y="1"/>
                  </a:moveTo>
                  <a:cubicBezTo>
                    <a:pt x="517" y="1"/>
                    <a:pt x="1" y="3071"/>
                    <a:pt x="761" y="5229"/>
                  </a:cubicBezTo>
                  <a:cubicBezTo>
                    <a:pt x="1135" y="6309"/>
                    <a:pt x="1998" y="6863"/>
                    <a:pt x="2795" y="6863"/>
                  </a:cubicBezTo>
                  <a:cubicBezTo>
                    <a:pt x="3613" y="6863"/>
                    <a:pt x="4361" y="6278"/>
                    <a:pt x="4438" y="5077"/>
                  </a:cubicBezTo>
                  <a:cubicBezTo>
                    <a:pt x="4590" y="2706"/>
                    <a:pt x="518" y="1"/>
                    <a:pt x="517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4790500" y="3807375"/>
              <a:ext cx="76000" cy="98575"/>
            </a:xfrm>
            <a:custGeom>
              <a:rect b="b" l="l" r="r" t="t"/>
              <a:pathLst>
                <a:path extrusionOk="0" h="3943" w="3040">
                  <a:moveTo>
                    <a:pt x="486" y="0"/>
                  </a:moveTo>
                  <a:cubicBezTo>
                    <a:pt x="486" y="0"/>
                    <a:pt x="0" y="1824"/>
                    <a:pt x="91" y="2614"/>
                  </a:cubicBezTo>
                  <a:cubicBezTo>
                    <a:pt x="237" y="3501"/>
                    <a:pt x="918" y="3943"/>
                    <a:pt x="1582" y="3943"/>
                  </a:cubicBezTo>
                  <a:cubicBezTo>
                    <a:pt x="2306" y="3943"/>
                    <a:pt x="3011" y="3417"/>
                    <a:pt x="2979" y="2371"/>
                  </a:cubicBezTo>
                  <a:cubicBezTo>
                    <a:pt x="3040" y="851"/>
                    <a:pt x="486" y="0"/>
                    <a:pt x="486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4802650" y="3848175"/>
              <a:ext cx="60700" cy="51700"/>
            </a:xfrm>
            <a:custGeom>
              <a:rect b="b" l="l" r="r" t="t"/>
              <a:pathLst>
                <a:path extrusionOk="0" h="2068" w="2428">
                  <a:moveTo>
                    <a:pt x="1396" y="1"/>
                  </a:moveTo>
                  <a:cubicBezTo>
                    <a:pt x="1284" y="1"/>
                    <a:pt x="1177" y="32"/>
                    <a:pt x="1095" y="101"/>
                  </a:cubicBezTo>
                  <a:cubicBezTo>
                    <a:pt x="1095" y="131"/>
                    <a:pt x="1064" y="131"/>
                    <a:pt x="1064" y="192"/>
                  </a:cubicBezTo>
                  <a:cubicBezTo>
                    <a:pt x="1064" y="222"/>
                    <a:pt x="1064" y="283"/>
                    <a:pt x="1095" y="344"/>
                  </a:cubicBezTo>
                  <a:cubicBezTo>
                    <a:pt x="1186" y="435"/>
                    <a:pt x="1247" y="557"/>
                    <a:pt x="1247" y="678"/>
                  </a:cubicBezTo>
                  <a:cubicBezTo>
                    <a:pt x="1247" y="830"/>
                    <a:pt x="1186" y="921"/>
                    <a:pt x="1064" y="982"/>
                  </a:cubicBezTo>
                  <a:cubicBezTo>
                    <a:pt x="943" y="982"/>
                    <a:pt x="791" y="861"/>
                    <a:pt x="760" y="709"/>
                  </a:cubicBezTo>
                  <a:cubicBezTo>
                    <a:pt x="730" y="557"/>
                    <a:pt x="730" y="405"/>
                    <a:pt x="639" y="283"/>
                  </a:cubicBezTo>
                  <a:cubicBezTo>
                    <a:pt x="365" y="374"/>
                    <a:pt x="122" y="526"/>
                    <a:pt x="31" y="739"/>
                  </a:cubicBezTo>
                  <a:cubicBezTo>
                    <a:pt x="0" y="830"/>
                    <a:pt x="0" y="891"/>
                    <a:pt x="0" y="982"/>
                  </a:cubicBezTo>
                  <a:cubicBezTo>
                    <a:pt x="0" y="1408"/>
                    <a:pt x="274" y="1772"/>
                    <a:pt x="639" y="1955"/>
                  </a:cubicBezTo>
                  <a:cubicBezTo>
                    <a:pt x="794" y="2032"/>
                    <a:pt x="959" y="2068"/>
                    <a:pt x="1122" y="2068"/>
                  </a:cubicBezTo>
                  <a:cubicBezTo>
                    <a:pt x="1792" y="2068"/>
                    <a:pt x="2427" y="1472"/>
                    <a:pt x="2158" y="739"/>
                  </a:cubicBezTo>
                  <a:cubicBezTo>
                    <a:pt x="2098" y="526"/>
                    <a:pt x="1976" y="283"/>
                    <a:pt x="1794" y="131"/>
                  </a:cubicBezTo>
                  <a:cubicBezTo>
                    <a:pt x="1677" y="48"/>
                    <a:pt x="1532" y="1"/>
                    <a:pt x="1396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4768450" y="4321800"/>
              <a:ext cx="114775" cy="171775"/>
            </a:xfrm>
            <a:custGeom>
              <a:rect b="b" l="l" r="r" t="t"/>
              <a:pathLst>
                <a:path extrusionOk="0" h="6871" w="4591">
                  <a:moveTo>
                    <a:pt x="517" y="1"/>
                  </a:moveTo>
                  <a:cubicBezTo>
                    <a:pt x="517" y="1"/>
                    <a:pt x="1" y="3071"/>
                    <a:pt x="760" y="5259"/>
                  </a:cubicBezTo>
                  <a:cubicBezTo>
                    <a:pt x="1135" y="6324"/>
                    <a:pt x="1998" y="6871"/>
                    <a:pt x="2795" y="6871"/>
                  </a:cubicBezTo>
                  <a:cubicBezTo>
                    <a:pt x="3613" y="6871"/>
                    <a:pt x="4361" y="6293"/>
                    <a:pt x="4438" y="5107"/>
                  </a:cubicBezTo>
                  <a:cubicBezTo>
                    <a:pt x="4590" y="2706"/>
                    <a:pt x="518" y="1"/>
                    <a:pt x="517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4794300" y="4382600"/>
              <a:ext cx="76000" cy="99250"/>
            </a:xfrm>
            <a:custGeom>
              <a:rect b="b" l="l" r="r" t="t"/>
              <a:pathLst>
                <a:path extrusionOk="0" h="3970" w="3040">
                  <a:moveTo>
                    <a:pt x="486" y="1"/>
                  </a:moveTo>
                  <a:cubicBezTo>
                    <a:pt x="486" y="1"/>
                    <a:pt x="0" y="1855"/>
                    <a:pt x="91" y="2615"/>
                  </a:cubicBezTo>
                  <a:cubicBezTo>
                    <a:pt x="237" y="3520"/>
                    <a:pt x="924" y="3969"/>
                    <a:pt x="1591" y="3969"/>
                  </a:cubicBezTo>
                  <a:cubicBezTo>
                    <a:pt x="2312" y="3969"/>
                    <a:pt x="3010" y="3444"/>
                    <a:pt x="2979" y="2402"/>
                  </a:cubicBezTo>
                  <a:cubicBezTo>
                    <a:pt x="3040" y="852"/>
                    <a:pt x="486" y="1"/>
                    <a:pt x="486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4806450" y="4424175"/>
              <a:ext cx="60750" cy="51425"/>
            </a:xfrm>
            <a:custGeom>
              <a:rect b="b" l="l" r="r" t="t"/>
              <a:pathLst>
                <a:path extrusionOk="0" h="2057" w="2430">
                  <a:moveTo>
                    <a:pt x="1396" y="1"/>
                  </a:moveTo>
                  <a:cubicBezTo>
                    <a:pt x="1284" y="1"/>
                    <a:pt x="1177" y="32"/>
                    <a:pt x="1095" y="101"/>
                  </a:cubicBezTo>
                  <a:cubicBezTo>
                    <a:pt x="1095" y="131"/>
                    <a:pt x="1064" y="131"/>
                    <a:pt x="1064" y="161"/>
                  </a:cubicBezTo>
                  <a:cubicBezTo>
                    <a:pt x="1064" y="192"/>
                    <a:pt x="1064" y="283"/>
                    <a:pt x="1095" y="313"/>
                  </a:cubicBezTo>
                  <a:cubicBezTo>
                    <a:pt x="1186" y="435"/>
                    <a:pt x="1247" y="556"/>
                    <a:pt x="1247" y="648"/>
                  </a:cubicBezTo>
                  <a:cubicBezTo>
                    <a:pt x="1247" y="800"/>
                    <a:pt x="1186" y="921"/>
                    <a:pt x="1064" y="952"/>
                  </a:cubicBezTo>
                  <a:cubicBezTo>
                    <a:pt x="912" y="952"/>
                    <a:pt x="791" y="860"/>
                    <a:pt x="760" y="708"/>
                  </a:cubicBezTo>
                  <a:cubicBezTo>
                    <a:pt x="730" y="556"/>
                    <a:pt x="730" y="404"/>
                    <a:pt x="639" y="283"/>
                  </a:cubicBezTo>
                  <a:cubicBezTo>
                    <a:pt x="365" y="344"/>
                    <a:pt x="122" y="496"/>
                    <a:pt x="31" y="739"/>
                  </a:cubicBezTo>
                  <a:cubicBezTo>
                    <a:pt x="0" y="800"/>
                    <a:pt x="0" y="891"/>
                    <a:pt x="0" y="952"/>
                  </a:cubicBezTo>
                  <a:cubicBezTo>
                    <a:pt x="0" y="1377"/>
                    <a:pt x="274" y="1772"/>
                    <a:pt x="639" y="1955"/>
                  </a:cubicBezTo>
                  <a:cubicBezTo>
                    <a:pt x="789" y="2024"/>
                    <a:pt x="949" y="2056"/>
                    <a:pt x="1108" y="2056"/>
                  </a:cubicBezTo>
                  <a:cubicBezTo>
                    <a:pt x="1783" y="2056"/>
                    <a:pt x="2429" y="1477"/>
                    <a:pt x="2158" y="739"/>
                  </a:cubicBezTo>
                  <a:cubicBezTo>
                    <a:pt x="2098" y="496"/>
                    <a:pt x="1976" y="283"/>
                    <a:pt x="1794" y="131"/>
                  </a:cubicBezTo>
                  <a:cubicBezTo>
                    <a:pt x="1677" y="47"/>
                    <a:pt x="1532" y="1"/>
                    <a:pt x="1396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4797325" y="3896275"/>
              <a:ext cx="120025" cy="163000"/>
            </a:xfrm>
            <a:custGeom>
              <a:rect b="b" l="l" r="r" t="t"/>
              <a:pathLst>
                <a:path extrusionOk="0" h="6520" w="4801">
                  <a:moveTo>
                    <a:pt x="122" y="0"/>
                  </a:moveTo>
                  <a:lnTo>
                    <a:pt x="122" y="0"/>
                  </a:lnTo>
                  <a:cubicBezTo>
                    <a:pt x="122" y="1"/>
                    <a:pt x="1" y="3101"/>
                    <a:pt x="1095" y="5168"/>
                  </a:cubicBezTo>
                  <a:cubicBezTo>
                    <a:pt x="1565" y="6081"/>
                    <a:pt x="2362" y="6520"/>
                    <a:pt x="3087" y="6520"/>
                  </a:cubicBezTo>
                  <a:cubicBezTo>
                    <a:pt x="4001" y="6520"/>
                    <a:pt x="4800" y="5822"/>
                    <a:pt x="4682" y="4499"/>
                  </a:cubicBezTo>
                  <a:cubicBezTo>
                    <a:pt x="4560" y="2098"/>
                    <a:pt x="122" y="1"/>
                    <a:pt x="12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4828475" y="3952500"/>
              <a:ext cx="81100" cy="93775"/>
            </a:xfrm>
            <a:custGeom>
              <a:rect b="b" l="l" r="r" t="t"/>
              <a:pathLst>
                <a:path extrusionOk="0" h="3751" w="3244">
                  <a:moveTo>
                    <a:pt x="214" y="1"/>
                  </a:moveTo>
                  <a:cubicBezTo>
                    <a:pt x="214" y="1"/>
                    <a:pt x="1" y="1885"/>
                    <a:pt x="214" y="2615"/>
                  </a:cubicBezTo>
                  <a:cubicBezTo>
                    <a:pt x="463" y="3390"/>
                    <a:pt x="1088" y="3750"/>
                    <a:pt x="1692" y="3750"/>
                  </a:cubicBezTo>
                  <a:cubicBezTo>
                    <a:pt x="2485" y="3750"/>
                    <a:pt x="3243" y="3128"/>
                    <a:pt x="3071" y="2007"/>
                  </a:cubicBezTo>
                  <a:cubicBezTo>
                    <a:pt x="2888" y="487"/>
                    <a:pt x="214" y="1"/>
                    <a:pt x="214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4844450" y="3988625"/>
              <a:ext cx="62575" cy="52600"/>
            </a:xfrm>
            <a:custGeom>
              <a:rect b="b" l="l" r="r" t="t"/>
              <a:pathLst>
                <a:path extrusionOk="0" h="2104" w="2503">
                  <a:moveTo>
                    <a:pt x="1406" y="0"/>
                  </a:moveTo>
                  <a:cubicBezTo>
                    <a:pt x="1262" y="0"/>
                    <a:pt x="1122" y="48"/>
                    <a:pt x="1034" y="136"/>
                  </a:cubicBezTo>
                  <a:cubicBezTo>
                    <a:pt x="1034" y="197"/>
                    <a:pt x="973" y="197"/>
                    <a:pt x="973" y="227"/>
                  </a:cubicBezTo>
                  <a:cubicBezTo>
                    <a:pt x="942" y="288"/>
                    <a:pt x="973" y="349"/>
                    <a:pt x="1034" y="379"/>
                  </a:cubicBezTo>
                  <a:cubicBezTo>
                    <a:pt x="1094" y="501"/>
                    <a:pt x="1186" y="592"/>
                    <a:pt x="1216" y="714"/>
                  </a:cubicBezTo>
                  <a:cubicBezTo>
                    <a:pt x="1216" y="835"/>
                    <a:pt x="1186" y="987"/>
                    <a:pt x="1064" y="1018"/>
                  </a:cubicBezTo>
                  <a:cubicBezTo>
                    <a:pt x="1032" y="1037"/>
                    <a:pt x="1001" y="1046"/>
                    <a:pt x="971" y="1046"/>
                  </a:cubicBezTo>
                  <a:cubicBezTo>
                    <a:pt x="863" y="1046"/>
                    <a:pt x="777" y="931"/>
                    <a:pt x="730" y="835"/>
                  </a:cubicBezTo>
                  <a:cubicBezTo>
                    <a:pt x="638" y="683"/>
                    <a:pt x="608" y="531"/>
                    <a:pt x="517" y="410"/>
                  </a:cubicBezTo>
                  <a:cubicBezTo>
                    <a:pt x="274" y="501"/>
                    <a:pt x="31" y="683"/>
                    <a:pt x="0" y="957"/>
                  </a:cubicBezTo>
                  <a:lnTo>
                    <a:pt x="0" y="1170"/>
                  </a:lnTo>
                  <a:cubicBezTo>
                    <a:pt x="31" y="1565"/>
                    <a:pt x="365" y="1930"/>
                    <a:pt x="760" y="2051"/>
                  </a:cubicBezTo>
                  <a:cubicBezTo>
                    <a:pt x="863" y="2087"/>
                    <a:pt x="969" y="2103"/>
                    <a:pt x="1075" y="2103"/>
                  </a:cubicBezTo>
                  <a:cubicBezTo>
                    <a:pt x="1787" y="2103"/>
                    <a:pt x="2502" y="1359"/>
                    <a:pt x="2158" y="592"/>
                  </a:cubicBezTo>
                  <a:cubicBezTo>
                    <a:pt x="2097" y="379"/>
                    <a:pt x="1945" y="197"/>
                    <a:pt x="1702" y="75"/>
                  </a:cubicBezTo>
                  <a:cubicBezTo>
                    <a:pt x="1614" y="25"/>
                    <a:pt x="1509" y="0"/>
                    <a:pt x="1406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4855850" y="4044450"/>
              <a:ext cx="119575" cy="163025"/>
            </a:xfrm>
            <a:custGeom>
              <a:rect b="b" l="l" r="r" t="t"/>
              <a:pathLst>
                <a:path extrusionOk="0" h="6521" w="4783">
                  <a:moveTo>
                    <a:pt x="122" y="1"/>
                  </a:moveTo>
                  <a:lnTo>
                    <a:pt x="122" y="1"/>
                  </a:lnTo>
                  <a:cubicBezTo>
                    <a:pt x="122" y="1"/>
                    <a:pt x="0" y="3131"/>
                    <a:pt x="1064" y="5168"/>
                  </a:cubicBezTo>
                  <a:cubicBezTo>
                    <a:pt x="1534" y="6082"/>
                    <a:pt x="2331" y="6520"/>
                    <a:pt x="3059" y="6520"/>
                  </a:cubicBezTo>
                  <a:cubicBezTo>
                    <a:pt x="3976" y="6520"/>
                    <a:pt x="4783" y="5822"/>
                    <a:pt x="4681" y="4499"/>
                  </a:cubicBezTo>
                  <a:cubicBezTo>
                    <a:pt x="4499" y="2098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4886225" y="4100675"/>
              <a:ext cx="81100" cy="93775"/>
            </a:xfrm>
            <a:custGeom>
              <a:rect b="b" l="l" r="r" t="t"/>
              <a:pathLst>
                <a:path extrusionOk="0" h="3751" w="3244">
                  <a:moveTo>
                    <a:pt x="214" y="1"/>
                  </a:moveTo>
                  <a:cubicBezTo>
                    <a:pt x="214" y="1"/>
                    <a:pt x="1" y="1885"/>
                    <a:pt x="214" y="2615"/>
                  </a:cubicBezTo>
                  <a:cubicBezTo>
                    <a:pt x="463" y="3390"/>
                    <a:pt x="1088" y="3751"/>
                    <a:pt x="1692" y="3751"/>
                  </a:cubicBezTo>
                  <a:cubicBezTo>
                    <a:pt x="2485" y="3751"/>
                    <a:pt x="3243" y="3129"/>
                    <a:pt x="3071" y="2007"/>
                  </a:cubicBezTo>
                  <a:cubicBezTo>
                    <a:pt x="2858" y="457"/>
                    <a:pt x="214" y="1"/>
                    <a:pt x="214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4901425" y="4136050"/>
              <a:ext cx="62675" cy="52375"/>
            </a:xfrm>
            <a:custGeom>
              <a:rect b="b" l="l" r="r" t="t"/>
              <a:pathLst>
                <a:path extrusionOk="0" h="2095" w="2507">
                  <a:moveTo>
                    <a:pt x="1382" y="0"/>
                  </a:moveTo>
                  <a:cubicBezTo>
                    <a:pt x="1233" y="0"/>
                    <a:pt x="1092" y="47"/>
                    <a:pt x="1004" y="136"/>
                  </a:cubicBezTo>
                  <a:cubicBezTo>
                    <a:pt x="1004" y="166"/>
                    <a:pt x="973" y="166"/>
                    <a:pt x="973" y="227"/>
                  </a:cubicBezTo>
                  <a:cubicBezTo>
                    <a:pt x="943" y="288"/>
                    <a:pt x="973" y="318"/>
                    <a:pt x="1004" y="379"/>
                  </a:cubicBezTo>
                  <a:cubicBezTo>
                    <a:pt x="1095" y="470"/>
                    <a:pt x="1156" y="592"/>
                    <a:pt x="1217" y="713"/>
                  </a:cubicBezTo>
                  <a:cubicBezTo>
                    <a:pt x="1217" y="835"/>
                    <a:pt x="1156" y="987"/>
                    <a:pt x="1065" y="1017"/>
                  </a:cubicBezTo>
                  <a:cubicBezTo>
                    <a:pt x="1040" y="1027"/>
                    <a:pt x="1017" y="1031"/>
                    <a:pt x="995" y="1031"/>
                  </a:cubicBezTo>
                  <a:cubicBezTo>
                    <a:pt x="876" y="1031"/>
                    <a:pt x="781" y="912"/>
                    <a:pt x="730" y="835"/>
                  </a:cubicBezTo>
                  <a:cubicBezTo>
                    <a:pt x="639" y="683"/>
                    <a:pt x="609" y="531"/>
                    <a:pt x="518" y="410"/>
                  </a:cubicBezTo>
                  <a:cubicBezTo>
                    <a:pt x="274" y="470"/>
                    <a:pt x="31" y="683"/>
                    <a:pt x="1" y="926"/>
                  </a:cubicBezTo>
                  <a:lnTo>
                    <a:pt x="1" y="1169"/>
                  </a:lnTo>
                  <a:cubicBezTo>
                    <a:pt x="31" y="1534"/>
                    <a:pt x="366" y="1929"/>
                    <a:pt x="761" y="2051"/>
                  </a:cubicBezTo>
                  <a:cubicBezTo>
                    <a:pt x="860" y="2080"/>
                    <a:pt x="962" y="2094"/>
                    <a:pt x="1063" y="2094"/>
                  </a:cubicBezTo>
                  <a:cubicBezTo>
                    <a:pt x="1797" y="2094"/>
                    <a:pt x="2506" y="1367"/>
                    <a:pt x="2159" y="592"/>
                  </a:cubicBezTo>
                  <a:cubicBezTo>
                    <a:pt x="2068" y="379"/>
                    <a:pt x="1916" y="166"/>
                    <a:pt x="1703" y="75"/>
                  </a:cubicBezTo>
                  <a:cubicBezTo>
                    <a:pt x="1601" y="24"/>
                    <a:pt x="1489" y="0"/>
                    <a:pt x="1382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4857350" y="4478350"/>
              <a:ext cx="116300" cy="163325"/>
            </a:xfrm>
            <a:custGeom>
              <a:rect b="b" l="l" r="r" t="t"/>
              <a:pathLst>
                <a:path extrusionOk="0" h="6533" w="4652">
                  <a:moveTo>
                    <a:pt x="1" y="0"/>
                  </a:moveTo>
                  <a:lnTo>
                    <a:pt x="1" y="396"/>
                  </a:lnTo>
                  <a:cubicBezTo>
                    <a:pt x="62" y="730"/>
                    <a:pt x="62" y="1307"/>
                    <a:pt x="122" y="1946"/>
                  </a:cubicBezTo>
                  <a:cubicBezTo>
                    <a:pt x="183" y="2554"/>
                    <a:pt x="305" y="3253"/>
                    <a:pt x="487" y="3891"/>
                  </a:cubicBezTo>
                  <a:cubicBezTo>
                    <a:pt x="609" y="4347"/>
                    <a:pt x="822" y="4803"/>
                    <a:pt x="1004" y="5168"/>
                  </a:cubicBezTo>
                  <a:cubicBezTo>
                    <a:pt x="1465" y="6090"/>
                    <a:pt x="2253" y="6533"/>
                    <a:pt x="2979" y="6533"/>
                  </a:cubicBezTo>
                  <a:cubicBezTo>
                    <a:pt x="3544" y="6533"/>
                    <a:pt x="4072" y="6264"/>
                    <a:pt x="4378" y="5745"/>
                  </a:cubicBezTo>
                  <a:cubicBezTo>
                    <a:pt x="4439" y="5624"/>
                    <a:pt x="4530" y="5472"/>
                    <a:pt x="4560" y="5320"/>
                  </a:cubicBezTo>
                  <a:cubicBezTo>
                    <a:pt x="4591" y="5168"/>
                    <a:pt x="4651" y="5016"/>
                    <a:pt x="4651" y="4864"/>
                  </a:cubicBezTo>
                  <a:lnTo>
                    <a:pt x="4651" y="4621"/>
                  </a:lnTo>
                  <a:lnTo>
                    <a:pt x="4651" y="4529"/>
                  </a:lnTo>
                  <a:cubicBezTo>
                    <a:pt x="4651" y="4469"/>
                    <a:pt x="4621" y="4408"/>
                    <a:pt x="4621" y="4347"/>
                  </a:cubicBezTo>
                  <a:cubicBezTo>
                    <a:pt x="4560" y="4043"/>
                    <a:pt x="4439" y="3769"/>
                    <a:pt x="4317" y="3496"/>
                  </a:cubicBezTo>
                  <a:cubicBezTo>
                    <a:pt x="4104" y="3131"/>
                    <a:pt x="3861" y="2797"/>
                    <a:pt x="3557" y="2493"/>
                  </a:cubicBezTo>
                  <a:cubicBezTo>
                    <a:pt x="3284" y="2219"/>
                    <a:pt x="3010" y="1976"/>
                    <a:pt x="2736" y="1763"/>
                  </a:cubicBezTo>
                  <a:cubicBezTo>
                    <a:pt x="2007" y="1155"/>
                    <a:pt x="1247" y="700"/>
                    <a:pt x="730" y="396"/>
                  </a:cubicBezTo>
                  <a:cubicBezTo>
                    <a:pt x="578" y="274"/>
                    <a:pt x="426" y="213"/>
                    <a:pt x="305" y="152"/>
                  </a:cubicBezTo>
                  <a:cubicBezTo>
                    <a:pt x="122" y="6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4886225" y="4534575"/>
              <a:ext cx="81100" cy="93775"/>
            </a:xfrm>
            <a:custGeom>
              <a:rect b="b" l="l" r="r" t="t"/>
              <a:pathLst>
                <a:path extrusionOk="0" h="3751" w="3244">
                  <a:moveTo>
                    <a:pt x="214" y="1"/>
                  </a:moveTo>
                  <a:cubicBezTo>
                    <a:pt x="214" y="1"/>
                    <a:pt x="1" y="1916"/>
                    <a:pt x="214" y="2615"/>
                  </a:cubicBezTo>
                  <a:cubicBezTo>
                    <a:pt x="463" y="3390"/>
                    <a:pt x="1088" y="3750"/>
                    <a:pt x="1692" y="3750"/>
                  </a:cubicBezTo>
                  <a:cubicBezTo>
                    <a:pt x="2485" y="3750"/>
                    <a:pt x="3243" y="3128"/>
                    <a:pt x="3071" y="2007"/>
                  </a:cubicBezTo>
                  <a:cubicBezTo>
                    <a:pt x="2858" y="457"/>
                    <a:pt x="214" y="1"/>
                    <a:pt x="214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4901425" y="4570950"/>
              <a:ext cx="62675" cy="52125"/>
            </a:xfrm>
            <a:custGeom>
              <a:rect b="b" l="l" r="r" t="t"/>
              <a:pathLst>
                <a:path extrusionOk="0" h="2085" w="2507">
                  <a:moveTo>
                    <a:pt x="1421" y="1"/>
                  </a:moveTo>
                  <a:cubicBezTo>
                    <a:pt x="1257" y="1"/>
                    <a:pt x="1100" y="60"/>
                    <a:pt x="1004" y="157"/>
                  </a:cubicBezTo>
                  <a:cubicBezTo>
                    <a:pt x="1004" y="187"/>
                    <a:pt x="973" y="187"/>
                    <a:pt x="973" y="217"/>
                  </a:cubicBezTo>
                  <a:cubicBezTo>
                    <a:pt x="943" y="309"/>
                    <a:pt x="973" y="339"/>
                    <a:pt x="1004" y="369"/>
                  </a:cubicBezTo>
                  <a:cubicBezTo>
                    <a:pt x="1095" y="491"/>
                    <a:pt x="1156" y="613"/>
                    <a:pt x="1217" y="704"/>
                  </a:cubicBezTo>
                  <a:cubicBezTo>
                    <a:pt x="1217" y="825"/>
                    <a:pt x="1156" y="977"/>
                    <a:pt x="1065" y="1008"/>
                  </a:cubicBezTo>
                  <a:cubicBezTo>
                    <a:pt x="1032" y="1027"/>
                    <a:pt x="1001" y="1036"/>
                    <a:pt x="972" y="1036"/>
                  </a:cubicBezTo>
                  <a:cubicBezTo>
                    <a:pt x="864" y="1036"/>
                    <a:pt x="778" y="921"/>
                    <a:pt x="730" y="825"/>
                  </a:cubicBezTo>
                  <a:cubicBezTo>
                    <a:pt x="639" y="673"/>
                    <a:pt x="609" y="521"/>
                    <a:pt x="518" y="400"/>
                  </a:cubicBezTo>
                  <a:cubicBezTo>
                    <a:pt x="274" y="491"/>
                    <a:pt x="31" y="673"/>
                    <a:pt x="1" y="947"/>
                  </a:cubicBezTo>
                  <a:lnTo>
                    <a:pt x="1" y="1160"/>
                  </a:lnTo>
                  <a:cubicBezTo>
                    <a:pt x="31" y="1555"/>
                    <a:pt x="366" y="1920"/>
                    <a:pt x="761" y="2041"/>
                  </a:cubicBezTo>
                  <a:cubicBezTo>
                    <a:pt x="860" y="2071"/>
                    <a:pt x="962" y="2085"/>
                    <a:pt x="1064" y="2085"/>
                  </a:cubicBezTo>
                  <a:cubicBezTo>
                    <a:pt x="1797" y="2085"/>
                    <a:pt x="2506" y="1360"/>
                    <a:pt x="2159" y="613"/>
                  </a:cubicBezTo>
                  <a:cubicBezTo>
                    <a:pt x="2068" y="369"/>
                    <a:pt x="1916" y="187"/>
                    <a:pt x="1703" y="65"/>
                  </a:cubicBezTo>
                  <a:cubicBezTo>
                    <a:pt x="1614" y="21"/>
                    <a:pt x="1516" y="1"/>
                    <a:pt x="1421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4745650" y="4416025"/>
              <a:ext cx="115525" cy="161900"/>
            </a:xfrm>
            <a:custGeom>
              <a:rect b="b" l="l" r="r" t="t"/>
              <a:pathLst>
                <a:path extrusionOk="0" h="6476" w="4621">
                  <a:moveTo>
                    <a:pt x="1" y="1"/>
                  </a:moveTo>
                  <a:lnTo>
                    <a:pt x="1" y="31"/>
                  </a:lnTo>
                  <a:lnTo>
                    <a:pt x="1" y="275"/>
                  </a:lnTo>
                  <a:lnTo>
                    <a:pt x="1" y="578"/>
                  </a:lnTo>
                  <a:lnTo>
                    <a:pt x="1" y="761"/>
                  </a:lnTo>
                  <a:cubicBezTo>
                    <a:pt x="1" y="974"/>
                    <a:pt x="1" y="1217"/>
                    <a:pt x="31" y="1490"/>
                  </a:cubicBezTo>
                  <a:cubicBezTo>
                    <a:pt x="62" y="1734"/>
                    <a:pt x="122" y="2037"/>
                    <a:pt x="153" y="2341"/>
                  </a:cubicBezTo>
                  <a:cubicBezTo>
                    <a:pt x="183" y="2493"/>
                    <a:pt x="183" y="2615"/>
                    <a:pt x="213" y="2767"/>
                  </a:cubicBezTo>
                  <a:cubicBezTo>
                    <a:pt x="274" y="2949"/>
                    <a:pt x="305" y="3101"/>
                    <a:pt x="335" y="3253"/>
                  </a:cubicBezTo>
                  <a:cubicBezTo>
                    <a:pt x="487" y="3922"/>
                    <a:pt x="669" y="4560"/>
                    <a:pt x="973" y="5138"/>
                  </a:cubicBezTo>
                  <a:cubicBezTo>
                    <a:pt x="1427" y="6044"/>
                    <a:pt x="2226" y="6475"/>
                    <a:pt x="2959" y="6475"/>
                  </a:cubicBezTo>
                  <a:cubicBezTo>
                    <a:pt x="3454" y="6475"/>
                    <a:pt x="3919" y="6278"/>
                    <a:pt x="4226" y="5898"/>
                  </a:cubicBezTo>
                  <a:cubicBezTo>
                    <a:pt x="4469" y="5533"/>
                    <a:pt x="4621" y="5077"/>
                    <a:pt x="4590" y="4439"/>
                  </a:cubicBezTo>
                  <a:cubicBezTo>
                    <a:pt x="4590" y="3983"/>
                    <a:pt x="4378" y="3527"/>
                    <a:pt x="4074" y="3101"/>
                  </a:cubicBezTo>
                  <a:cubicBezTo>
                    <a:pt x="3952" y="2919"/>
                    <a:pt x="3831" y="2767"/>
                    <a:pt x="3679" y="2615"/>
                  </a:cubicBezTo>
                  <a:cubicBezTo>
                    <a:pt x="3648" y="2524"/>
                    <a:pt x="3557" y="2463"/>
                    <a:pt x="3496" y="2402"/>
                  </a:cubicBezTo>
                  <a:cubicBezTo>
                    <a:pt x="3192" y="2037"/>
                    <a:pt x="2797" y="1734"/>
                    <a:pt x="2463" y="1490"/>
                  </a:cubicBezTo>
                  <a:cubicBezTo>
                    <a:pt x="2311" y="1369"/>
                    <a:pt x="2159" y="1278"/>
                    <a:pt x="2037" y="1186"/>
                  </a:cubicBezTo>
                  <a:cubicBezTo>
                    <a:pt x="1824" y="1065"/>
                    <a:pt x="1642" y="913"/>
                    <a:pt x="1429" y="791"/>
                  </a:cubicBezTo>
                  <a:cubicBezTo>
                    <a:pt x="1277" y="670"/>
                    <a:pt x="1095" y="578"/>
                    <a:pt x="943" y="487"/>
                  </a:cubicBezTo>
                  <a:cubicBezTo>
                    <a:pt x="730" y="366"/>
                    <a:pt x="517" y="244"/>
                    <a:pt x="365" y="183"/>
                  </a:cubicBezTo>
                  <a:lnTo>
                    <a:pt x="62" y="31"/>
                  </a:ln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4773775" y="4470750"/>
              <a:ext cx="81825" cy="94000"/>
            </a:xfrm>
            <a:custGeom>
              <a:rect b="b" l="l" r="r" t="t"/>
              <a:pathLst>
                <a:path extrusionOk="0" h="3760" w="3273">
                  <a:moveTo>
                    <a:pt x="244" y="0"/>
                  </a:moveTo>
                  <a:cubicBezTo>
                    <a:pt x="244" y="0"/>
                    <a:pt x="0" y="1915"/>
                    <a:pt x="244" y="2614"/>
                  </a:cubicBezTo>
                  <a:cubicBezTo>
                    <a:pt x="495" y="3394"/>
                    <a:pt x="1125" y="3760"/>
                    <a:pt x="1732" y="3760"/>
                  </a:cubicBezTo>
                  <a:cubicBezTo>
                    <a:pt x="2521" y="3760"/>
                    <a:pt x="3273" y="3141"/>
                    <a:pt x="3101" y="2007"/>
                  </a:cubicBezTo>
                  <a:cubicBezTo>
                    <a:pt x="2858" y="517"/>
                    <a:pt x="244" y="0"/>
                    <a:pt x="244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4788975" y="4507450"/>
              <a:ext cx="62625" cy="52050"/>
            </a:xfrm>
            <a:custGeom>
              <a:rect b="b" l="l" r="r" t="t"/>
              <a:pathLst>
                <a:path extrusionOk="0" h="2082" w="2505">
                  <a:moveTo>
                    <a:pt x="1445" y="1"/>
                  </a:moveTo>
                  <a:cubicBezTo>
                    <a:pt x="1283" y="1"/>
                    <a:pt x="1129" y="48"/>
                    <a:pt x="1034" y="143"/>
                  </a:cubicBezTo>
                  <a:cubicBezTo>
                    <a:pt x="1034" y="174"/>
                    <a:pt x="1003" y="174"/>
                    <a:pt x="1003" y="204"/>
                  </a:cubicBezTo>
                  <a:cubicBezTo>
                    <a:pt x="973" y="295"/>
                    <a:pt x="1003" y="326"/>
                    <a:pt x="1034" y="356"/>
                  </a:cubicBezTo>
                  <a:cubicBezTo>
                    <a:pt x="1125" y="478"/>
                    <a:pt x="1186" y="599"/>
                    <a:pt x="1216" y="721"/>
                  </a:cubicBezTo>
                  <a:cubicBezTo>
                    <a:pt x="1216" y="812"/>
                    <a:pt x="1186" y="964"/>
                    <a:pt x="1064" y="1025"/>
                  </a:cubicBezTo>
                  <a:cubicBezTo>
                    <a:pt x="1040" y="1034"/>
                    <a:pt x="1018" y="1039"/>
                    <a:pt x="997" y="1039"/>
                  </a:cubicBezTo>
                  <a:cubicBezTo>
                    <a:pt x="884" y="1039"/>
                    <a:pt x="807" y="915"/>
                    <a:pt x="730" y="812"/>
                  </a:cubicBezTo>
                  <a:cubicBezTo>
                    <a:pt x="669" y="660"/>
                    <a:pt x="608" y="508"/>
                    <a:pt x="547" y="417"/>
                  </a:cubicBezTo>
                  <a:cubicBezTo>
                    <a:pt x="274" y="478"/>
                    <a:pt x="61" y="660"/>
                    <a:pt x="0" y="934"/>
                  </a:cubicBezTo>
                  <a:lnTo>
                    <a:pt x="0" y="1177"/>
                  </a:lnTo>
                  <a:cubicBezTo>
                    <a:pt x="61" y="1542"/>
                    <a:pt x="395" y="1937"/>
                    <a:pt x="760" y="2028"/>
                  </a:cubicBezTo>
                  <a:cubicBezTo>
                    <a:pt x="874" y="2064"/>
                    <a:pt x="989" y="2081"/>
                    <a:pt x="1102" y="2081"/>
                  </a:cubicBezTo>
                  <a:cubicBezTo>
                    <a:pt x="1839" y="2081"/>
                    <a:pt x="2505" y="1363"/>
                    <a:pt x="2189" y="599"/>
                  </a:cubicBezTo>
                  <a:cubicBezTo>
                    <a:pt x="2098" y="356"/>
                    <a:pt x="1946" y="174"/>
                    <a:pt x="1733" y="52"/>
                  </a:cubicBezTo>
                  <a:cubicBezTo>
                    <a:pt x="1642" y="18"/>
                    <a:pt x="1542" y="1"/>
                    <a:pt x="1445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4701575" y="4187300"/>
              <a:ext cx="119600" cy="162650"/>
            </a:xfrm>
            <a:custGeom>
              <a:rect b="b" l="l" r="r" t="t"/>
              <a:pathLst>
                <a:path extrusionOk="0" h="6506" w="4784">
                  <a:moveTo>
                    <a:pt x="122" y="1"/>
                  </a:moveTo>
                  <a:cubicBezTo>
                    <a:pt x="122" y="1"/>
                    <a:pt x="1" y="3101"/>
                    <a:pt x="1065" y="5168"/>
                  </a:cubicBezTo>
                  <a:cubicBezTo>
                    <a:pt x="1535" y="6068"/>
                    <a:pt x="2332" y="6505"/>
                    <a:pt x="3059" y="6505"/>
                  </a:cubicBezTo>
                  <a:cubicBezTo>
                    <a:pt x="3977" y="6505"/>
                    <a:pt x="4783" y="5809"/>
                    <a:pt x="4682" y="4469"/>
                  </a:cubicBezTo>
                  <a:cubicBezTo>
                    <a:pt x="4530" y="2068"/>
                    <a:pt x="123" y="1"/>
                    <a:pt x="122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4731975" y="4242775"/>
              <a:ext cx="81825" cy="94025"/>
            </a:xfrm>
            <a:custGeom>
              <a:rect b="b" l="l" r="r" t="t"/>
              <a:pathLst>
                <a:path extrusionOk="0" h="3761" w="3273">
                  <a:moveTo>
                    <a:pt x="244" y="1"/>
                  </a:moveTo>
                  <a:cubicBezTo>
                    <a:pt x="244" y="1"/>
                    <a:pt x="1" y="1916"/>
                    <a:pt x="244" y="2615"/>
                  </a:cubicBezTo>
                  <a:cubicBezTo>
                    <a:pt x="495" y="3394"/>
                    <a:pt x="1125" y="3760"/>
                    <a:pt x="1732" y="3760"/>
                  </a:cubicBezTo>
                  <a:cubicBezTo>
                    <a:pt x="2522" y="3760"/>
                    <a:pt x="3273" y="3141"/>
                    <a:pt x="3101" y="2007"/>
                  </a:cubicBezTo>
                  <a:cubicBezTo>
                    <a:pt x="2858" y="518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4747175" y="4279500"/>
              <a:ext cx="63300" cy="52025"/>
            </a:xfrm>
            <a:custGeom>
              <a:rect b="b" l="l" r="r" t="t"/>
              <a:pathLst>
                <a:path extrusionOk="0" h="2081" w="2532">
                  <a:moveTo>
                    <a:pt x="1445" y="0"/>
                  </a:moveTo>
                  <a:cubicBezTo>
                    <a:pt x="1283" y="0"/>
                    <a:pt x="1129" y="48"/>
                    <a:pt x="1034" y="143"/>
                  </a:cubicBezTo>
                  <a:cubicBezTo>
                    <a:pt x="1034" y="173"/>
                    <a:pt x="1004" y="173"/>
                    <a:pt x="1004" y="204"/>
                  </a:cubicBezTo>
                  <a:cubicBezTo>
                    <a:pt x="973" y="295"/>
                    <a:pt x="1004" y="325"/>
                    <a:pt x="1034" y="356"/>
                  </a:cubicBezTo>
                  <a:cubicBezTo>
                    <a:pt x="1125" y="477"/>
                    <a:pt x="1186" y="599"/>
                    <a:pt x="1216" y="720"/>
                  </a:cubicBezTo>
                  <a:cubicBezTo>
                    <a:pt x="1216" y="811"/>
                    <a:pt x="1186" y="963"/>
                    <a:pt x="1064" y="1024"/>
                  </a:cubicBezTo>
                  <a:cubicBezTo>
                    <a:pt x="1041" y="1034"/>
                    <a:pt x="1018" y="1038"/>
                    <a:pt x="997" y="1038"/>
                  </a:cubicBezTo>
                  <a:cubicBezTo>
                    <a:pt x="884" y="1038"/>
                    <a:pt x="807" y="914"/>
                    <a:pt x="730" y="811"/>
                  </a:cubicBezTo>
                  <a:cubicBezTo>
                    <a:pt x="669" y="659"/>
                    <a:pt x="608" y="507"/>
                    <a:pt x="548" y="416"/>
                  </a:cubicBezTo>
                  <a:cubicBezTo>
                    <a:pt x="274" y="477"/>
                    <a:pt x="61" y="659"/>
                    <a:pt x="1" y="933"/>
                  </a:cubicBezTo>
                  <a:lnTo>
                    <a:pt x="1" y="1176"/>
                  </a:lnTo>
                  <a:cubicBezTo>
                    <a:pt x="61" y="1541"/>
                    <a:pt x="396" y="1936"/>
                    <a:pt x="760" y="2027"/>
                  </a:cubicBezTo>
                  <a:cubicBezTo>
                    <a:pt x="874" y="2064"/>
                    <a:pt x="990" y="2081"/>
                    <a:pt x="1104" y="2081"/>
                  </a:cubicBezTo>
                  <a:cubicBezTo>
                    <a:pt x="1847" y="2081"/>
                    <a:pt x="2531" y="1363"/>
                    <a:pt x="2189" y="599"/>
                  </a:cubicBezTo>
                  <a:cubicBezTo>
                    <a:pt x="2098" y="356"/>
                    <a:pt x="1946" y="173"/>
                    <a:pt x="1733" y="52"/>
                  </a:cubicBezTo>
                  <a:cubicBezTo>
                    <a:pt x="1642" y="17"/>
                    <a:pt x="1542" y="0"/>
                    <a:pt x="1445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4669675" y="4272425"/>
              <a:ext cx="119575" cy="163000"/>
            </a:xfrm>
            <a:custGeom>
              <a:rect b="b" l="l" r="r" t="t"/>
              <a:pathLst>
                <a:path extrusionOk="0" h="6520" w="4783">
                  <a:moveTo>
                    <a:pt x="122" y="0"/>
                  </a:moveTo>
                  <a:cubicBezTo>
                    <a:pt x="122" y="0"/>
                    <a:pt x="0" y="3131"/>
                    <a:pt x="1064" y="5167"/>
                  </a:cubicBezTo>
                  <a:cubicBezTo>
                    <a:pt x="1534" y="6081"/>
                    <a:pt x="2331" y="6520"/>
                    <a:pt x="3059" y="6520"/>
                  </a:cubicBezTo>
                  <a:cubicBezTo>
                    <a:pt x="3976" y="6520"/>
                    <a:pt x="4783" y="5821"/>
                    <a:pt x="4681" y="4499"/>
                  </a:cubicBezTo>
                  <a:cubicBezTo>
                    <a:pt x="4529" y="2098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4700050" y="4328650"/>
              <a:ext cx="81100" cy="93775"/>
            </a:xfrm>
            <a:custGeom>
              <a:rect b="b" l="l" r="r" t="t"/>
              <a:pathLst>
                <a:path extrusionOk="0" h="3751" w="3244">
                  <a:moveTo>
                    <a:pt x="214" y="0"/>
                  </a:moveTo>
                  <a:cubicBezTo>
                    <a:pt x="214" y="0"/>
                    <a:pt x="1" y="1885"/>
                    <a:pt x="214" y="2614"/>
                  </a:cubicBezTo>
                  <a:cubicBezTo>
                    <a:pt x="463" y="3390"/>
                    <a:pt x="1088" y="3750"/>
                    <a:pt x="1692" y="3750"/>
                  </a:cubicBezTo>
                  <a:cubicBezTo>
                    <a:pt x="2485" y="3750"/>
                    <a:pt x="3244" y="3128"/>
                    <a:pt x="3071" y="2007"/>
                  </a:cubicBezTo>
                  <a:cubicBezTo>
                    <a:pt x="2858" y="456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4715250" y="4364000"/>
              <a:ext cx="62625" cy="52425"/>
            </a:xfrm>
            <a:custGeom>
              <a:rect b="b" l="l" r="r" t="t"/>
              <a:pathLst>
                <a:path extrusionOk="0" h="2097" w="2505">
                  <a:moveTo>
                    <a:pt x="1407" y="1"/>
                  </a:moveTo>
                  <a:cubicBezTo>
                    <a:pt x="1263" y="1"/>
                    <a:pt x="1123" y="48"/>
                    <a:pt x="1034" y="137"/>
                  </a:cubicBezTo>
                  <a:cubicBezTo>
                    <a:pt x="1034" y="167"/>
                    <a:pt x="974" y="167"/>
                    <a:pt x="974" y="228"/>
                  </a:cubicBezTo>
                  <a:cubicBezTo>
                    <a:pt x="943" y="289"/>
                    <a:pt x="974" y="319"/>
                    <a:pt x="1034" y="380"/>
                  </a:cubicBezTo>
                  <a:cubicBezTo>
                    <a:pt x="1095" y="471"/>
                    <a:pt x="1186" y="593"/>
                    <a:pt x="1217" y="714"/>
                  </a:cubicBezTo>
                  <a:cubicBezTo>
                    <a:pt x="1217" y="836"/>
                    <a:pt x="1186" y="988"/>
                    <a:pt x="1065" y="1018"/>
                  </a:cubicBezTo>
                  <a:cubicBezTo>
                    <a:pt x="1041" y="1028"/>
                    <a:pt x="1017" y="1032"/>
                    <a:pt x="995" y="1032"/>
                  </a:cubicBezTo>
                  <a:cubicBezTo>
                    <a:pt x="876" y="1032"/>
                    <a:pt x="782" y="912"/>
                    <a:pt x="730" y="836"/>
                  </a:cubicBezTo>
                  <a:cubicBezTo>
                    <a:pt x="639" y="684"/>
                    <a:pt x="609" y="532"/>
                    <a:pt x="518" y="410"/>
                  </a:cubicBezTo>
                  <a:cubicBezTo>
                    <a:pt x="244" y="471"/>
                    <a:pt x="31" y="684"/>
                    <a:pt x="1" y="927"/>
                  </a:cubicBezTo>
                  <a:lnTo>
                    <a:pt x="1" y="1170"/>
                  </a:lnTo>
                  <a:cubicBezTo>
                    <a:pt x="31" y="1535"/>
                    <a:pt x="366" y="1930"/>
                    <a:pt x="761" y="2052"/>
                  </a:cubicBezTo>
                  <a:cubicBezTo>
                    <a:pt x="863" y="2082"/>
                    <a:pt x="967" y="2096"/>
                    <a:pt x="1071" y="2096"/>
                  </a:cubicBezTo>
                  <a:cubicBezTo>
                    <a:pt x="1802" y="2096"/>
                    <a:pt x="2505" y="1391"/>
                    <a:pt x="2159" y="593"/>
                  </a:cubicBezTo>
                  <a:cubicBezTo>
                    <a:pt x="2098" y="380"/>
                    <a:pt x="1946" y="167"/>
                    <a:pt x="1703" y="76"/>
                  </a:cubicBezTo>
                  <a:cubicBezTo>
                    <a:pt x="1614" y="25"/>
                    <a:pt x="1510" y="1"/>
                    <a:pt x="140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4595200" y="4128800"/>
              <a:ext cx="119575" cy="163250"/>
            </a:xfrm>
            <a:custGeom>
              <a:rect b="b" l="l" r="r" t="t"/>
              <a:pathLst>
                <a:path extrusionOk="0" h="6530" w="4783">
                  <a:moveTo>
                    <a:pt x="122" y="0"/>
                  </a:moveTo>
                  <a:cubicBezTo>
                    <a:pt x="122" y="1"/>
                    <a:pt x="0" y="3131"/>
                    <a:pt x="1064" y="5168"/>
                  </a:cubicBezTo>
                  <a:cubicBezTo>
                    <a:pt x="1537" y="6086"/>
                    <a:pt x="2339" y="6530"/>
                    <a:pt x="3069" y="6530"/>
                  </a:cubicBezTo>
                  <a:cubicBezTo>
                    <a:pt x="3982" y="6530"/>
                    <a:pt x="4783" y="5834"/>
                    <a:pt x="4681" y="4499"/>
                  </a:cubicBezTo>
                  <a:cubicBezTo>
                    <a:pt x="4529" y="2128"/>
                    <a:pt x="122" y="1"/>
                    <a:pt x="12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4625600" y="4185025"/>
              <a:ext cx="81850" cy="93775"/>
            </a:xfrm>
            <a:custGeom>
              <a:rect b="b" l="l" r="r" t="t"/>
              <a:pathLst>
                <a:path extrusionOk="0" h="3751" w="3274">
                  <a:moveTo>
                    <a:pt x="243" y="1"/>
                  </a:moveTo>
                  <a:cubicBezTo>
                    <a:pt x="243" y="1"/>
                    <a:pt x="0" y="1916"/>
                    <a:pt x="243" y="2615"/>
                  </a:cubicBezTo>
                  <a:cubicBezTo>
                    <a:pt x="493" y="3390"/>
                    <a:pt x="1117" y="3751"/>
                    <a:pt x="1722" y="3751"/>
                  </a:cubicBezTo>
                  <a:cubicBezTo>
                    <a:pt x="2515" y="3751"/>
                    <a:pt x="3273" y="3129"/>
                    <a:pt x="3101" y="2007"/>
                  </a:cubicBezTo>
                  <a:cubicBezTo>
                    <a:pt x="2857" y="487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4640800" y="4221400"/>
              <a:ext cx="62650" cy="52350"/>
            </a:xfrm>
            <a:custGeom>
              <a:rect b="b" l="l" r="r" t="t"/>
              <a:pathLst>
                <a:path extrusionOk="0" h="2094" w="2506">
                  <a:moveTo>
                    <a:pt x="1459" y="1"/>
                  </a:moveTo>
                  <a:cubicBezTo>
                    <a:pt x="1301" y="1"/>
                    <a:pt x="1149" y="60"/>
                    <a:pt x="1034" y="157"/>
                  </a:cubicBezTo>
                  <a:cubicBezTo>
                    <a:pt x="1034" y="187"/>
                    <a:pt x="1003" y="187"/>
                    <a:pt x="1003" y="217"/>
                  </a:cubicBezTo>
                  <a:cubicBezTo>
                    <a:pt x="973" y="309"/>
                    <a:pt x="1003" y="339"/>
                    <a:pt x="1034" y="369"/>
                  </a:cubicBezTo>
                  <a:cubicBezTo>
                    <a:pt x="1125" y="491"/>
                    <a:pt x="1186" y="613"/>
                    <a:pt x="1216" y="704"/>
                  </a:cubicBezTo>
                  <a:cubicBezTo>
                    <a:pt x="1216" y="825"/>
                    <a:pt x="1186" y="977"/>
                    <a:pt x="1064" y="1008"/>
                  </a:cubicBezTo>
                  <a:cubicBezTo>
                    <a:pt x="1032" y="1027"/>
                    <a:pt x="1002" y="1036"/>
                    <a:pt x="975" y="1036"/>
                  </a:cubicBezTo>
                  <a:cubicBezTo>
                    <a:pt x="873" y="1036"/>
                    <a:pt x="801" y="921"/>
                    <a:pt x="730" y="825"/>
                  </a:cubicBezTo>
                  <a:cubicBezTo>
                    <a:pt x="669" y="673"/>
                    <a:pt x="608" y="521"/>
                    <a:pt x="547" y="400"/>
                  </a:cubicBezTo>
                  <a:cubicBezTo>
                    <a:pt x="274" y="491"/>
                    <a:pt x="61" y="673"/>
                    <a:pt x="0" y="947"/>
                  </a:cubicBezTo>
                  <a:lnTo>
                    <a:pt x="0" y="1160"/>
                  </a:lnTo>
                  <a:cubicBezTo>
                    <a:pt x="61" y="1555"/>
                    <a:pt x="395" y="1920"/>
                    <a:pt x="760" y="2041"/>
                  </a:cubicBezTo>
                  <a:cubicBezTo>
                    <a:pt x="871" y="2077"/>
                    <a:pt x="983" y="2093"/>
                    <a:pt x="1094" y="2093"/>
                  </a:cubicBezTo>
                  <a:cubicBezTo>
                    <a:pt x="1834" y="2093"/>
                    <a:pt x="2506" y="1353"/>
                    <a:pt x="2189" y="613"/>
                  </a:cubicBezTo>
                  <a:cubicBezTo>
                    <a:pt x="2097" y="369"/>
                    <a:pt x="1945" y="187"/>
                    <a:pt x="1733" y="65"/>
                  </a:cubicBezTo>
                  <a:cubicBezTo>
                    <a:pt x="1643" y="21"/>
                    <a:pt x="1550" y="1"/>
                    <a:pt x="1459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4924225" y="3978350"/>
              <a:ext cx="119600" cy="162625"/>
            </a:xfrm>
            <a:custGeom>
              <a:rect b="b" l="l" r="r" t="t"/>
              <a:pathLst>
                <a:path extrusionOk="0" h="6505" w="4784">
                  <a:moveTo>
                    <a:pt x="122" y="0"/>
                  </a:moveTo>
                  <a:cubicBezTo>
                    <a:pt x="122" y="0"/>
                    <a:pt x="1" y="3101"/>
                    <a:pt x="1065" y="5167"/>
                  </a:cubicBezTo>
                  <a:cubicBezTo>
                    <a:pt x="1535" y="6068"/>
                    <a:pt x="2332" y="6504"/>
                    <a:pt x="3059" y="6504"/>
                  </a:cubicBezTo>
                  <a:cubicBezTo>
                    <a:pt x="3977" y="6504"/>
                    <a:pt x="4783" y="5808"/>
                    <a:pt x="4682" y="4468"/>
                  </a:cubicBezTo>
                  <a:cubicBezTo>
                    <a:pt x="4560" y="2067"/>
                    <a:pt x="123" y="0"/>
                    <a:pt x="12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4954625" y="4033800"/>
              <a:ext cx="81075" cy="94025"/>
            </a:xfrm>
            <a:custGeom>
              <a:rect b="b" l="l" r="r" t="t"/>
              <a:pathLst>
                <a:path extrusionOk="0" h="3761" w="3243">
                  <a:moveTo>
                    <a:pt x="213" y="1"/>
                  </a:moveTo>
                  <a:cubicBezTo>
                    <a:pt x="213" y="1"/>
                    <a:pt x="1" y="1916"/>
                    <a:pt x="213" y="2615"/>
                  </a:cubicBezTo>
                  <a:cubicBezTo>
                    <a:pt x="464" y="3394"/>
                    <a:pt x="1094" y="3761"/>
                    <a:pt x="1702" y="3761"/>
                  </a:cubicBezTo>
                  <a:cubicBezTo>
                    <a:pt x="2491" y="3761"/>
                    <a:pt x="3242" y="3141"/>
                    <a:pt x="3071" y="2007"/>
                  </a:cubicBezTo>
                  <a:cubicBezTo>
                    <a:pt x="2888" y="518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4970575" y="4070525"/>
              <a:ext cx="62550" cy="52025"/>
            </a:xfrm>
            <a:custGeom>
              <a:rect b="b" l="l" r="r" t="t"/>
              <a:pathLst>
                <a:path extrusionOk="0" h="2081" w="2502">
                  <a:moveTo>
                    <a:pt x="1446" y="0"/>
                  </a:moveTo>
                  <a:cubicBezTo>
                    <a:pt x="1298" y="0"/>
                    <a:pt x="1148" y="48"/>
                    <a:pt x="1034" y="143"/>
                  </a:cubicBezTo>
                  <a:cubicBezTo>
                    <a:pt x="1034" y="173"/>
                    <a:pt x="974" y="173"/>
                    <a:pt x="974" y="204"/>
                  </a:cubicBezTo>
                  <a:cubicBezTo>
                    <a:pt x="943" y="295"/>
                    <a:pt x="974" y="325"/>
                    <a:pt x="1034" y="356"/>
                  </a:cubicBezTo>
                  <a:cubicBezTo>
                    <a:pt x="1095" y="477"/>
                    <a:pt x="1186" y="599"/>
                    <a:pt x="1217" y="720"/>
                  </a:cubicBezTo>
                  <a:cubicBezTo>
                    <a:pt x="1217" y="812"/>
                    <a:pt x="1186" y="964"/>
                    <a:pt x="1065" y="1024"/>
                  </a:cubicBezTo>
                  <a:cubicBezTo>
                    <a:pt x="1041" y="1034"/>
                    <a:pt x="1018" y="1038"/>
                    <a:pt x="996" y="1038"/>
                  </a:cubicBezTo>
                  <a:cubicBezTo>
                    <a:pt x="876" y="1038"/>
                    <a:pt x="782" y="914"/>
                    <a:pt x="730" y="812"/>
                  </a:cubicBezTo>
                  <a:cubicBezTo>
                    <a:pt x="639" y="660"/>
                    <a:pt x="609" y="508"/>
                    <a:pt x="548" y="417"/>
                  </a:cubicBezTo>
                  <a:cubicBezTo>
                    <a:pt x="274" y="477"/>
                    <a:pt x="31" y="660"/>
                    <a:pt x="1" y="933"/>
                  </a:cubicBezTo>
                  <a:lnTo>
                    <a:pt x="1" y="1176"/>
                  </a:lnTo>
                  <a:cubicBezTo>
                    <a:pt x="31" y="1541"/>
                    <a:pt x="396" y="1936"/>
                    <a:pt x="761" y="2027"/>
                  </a:cubicBezTo>
                  <a:cubicBezTo>
                    <a:pt x="866" y="2064"/>
                    <a:pt x="975" y="2081"/>
                    <a:pt x="1085" y="2081"/>
                  </a:cubicBezTo>
                  <a:cubicBezTo>
                    <a:pt x="1794" y="2081"/>
                    <a:pt x="2501" y="1363"/>
                    <a:pt x="2159" y="599"/>
                  </a:cubicBezTo>
                  <a:cubicBezTo>
                    <a:pt x="2098" y="356"/>
                    <a:pt x="1946" y="173"/>
                    <a:pt x="1703" y="52"/>
                  </a:cubicBezTo>
                  <a:cubicBezTo>
                    <a:pt x="1623" y="18"/>
                    <a:pt x="1535" y="0"/>
                    <a:pt x="1446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4863450" y="3840050"/>
              <a:ext cx="119575" cy="163250"/>
            </a:xfrm>
            <a:custGeom>
              <a:rect b="b" l="l" r="r" t="t"/>
              <a:pathLst>
                <a:path extrusionOk="0" h="6530" w="4783">
                  <a:moveTo>
                    <a:pt x="122" y="0"/>
                  </a:moveTo>
                  <a:cubicBezTo>
                    <a:pt x="122" y="0"/>
                    <a:pt x="0" y="3131"/>
                    <a:pt x="1064" y="5167"/>
                  </a:cubicBezTo>
                  <a:cubicBezTo>
                    <a:pt x="1536" y="6085"/>
                    <a:pt x="2339" y="6530"/>
                    <a:pt x="3068" y="6530"/>
                  </a:cubicBezTo>
                  <a:cubicBezTo>
                    <a:pt x="3982" y="6530"/>
                    <a:pt x="4782" y="5833"/>
                    <a:pt x="4681" y="4499"/>
                  </a:cubicBezTo>
                  <a:cubicBezTo>
                    <a:pt x="4529" y="2097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4893825" y="3896275"/>
              <a:ext cx="81100" cy="93775"/>
            </a:xfrm>
            <a:custGeom>
              <a:rect b="b" l="l" r="r" t="t"/>
              <a:pathLst>
                <a:path extrusionOk="0" h="3751" w="3244">
                  <a:moveTo>
                    <a:pt x="214" y="0"/>
                  </a:moveTo>
                  <a:cubicBezTo>
                    <a:pt x="214" y="0"/>
                    <a:pt x="1" y="1885"/>
                    <a:pt x="214" y="2614"/>
                  </a:cubicBezTo>
                  <a:cubicBezTo>
                    <a:pt x="463" y="3390"/>
                    <a:pt x="1088" y="3750"/>
                    <a:pt x="1692" y="3750"/>
                  </a:cubicBezTo>
                  <a:cubicBezTo>
                    <a:pt x="2485" y="3750"/>
                    <a:pt x="3243" y="3128"/>
                    <a:pt x="3071" y="2007"/>
                  </a:cubicBezTo>
                  <a:cubicBezTo>
                    <a:pt x="2858" y="487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4909025" y="3932650"/>
              <a:ext cx="62575" cy="52350"/>
            </a:xfrm>
            <a:custGeom>
              <a:rect b="b" l="l" r="r" t="t"/>
              <a:pathLst>
                <a:path extrusionOk="0" h="2094" w="2503">
                  <a:moveTo>
                    <a:pt x="1437" y="0"/>
                  </a:moveTo>
                  <a:cubicBezTo>
                    <a:pt x="1285" y="0"/>
                    <a:pt x="1139" y="60"/>
                    <a:pt x="1004" y="156"/>
                  </a:cubicBezTo>
                  <a:cubicBezTo>
                    <a:pt x="1004" y="187"/>
                    <a:pt x="973" y="187"/>
                    <a:pt x="973" y="217"/>
                  </a:cubicBezTo>
                  <a:cubicBezTo>
                    <a:pt x="943" y="308"/>
                    <a:pt x="973" y="339"/>
                    <a:pt x="1004" y="369"/>
                  </a:cubicBezTo>
                  <a:cubicBezTo>
                    <a:pt x="1095" y="491"/>
                    <a:pt x="1156" y="612"/>
                    <a:pt x="1217" y="703"/>
                  </a:cubicBezTo>
                  <a:cubicBezTo>
                    <a:pt x="1217" y="825"/>
                    <a:pt x="1186" y="977"/>
                    <a:pt x="1065" y="1007"/>
                  </a:cubicBezTo>
                  <a:cubicBezTo>
                    <a:pt x="1032" y="1027"/>
                    <a:pt x="1001" y="1035"/>
                    <a:pt x="972" y="1035"/>
                  </a:cubicBezTo>
                  <a:cubicBezTo>
                    <a:pt x="864" y="1035"/>
                    <a:pt x="778" y="921"/>
                    <a:pt x="730" y="825"/>
                  </a:cubicBezTo>
                  <a:cubicBezTo>
                    <a:pt x="639" y="673"/>
                    <a:pt x="609" y="521"/>
                    <a:pt x="518" y="400"/>
                  </a:cubicBezTo>
                  <a:cubicBezTo>
                    <a:pt x="274" y="491"/>
                    <a:pt x="31" y="673"/>
                    <a:pt x="1" y="947"/>
                  </a:cubicBezTo>
                  <a:lnTo>
                    <a:pt x="1" y="1159"/>
                  </a:lnTo>
                  <a:cubicBezTo>
                    <a:pt x="31" y="1555"/>
                    <a:pt x="366" y="1919"/>
                    <a:pt x="761" y="2041"/>
                  </a:cubicBezTo>
                  <a:cubicBezTo>
                    <a:pt x="867" y="2076"/>
                    <a:pt x="977" y="2093"/>
                    <a:pt x="1085" y="2093"/>
                  </a:cubicBezTo>
                  <a:cubicBezTo>
                    <a:pt x="1811" y="2093"/>
                    <a:pt x="2503" y="1353"/>
                    <a:pt x="2159" y="612"/>
                  </a:cubicBezTo>
                  <a:cubicBezTo>
                    <a:pt x="2068" y="369"/>
                    <a:pt x="1946" y="187"/>
                    <a:pt x="1703" y="65"/>
                  </a:cubicBezTo>
                  <a:cubicBezTo>
                    <a:pt x="1614" y="21"/>
                    <a:pt x="1524" y="0"/>
                    <a:pt x="1437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4354300" y="3659950"/>
              <a:ext cx="106425" cy="182775"/>
            </a:xfrm>
            <a:custGeom>
              <a:rect b="b" l="l" r="r" t="t"/>
              <a:pathLst>
                <a:path extrusionOk="0" h="7311" w="4257">
                  <a:moveTo>
                    <a:pt x="1278" y="0"/>
                  </a:moveTo>
                  <a:cubicBezTo>
                    <a:pt x="1278" y="0"/>
                    <a:pt x="1247" y="0"/>
                    <a:pt x="1247" y="31"/>
                  </a:cubicBezTo>
                  <a:cubicBezTo>
                    <a:pt x="1247" y="92"/>
                    <a:pt x="1186" y="304"/>
                    <a:pt x="1065" y="517"/>
                  </a:cubicBezTo>
                  <a:cubicBezTo>
                    <a:pt x="974" y="669"/>
                    <a:pt x="913" y="851"/>
                    <a:pt x="822" y="1095"/>
                  </a:cubicBezTo>
                  <a:cubicBezTo>
                    <a:pt x="487" y="2128"/>
                    <a:pt x="1" y="3709"/>
                    <a:pt x="123" y="5137"/>
                  </a:cubicBezTo>
                  <a:cubicBezTo>
                    <a:pt x="153" y="5958"/>
                    <a:pt x="518" y="6566"/>
                    <a:pt x="1034" y="6961"/>
                  </a:cubicBezTo>
                  <a:cubicBezTo>
                    <a:pt x="1337" y="7188"/>
                    <a:pt x="1704" y="7311"/>
                    <a:pt x="2080" y="7311"/>
                  </a:cubicBezTo>
                  <a:cubicBezTo>
                    <a:pt x="2157" y="7311"/>
                    <a:pt x="2234" y="7306"/>
                    <a:pt x="2311" y="7295"/>
                  </a:cubicBezTo>
                  <a:cubicBezTo>
                    <a:pt x="2706" y="7204"/>
                    <a:pt x="3040" y="7022"/>
                    <a:pt x="3314" y="6687"/>
                  </a:cubicBezTo>
                  <a:cubicBezTo>
                    <a:pt x="3466" y="6475"/>
                    <a:pt x="3557" y="6262"/>
                    <a:pt x="3679" y="5958"/>
                  </a:cubicBezTo>
                  <a:cubicBezTo>
                    <a:pt x="4256" y="4377"/>
                    <a:pt x="2767" y="2037"/>
                    <a:pt x="1946" y="821"/>
                  </a:cubicBezTo>
                  <a:cubicBezTo>
                    <a:pt x="1673" y="487"/>
                    <a:pt x="1490" y="213"/>
                    <a:pt x="1369" y="92"/>
                  </a:cubicBezTo>
                  <a:cubicBezTo>
                    <a:pt x="1338" y="31"/>
                    <a:pt x="1278" y="0"/>
                    <a:pt x="1278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4364600" y="3725300"/>
              <a:ext cx="84725" cy="104275"/>
            </a:xfrm>
            <a:custGeom>
              <a:rect b="b" l="l" r="r" t="t"/>
              <a:pathLst>
                <a:path extrusionOk="0" h="4171" w="3389">
                  <a:moveTo>
                    <a:pt x="1170" y="0"/>
                  </a:moveTo>
                  <a:cubicBezTo>
                    <a:pt x="1170" y="0"/>
                    <a:pt x="197" y="1642"/>
                    <a:pt x="106" y="2432"/>
                  </a:cubicBezTo>
                  <a:cubicBezTo>
                    <a:pt x="0" y="3505"/>
                    <a:pt x="800" y="4170"/>
                    <a:pt x="1593" y="4170"/>
                  </a:cubicBezTo>
                  <a:cubicBezTo>
                    <a:pt x="2171" y="4170"/>
                    <a:pt x="2745" y="3817"/>
                    <a:pt x="2963" y="3010"/>
                  </a:cubicBezTo>
                  <a:cubicBezTo>
                    <a:pt x="3388" y="1490"/>
                    <a:pt x="1170" y="0"/>
                    <a:pt x="1170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4374075" y="3776825"/>
              <a:ext cx="57525" cy="47400"/>
            </a:xfrm>
            <a:custGeom>
              <a:rect b="b" l="l" r="r" t="t"/>
              <a:pathLst>
                <a:path extrusionOk="0" h="1896" w="2301">
                  <a:moveTo>
                    <a:pt x="1597" y="1"/>
                  </a:moveTo>
                  <a:cubicBezTo>
                    <a:pt x="1531" y="1"/>
                    <a:pt x="1464" y="12"/>
                    <a:pt x="1398" y="37"/>
                  </a:cubicBezTo>
                  <a:cubicBezTo>
                    <a:pt x="1368" y="37"/>
                    <a:pt x="1338" y="37"/>
                    <a:pt x="1338" y="67"/>
                  </a:cubicBezTo>
                  <a:cubicBezTo>
                    <a:pt x="1307" y="97"/>
                    <a:pt x="1338" y="189"/>
                    <a:pt x="1338" y="219"/>
                  </a:cubicBezTo>
                  <a:cubicBezTo>
                    <a:pt x="1368" y="341"/>
                    <a:pt x="1398" y="493"/>
                    <a:pt x="1368" y="584"/>
                  </a:cubicBezTo>
                  <a:cubicBezTo>
                    <a:pt x="1338" y="705"/>
                    <a:pt x="1216" y="827"/>
                    <a:pt x="1094" y="827"/>
                  </a:cubicBezTo>
                  <a:cubicBezTo>
                    <a:pt x="942" y="797"/>
                    <a:pt x="882" y="645"/>
                    <a:pt x="882" y="493"/>
                  </a:cubicBezTo>
                  <a:cubicBezTo>
                    <a:pt x="882" y="341"/>
                    <a:pt x="912" y="189"/>
                    <a:pt x="882" y="37"/>
                  </a:cubicBezTo>
                  <a:cubicBezTo>
                    <a:pt x="839" y="32"/>
                    <a:pt x="797" y="29"/>
                    <a:pt x="755" y="29"/>
                  </a:cubicBezTo>
                  <a:cubicBezTo>
                    <a:pt x="526" y="29"/>
                    <a:pt x="311" y="105"/>
                    <a:pt x="183" y="310"/>
                  </a:cubicBezTo>
                  <a:cubicBezTo>
                    <a:pt x="152" y="341"/>
                    <a:pt x="122" y="401"/>
                    <a:pt x="122" y="493"/>
                  </a:cubicBezTo>
                  <a:cubicBezTo>
                    <a:pt x="0" y="918"/>
                    <a:pt x="152" y="1374"/>
                    <a:pt x="456" y="1617"/>
                  </a:cubicBezTo>
                  <a:cubicBezTo>
                    <a:pt x="666" y="1807"/>
                    <a:pt x="939" y="1895"/>
                    <a:pt x="1209" y="1895"/>
                  </a:cubicBezTo>
                  <a:cubicBezTo>
                    <a:pt x="1760" y="1895"/>
                    <a:pt x="2300" y="1530"/>
                    <a:pt x="2280" y="918"/>
                  </a:cubicBezTo>
                  <a:cubicBezTo>
                    <a:pt x="2280" y="645"/>
                    <a:pt x="2189" y="401"/>
                    <a:pt x="2037" y="219"/>
                  </a:cubicBezTo>
                  <a:cubicBezTo>
                    <a:pt x="1948" y="86"/>
                    <a:pt x="1777" y="1"/>
                    <a:pt x="1597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4546475" y="3204775"/>
              <a:ext cx="116375" cy="184125"/>
            </a:xfrm>
            <a:custGeom>
              <a:rect b="b" l="l" r="r" t="t"/>
              <a:pathLst>
                <a:path extrusionOk="0" h="7365" w="4655">
                  <a:moveTo>
                    <a:pt x="1919" y="0"/>
                  </a:moveTo>
                  <a:cubicBezTo>
                    <a:pt x="1919" y="0"/>
                    <a:pt x="247" y="2614"/>
                    <a:pt x="95" y="4955"/>
                  </a:cubicBezTo>
                  <a:cubicBezTo>
                    <a:pt x="0" y="6396"/>
                    <a:pt x="959" y="7364"/>
                    <a:pt x="1951" y="7364"/>
                  </a:cubicBezTo>
                  <a:cubicBezTo>
                    <a:pt x="2550" y="7364"/>
                    <a:pt x="3160" y="7013"/>
                    <a:pt x="3560" y="6201"/>
                  </a:cubicBezTo>
                  <a:cubicBezTo>
                    <a:pt x="4655" y="4073"/>
                    <a:pt x="1919" y="0"/>
                    <a:pt x="1919" y="0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4553650" y="3270125"/>
              <a:ext cx="90975" cy="104225"/>
            </a:xfrm>
            <a:custGeom>
              <a:rect b="b" l="l" r="r" t="t"/>
              <a:pathLst>
                <a:path extrusionOk="0" h="4169" w="3639">
                  <a:moveTo>
                    <a:pt x="1632" y="0"/>
                  </a:moveTo>
                  <a:cubicBezTo>
                    <a:pt x="1632" y="0"/>
                    <a:pt x="447" y="1520"/>
                    <a:pt x="264" y="2250"/>
                  </a:cubicBezTo>
                  <a:cubicBezTo>
                    <a:pt x="1" y="3378"/>
                    <a:pt x="820" y="4169"/>
                    <a:pt x="1670" y="4169"/>
                  </a:cubicBezTo>
                  <a:cubicBezTo>
                    <a:pt x="2193" y="4169"/>
                    <a:pt x="2729" y="3869"/>
                    <a:pt x="3030" y="3162"/>
                  </a:cubicBezTo>
                  <a:cubicBezTo>
                    <a:pt x="3638" y="1763"/>
                    <a:pt x="1632" y="0"/>
                    <a:pt x="1632" y="0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4566325" y="3319950"/>
              <a:ext cx="57025" cy="48925"/>
            </a:xfrm>
            <a:custGeom>
              <a:rect b="b" l="l" r="r" t="t"/>
              <a:pathLst>
                <a:path extrusionOk="0" h="1957" w="2281">
                  <a:moveTo>
                    <a:pt x="1620" y="0"/>
                  </a:moveTo>
                  <a:cubicBezTo>
                    <a:pt x="1586" y="0"/>
                    <a:pt x="1552" y="4"/>
                    <a:pt x="1520" y="14"/>
                  </a:cubicBezTo>
                  <a:cubicBezTo>
                    <a:pt x="1459" y="14"/>
                    <a:pt x="1459" y="14"/>
                    <a:pt x="1429" y="74"/>
                  </a:cubicBezTo>
                  <a:cubicBezTo>
                    <a:pt x="1399" y="105"/>
                    <a:pt x="1399" y="166"/>
                    <a:pt x="1399" y="226"/>
                  </a:cubicBezTo>
                  <a:cubicBezTo>
                    <a:pt x="1429" y="318"/>
                    <a:pt x="1429" y="469"/>
                    <a:pt x="1399" y="591"/>
                  </a:cubicBezTo>
                  <a:cubicBezTo>
                    <a:pt x="1374" y="690"/>
                    <a:pt x="1288" y="790"/>
                    <a:pt x="1191" y="790"/>
                  </a:cubicBezTo>
                  <a:cubicBezTo>
                    <a:pt x="1170" y="790"/>
                    <a:pt x="1147" y="785"/>
                    <a:pt x="1125" y="773"/>
                  </a:cubicBezTo>
                  <a:cubicBezTo>
                    <a:pt x="973" y="743"/>
                    <a:pt x="943" y="591"/>
                    <a:pt x="943" y="439"/>
                  </a:cubicBezTo>
                  <a:cubicBezTo>
                    <a:pt x="943" y="318"/>
                    <a:pt x="973" y="166"/>
                    <a:pt x="973" y="14"/>
                  </a:cubicBezTo>
                  <a:cubicBezTo>
                    <a:pt x="916" y="7"/>
                    <a:pt x="858" y="4"/>
                    <a:pt x="801" y="4"/>
                  </a:cubicBezTo>
                  <a:cubicBezTo>
                    <a:pt x="580" y="4"/>
                    <a:pt x="364" y="58"/>
                    <a:pt x="243" y="226"/>
                  </a:cubicBezTo>
                  <a:cubicBezTo>
                    <a:pt x="213" y="257"/>
                    <a:pt x="183" y="318"/>
                    <a:pt x="152" y="409"/>
                  </a:cubicBezTo>
                  <a:cubicBezTo>
                    <a:pt x="0" y="834"/>
                    <a:pt x="61" y="1290"/>
                    <a:pt x="335" y="1594"/>
                  </a:cubicBezTo>
                  <a:cubicBezTo>
                    <a:pt x="554" y="1837"/>
                    <a:pt x="870" y="1956"/>
                    <a:pt x="1185" y="1956"/>
                  </a:cubicBezTo>
                  <a:cubicBezTo>
                    <a:pt x="1697" y="1956"/>
                    <a:pt x="2205" y="1638"/>
                    <a:pt x="2280" y="1017"/>
                  </a:cubicBezTo>
                  <a:cubicBezTo>
                    <a:pt x="2280" y="773"/>
                    <a:pt x="2219" y="530"/>
                    <a:pt x="2128" y="318"/>
                  </a:cubicBezTo>
                  <a:cubicBezTo>
                    <a:pt x="2025" y="137"/>
                    <a:pt x="1812" y="0"/>
                    <a:pt x="1620" y="0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4644600" y="3191850"/>
              <a:ext cx="113250" cy="182625"/>
            </a:xfrm>
            <a:custGeom>
              <a:rect b="b" l="l" r="r" t="t"/>
              <a:pathLst>
                <a:path extrusionOk="0" h="7305" w="4530">
                  <a:moveTo>
                    <a:pt x="1429" y="1"/>
                  </a:moveTo>
                  <a:cubicBezTo>
                    <a:pt x="1429" y="1"/>
                    <a:pt x="0" y="2767"/>
                    <a:pt x="122" y="5077"/>
                  </a:cubicBezTo>
                  <a:cubicBezTo>
                    <a:pt x="194" y="6448"/>
                    <a:pt x="1144" y="7305"/>
                    <a:pt x="2082" y="7305"/>
                  </a:cubicBezTo>
                  <a:cubicBezTo>
                    <a:pt x="2725" y="7305"/>
                    <a:pt x="3362" y="6903"/>
                    <a:pt x="3708" y="5989"/>
                  </a:cubicBezTo>
                  <a:cubicBezTo>
                    <a:pt x="4529" y="3739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3CE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4655900" y="3257200"/>
              <a:ext cx="85225" cy="104075"/>
            </a:xfrm>
            <a:custGeom>
              <a:rect b="b" l="l" r="r" t="t"/>
              <a:pathLst>
                <a:path extrusionOk="0" h="4163" w="3409">
                  <a:moveTo>
                    <a:pt x="1220" y="1"/>
                  </a:moveTo>
                  <a:cubicBezTo>
                    <a:pt x="1220" y="1"/>
                    <a:pt x="217" y="1642"/>
                    <a:pt x="126" y="2372"/>
                  </a:cubicBezTo>
                  <a:cubicBezTo>
                    <a:pt x="1" y="3476"/>
                    <a:pt x="805" y="4163"/>
                    <a:pt x="1609" y="4163"/>
                  </a:cubicBezTo>
                  <a:cubicBezTo>
                    <a:pt x="2177" y="4163"/>
                    <a:pt x="2744" y="3820"/>
                    <a:pt x="2983" y="3040"/>
                  </a:cubicBezTo>
                  <a:cubicBezTo>
                    <a:pt x="3408" y="1520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3B6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4663575" y="3307650"/>
              <a:ext cx="57800" cy="47725"/>
            </a:xfrm>
            <a:custGeom>
              <a:rect b="b" l="l" r="r" t="t"/>
              <a:pathLst>
                <a:path extrusionOk="0" h="1909" w="2312">
                  <a:moveTo>
                    <a:pt x="1551" y="1"/>
                  </a:moveTo>
                  <a:cubicBezTo>
                    <a:pt x="1500" y="1"/>
                    <a:pt x="1449" y="7"/>
                    <a:pt x="1399" y="19"/>
                  </a:cubicBezTo>
                  <a:cubicBezTo>
                    <a:pt x="1369" y="19"/>
                    <a:pt x="1338" y="19"/>
                    <a:pt x="1338" y="50"/>
                  </a:cubicBezTo>
                  <a:lnTo>
                    <a:pt x="1338" y="202"/>
                  </a:lnTo>
                  <a:cubicBezTo>
                    <a:pt x="1369" y="323"/>
                    <a:pt x="1399" y="475"/>
                    <a:pt x="1369" y="597"/>
                  </a:cubicBezTo>
                  <a:cubicBezTo>
                    <a:pt x="1338" y="718"/>
                    <a:pt x="1217" y="810"/>
                    <a:pt x="1126" y="810"/>
                  </a:cubicBezTo>
                  <a:cubicBezTo>
                    <a:pt x="974" y="779"/>
                    <a:pt x="882" y="627"/>
                    <a:pt x="882" y="475"/>
                  </a:cubicBezTo>
                  <a:cubicBezTo>
                    <a:pt x="882" y="323"/>
                    <a:pt x="913" y="171"/>
                    <a:pt x="882" y="19"/>
                  </a:cubicBezTo>
                  <a:cubicBezTo>
                    <a:pt x="609" y="19"/>
                    <a:pt x="366" y="50"/>
                    <a:pt x="214" y="293"/>
                  </a:cubicBezTo>
                  <a:cubicBezTo>
                    <a:pt x="153" y="323"/>
                    <a:pt x="153" y="414"/>
                    <a:pt x="123" y="475"/>
                  </a:cubicBezTo>
                  <a:cubicBezTo>
                    <a:pt x="1" y="901"/>
                    <a:pt x="153" y="1357"/>
                    <a:pt x="457" y="1630"/>
                  </a:cubicBezTo>
                  <a:cubicBezTo>
                    <a:pt x="677" y="1820"/>
                    <a:pt x="956" y="1908"/>
                    <a:pt x="1229" y="1908"/>
                  </a:cubicBezTo>
                  <a:cubicBezTo>
                    <a:pt x="1784" y="1908"/>
                    <a:pt x="2311" y="1543"/>
                    <a:pt x="2250" y="931"/>
                  </a:cubicBezTo>
                  <a:cubicBezTo>
                    <a:pt x="2250" y="718"/>
                    <a:pt x="2220" y="445"/>
                    <a:pt x="2068" y="262"/>
                  </a:cubicBezTo>
                  <a:cubicBezTo>
                    <a:pt x="1947" y="93"/>
                    <a:pt x="1749" y="1"/>
                    <a:pt x="1551" y="1"/>
                  </a:cubicBezTo>
                  <a:close/>
                </a:path>
              </a:pathLst>
            </a:custGeom>
            <a:solidFill>
              <a:srgbClr val="080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5117250" y="2197750"/>
              <a:ext cx="224175" cy="203325"/>
            </a:xfrm>
            <a:custGeom>
              <a:rect b="b" l="l" r="r" t="t"/>
              <a:pathLst>
                <a:path extrusionOk="0" h="8133" w="8967">
                  <a:moveTo>
                    <a:pt x="4314" y="1"/>
                  </a:moveTo>
                  <a:cubicBezTo>
                    <a:pt x="2698" y="1"/>
                    <a:pt x="1374" y="742"/>
                    <a:pt x="699" y="1497"/>
                  </a:cubicBezTo>
                  <a:cubicBezTo>
                    <a:pt x="639" y="1557"/>
                    <a:pt x="547" y="1649"/>
                    <a:pt x="517" y="1709"/>
                  </a:cubicBezTo>
                  <a:cubicBezTo>
                    <a:pt x="243" y="2105"/>
                    <a:pt x="91" y="2591"/>
                    <a:pt x="61" y="3168"/>
                  </a:cubicBezTo>
                  <a:cubicBezTo>
                    <a:pt x="0" y="4597"/>
                    <a:pt x="760" y="6482"/>
                    <a:pt x="3040" y="7485"/>
                  </a:cubicBezTo>
                  <a:cubicBezTo>
                    <a:pt x="4058" y="7948"/>
                    <a:pt x="5006" y="8133"/>
                    <a:pt x="5848" y="8133"/>
                  </a:cubicBezTo>
                  <a:cubicBezTo>
                    <a:pt x="7218" y="8133"/>
                    <a:pt x="8308" y="7643"/>
                    <a:pt x="8967" y="7059"/>
                  </a:cubicBezTo>
                  <a:cubicBezTo>
                    <a:pt x="8934" y="7056"/>
                    <a:pt x="8900" y="7054"/>
                    <a:pt x="8866" y="7054"/>
                  </a:cubicBezTo>
                  <a:cubicBezTo>
                    <a:pt x="8585" y="7054"/>
                    <a:pt x="8265" y="7157"/>
                    <a:pt x="7994" y="7211"/>
                  </a:cubicBezTo>
                  <a:cubicBezTo>
                    <a:pt x="7771" y="7248"/>
                    <a:pt x="7549" y="7266"/>
                    <a:pt x="7329" y="7266"/>
                  </a:cubicBezTo>
                  <a:cubicBezTo>
                    <a:pt x="5928" y="7266"/>
                    <a:pt x="4590" y="6558"/>
                    <a:pt x="3435" y="5691"/>
                  </a:cubicBezTo>
                  <a:cubicBezTo>
                    <a:pt x="2189" y="4779"/>
                    <a:pt x="942" y="3199"/>
                    <a:pt x="1642" y="1831"/>
                  </a:cubicBezTo>
                  <a:cubicBezTo>
                    <a:pt x="2037" y="1102"/>
                    <a:pt x="2797" y="737"/>
                    <a:pt x="3557" y="524"/>
                  </a:cubicBezTo>
                  <a:cubicBezTo>
                    <a:pt x="4011" y="407"/>
                    <a:pt x="4470" y="353"/>
                    <a:pt x="4927" y="353"/>
                  </a:cubicBezTo>
                  <a:cubicBezTo>
                    <a:pt x="5661" y="353"/>
                    <a:pt x="6389" y="493"/>
                    <a:pt x="7082" y="737"/>
                  </a:cubicBezTo>
                  <a:cubicBezTo>
                    <a:pt x="6113" y="210"/>
                    <a:pt x="5172" y="1"/>
                    <a:pt x="4314" y="1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4518450" y="2832625"/>
              <a:ext cx="520550" cy="420225"/>
            </a:xfrm>
            <a:custGeom>
              <a:rect b="b" l="l" r="r" t="t"/>
              <a:pathLst>
                <a:path extrusionOk="0" h="16809" w="20822">
                  <a:moveTo>
                    <a:pt x="20225" y="0"/>
                  </a:moveTo>
                  <a:cubicBezTo>
                    <a:pt x="20008" y="0"/>
                    <a:pt x="19773" y="8"/>
                    <a:pt x="19514" y="23"/>
                  </a:cubicBezTo>
                  <a:cubicBezTo>
                    <a:pt x="16444" y="297"/>
                    <a:pt x="11703" y="2607"/>
                    <a:pt x="6657" y="6923"/>
                  </a:cubicBezTo>
                  <a:cubicBezTo>
                    <a:pt x="1642" y="11209"/>
                    <a:pt x="0" y="15920"/>
                    <a:pt x="0" y="16254"/>
                  </a:cubicBezTo>
                  <a:cubicBezTo>
                    <a:pt x="0" y="16285"/>
                    <a:pt x="10" y="16299"/>
                    <a:pt x="28" y="16299"/>
                  </a:cubicBezTo>
                  <a:cubicBezTo>
                    <a:pt x="179" y="16299"/>
                    <a:pt x="927" y="15293"/>
                    <a:pt x="1430" y="15293"/>
                  </a:cubicBezTo>
                  <a:cubicBezTo>
                    <a:pt x="1507" y="15293"/>
                    <a:pt x="1579" y="15317"/>
                    <a:pt x="1642" y="15373"/>
                  </a:cubicBezTo>
                  <a:cubicBezTo>
                    <a:pt x="2128" y="15829"/>
                    <a:pt x="1794" y="16649"/>
                    <a:pt x="2250" y="16801"/>
                  </a:cubicBezTo>
                  <a:cubicBezTo>
                    <a:pt x="2267" y="16806"/>
                    <a:pt x="2285" y="16808"/>
                    <a:pt x="2303" y="16808"/>
                  </a:cubicBezTo>
                  <a:cubicBezTo>
                    <a:pt x="2740" y="16808"/>
                    <a:pt x="3419" y="15514"/>
                    <a:pt x="3987" y="15514"/>
                  </a:cubicBezTo>
                  <a:cubicBezTo>
                    <a:pt x="4016" y="15514"/>
                    <a:pt x="4045" y="15518"/>
                    <a:pt x="4073" y="15525"/>
                  </a:cubicBezTo>
                  <a:cubicBezTo>
                    <a:pt x="4681" y="15677"/>
                    <a:pt x="4286" y="16376"/>
                    <a:pt x="4864" y="16437"/>
                  </a:cubicBezTo>
                  <a:cubicBezTo>
                    <a:pt x="4875" y="16438"/>
                    <a:pt x="4887" y="16439"/>
                    <a:pt x="4899" y="16439"/>
                  </a:cubicBezTo>
                  <a:cubicBezTo>
                    <a:pt x="5481" y="16439"/>
                    <a:pt x="6707" y="14397"/>
                    <a:pt x="7233" y="14397"/>
                  </a:cubicBezTo>
                  <a:cubicBezTo>
                    <a:pt x="7244" y="14397"/>
                    <a:pt x="7255" y="14398"/>
                    <a:pt x="7265" y="14400"/>
                  </a:cubicBezTo>
                  <a:cubicBezTo>
                    <a:pt x="7713" y="14456"/>
                    <a:pt x="7929" y="15363"/>
                    <a:pt x="8293" y="15363"/>
                  </a:cubicBezTo>
                  <a:cubicBezTo>
                    <a:pt x="8324" y="15363"/>
                    <a:pt x="8356" y="15357"/>
                    <a:pt x="8390" y="15342"/>
                  </a:cubicBezTo>
                  <a:cubicBezTo>
                    <a:pt x="8633" y="15221"/>
                    <a:pt x="8724" y="14582"/>
                    <a:pt x="9028" y="13640"/>
                  </a:cubicBezTo>
                  <a:lnTo>
                    <a:pt x="9028" y="13640"/>
                  </a:lnTo>
                  <a:cubicBezTo>
                    <a:pt x="8866" y="13660"/>
                    <a:pt x="8704" y="13674"/>
                    <a:pt x="8543" y="13674"/>
                  </a:cubicBezTo>
                  <a:cubicBezTo>
                    <a:pt x="8221" y="13674"/>
                    <a:pt x="7903" y="13620"/>
                    <a:pt x="7599" y="13458"/>
                  </a:cubicBezTo>
                  <a:cubicBezTo>
                    <a:pt x="7204" y="13215"/>
                    <a:pt x="6961" y="12789"/>
                    <a:pt x="6566" y="12516"/>
                  </a:cubicBezTo>
                  <a:cubicBezTo>
                    <a:pt x="6386" y="12385"/>
                    <a:pt x="6126" y="12298"/>
                    <a:pt x="5882" y="12298"/>
                  </a:cubicBezTo>
                  <a:cubicBezTo>
                    <a:pt x="5674" y="12298"/>
                    <a:pt x="5476" y="12361"/>
                    <a:pt x="5350" y="12516"/>
                  </a:cubicBezTo>
                  <a:cubicBezTo>
                    <a:pt x="5502" y="10935"/>
                    <a:pt x="6292" y="9446"/>
                    <a:pt x="7356" y="8291"/>
                  </a:cubicBezTo>
                  <a:cubicBezTo>
                    <a:pt x="8450" y="7105"/>
                    <a:pt x="10153" y="5768"/>
                    <a:pt x="11490" y="4886"/>
                  </a:cubicBezTo>
                  <a:cubicBezTo>
                    <a:pt x="14013" y="3215"/>
                    <a:pt x="16353" y="2151"/>
                    <a:pt x="19089" y="844"/>
                  </a:cubicBezTo>
                  <a:cubicBezTo>
                    <a:pt x="19636" y="540"/>
                    <a:pt x="20214" y="236"/>
                    <a:pt x="20821" y="23"/>
                  </a:cubicBezTo>
                  <a:cubicBezTo>
                    <a:pt x="20639" y="8"/>
                    <a:pt x="20442" y="0"/>
                    <a:pt x="20225" y="0"/>
                  </a:cubicBez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5244550" y="2707550"/>
              <a:ext cx="87775" cy="272325"/>
            </a:xfrm>
            <a:custGeom>
              <a:rect b="b" l="l" r="r" t="t"/>
              <a:pathLst>
                <a:path extrusionOk="0" h="10893" w="3511">
                  <a:moveTo>
                    <a:pt x="908" y="0"/>
                  </a:moveTo>
                  <a:cubicBezTo>
                    <a:pt x="295" y="0"/>
                    <a:pt x="1" y="849"/>
                    <a:pt x="75" y="1348"/>
                  </a:cubicBezTo>
                  <a:cubicBezTo>
                    <a:pt x="136" y="2260"/>
                    <a:pt x="531" y="3172"/>
                    <a:pt x="835" y="4053"/>
                  </a:cubicBezTo>
                  <a:cubicBezTo>
                    <a:pt x="1474" y="5907"/>
                    <a:pt x="1838" y="7853"/>
                    <a:pt x="1838" y="9828"/>
                  </a:cubicBezTo>
                  <a:cubicBezTo>
                    <a:pt x="1838" y="10041"/>
                    <a:pt x="1838" y="10315"/>
                    <a:pt x="1960" y="10497"/>
                  </a:cubicBezTo>
                  <a:cubicBezTo>
                    <a:pt x="2082" y="10740"/>
                    <a:pt x="2294" y="10892"/>
                    <a:pt x="2568" y="10892"/>
                  </a:cubicBezTo>
                  <a:cubicBezTo>
                    <a:pt x="2872" y="10862"/>
                    <a:pt x="3024" y="10588"/>
                    <a:pt x="3145" y="10345"/>
                  </a:cubicBezTo>
                  <a:cubicBezTo>
                    <a:pt x="3328" y="9950"/>
                    <a:pt x="3358" y="9433"/>
                    <a:pt x="3419" y="8977"/>
                  </a:cubicBezTo>
                  <a:cubicBezTo>
                    <a:pt x="3510" y="6789"/>
                    <a:pt x="3024" y="4631"/>
                    <a:pt x="2386" y="2534"/>
                  </a:cubicBezTo>
                  <a:cubicBezTo>
                    <a:pt x="2203" y="1926"/>
                    <a:pt x="1990" y="527"/>
                    <a:pt x="1352" y="132"/>
                  </a:cubicBezTo>
                  <a:cubicBezTo>
                    <a:pt x="1190" y="40"/>
                    <a:pt x="1041" y="0"/>
                    <a:pt x="908" y="0"/>
                  </a:cubicBezTo>
                  <a:close/>
                </a:path>
              </a:pathLst>
            </a:custGeom>
            <a:solidFill>
              <a:srgbClr val="F6F8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5415875" y="2317950"/>
              <a:ext cx="94250" cy="75275"/>
            </a:xfrm>
            <a:custGeom>
              <a:rect b="b" l="l" r="r" t="t"/>
              <a:pathLst>
                <a:path extrusionOk="0" h="3011" w="3770">
                  <a:moveTo>
                    <a:pt x="709" y="1"/>
                  </a:moveTo>
                  <a:cubicBezTo>
                    <a:pt x="473" y="1"/>
                    <a:pt x="236" y="74"/>
                    <a:pt x="1" y="245"/>
                  </a:cubicBezTo>
                  <a:cubicBezTo>
                    <a:pt x="1338" y="1066"/>
                    <a:pt x="2554" y="1826"/>
                    <a:pt x="3587" y="3011"/>
                  </a:cubicBezTo>
                  <a:cubicBezTo>
                    <a:pt x="3770" y="2859"/>
                    <a:pt x="3648" y="2525"/>
                    <a:pt x="3466" y="2342"/>
                  </a:cubicBezTo>
                  <a:cubicBezTo>
                    <a:pt x="2890" y="1616"/>
                    <a:pt x="1817" y="1"/>
                    <a:pt x="709" y="1"/>
                  </a:cubicBezTo>
                  <a:close/>
                </a:path>
              </a:pathLst>
            </a:custGeom>
            <a:solidFill>
              <a:srgbClr val="F6F8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4355825" y="3134875"/>
              <a:ext cx="759925" cy="1507625"/>
            </a:xfrm>
            <a:custGeom>
              <a:rect b="b" l="l" r="r" t="t"/>
              <a:pathLst>
                <a:path extrusionOk="0" h="60305" w="30397">
                  <a:moveTo>
                    <a:pt x="10062" y="0"/>
                  </a:moveTo>
                  <a:lnTo>
                    <a:pt x="10062" y="0"/>
                  </a:lnTo>
                  <a:cubicBezTo>
                    <a:pt x="9423" y="517"/>
                    <a:pt x="8815" y="1125"/>
                    <a:pt x="8299" y="1824"/>
                  </a:cubicBezTo>
                  <a:cubicBezTo>
                    <a:pt x="8299" y="1824"/>
                    <a:pt x="8147" y="2006"/>
                    <a:pt x="7843" y="2432"/>
                  </a:cubicBezTo>
                  <a:cubicBezTo>
                    <a:pt x="7752" y="2158"/>
                    <a:pt x="7721" y="2006"/>
                    <a:pt x="7721" y="2006"/>
                  </a:cubicBezTo>
                  <a:cubicBezTo>
                    <a:pt x="7721" y="2006"/>
                    <a:pt x="5259" y="3951"/>
                    <a:pt x="4378" y="6079"/>
                  </a:cubicBezTo>
                  <a:cubicBezTo>
                    <a:pt x="4074" y="6839"/>
                    <a:pt x="4104" y="7538"/>
                    <a:pt x="4378" y="8085"/>
                  </a:cubicBezTo>
                  <a:lnTo>
                    <a:pt x="3800" y="9210"/>
                  </a:lnTo>
                  <a:cubicBezTo>
                    <a:pt x="3770" y="9240"/>
                    <a:pt x="3770" y="9331"/>
                    <a:pt x="3739" y="9362"/>
                  </a:cubicBezTo>
                  <a:cubicBezTo>
                    <a:pt x="3010" y="9970"/>
                    <a:pt x="2220" y="10730"/>
                    <a:pt x="1703" y="11611"/>
                  </a:cubicBezTo>
                  <a:cubicBezTo>
                    <a:pt x="1065" y="12705"/>
                    <a:pt x="1338" y="13800"/>
                    <a:pt x="1976" y="14377"/>
                  </a:cubicBezTo>
                  <a:cubicBezTo>
                    <a:pt x="1916" y="14681"/>
                    <a:pt x="1824" y="14985"/>
                    <a:pt x="1764" y="15319"/>
                  </a:cubicBezTo>
                  <a:cubicBezTo>
                    <a:pt x="1186" y="16231"/>
                    <a:pt x="335" y="17842"/>
                    <a:pt x="153" y="19332"/>
                  </a:cubicBezTo>
                  <a:cubicBezTo>
                    <a:pt x="31" y="20243"/>
                    <a:pt x="396" y="21003"/>
                    <a:pt x="882" y="21399"/>
                  </a:cubicBezTo>
                  <a:cubicBezTo>
                    <a:pt x="882" y="21642"/>
                    <a:pt x="852" y="21915"/>
                    <a:pt x="852" y="22128"/>
                  </a:cubicBezTo>
                  <a:cubicBezTo>
                    <a:pt x="487" y="23161"/>
                    <a:pt x="1" y="24742"/>
                    <a:pt x="122" y="26171"/>
                  </a:cubicBezTo>
                  <a:cubicBezTo>
                    <a:pt x="153" y="26991"/>
                    <a:pt x="548" y="27599"/>
                    <a:pt x="1034" y="27994"/>
                  </a:cubicBezTo>
                  <a:cubicBezTo>
                    <a:pt x="1490" y="32067"/>
                    <a:pt x="2706" y="36323"/>
                    <a:pt x="5168" y="40365"/>
                  </a:cubicBezTo>
                  <a:cubicBezTo>
                    <a:pt x="5350" y="40730"/>
                    <a:pt x="5563" y="41034"/>
                    <a:pt x="5746" y="41338"/>
                  </a:cubicBezTo>
                  <a:cubicBezTo>
                    <a:pt x="5776" y="42159"/>
                    <a:pt x="5897" y="43071"/>
                    <a:pt x="6201" y="43861"/>
                  </a:cubicBezTo>
                  <a:cubicBezTo>
                    <a:pt x="6595" y="44929"/>
                    <a:pt x="7457" y="45452"/>
                    <a:pt x="8258" y="45452"/>
                  </a:cubicBezTo>
                  <a:cubicBezTo>
                    <a:pt x="8323" y="45452"/>
                    <a:pt x="8387" y="45448"/>
                    <a:pt x="8451" y="45441"/>
                  </a:cubicBezTo>
                  <a:cubicBezTo>
                    <a:pt x="8663" y="45776"/>
                    <a:pt x="8937" y="46110"/>
                    <a:pt x="9150" y="46444"/>
                  </a:cubicBezTo>
                  <a:cubicBezTo>
                    <a:pt x="9119" y="47204"/>
                    <a:pt x="9211" y="48055"/>
                    <a:pt x="9393" y="48785"/>
                  </a:cubicBezTo>
                  <a:cubicBezTo>
                    <a:pt x="9678" y="49924"/>
                    <a:pt x="10556" y="50545"/>
                    <a:pt x="11376" y="50545"/>
                  </a:cubicBezTo>
                  <a:cubicBezTo>
                    <a:pt x="11606" y="50545"/>
                    <a:pt x="11831" y="50496"/>
                    <a:pt x="12037" y="50396"/>
                  </a:cubicBezTo>
                  <a:lnTo>
                    <a:pt x="12037" y="50396"/>
                  </a:lnTo>
                  <a:cubicBezTo>
                    <a:pt x="12007" y="51429"/>
                    <a:pt x="12098" y="52767"/>
                    <a:pt x="12493" y="53831"/>
                  </a:cubicBezTo>
                  <a:cubicBezTo>
                    <a:pt x="12898" y="54885"/>
                    <a:pt x="13749" y="55422"/>
                    <a:pt x="14537" y="55422"/>
                  </a:cubicBezTo>
                  <a:cubicBezTo>
                    <a:pt x="15111" y="55422"/>
                    <a:pt x="15651" y="55137"/>
                    <a:pt x="15958" y="54560"/>
                  </a:cubicBezTo>
                  <a:cubicBezTo>
                    <a:pt x="16110" y="55198"/>
                    <a:pt x="16293" y="55837"/>
                    <a:pt x="16597" y="56414"/>
                  </a:cubicBezTo>
                  <a:cubicBezTo>
                    <a:pt x="17050" y="57321"/>
                    <a:pt x="17849" y="57751"/>
                    <a:pt x="18582" y="57751"/>
                  </a:cubicBezTo>
                  <a:cubicBezTo>
                    <a:pt x="19077" y="57751"/>
                    <a:pt x="19542" y="57554"/>
                    <a:pt x="19849" y="57174"/>
                  </a:cubicBezTo>
                  <a:cubicBezTo>
                    <a:pt x="20092" y="57356"/>
                    <a:pt x="20366" y="57508"/>
                    <a:pt x="20609" y="57660"/>
                  </a:cubicBezTo>
                  <a:cubicBezTo>
                    <a:pt x="20700" y="58116"/>
                    <a:pt x="20913" y="58572"/>
                    <a:pt x="21095" y="58967"/>
                  </a:cubicBezTo>
                  <a:cubicBezTo>
                    <a:pt x="21555" y="59870"/>
                    <a:pt x="22348" y="60305"/>
                    <a:pt x="23075" y="60305"/>
                  </a:cubicBezTo>
                  <a:cubicBezTo>
                    <a:pt x="23645" y="60305"/>
                    <a:pt x="24175" y="60036"/>
                    <a:pt x="24469" y="59515"/>
                  </a:cubicBezTo>
                  <a:cubicBezTo>
                    <a:pt x="24878" y="59959"/>
                    <a:pt x="25406" y="60190"/>
                    <a:pt x="25909" y="60190"/>
                  </a:cubicBezTo>
                  <a:cubicBezTo>
                    <a:pt x="26679" y="60190"/>
                    <a:pt x="27392" y="59651"/>
                    <a:pt x="27539" y="58512"/>
                  </a:cubicBezTo>
                  <a:cubicBezTo>
                    <a:pt x="27661" y="57630"/>
                    <a:pt x="27205" y="56688"/>
                    <a:pt x="26597" y="55806"/>
                  </a:cubicBezTo>
                  <a:cubicBezTo>
                    <a:pt x="26627" y="55685"/>
                    <a:pt x="26719" y="55563"/>
                    <a:pt x="26749" y="55472"/>
                  </a:cubicBezTo>
                  <a:cubicBezTo>
                    <a:pt x="27160" y="56252"/>
                    <a:pt x="27875" y="56668"/>
                    <a:pt x="28552" y="56668"/>
                  </a:cubicBezTo>
                  <a:cubicBezTo>
                    <a:pt x="29327" y="56668"/>
                    <a:pt x="30052" y="56123"/>
                    <a:pt x="30214" y="54955"/>
                  </a:cubicBezTo>
                  <a:cubicBezTo>
                    <a:pt x="30366" y="53983"/>
                    <a:pt x="29758" y="52888"/>
                    <a:pt x="29393" y="52007"/>
                  </a:cubicBezTo>
                  <a:cubicBezTo>
                    <a:pt x="29880" y="51764"/>
                    <a:pt x="30305" y="51277"/>
                    <a:pt x="30396" y="50457"/>
                  </a:cubicBezTo>
                  <a:lnTo>
                    <a:pt x="30396" y="50153"/>
                  </a:lnTo>
                  <a:cubicBezTo>
                    <a:pt x="30244" y="50335"/>
                    <a:pt x="30062" y="50548"/>
                    <a:pt x="29910" y="50761"/>
                  </a:cubicBezTo>
                  <a:cubicBezTo>
                    <a:pt x="29728" y="50973"/>
                    <a:pt x="29576" y="51217"/>
                    <a:pt x="29393" y="51399"/>
                  </a:cubicBezTo>
                  <a:cubicBezTo>
                    <a:pt x="29302" y="51521"/>
                    <a:pt x="29181" y="51581"/>
                    <a:pt x="29120" y="51703"/>
                  </a:cubicBezTo>
                  <a:lnTo>
                    <a:pt x="28694" y="52128"/>
                  </a:lnTo>
                  <a:cubicBezTo>
                    <a:pt x="28573" y="52220"/>
                    <a:pt x="28481" y="52341"/>
                    <a:pt x="28360" y="52432"/>
                  </a:cubicBezTo>
                  <a:cubicBezTo>
                    <a:pt x="28269" y="52493"/>
                    <a:pt x="28208" y="52584"/>
                    <a:pt x="28117" y="52615"/>
                  </a:cubicBezTo>
                  <a:cubicBezTo>
                    <a:pt x="27965" y="52736"/>
                    <a:pt x="27874" y="52797"/>
                    <a:pt x="27752" y="52888"/>
                  </a:cubicBezTo>
                  <a:cubicBezTo>
                    <a:pt x="27661" y="52919"/>
                    <a:pt x="27630" y="52949"/>
                    <a:pt x="27570" y="52980"/>
                  </a:cubicBezTo>
                  <a:cubicBezTo>
                    <a:pt x="27478" y="53040"/>
                    <a:pt x="27448" y="53040"/>
                    <a:pt x="27357" y="53071"/>
                  </a:cubicBezTo>
                  <a:cubicBezTo>
                    <a:pt x="27296" y="53101"/>
                    <a:pt x="27174" y="53131"/>
                    <a:pt x="27053" y="53192"/>
                  </a:cubicBezTo>
                  <a:cubicBezTo>
                    <a:pt x="26901" y="53253"/>
                    <a:pt x="26719" y="53283"/>
                    <a:pt x="26567" y="53283"/>
                  </a:cubicBezTo>
                  <a:lnTo>
                    <a:pt x="26384" y="53283"/>
                  </a:lnTo>
                  <a:cubicBezTo>
                    <a:pt x="26320" y="53291"/>
                    <a:pt x="26256" y="53294"/>
                    <a:pt x="26193" y="53294"/>
                  </a:cubicBezTo>
                  <a:cubicBezTo>
                    <a:pt x="25717" y="53294"/>
                    <a:pt x="25267" y="53103"/>
                    <a:pt x="24864" y="52888"/>
                  </a:cubicBezTo>
                  <a:cubicBezTo>
                    <a:pt x="24712" y="52797"/>
                    <a:pt x="24560" y="52736"/>
                    <a:pt x="24439" y="52615"/>
                  </a:cubicBezTo>
                  <a:lnTo>
                    <a:pt x="24408" y="52584"/>
                  </a:lnTo>
                  <a:cubicBezTo>
                    <a:pt x="24165" y="52432"/>
                    <a:pt x="23983" y="52220"/>
                    <a:pt x="23801" y="52037"/>
                  </a:cubicBezTo>
                  <a:cubicBezTo>
                    <a:pt x="23497" y="51733"/>
                    <a:pt x="23223" y="51429"/>
                    <a:pt x="22949" y="51125"/>
                  </a:cubicBezTo>
                  <a:cubicBezTo>
                    <a:pt x="22615" y="50700"/>
                    <a:pt x="22281" y="50244"/>
                    <a:pt x="21946" y="49849"/>
                  </a:cubicBezTo>
                  <a:cubicBezTo>
                    <a:pt x="21825" y="49727"/>
                    <a:pt x="21734" y="49575"/>
                    <a:pt x="21642" y="49454"/>
                  </a:cubicBezTo>
                  <a:cubicBezTo>
                    <a:pt x="21582" y="49423"/>
                    <a:pt x="21521" y="49332"/>
                    <a:pt x="21490" y="49271"/>
                  </a:cubicBezTo>
                  <a:cubicBezTo>
                    <a:pt x="21339" y="49089"/>
                    <a:pt x="21187" y="48846"/>
                    <a:pt x="21035" y="48663"/>
                  </a:cubicBezTo>
                  <a:cubicBezTo>
                    <a:pt x="20822" y="48390"/>
                    <a:pt x="20670" y="48177"/>
                    <a:pt x="20487" y="47934"/>
                  </a:cubicBezTo>
                  <a:cubicBezTo>
                    <a:pt x="20123" y="47448"/>
                    <a:pt x="19728" y="46900"/>
                    <a:pt x="19393" y="46384"/>
                  </a:cubicBezTo>
                  <a:lnTo>
                    <a:pt x="18481" y="45016"/>
                  </a:lnTo>
                  <a:cubicBezTo>
                    <a:pt x="18451" y="45016"/>
                    <a:pt x="18451" y="44985"/>
                    <a:pt x="18390" y="44925"/>
                  </a:cubicBezTo>
                  <a:cubicBezTo>
                    <a:pt x="18299" y="44773"/>
                    <a:pt x="18208" y="44682"/>
                    <a:pt x="18147" y="44530"/>
                  </a:cubicBezTo>
                  <a:cubicBezTo>
                    <a:pt x="18056" y="44438"/>
                    <a:pt x="18025" y="44378"/>
                    <a:pt x="17995" y="44286"/>
                  </a:cubicBezTo>
                  <a:cubicBezTo>
                    <a:pt x="17630" y="43800"/>
                    <a:pt x="17326" y="43253"/>
                    <a:pt x="17022" y="42736"/>
                  </a:cubicBezTo>
                  <a:cubicBezTo>
                    <a:pt x="16840" y="42432"/>
                    <a:pt x="16688" y="42159"/>
                    <a:pt x="16506" y="41855"/>
                  </a:cubicBezTo>
                  <a:cubicBezTo>
                    <a:pt x="16171" y="41277"/>
                    <a:pt x="15867" y="40730"/>
                    <a:pt x="15563" y="40153"/>
                  </a:cubicBezTo>
                  <a:cubicBezTo>
                    <a:pt x="15503" y="40031"/>
                    <a:pt x="15442" y="39970"/>
                    <a:pt x="15411" y="39849"/>
                  </a:cubicBezTo>
                  <a:cubicBezTo>
                    <a:pt x="15290" y="39666"/>
                    <a:pt x="15199" y="39453"/>
                    <a:pt x="15107" y="39271"/>
                  </a:cubicBezTo>
                  <a:cubicBezTo>
                    <a:pt x="14986" y="39089"/>
                    <a:pt x="14895" y="38846"/>
                    <a:pt x="14803" y="38663"/>
                  </a:cubicBezTo>
                  <a:cubicBezTo>
                    <a:pt x="14743" y="38542"/>
                    <a:pt x="14682" y="38450"/>
                    <a:pt x="14621" y="38329"/>
                  </a:cubicBezTo>
                  <a:cubicBezTo>
                    <a:pt x="14560" y="38238"/>
                    <a:pt x="14530" y="38146"/>
                    <a:pt x="14469" y="38055"/>
                  </a:cubicBezTo>
                  <a:lnTo>
                    <a:pt x="14135" y="37326"/>
                  </a:lnTo>
                  <a:cubicBezTo>
                    <a:pt x="14013" y="37143"/>
                    <a:pt x="13952" y="36931"/>
                    <a:pt x="13831" y="36687"/>
                  </a:cubicBezTo>
                  <a:cubicBezTo>
                    <a:pt x="13648" y="36232"/>
                    <a:pt x="13405" y="35776"/>
                    <a:pt x="13223" y="35320"/>
                  </a:cubicBezTo>
                  <a:cubicBezTo>
                    <a:pt x="13223" y="35289"/>
                    <a:pt x="13223" y="35259"/>
                    <a:pt x="13192" y="35198"/>
                  </a:cubicBezTo>
                  <a:cubicBezTo>
                    <a:pt x="13101" y="34985"/>
                    <a:pt x="13040" y="34742"/>
                    <a:pt x="12919" y="34529"/>
                  </a:cubicBezTo>
                  <a:cubicBezTo>
                    <a:pt x="12767" y="34104"/>
                    <a:pt x="12585" y="33678"/>
                    <a:pt x="12433" y="33283"/>
                  </a:cubicBezTo>
                  <a:lnTo>
                    <a:pt x="12433" y="33222"/>
                  </a:lnTo>
                  <a:cubicBezTo>
                    <a:pt x="12341" y="33010"/>
                    <a:pt x="12250" y="32766"/>
                    <a:pt x="12159" y="32554"/>
                  </a:cubicBezTo>
                  <a:cubicBezTo>
                    <a:pt x="12007" y="32098"/>
                    <a:pt x="11825" y="31611"/>
                    <a:pt x="11673" y="31155"/>
                  </a:cubicBezTo>
                  <a:cubicBezTo>
                    <a:pt x="11673" y="31095"/>
                    <a:pt x="11642" y="31034"/>
                    <a:pt x="11642" y="31004"/>
                  </a:cubicBezTo>
                  <a:cubicBezTo>
                    <a:pt x="11430" y="30426"/>
                    <a:pt x="11247" y="29818"/>
                    <a:pt x="11065" y="29241"/>
                  </a:cubicBezTo>
                  <a:cubicBezTo>
                    <a:pt x="10943" y="28815"/>
                    <a:pt x="10822" y="28450"/>
                    <a:pt x="10730" y="28055"/>
                  </a:cubicBezTo>
                  <a:cubicBezTo>
                    <a:pt x="10609" y="27751"/>
                    <a:pt x="10518" y="27417"/>
                    <a:pt x="10457" y="27113"/>
                  </a:cubicBezTo>
                  <a:cubicBezTo>
                    <a:pt x="10305" y="26657"/>
                    <a:pt x="10183" y="26171"/>
                    <a:pt x="10062" y="25684"/>
                  </a:cubicBezTo>
                  <a:cubicBezTo>
                    <a:pt x="10001" y="25289"/>
                    <a:pt x="9879" y="24924"/>
                    <a:pt x="9819" y="24529"/>
                  </a:cubicBezTo>
                  <a:cubicBezTo>
                    <a:pt x="9788" y="24377"/>
                    <a:pt x="9788" y="24225"/>
                    <a:pt x="9727" y="24104"/>
                  </a:cubicBezTo>
                  <a:cubicBezTo>
                    <a:pt x="9697" y="24073"/>
                    <a:pt x="9697" y="24043"/>
                    <a:pt x="9697" y="24013"/>
                  </a:cubicBezTo>
                  <a:cubicBezTo>
                    <a:pt x="9697" y="23921"/>
                    <a:pt x="9667" y="23800"/>
                    <a:pt x="9667" y="23739"/>
                  </a:cubicBezTo>
                  <a:cubicBezTo>
                    <a:pt x="9545" y="23192"/>
                    <a:pt x="9484" y="22706"/>
                    <a:pt x="9363" y="22189"/>
                  </a:cubicBezTo>
                  <a:cubicBezTo>
                    <a:pt x="9241" y="21581"/>
                    <a:pt x="9119" y="21003"/>
                    <a:pt x="9059" y="20395"/>
                  </a:cubicBezTo>
                  <a:cubicBezTo>
                    <a:pt x="8967" y="20061"/>
                    <a:pt x="8937" y="19696"/>
                    <a:pt x="8907" y="19362"/>
                  </a:cubicBezTo>
                  <a:lnTo>
                    <a:pt x="8785" y="18572"/>
                  </a:lnTo>
                  <a:cubicBezTo>
                    <a:pt x="8755" y="18237"/>
                    <a:pt x="8694" y="17933"/>
                    <a:pt x="8663" y="17629"/>
                  </a:cubicBezTo>
                  <a:lnTo>
                    <a:pt x="8663" y="17477"/>
                  </a:lnTo>
                  <a:cubicBezTo>
                    <a:pt x="8603" y="16657"/>
                    <a:pt x="8512" y="15867"/>
                    <a:pt x="8481" y="15107"/>
                  </a:cubicBezTo>
                  <a:lnTo>
                    <a:pt x="8481" y="14924"/>
                  </a:lnTo>
                  <a:cubicBezTo>
                    <a:pt x="8451" y="14742"/>
                    <a:pt x="8451" y="14590"/>
                    <a:pt x="8451" y="14377"/>
                  </a:cubicBezTo>
                  <a:cubicBezTo>
                    <a:pt x="8390" y="13769"/>
                    <a:pt x="8390" y="13161"/>
                    <a:pt x="8390" y="12553"/>
                  </a:cubicBezTo>
                  <a:lnTo>
                    <a:pt x="8390" y="12341"/>
                  </a:lnTo>
                  <a:lnTo>
                    <a:pt x="8390" y="10790"/>
                  </a:lnTo>
                  <a:cubicBezTo>
                    <a:pt x="8390" y="10395"/>
                    <a:pt x="8451" y="10061"/>
                    <a:pt x="8451" y="9666"/>
                  </a:cubicBezTo>
                  <a:cubicBezTo>
                    <a:pt x="8451" y="9483"/>
                    <a:pt x="8481" y="9301"/>
                    <a:pt x="8481" y="9119"/>
                  </a:cubicBezTo>
                  <a:lnTo>
                    <a:pt x="8481" y="8997"/>
                  </a:lnTo>
                  <a:cubicBezTo>
                    <a:pt x="8512" y="8298"/>
                    <a:pt x="8542" y="7660"/>
                    <a:pt x="8633" y="6991"/>
                  </a:cubicBezTo>
                  <a:cubicBezTo>
                    <a:pt x="8694" y="6444"/>
                    <a:pt x="8755" y="5927"/>
                    <a:pt x="8815" y="5380"/>
                  </a:cubicBezTo>
                  <a:cubicBezTo>
                    <a:pt x="8907" y="4894"/>
                    <a:pt x="8967" y="4407"/>
                    <a:pt x="9089" y="3891"/>
                  </a:cubicBezTo>
                  <a:cubicBezTo>
                    <a:pt x="9363" y="2523"/>
                    <a:pt x="9727" y="1246"/>
                    <a:pt x="10062" y="0"/>
                  </a:cubicBezTo>
                  <a:close/>
                </a:path>
              </a:pathLst>
            </a:custGeom>
            <a:solidFill>
              <a:srgbClr val="000A63">
                <a:alpha val="16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2" name="Google Shape;2742;p42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743" name="Google Shape;2743;p42"/>
          <p:cNvGrpSpPr/>
          <p:nvPr/>
        </p:nvGrpSpPr>
        <p:grpSpPr>
          <a:xfrm>
            <a:off x="457048" y="949425"/>
            <a:ext cx="2019004" cy="1111000"/>
            <a:chOff x="457196" y="949425"/>
            <a:chExt cx="2019004" cy="1111000"/>
          </a:xfrm>
        </p:grpSpPr>
        <p:sp>
          <p:nvSpPr>
            <p:cNvPr id="2744" name="Google Shape;2744;p42"/>
            <p:cNvSpPr txBox="1"/>
            <p:nvPr/>
          </p:nvSpPr>
          <p:spPr>
            <a:xfrm>
              <a:off x="457200" y="11663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5" name="Google Shape;2745;p42"/>
            <p:cNvSpPr txBox="1"/>
            <p:nvPr/>
          </p:nvSpPr>
          <p:spPr>
            <a:xfrm>
              <a:off x="457200" y="1433125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6" name="Google Shape;2746;p42"/>
            <p:cNvSpPr txBox="1"/>
            <p:nvPr/>
          </p:nvSpPr>
          <p:spPr>
            <a:xfrm>
              <a:off x="457196" y="949425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47" name="Google Shape;2747;p42"/>
          <p:cNvCxnSpPr>
            <a:stCxn id="2746" idx="3"/>
          </p:cNvCxnSpPr>
          <p:nvPr/>
        </p:nvCxnSpPr>
        <p:spPr>
          <a:xfrm>
            <a:off x="931948" y="1090425"/>
            <a:ext cx="3792300" cy="76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748" name="Google Shape;2748;p42"/>
          <p:cNvGrpSpPr/>
          <p:nvPr/>
        </p:nvGrpSpPr>
        <p:grpSpPr>
          <a:xfrm>
            <a:off x="6667952" y="949425"/>
            <a:ext cx="2019000" cy="1111000"/>
            <a:chOff x="6668100" y="949425"/>
            <a:chExt cx="2019000" cy="1111000"/>
          </a:xfrm>
        </p:grpSpPr>
        <p:sp>
          <p:nvSpPr>
            <p:cNvPr id="2749" name="Google Shape;2749;p42"/>
            <p:cNvSpPr txBox="1"/>
            <p:nvPr/>
          </p:nvSpPr>
          <p:spPr>
            <a:xfrm>
              <a:off x="7201200" y="11663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0" name="Google Shape;2750;p42"/>
            <p:cNvSpPr txBox="1"/>
            <p:nvPr/>
          </p:nvSpPr>
          <p:spPr>
            <a:xfrm>
              <a:off x="6668100" y="1433125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1" name="Google Shape;2751;p42"/>
            <p:cNvSpPr txBox="1"/>
            <p:nvPr/>
          </p:nvSpPr>
          <p:spPr>
            <a:xfrm>
              <a:off x="8211896" y="949425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52" name="Google Shape;2752;p42"/>
          <p:cNvCxnSpPr>
            <a:stCxn id="2751" idx="1"/>
          </p:cNvCxnSpPr>
          <p:nvPr/>
        </p:nvCxnSpPr>
        <p:spPr>
          <a:xfrm flipH="1">
            <a:off x="4972048" y="1090425"/>
            <a:ext cx="3239700" cy="976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753" name="Google Shape;2753;p42"/>
          <p:cNvGrpSpPr/>
          <p:nvPr/>
        </p:nvGrpSpPr>
        <p:grpSpPr>
          <a:xfrm>
            <a:off x="457048" y="2297729"/>
            <a:ext cx="2019004" cy="1107443"/>
            <a:chOff x="457196" y="2313782"/>
            <a:chExt cx="2019004" cy="1107443"/>
          </a:xfrm>
        </p:grpSpPr>
        <p:sp>
          <p:nvSpPr>
            <p:cNvPr id="2754" name="Google Shape;2754;p42"/>
            <p:cNvSpPr txBox="1"/>
            <p:nvPr/>
          </p:nvSpPr>
          <p:spPr>
            <a:xfrm>
              <a:off x="457200" y="252895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5" name="Google Shape;2755;p42"/>
            <p:cNvSpPr txBox="1"/>
            <p:nvPr/>
          </p:nvSpPr>
          <p:spPr>
            <a:xfrm>
              <a:off x="457200" y="2793925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6" name="Google Shape;2756;p42"/>
            <p:cNvSpPr txBox="1"/>
            <p:nvPr/>
          </p:nvSpPr>
          <p:spPr>
            <a:xfrm>
              <a:off x="457196" y="2313782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57" name="Google Shape;2757;p42"/>
          <p:cNvCxnSpPr>
            <a:stCxn id="2756" idx="3"/>
          </p:cNvCxnSpPr>
          <p:nvPr/>
        </p:nvCxnSpPr>
        <p:spPr>
          <a:xfrm>
            <a:off x="931948" y="2438729"/>
            <a:ext cx="3182700" cy="30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758" name="Google Shape;2758;p42"/>
          <p:cNvGrpSpPr/>
          <p:nvPr/>
        </p:nvGrpSpPr>
        <p:grpSpPr>
          <a:xfrm>
            <a:off x="6667952" y="2297729"/>
            <a:ext cx="2019000" cy="1107443"/>
            <a:chOff x="6668100" y="2313782"/>
            <a:chExt cx="2019000" cy="1107443"/>
          </a:xfrm>
        </p:grpSpPr>
        <p:sp>
          <p:nvSpPr>
            <p:cNvPr id="2759" name="Google Shape;2759;p42"/>
            <p:cNvSpPr txBox="1"/>
            <p:nvPr/>
          </p:nvSpPr>
          <p:spPr>
            <a:xfrm>
              <a:off x="7201200" y="252895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60" name="Google Shape;2760;p42"/>
            <p:cNvSpPr txBox="1"/>
            <p:nvPr/>
          </p:nvSpPr>
          <p:spPr>
            <a:xfrm>
              <a:off x="6668100" y="2793925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1" name="Google Shape;2761;p42"/>
            <p:cNvSpPr txBox="1"/>
            <p:nvPr/>
          </p:nvSpPr>
          <p:spPr>
            <a:xfrm>
              <a:off x="8211896" y="2313782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62" name="Google Shape;2762;p42"/>
          <p:cNvCxnSpPr>
            <a:stCxn id="2761" idx="1"/>
          </p:cNvCxnSpPr>
          <p:nvPr/>
        </p:nvCxnSpPr>
        <p:spPr>
          <a:xfrm rot="10800000">
            <a:off x="5076748" y="2269829"/>
            <a:ext cx="3135000" cy="168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763" name="Google Shape;2763;p42"/>
          <p:cNvGrpSpPr/>
          <p:nvPr/>
        </p:nvGrpSpPr>
        <p:grpSpPr>
          <a:xfrm>
            <a:off x="457048" y="3642476"/>
            <a:ext cx="2019004" cy="1108874"/>
            <a:chOff x="457196" y="3642476"/>
            <a:chExt cx="2019004" cy="1108874"/>
          </a:xfrm>
        </p:grpSpPr>
        <p:sp>
          <p:nvSpPr>
            <p:cNvPr id="2764" name="Google Shape;2764;p42"/>
            <p:cNvSpPr txBox="1"/>
            <p:nvPr/>
          </p:nvSpPr>
          <p:spPr>
            <a:xfrm>
              <a:off x="457200" y="38583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65" name="Google Shape;2765;p42"/>
            <p:cNvSpPr txBox="1"/>
            <p:nvPr/>
          </p:nvSpPr>
          <p:spPr>
            <a:xfrm>
              <a:off x="457200" y="4124050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harbo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rs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6" name="Google Shape;2766;p42"/>
            <p:cNvSpPr txBox="1"/>
            <p:nvPr/>
          </p:nvSpPr>
          <p:spPr>
            <a:xfrm>
              <a:off x="457196" y="3642476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67" name="Google Shape;2767;p42"/>
          <p:cNvCxnSpPr>
            <a:stCxn id="2766" idx="3"/>
          </p:cNvCxnSpPr>
          <p:nvPr/>
        </p:nvCxnSpPr>
        <p:spPr>
          <a:xfrm>
            <a:off x="931948" y="3783476"/>
            <a:ext cx="3249300" cy="36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768" name="Google Shape;2768;p42"/>
          <p:cNvGrpSpPr/>
          <p:nvPr/>
        </p:nvGrpSpPr>
        <p:grpSpPr>
          <a:xfrm>
            <a:off x="6667952" y="3642476"/>
            <a:ext cx="2019000" cy="1108874"/>
            <a:chOff x="6668100" y="3642476"/>
            <a:chExt cx="2019000" cy="1108874"/>
          </a:xfrm>
        </p:grpSpPr>
        <p:sp>
          <p:nvSpPr>
            <p:cNvPr id="2769" name="Google Shape;2769;p42"/>
            <p:cNvSpPr txBox="1"/>
            <p:nvPr/>
          </p:nvSpPr>
          <p:spPr>
            <a:xfrm>
              <a:off x="7201200" y="38583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Ceres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0" name="Google Shape;2770;p42"/>
            <p:cNvSpPr txBox="1"/>
            <p:nvPr/>
          </p:nvSpPr>
          <p:spPr>
            <a:xfrm>
              <a:off x="6668100" y="4124050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42"/>
            <p:cNvSpPr txBox="1"/>
            <p:nvPr/>
          </p:nvSpPr>
          <p:spPr>
            <a:xfrm>
              <a:off x="8211896" y="3642476"/>
              <a:ext cx="474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2772" name="Google Shape;2772;p42"/>
          <p:cNvCxnSpPr>
            <a:stCxn id="2771" idx="1"/>
          </p:cNvCxnSpPr>
          <p:nvPr/>
        </p:nvCxnSpPr>
        <p:spPr>
          <a:xfrm rot="10800000">
            <a:off x="4362448" y="3505076"/>
            <a:ext cx="3849300" cy="27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7" name="Google Shape;2777;p43"/>
          <p:cNvGrpSpPr/>
          <p:nvPr/>
        </p:nvGrpSpPr>
        <p:grpSpPr>
          <a:xfrm>
            <a:off x="1669975" y="2799625"/>
            <a:ext cx="5758488" cy="244500"/>
            <a:chOff x="1669975" y="2771050"/>
            <a:chExt cx="5758488" cy="244500"/>
          </a:xfrm>
        </p:grpSpPr>
        <p:cxnSp>
          <p:nvCxnSpPr>
            <p:cNvPr id="2778" name="Google Shape;2778;p43"/>
            <p:cNvCxnSpPr/>
            <p:nvPr/>
          </p:nvCxnSpPr>
          <p:spPr>
            <a:xfrm>
              <a:off x="1669975" y="2771950"/>
              <a:ext cx="421800" cy="243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43"/>
            <p:cNvCxnSpPr/>
            <p:nvPr/>
          </p:nvCxnSpPr>
          <p:spPr>
            <a:xfrm>
              <a:off x="4345313" y="2771950"/>
              <a:ext cx="421800" cy="243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43"/>
            <p:cNvCxnSpPr/>
            <p:nvPr/>
          </p:nvCxnSpPr>
          <p:spPr>
            <a:xfrm>
              <a:off x="7006663" y="2771950"/>
              <a:ext cx="421800" cy="243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43"/>
            <p:cNvCxnSpPr/>
            <p:nvPr/>
          </p:nvCxnSpPr>
          <p:spPr>
            <a:xfrm flipH="1" rot="10800000">
              <a:off x="3051088" y="2776750"/>
              <a:ext cx="405300" cy="2340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43"/>
            <p:cNvCxnSpPr/>
            <p:nvPr/>
          </p:nvCxnSpPr>
          <p:spPr>
            <a:xfrm flipH="1" rot="10800000">
              <a:off x="5711838" y="2771050"/>
              <a:ext cx="415200" cy="2397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3" name="Google Shape;2783;p43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2784" name="Google Shape;2784;p43"/>
          <p:cNvSpPr/>
          <p:nvPr/>
        </p:nvSpPr>
        <p:spPr>
          <a:xfrm>
            <a:off x="7408213" y="2677199"/>
            <a:ext cx="985089" cy="985089"/>
          </a:xfrm>
          <a:custGeom>
            <a:rect b="b" l="l" r="r" t="t"/>
            <a:pathLst>
              <a:path extrusionOk="0" h="27173" w="27173">
                <a:moveTo>
                  <a:pt x="13586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86" y="27172"/>
                </a:cubicBezTo>
                <a:cubicBezTo>
                  <a:pt x="21092" y="27172"/>
                  <a:pt x="27172" y="21092"/>
                  <a:pt x="27172" y="13586"/>
                </a:cubicBezTo>
                <a:cubicBezTo>
                  <a:pt x="27172" y="6081"/>
                  <a:pt x="21092" y="0"/>
                  <a:pt x="13586" y="0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43"/>
          <p:cNvSpPr/>
          <p:nvPr/>
        </p:nvSpPr>
        <p:spPr>
          <a:xfrm>
            <a:off x="728980" y="2080925"/>
            <a:ext cx="1025469" cy="985075"/>
          </a:xfrm>
          <a:custGeom>
            <a:rect b="b" l="l" r="r" t="t"/>
            <a:pathLst>
              <a:path extrusionOk="0" h="27167" w="28281">
                <a:moveTo>
                  <a:pt x="14129" y="1"/>
                </a:moveTo>
                <a:cubicBezTo>
                  <a:pt x="7124" y="1"/>
                  <a:pt x="1174" y="5388"/>
                  <a:pt x="602" y="12491"/>
                </a:cubicBezTo>
                <a:cubicBezTo>
                  <a:pt x="0" y="19965"/>
                  <a:pt x="5574" y="26520"/>
                  <a:pt x="13048" y="27122"/>
                </a:cubicBezTo>
                <a:cubicBezTo>
                  <a:pt x="13420" y="27152"/>
                  <a:pt x="13790" y="27167"/>
                  <a:pt x="14157" y="27167"/>
                </a:cubicBezTo>
                <a:cubicBezTo>
                  <a:pt x="21160" y="27167"/>
                  <a:pt x="27107" y="21808"/>
                  <a:pt x="27679" y="14676"/>
                </a:cubicBezTo>
                <a:cubicBezTo>
                  <a:pt x="28281" y="7202"/>
                  <a:pt x="22707" y="647"/>
                  <a:pt x="15233" y="45"/>
                </a:cubicBezTo>
                <a:cubicBezTo>
                  <a:pt x="14862" y="15"/>
                  <a:pt x="14494" y="1"/>
                  <a:pt x="14129" y="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43"/>
          <p:cNvSpPr/>
          <p:nvPr/>
        </p:nvSpPr>
        <p:spPr>
          <a:xfrm>
            <a:off x="2081100" y="2676638"/>
            <a:ext cx="985083" cy="986244"/>
          </a:xfrm>
          <a:custGeom>
            <a:rect b="b" l="l" r="r" t="t"/>
            <a:pathLst>
              <a:path extrusionOk="0" h="27173" w="27141">
                <a:moveTo>
                  <a:pt x="13587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87" y="27172"/>
                </a:cubicBezTo>
                <a:cubicBezTo>
                  <a:pt x="21060" y="27172"/>
                  <a:pt x="27141" y="21092"/>
                  <a:pt x="27141" y="13586"/>
                </a:cubicBezTo>
                <a:cubicBezTo>
                  <a:pt x="27141" y="6081"/>
                  <a:pt x="21060" y="0"/>
                  <a:pt x="13587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43"/>
          <p:cNvSpPr/>
          <p:nvPr/>
        </p:nvSpPr>
        <p:spPr>
          <a:xfrm>
            <a:off x="3375898" y="2080900"/>
            <a:ext cx="1059368" cy="985076"/>
          </a:xfrm>
          <a:custGeom>
            <a:rect b="b" l="l" r="r" t="t"/>
            <a:pathLst>
              <a:path extrusionOk="0" h="27182" w="29232">
                <a:moveTo>
                  <a:pt x="14612" y="0"/>
                </a:moveTo>
                <a:cubicBezTo>
                  <a:pt x="8071" y="0"/>
                  <a:pt x="2319" y="4720"/>
                  <a:pt x="1236" y="11390"/>
                </a:cubicBezTo>
                <a:cubicBezTo>
                  <a:pt x="1" y="18800"/>
                  <a:pt x="5036" y="25799"/>
                  <a:pt x="12415" y="27002"/>
                </a:cubicBezTo>
                <a:cubicBezTo>
                  <a:pt x="13156" y="27123"/>
                  <a:pt x="13893" y="27181"/>
                  <a:pt x="14620" y="27181"/>
                </a:cubicBezTo>
                <a:cubicBezTo>
                  <a:pt x="21167" y="27181"/>
                  <a:pt x="26945" y="22461"/>
                  <a:pt x="28028" y="15792"/>
                </a:cubicBezTo>
                <a:cubicBezTo>
                  <a:pt x="29231" y="8381"/>
                  <a:pt x="24228" y="1414"/>
                  <a:pt x="16817" y="179"/>
                </a:cubicBezTo>
                <a:cubicBezTo>
                  <a:pt x="16076" y="59"/>
                  <a:pt x="15339" y="0"/>
                  <a:pt x="146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43"/>
          <p:cNvSpPr/>
          <p:nvPr/>
        </p:nvSpPr>
        <p:spPr>
          <a:xfrm>
            <a:off x="6039663" y="2081468"/>
            <a:ext cx="1059394" cy="984020"/>
          </a:xfrm>
          <a:custGeom>
            <a:rect b="b" l="l" r="r" t="t"/>
            <a:pathLst>
              <a:path extrusionOk="0" h="27181" w="29263">
                <a:moveTo>
                  <a:pt x="14630" y="0"/>
                </a:moveTo>
                <a:cubicBezTo>
                  <a:pt x="8102" y="0"/>
                  <a:pt x="2319" y="4744"/>
                  <a:pt x="1235" y="11389"/>
                </a:cubicBezTo>
                <a:cubicBezTo>
                  <a:pt x="0" y="18799"/>
                  <a:pt x="5036" y="25798"/>
                  <a:pt x="12446" y="27001"/>
                </a:cubicBezTo>
                <a:cubicBezTo>
                  <a:pt x="13184" y="27122"/>
                  <a:pt x="13918" y="27180"/>
                  <a:pt x="14643" y="27180"/>
                </a:cubicBezTo>
                <a:cubicBezTo>
                  <a:pt x="21167" y="27180"/>
                  <a:pt x="26944" y="22460"/>
                  <a:pt x="28028" y="15791"/>
                </a:cubicBezTo>
                <a:cubicBezTo>
                  <a:pt x="29263" y="8380"/>
                  <a:pt x="24227" y="1413"/>
                  <a:pt x="16817" y="178"/>
                </a:cubicBezTo>
                <a:cubicBezTo>
                  <a:pt x="16082" y="58"/>
                  <a:pt x="15351" y="0"/>
                  <a:pt x="14630" y="0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43"/>
          <p:cNvSpPr/>
          <p:nvPr/>
        </p:nvSpPr>
        <p:spPr>
          <a:xfrm>
            <a:off x="4745413" y="2677199"/>
            <a:ext cx="985089" cy="985089"/>
          </a:xfrm>
          <a:custGeom>
            <a:rect b="b" l="l" r="r" t="t"/>
            <a:pathLst>
              <a:path extrusionOk="0" h="27173" w="27173">
                <a:moveTo>
                  <a:pt x="13586" y="0"/>
                </a:moveTo>
                <a:cubicBezTo>
                  <a:pt x="6081" y="0"/>
                  <a:pt x="0" y="6081"/>
                  <a:pt x="0" y="13586"/>
                </a:cubicBezTo>
                <a:cubicBezTo>
                  <a:pt x="0" y="21092"/>
                  <a:pt x="6081" y="27172"/>
                  <a:pt x="13586" y="27172"/>
                </a:cubicBezTo>
                <a:cubicBezTo>
                  <a:pt x="21092" y="27172"/>
                  <a:pt x="27172" y="21092"/>
                  <a:pt x="27172" y="13586"/>
                </a:cubicBezTo>
                <a:cubicBezTo>
                  <a:pt x="27172" y="6081"/>
                  <a:pt x="21092" y="0"/>
                  <a:pt x="13586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0" name="Google Shape;2790;p43"/>
          <p:cNvGrpSpPr/>
          <p:nvPr/>
        </p:nvGrpSpPr>
        <p:grpSpPr>
          <a:xfrm>
            <a:off x="3018638" y="1030797"/>
            <a:ext cx="1773900" cy="843686"/>
            <a:chOff x="4781600" y="3472301"/>
            <a:chExt cx="1773900" cy="843686"/>
          </a:xfrm>
        </p:grpSpPr>
        <p:sp>
          <p:nvSpPr>
            <p:cNvPr id="2791" name="Google Shape;2791;p43"/>
            <p:cNvSpPr txBox="1"/>
            <p:nvPr/>
          </p:nvSpPr>
          <p:spPr>
            <a:xfrm>
              <a:off x="4781600" y="347230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92" name="Google Shape;2792;p43"/>
            <p:cNvSpPr txBox="1"/>
            <p:nvPr/>
          </p:nvSpPr>
          <p:spPr>
            <a:xfrm>
              <a:off x="47816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3" name="Google Shape;2793;p43"/>
          <p:cNvGrpSpPr/>
          <p:nvPr/>
        </p:nvGrpSpPr>
        <p:grpSpPr>
          <a:xfrm>
            <a:off x="354763" y="1030722"/>
            <a:ext cx="1773900" cy="843836"/>
            <a:chOff x="415700" y="3472151"/>
            <a:chExt cx="1773900" cy="843836"/>
          </a:xfrm>
        </p:grpSpPr>
        <p:sp>
          <p:nvSpPr>
            <p:cNvPr id="2794" name="Google Shape;2794;p43"/>
            <p:cNvSpPr txBox="1"/>
            <p:nvPr/>
          </p:nvSpPr>
          <p:spPr>
            <a:xfrm>
              <a:off x="415700" y="3472151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95" name="Google Shape;2795;p43"/>
            <p:cNvSpPr txBox="1"/>
            <p:nvPr/>
          </p:nvSpPr>
          <p:spPr>
            <a:xfrm>
              <a:off x="4157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6" name="Google Shape;2796;p43"/>
          <p:cNvGrpSpPr/>
          <p:nvPr/>
        </p:nvGrpSpPr>
        <p:grpSpPr>
          <a:xfrm>
            <a:off x="4351013" y="3888355"/>
            <a:ext cx="1773900" cy="840673"/>
            <a:chOff x="6958750" y="1621731"/>
            <a:chExt cx="1773900" cy="840673"/>
          </a:xfrm>
        </p:grpSpPr>
        <p:sp>
          <p:nvSpPr>
            <p:cNvPr id="2797" name="Google Shape;2797;p43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8" name="Google Shape;2798;p43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99" name="Google Shape;2799;p43"/>
          <p:cNvGrpSpPr/>
          <p:nvPr/>
        </p:nvGrpSpPr>
        <p:grpSpPr>
          <a:xfrm>
            <a:off x="1686694" y="3894593"/>
            <a:ext cx="1773900" cy="828197"/>
            <a:chOff x="2604431" y="1634207"/>
            <a:chExt cx="1773900" cy="828197"/>
          </a:xfrm>
        </p:grpSpPr>
        <p:sp>
          <p:nvSpPr>
            <p:cNvPr id="2800" name="Google Shape;2800;p43"/>
            <p:cNvSpPr txBox="1"/>
            <p:nvPr/>
          </p:nvSpPr>
          <p:spPr>
            <a:xfrm>
              <a:off x="2604431" y="1885805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1" name="Google Shape;2801;p43"/>
            <p:cNvSpPr txBox="1"/>
            <p:nvPr/>
          </p:nvSpPr>
          <p:spPr>
            <a:xfrm>
              <a:off x="2604431" y="1634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02" name="Google Shape;2802;p43"/>
          <p:cNvGrpSpPr/>
          <p:nvPr/>
        </p:nvGrpSpPr>
        <p:grpSpPr>
          <a:xfrm>
            <a:off x="5682513" y="1032303"/>
            <a:ext cx="1773900" cy="840673"/>
            <a:chOff x="6958750" y="1621731"/>
            <a:chExt cx="1773900" cy="840673"/>
          </a:xfrm>
        </p:grpSpPr>
        <p:sp>
          <p:nvSpPr>
            <p:cNvPr id="2803" name="Google Shape;2803;p43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in the Solar System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4" name="Google Shape;2804;p43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05" name="Google Shape;2805;p43"/>
          <p:cNvGrpSpPr/>
          <p:nvPr/>
        </p:nvGrpSpPr>
        <p:grpSpPr>
          <a:xfrm>
            <a:off x="7015338" y="3888355"/>
            <a:ext cx="1773900" cy="840673"/>
            <a:chOff x="6958750" y="1621731"/>
            <a:chExt cx="1773900" cy="840673"/>
          </a:xfrm>
        </p:grpSpPr>
        <p:sp>
          <p:nvSpPr>
            <p:cNvPr id="2806" name="Google Shape;2806;p43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7" name="Google Shape;2807;p43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08" name="Google Shape;2808;p43"/>
          <p:cNvGrpSpPr/>
          <p:nvPr/>
        </p:nvGrpSpPr>
        <p:grpSpPr>
          <a:xfrm>
            <a:off x="7619112" y="2918292"/>
            <a:ext cx="563289" cy="502902"/>
            <a:chOff x="-402675" y="6095575"/>
            <a:chExt cx="484675" cy="430125"/>
          </a:xfrm>
        </p:grpSpPr>
        <p:sp>
          <p:nvSpPr>
            <p:cNvPr id="2809" name="Google Shape;2809;p43"/>
            <p:cNvSpPr/>
            <p:nvPr/>
          </p:nvSpPr>
          <p:spPr>
            <a:xfrm>
              <a:off x="-402675" y="6095575"/>
              <a:ext cx="484675" cy="430125"/>
            </a:xfrm>
            <a:custGeom>
              <a:rect b="b" l="l" r="r" t="t"/>
              <a:pathLst>
                <a:path extrusionOk="0" h="17205" w="19387">
                  <a:moveTo>
                    <a:pt x="9632" y="551"/>
                  </a:moveTo>
                  <a:cubicBezTo>
                    <a:pt x="10444" y="551"/>
                    <a:pt x="11273" y="782"/>
                    <a:pt x="12014" y="1215"/>
                  </a:cubicBezTo>
                  <a:cubicBezTo>
                    <a:pt x="11898" y="1213"/>
                    <a:pt x="11782" y="1212"/>
                    <a:pt x="11666" y="1212"/>
                  </a:cubicBezTo>
                  <a:cubicBezTo>
                    <a:pt x="9765" y="1212"/>
                    <a:pt x="7988" y="1538"/>
                    <a:pt x="6285" y="2447"/>
                  </a:cubicBezTo>
                  <a:cubicBezTo>
                    <a:pt x="7069" y="1145"/>
                    <a:pt x="8329" y="551"/>
                    <a:pt x="9632" y="551"/>
                  </a:cubicBezTo>
                  <a:close/>
                  <a:moveTo>
                    <a:pt x="16572" y="2189"/>
                  </a:moveTo>
                  <a:cubicBezTo>
                    <a:pt x="16942" y="2189"/>
                    <a:pt x="17325" y="2222"/>
                    <a:pt x="17723" y="2304"/>
                  </a:cubicBezTo>
                  <a:cubicBezTo>
                    <a:pt x="16738" y="2694"/>
                    <a:pt x="15896" y="3002"/>
                    <a:pt x="14972" y="3372"/>
                  </a:cubicBezTo>
                  <a:cubicBezTo>
                    <a:pt x="14910" y="3269"/>
                    <a:pt x="14807" y="3187"/>
                    <a:pt x="14746" y="3084"/>
                  </a:cubicBezTo>
                  <a:cubicBezTo>
                    <a:pt x="14581" y="2797"/>
                    <a:pt x="14664" y="2406"/>
                    <a:pt x="14951" y="2365"/>
                  </a:cubicBezTo>
                  <a:cubicBezTo>
                    <a:pt x="15472" y="2266"/>
                    <a:pt x="16008" y="2189"/>
                    <a:pt x="16572" y="2189"/>
                  </a:cubicBezTo>
                  <a:close/>
                  <a:moveTo>
                    <a:pt x="9586" y="0"/>
                  </a:moveTo>
                  <a:cubicBezTo>
                    <a:pt x="9446" y="0"/>
                    <a:pt x="9304" y="8"/>
                    <a:pt x="9160" y="24"/>
                  </a:cubicBezTo>
                  <a:cubicBezTo>
                    <a:pt x="7722" y="168"/>
                    <a:pt x="6675" y="928"/>
                    <a:pt x="5833" y="2037"/>
                  </a:cubicBezTo>
                  <a:cubicBezTo>
                    <a:pt x="5320" y="2714"/>
                    <a:pt x="4827" y="3495"/>
                    <a:pt x="4416" y="4255"/>
                  </a:cubicBezTo>
                  <a:cubicBezTo>
                    <a:pt x="3903" y="5261"/>
                    <a:pt x="3163" y="6041"/>
                    <a:pt x="2280" y="6698"/>
                  </a:cubicBezTo>
                  <a:cubicBezTo>
                    <a:pt x="1726" y="7130"/>
                    <a:pt x="1130" y="7499"/>
                    <a:pt x="535" y="7889"/>
                  </a:cubicBezTo>
                  <a:lnTo>
                    <a:pt x="1" y="8259"/>
                  </a:lnTo>
                  <a:cubicBezTo>
                    <a:pt x="183" y="8478"/>
                    <a:pt x="265" y="8574"/>
                    <a:pt x="360" y="8574"/>
                  </a:cubicBezTo>
                  <a:cubicBezTo>
                    <a:pt x="426" y="8574"/>
                    <a:pt x="499" y="8528"/>
                    <a:pt x="617" y="8444"/>
                  </a:cubicBezTo>
                  <a:cubicBezTo>
                    <a:pt x="1521" y="7828"/>
                    <a:pt x="2383" y="7232"/>
                    <a:pt x="3246" y="6596"/>
                  </a:cubicBezTo>
                  <a:cubicBezTo>
                    <a:pt x="3923" y="6082"/>
                    <a:pt x="4478" y="5384"/>
                    <a:pt x="4827" y="4604"/>
                  </a:cubicBezTo>
                  <a:cubicBezTo>
                    <a:pt x="5155" y="3844"/>
                    <a:pt x="5730" y="3392"/>
                    <a:pt x="6388" y="3002"/>
                  </a:cubicBezTo>
                  <a:cubicBezTo>
                    <a:pt x="7951" y="2135"/>
                    <a:pt x="9592" y="1770"/>
                    <a:pt x="11278" y="1770"/>
                  </a:cubicBezTo>
                  <a:cubicBezTo>
                    <a:pt x="12029" y="1770"/>
                    <a:pt x="12789" y="1842"/>
                    <a:pt x="13555" y="1975"/>
                  </a:cubicBezTo>
                  <a:cubicBezTo>
                    <a:pt x="13822" y="1996"/>
                    <a:pt x="14027" y="2180"/>
                    <a:pt x="14273" y="2304"/>
                  </a:cubicBezTo>
                  <a:cubicBezTo>
                    <a:pt x="14027" y="2920"/>
                    <a:pt x="14191" y="3392"/>
                    <a:pt x="14664" y="3782"/>
                  </a:cubicBezTo>
                  <a:cubicBezTo>
                    <a:pt x="14499" y="3988"/>
                    <a:pt x="14397" y="4131"/>
                    <a:pt x="14294" y="4296"/>
                  </a:cubicBezTo>
                  <a:cubicBezTo>
                    <a:pt x="13616" y="5261"/>
                    <a:pt x="12959" y="6267"/>
                    <a:pt x="12507" y="7376"/>
                  </a:cubicBezTo>
                  <a:cubicBezTo>
                    <a:pt x="12199" y="8054"/>
                    <a:pt x="11932" y="8773"/>
                    <a:pt x="11973" y="9553"/>
                  </a:cubicBezTo>
                  <a:cubicBezTo>
                    <a:pt x="11994" y="10703"/>
                    <a:pt x="11830" y="11832"/>
                    <a:pt x="11583" y="12962"/>
                  </a:cubicBezTo>
                  <a:cubicBezTo>
                    <a:pt x="11275" y="14297"/>
                    <a:pt x="10905" y="15632"/>
                    <a:pt x="9981" y="16720"/>
                  </a:cubicBezTo>
                  <a:cubicBezTo>
                    <a:pt x="9899" y="16782"/>
                    <a:pt x="9858" y="17049"/>
                    <a:pt x="9940" y="17131"/>
                  </a:cubicBezTo>
                  <a:cubicBezTo>
                    <a:pt x="9987" y="17184"/>
                    <a:pt x="10037" y="17205"/>
                    <a:pt x="10088" y="17205"/>
                  </a:cubicBezTo>
                  <a:cubicBezTo>
                    <a:pt x="10197" y="17205"/>
                    <a:pt x="10309" y="17112"/>
                    <a:pt x="10392" y="17028"/>
                  </a:cubicBezTo>
                  <a:cubicBezTo>
                    <a:pt x="10495" y="16884"/>
                    <a:pt x="10638" y="16782"/>
                    <a:pt x="10700" y="16638"/>
                  </a:cubicBezTo>
                  <a:cubicBezTo>
                    <a:pt x="10988" y="16145"/>
                    <a:pt x="11275" y="15693"/>
                    <a:pt x="11480" y="15180"/>
                  </a:cubicBezTo>
                  <a:cubicBezTo>
                    <a:pt x="12138" y="13475"/>
                    <a:pt x="12466" y="11709"/>
                    <a:pt x="12466" y="9881"/>
                  </a:cubicBezTo>
                  <a:cubicBezTo>
                    <a:pt x="12466" y="9183"/>
                    <a:pt x="12610" y="8506"/>
                    <a:pt x="12856" y="7848"/>
                  </a:cubicBezTo>
                  <a:cubicBezTo>
                    <a:pt x="13431" y="6493"/>
                    <a:pt x="14191" y="5261"/>
                    <a:pt x="15095" y="4111"/>
                  </a:cubicBezTo>
                  <a:cubicBezTo>
                    <a:pt x="15218" y="3926"/>
                    <a:pt x="15403" y="3762"/>
                    <a:pt x="15608" y="3700"/>
                  </a:cubicBezTo>
                  <a:cubicBezTo>
                    <a:pt x="16327" y="3413"/>
                    <a:pt x="17046" y="3125"/>
                    <a:pt x="17785" y="2899"/>
                  </a:cubicBezTo>
                  <a:cubicBezTo>
                    <a:pt x="18196" y="2776"/>
                    <a:pt x="18627" y="2735"/>
                    <a:pt x="19058" y="2653"/>
                  </a:cubicBezTo>
                  <a:cubicBezTo>
                    <a:pt x="19181" y="2612"/>
                    <a:pt x="19284" y="2509"/>
                    <a:pt x="19387" y="2447"/>
                  </a:cubicBezTo>
                  <a:cubicBezTo>
                    <a:pt x="19284" y="2345"/>
                    <a:pt x="19223" y="2180"/>
                    <a:pt x="19099" y="2098"/>
                  </a:cubicBezTo>
                  <a:cubicBezTo>
                    <a:pt x="18935" y="2037"/>
                    <a:pt x="18771" y="1975"/>
                    <a:pt x="18586" y="1934"/>
                  </a:cubicBezTo>
                  <a:cubicBezTo>
                    <a:pt x="17906" y="1745"/>
                    <a:pt x="17225" y="1641"/>
                    <a:pt x="16540" y="1641"/>
                  </a:cubicBezTo>
                  <a:cubicBezTo>
                    <a:pt x="16109" y="1641"/>
                    <a:pt x="15675" y="1682"/>
                    <a:pt x="15239" y="1770"/>
                  </a:cubicBezTo>
                  <a:cubicBezTo>
                    <a:pt x="15094" y="1803"/>
                    <a:pt x="14955" y="1821"/>
                    <a:pt x="14820" y="1821"/>
                  </a:cubicBezTo>
                  <a:cubicBezTo>
                    <a:pt x="14535" y="1821"/>
                    <a:pt x="14265" y="1739"/>
                    <a:pt x="13986" y="1544"/>
                  </a:cubicBezTo>
                  <a:cubicBezTo>
                    <a:pt x="13144" y="969"/>
                    <a:pt x="12199" y="558"/>
                    <a:pt x="11214" y="250"/>
                  </a:cubicBezTo>
                  <a:cubicBezTo>
                    <a:pt x="10688" y="119"/>
                    <a:pt x="10149" y="0"/>
                    <a:pt x="9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-369800" y="6320000"/>
              <a:ext cx="180725" cy="135250"/>
            </a:xfrm>
            <a:custGeom>
              <a:rect b="b" l="l" r="r" t="t"/>
              <a:pathLst>
                <a:path extrusionOk="0" h="5410" w="7229">
                  <a:moveTo>
                    <a:pt x="3183" y="1"/>
                  </a:moveTo>
                  <a:cubicBezTo>
                    <a:pt x="2259" y="145"/>
                    <a:pt x="1314" y="247"/>
                    <a:pt x="411" y="412"/>
                  </a:cubicBezTo>
                  <a:cubicBezTo>
                    <a:pt x="206" y="453"/>
                    <a:pt x="0" y="555"/>
                    <a:pt x="103" y="781"/>
                  </a:cubicBezTo>
                  <a:cubicBezTo>
                    <a:pt x="120" y="851"/>
                    <a:pt x="283" y="934"/>
                    <a:pt x="420" y="934"/>
                  </a:cubicBezTo>
                  <a:cubicBezTo>
                    <a:pt x="446" y="934"/>
                    <a:pt x="470" y="931"/>
                    <a:pt x="493" y="925"/>
                  </a:cubicBezTo>
                  <a:cubicBezTo>
                    <a:pt x="1047" y="863"/>
                    <a:pt x="1643" y="761"/>
                    <a:pt x="2239" y="679"/>
                  </a:cubicBezTo>
                  <a:cubicBezTo>
                    <a:pt x="2613" y="632"/>
                    <a:pt x="2987" y="603"/>
                    <a:pt x="3359" y="603"/>
                  </a:cubicBezTo>
                  <a:cubicBezTo>
                    <a:pt x="3967" y="603"/>
                    <a:pt x="4569" y="680"/>
                    <a:pt x="5155" y="884"/>
                  </a:cubicBezTo>
                  <a:cubicBezTo>
                    <a:pt x="6140" y="1213"/>
                    <a:pt x="6572" y="2034"/>
                    <a:pt x="6366" y="3061"/>
                  </a:cubicBezTo>
                  <a:cubicBezTo>
                    <a:pt x="6243" y="3780"/>
                    <a:pt x="5791" y="4313"/>
                    <a:pt x="5340" y="4827"/>
                  </a:cubicBezTo>
                  <a:cubicBezTo>
                    <a:pt x="5216" y="4991"/>
                    <a:pt x="5011" y="5135"/>
                    <a:pt x="5237" y="5340"/>
                  </a:cubicBezTo>
                  <a:cubicBezTo>
                    <a:pt x="5292" y="5390"/>
                    <a:pt x="5344" y="5409"/>
                    <a:pt x="5393" y="5409"/>
                  </a:cubicBezTo>
                  <a:cubicBezTo>
                    <a:pt x="5506" y="5409"/>
                    <a:pt x="5602" y="5303"/>
                    <a:pt x="5689" y="5217"/>
                  </a:cubicBezTo>
                  <a:cubicBezTo>
                    <a:pt x="6161" y="4765"/>
                    <a:pt x="6551" y="4252"/>
                    <a:pt x="6777" y="3595"/>
                  </a:cubicBezTo>
                  <a:cubicBezTo>
                    <a:pt x="7229" y="2342"/>
                    <a:pt x="6818" y="720"/>
                    <a:pt x="5073" y="288"/>
                  </a:cubicBezTo>
                  <a:cubicBezTo>
                    <a:pt x="4456" y="145"/>
                    <a:pt x="3820" y="104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-339000" y="6240050"/>
              <a:ext cx="69325" cy="64575"/>
            </a:xfrm>
            <a:custGeom>
              <a:rect b="b" l="l" r="r" t="t"/>
              <a:pathLst>
                <a:path extrusionOk="0" h="2583" w="2773">
                  <a:moveTo>
                    <a:pt x="2526" y="0"/>
                  </a:moveTo>
                  <a:cubicBezTo>
                    <a:pt x="2470" y="0"/>
                    <a:pt x="2413" y="6"/>
                    <a:pt x="2362" y="16"/>
                  </a:cubicBezTo>
                  <a:cubicBezTo>
                    <a:pt x="2300" y="36"/>
                    <a:pt x="2259" y="139"/>
                    <a:pt x="2198" y="201"/>
                  </a:cubicBezTo>
                  <a:cubicBezTo>
                    <a:pt x="1623" y="776"/>
                    <a:pt x="1007" y="1310"/>
                    <a:pt x="411" y="1864"/>
                  </a:cubicBezTo>
                  <a:cubicBezTo>
                    <a:pt x="308" y="1967"/>
                    <a:pt x="144" y="2049"/>
                    <a:pt x="82" y="2152"/>
                  </a:cubicBezTo>
                  <a:cubicBezTo>
                    <a:pt x="21" y="2234"/>
                    <a:pt x="0" y="2357"/>
                    <a:pt x="21" y="2439"/>
                  </a:cubicBezTo>
                  <a:cubicBezTo>
                    <a:pt x="21" y="2480"/>
                    <a:pt x="124" y="2542"/>
                    <a:pt x="206" y="2583"/>
                  </a:cubicBezTo>
                  <a:cubicBezTo>
                    <a:pt x="308" y="2542"/>
                    <a:pt x="432" y="2521"/>
                    <a:pt x="534" y="2419"/>
                  </a:cubicBezTo>
                  <a:cubicBezTo>
                    <a:pt x="1212" y="1802"/>
                    <a:pt x="1869" y="1207"/>
                    <a:pt x="2547" y="591"/>
                  </a:cubicBezTo>
                  <a:cubicBezTo>
                    <a:pt x="2649" y="509"/>
                    <a:pt x="2711" y="385"/>
                    <a:pt x="2752" y="283"/>
                  </a:cubicBezTo>
                  <a:cubicBezTo>
                    <a:pt x="2773" y="201"/>
                    <a:pt x="2752" y="36"/>
                    <a:pt x="2691" y="16"/>
                  </a:cubicBezTo>
                  <a:cubicBezTo>
                    <a:pt x="2639" y="6"/>
                    <a:pt x="2583" y="0"/>
                    <a:pt x="2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-148525" y="6153150"/>
              <a:ext cx="30825" cy="31850"/>
            </a:xfrm>
            <a:custGeom>
              <a:rect b="b" l="l" r="r" t="t"/>
              <a:pathLst>
                <a:path extrusionOk="0" h="1274" w="1233">
                  <a:moveTo>
                    <a:pt x="596" y="1"/>
                  </a:moveTo>
                  <a:cubicBezTo>
                    <a:pt x="288" y="42"/>
                    <a:pt x="0" y="309"/>
                    <a:pt x="0" y="617"/>
                  </a:cubicBezTo>
                  <a:cubicBezTo>
                    <a:pt x="0" y="986"/>
                    <a:pt x="288" y="1274"/>
                    <a:pt x="616" y="1274"/>
                  </a:cubicBezTo>
                  <a:cubicBezTo>
                    <a:pt x="986" y="1274"/>
                    <a:pt x="1232" y="986"/>
                    <a:pt x="1232" y="617"/>
                  </a:cubicBezTo>
                  <a:cubicBezTo>
                    <a:pt x="1212" y="268"/>
                    <a:pt x="924" y="1"/>
                    <a:pt x="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-269700" y="6212150"/>
              <a:ext cx="15425" cy="17550"/>
            </a:xfrm>
            <a:custGeom>
              <a:rect b="b" l="l" r="r" t="t"/>
              <a:pathLst>
                <a:path extrusionOk="0" h="702" w="617">
                  <a:moveTo>
                    <a:pt x="375" y="1"/>
                  </a:moveTo>
                  <a:cubicBezTo>
                    <a:pt x="135" y="1"/>
                    <a:pt x="41" y="197"/>
                    <a:pt x="21" y="393"/>
                  </a:cubicBezTo>
                  <a:cubicBezTo>
                    <a:pt x="1" y="495"/>
                    <a:pt x="103" y="618"/>
                    <a:pt x="124" y="701"/>
                  </a:cubicBezTo>
                  <a:cubicBezTo>
                    <a:pt x="133" y="701"/>
                    <a:pt x="142" y="702"/>
                    <a:pt x="151" y="702"/>
                  </a:cubicBezTo>
                  <a:cubicBezTo>
                    <a:pt x="370" y="702"/>
                    <a:pt x="617" y="467"/>
                    <a:pt x="617" y="269"/>
                  </a:cubicBezTo>
                  <a:cubicBezTo>
                    <a:pt x="596" y="167"/>
                    <a:pt x="494" y="2"/>
                    <a:pt x="411" y="2"/>
                  </a:cubicBezTo>
                  <a:cubicBezTo>
                    <a:pt x="399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43"/>
          <p:cNvGrpSpPr/>
          <p:nvPr/>
        </p:nvGrpSpPr>
        <p:grpSpPr>
          <a:xfrm>
            <a:off x="4995992" y="2918277"/>
            <a:ext cx="483929" cy="502933"/>
            <a:chOff x="392075" y="5397700"/>
            <a:chExt cx="465675" cy="485550"/>
          </a:xfrm>
        </p:grpSpPr>
        <p:sp>
          <p:nvSpPr>
            <p:cNvPr id="2815" name="Google Shape;2815;p43"/>
            <p:cNvSpPr/>
            <p:nvPr/>
          </p:nvSpPr>
          <p:spPr>
            <a:xfrm>
              <a:off x="392075" y="5397700"/>
              <a:ext cx="465675" cy="485550"/>
            </a:xfrm>
            <a:custGeom>
              <a:rect b="b" l="l" r="r" t="t"/>
              <a:pathLst>
                <a:path extrusionOk="0" h="19422" w="18627">
                  <a:moveTo>
                    <a:pt x="9751" y="541"/>
                  </a:moveTo>
                  <a:cubicBezTo>
                    <a:pt x="10709" y="541"/>
                    <a:pt x="11445" y="948"/>
                    <a:pt x="11994" y="1653"/>
                  </a:cubicBezTo>
                  <a:cubicBezTo>
                    <a:pt x="11973" y="1715"/>
                    <a:pt x="11953" y="1735"/>
                    <a:pt x="11932" y="1776"/>
                  </a:cubicBezTo>
                  <a:cubicBezTo>
                    <a:pt x="11706" y="1674"/>
                    <a:pt x="11419" y="1612"/>
                    <a:pt x="11213" y="1448"/>
                  </a:cubicBezTo>
                  <a:cubicBezTo>
                    <a:pt x="10918" y="1188"/>
                    <a:pt x="10799" y="1064"/>
                    <a:pt x="10639" y="1064"/>
                  </a:cubicBezTo>
                  <a:cubicBezTo>
                    <a:pt x="10520" y="1064"/>
                    <a:pt x="10378" y="1132"/>
                    <a:pt x="10125" y="1263"/>
                  </a:cubicBezTo>
                  <a:cubicBezTo>
                    <a:pt x="9858" y="1140"/>
                    <a:pt x="9673" y="934"/>
                    <a:pt x="9611" y="544"/>
                  </a:cubicBezTo>
                  <a:cubicBezTo>
                    <a:pt x="9658" y="542"/>
                    <a:pt x="9705" y="541"/>
                    <a:pt x="9751" y="541"/>
                  </a:cubicBezTo>
                  <a:close/>
                  <a:moveTo>
                    <a:pt x="12363" y="2064"/>
                  </a:moveTo>
                  <a:cubicBezTo>
                    <a:pt x="13965" y="2249"/>
                    <a:pt x="15341" y="2639"/>
                    <a:pt x="16737" y="3091"/>
                  </a:cubicBezTo>
                  <a:lnTo>
                    <a:pt x="16737" y="3275"/>
                  </a:lnTo>
                  <a:cubicBezTo>
                    <a:pt x="15505" y="3214"/>
                    <a:pt x="14294" y="3193"/>
                    <a:pt x="13082" y="3111"/>
                  </a:cubicBezTo>
                  <a:cubicBezTo>
                    <a:pt x="12856" y="2782"/>
                    <a:pt x="12651" y="2474"/>
                    <a:pt x="12363" y="2064"/>
                  </a:cubicBezTo>
                  <a:close/>
                  <a:moveTo>
                    <a:pt x="9865" y="1"/>
                  </a:moveTo>
                  <a:cubicBezTo>
                    <a:pt x="9708" y="1"/>
                    <a:pt x="9549" y="11"/>
                    <a:pt x="9386" y="31"/>
                  </a:cubicBezTo>
                  <a:cubicBezTo>
                    <a:pt x="7866" y="236"/>
                    <a:pt x="7003" y="1037"/>
                    <a:pt x="6736" y="2166"/>
                  </a:cubicBezTo>
                  <a:cubicBezTo>
                    <a:pt x="6613" y="2659"/>
                    <a:pt x="6531" y="3193"/>
                    <a:pt x="6593" y="3686"/>
                  </a:cubicBezTo>
                  <a:cubicBezTo>
                    <a:pt x="6675" y="4528"/>
                    <a:pt x="6839" y="5370"/>
                    <a:pt x="7003" y="6212"/>
                  </a:cubicBezTo>
                  <a:cubicBezTo>
                    <a:pt x="7229" y="7342"/>
                    <a:pt x="7517" y="8450"/>
                    <a:pt x="7722" y="9580"/>
                  </a:cubicBezTo>
                  <a:cubicBezTo>
                    <a:pt x="7866" y="10381"/>
                    <a:pt x="7661" y="11120"/>
                    <a:pt x="7106" y="11736"/>
                  </a:cubicBezTo>
                  <a:cubicBezTo>
                    <a:pt x="6798" y="12082"/>
                    <a:pt x="6415" y="12257"/>
                    <a:pt x="6012" y="12257"/>
                  </a:cubicBezTo>
                  <a:cubicBezTo>
                    <a:pt x="5744" y="12257"/>
                    <a:pt x="5467" y="12179"/>
                    <a:pt x="5196" y="12024"/>
                  </a:cubicBezTo>
                  <a:cubicBezTo>
                    <a:pt x="4909" y="11859"/>
                    <a:pt x="4662" y="11634"/>
                    <a:pt x="4436" y="11408"/>
                  </a:cubicBezTo>
                  <a:cubicBezTo>
                    <a:pt x="3327" y="10360"/>
                    <a:pt x="2054" y="9600"/>
                    <a:pt x="576" y="9169"/>
                  </a:cubicBezTo>
                  <a:cubicBezTo>
                    <a:pt x="486" y="9151"/>
                    <a:pt x="400" y="9129"/>
                    <a:pt x="325" y="9129"/>
                  </a:cubicBezTo>
                  <a:cubicBezTo>
                    <a:pt x="228" y="9129"/>
                    <a:pt x="149" y="9165"/>
                    <a:pt x="103" y="9292"/>
                  </a:cubicBezTo>
                  <a:cubicBezTo>
                    <a:pt x="1" y="9559"/>
                    <a:pt x="185" y="9600"/>
                    <a:pt x="370" y="9683"/>
                  </a:cubicBezTo>
                  <a:lnTo>
                    <a:pt x="617" y="9765"/>
                  </a:lnTo>
                  <a:cubicBezTo>
                    <a:pt x="1869" y="10196"/>
                    <a:pt x="3019" y="10833"/>
                    <a:pt x="3964" y="11757"/>
                  </a:cubicBezTo>
                  <a:cubicBezTo>
                    <a:pt x="4149" y="11921"/>
                    <a:pt x="4334" y="12106"/>
                    <a:pt x="4519" y="12250"/>
                  </a:cubicBezTo>
                  <a:cubicBezTo>
                    <a:pt x="4981" y="12621"/>
                    <a:pt x="5492" y="12803"/>
                    <a:pt x="5986" y="12803"/>
                  </a:cubicBezTo>
                  <a:cubicBezTo>
                    <a:pt x="6721" y="12803"/>
                    <a:pt x="7415" y="12399"/>
                    <a:pt x="7845" y="11613"/>
                  </a:cubicBezTo>
                  <a:cubicBezTo>
                    <a:pt x="8236" y="10915"/>
                    <a:pt x="8359" y="10175"/>
                    <a:pt x="8215" y="9395"/>
                  </a:cubicBezTo>
                  <a:cubicBezTo>
                    <a:pt x="7969" y="8266"/>
                    <a:pt x="7722" y="7116"/>
                    <a:pt x="7455" y="5986"/>
                  </a:cubicBezTo>
                  <a:cubicBezTo>
                    <a:pt x="7229" y="4918"/>
                    <a:pt x="7024" y="3830"/>
                    <a:pt x="7147" y="2700"/>
                  </a:cubicBezTo>
                  <a:cubicBezTo>
                    <a:pt x="7291" y="1632"/>
                    <a:pt x="7927" y="914"/>
                    <a:pt x="8995" y="708"/>
                  </a:cubicBezTo>
                  <a:cubicBezTo>
                    <a:pt x="9036" y="708"/>
                    <a:pt x="9057" y="708"/>
                    <a:pt x="9057" y="729"/>
                  </a:cubicBezTo>
                  <a:cubicBezTo>
                    <a:pt x="9459" y="1460"/>
                    <a:pt x="9959" y="2094"/>
                    <a:pt x="10846" y="2094"/>
                  </a:cubicBezTo>
                  <a:cubicBezTo>
                    <a:pt x="10956" y="2094"/>
                    <a:pt x="11071" y="2084"/>
                    <a:pt x="11193" y="2064"/>
                  </a:cubicBezTo>
                  <a:cubicBezTo>
                    <a:pt x="11234" y="2064"/>
                    <a:pt x="11316" y="2125"/>
                    <a:pt x="11357" y="2125"/>
                  </a:cubicBezTo>
                  <a:cubicBezTo>
                    <a:pt x="11932" y="2166"/>
                    <a:pt x="12035" y="2700"/>
                    <a:pt x="12363" y="3008"/>
                  </a:cubicBezTo>
                  <a:cubicBezTo>
                    <a:pt x="12178" y="3296"/>
                    <a:pt x="11932" y="3358"/>
                    <a:pt x="11788" y="3399"/>
                  </a:cubicBezTo>
                  <a:cubicBezTo>
                    <a:pt x="11378" y="3399"/>
                    <a:pt x="10967" y="3408"/>
                    <a:pt x="10556" y="3408"/>
                  </a:cubicBezTo>
                  <a:cubicBezTo>
                    <a:pt x="10351" y="3408"/>
                    <a:pt x="10145" y="3405"/>
                    <a:pt x="9940" y="3399"/>
                  </a:cubicBezTo>
                  <a:cubicBezTo>
                    <a:pt x="9917" y="3398"/>
                    <a:pt x="9895" y="3398"/>
                    <a:pt x="9873" y="3398"/>
                  </a:cubicBezTo>
                  <a:cubicBezTo>
                    <a:pt x="9096" y="3398"/>
                    <a:pt x="8710" y="3749"/>
                    <a:pt x="8769" y="4528"/>
                  </a:cubicBezTo>
                  <a:cubicBezTo>
                    <a:pt x="8790" y="5124"/>
                    <a:pt x="8954" y="5699"/>
                    <a:pt x="9077" y="6274"/>
                  </a:cubicBezTo>
                  <a:cubicBezTo>
                    <a:pt x="9468" y="7834"/>
                    <a:pt x="9981" y="9375"/>
                    <a:pt x="10145" y="10997"/>
                  </a:cubicBezTo>
                  <a:cubicBezTo>
                    <a:pt x="10310" y="12414"/>
                    <a:pt x="9940" y="13605"/>
                    <a:pt x="9077" y="14714"/>
                  </a:cubicBezTo>
                  <a:cubicBezTo>
                    <a:pt x="8400" y="15535"/>
                    <a:pt x="7558" y="16151"/>
                    <a:pt x="6654" y="16706"/>
                  </a:cubicBezTo>
                  <a:cubicBezTo>
                    <a:pt x="5155" y="17589"/>
                    <a:pt x="3512" y="18185"/>
                    <a:pt x="1808" y="18657"/>
                  </a:cubicBezTo>
                  <a:cubicBezTo>
                    <a:pt x="1418" y="18760"/>
                    <a:pt x="1048" y="18801"/>
                    <a:pt x="678" y="18924"/>
                  </a:cubicBezTo>
                  <a:cubicBezTo>
                    <a:pt x="555" y="18965"/>
                    <a:pt x="432" y="19109"/>
                    <a:pt x="432" y="19211"/>
                  </a:cubicBezTo>
                  <a:cubicBezTo>
                    <a:pt x="432" y="19368"/>
                    <a:pt x="550" y="19422"/>
                    <a:pt x="699" y="19422"/>
                  </a:cubicBezTo>
                  <a:cubicBezTo>
                    <a:pt x="725" y="19422"/>
                    <a:pt x="753" y="19420"/>
                    <a:pt x="781" y="19417"/>
                  </a:cubicBezTo>
                  <a:cubicBezTo>
                    <a:pt x="904" y="19396"/>
                    <a:pt x="1068" y="19396"/>
                    <a:pt x="1192" y="19335"/>
                  </a:cubicBezTo>
                  <a:cubicBezTo>
                    <a:pt x="2342" y="18985"/>
                    <a:pt x="3512" y="18657"/>
                    <a:pt x="4642" y="18246"/>
                  </a:cubicBezTo>
                  <a:cubicBezTo>
                    <a:pt x="6100" y="17671"/>
                    <a:pt x="7455" y="16932"/>
                    <a:pt x="8646" y="15885"/>
                  </a:cubicBezTo>
                  <a:cubicBezTo>
                    <a:pt x="9694" y="14919"/>
                    <a:pt x="10433" y="13790"/>
                    <a:pt x="10638" y="12352"/>
                  </a:cubicBezTo>
                  <a:cubicBezTo>
                    <a:pt x="10761" y="11305"/>
                    <a:pt x="10618" y="10299"/>
                    <a:pt x="10392" y="9313"/>
                  </a:cubicBezTo>
                  <a:cubicBezTo>
                    <a:pt x="10084" y="8040"/>
                    <a:pt x="9714" y="6808"/>
                    <a:pt x="9406" y="5555"/>
                  </a:cubicBezTo>
                  <a:cubicBezTo>
                    <a:pt x="9324" y="5226"/>
                    <a:pt x="9262" y="4857"/>
                    <a:pt x="9221" y="4528"/>
                  </a:cubicBezTo>
                  <a:cubicBezTo>
                    <a:pt x="9184" y="4050"/>
                    <a:pt x="9329" y="3885"/>
                    <a:pt x="9727" y="3885"/>
                  </a:cubicBezTo>
                  <a:cubicBezTo>
                    <a:pt x="9774" y="3885"/>
                    <a:pt x="9825" y="3887"/>
                    <a:pt x="9878" y="3891"/>
                  </a:cubicBezTo>
                  <a:cubicBezTo>
                    <a:pt x="10022" y="3912"/>
                    <a:pt x="10186" y="3933"/>
                    <a:pt x="10310" y="3933"/>
                  </a:cubicBezTo>
                  <a:cubicBezTo>
                    <a:pt x="10967" y="3891"/>
                    <a:pt x="11644" y="3830"/>
                    <a:pt x="12302" y="3748"/>
                  </a:cubicBezTo>
                  <a:cubicBezTo>
                    <a:pt x="12569" y="3727"/>
                    <a:pt x="12815" y="3666"/>
                    <a:pt x="13082" y="3666"/>
                  </a:cubicBezTo>
                  <a:cubicBezTo>
                    <a:pt x="14663" y="3707"/>
                    <a:pt x="16286" y="3789"/>
                    <a:pt x="17887" y="3830"/>
                  </a:cubicBezTo>
                  <a:cubicBezTo>
                    <a:pt x="18031" y="3830"/>
                    <a:pt x="18216" y="3830"/>
                    <a:pt x="18360" y="3809"/>
                  </a:cubicBezTo>
                  <a:cubicBezTo>
                    <a:pt x="18462" y="3809"/>
                    <a:pt x="18606" y="3707"/>
                    <a:pt x="18627" y="3604"/>
                  </a:cubicBezTo>
                  <a:cubicBezTo>
                    <a:pt x="18627" y="3522"/>
                    <a:pt x="18565" y="3358"/>
                    <a:pt x="18504" y="3296"/>
                  </a:cubicBezTo>
                  <a:cubicBezTo>
                    <a:pt x="18339" y="3193"/>
                    <a:pt x="18134" y="3091"/>
                    <a:pt x="17949" y="3008"/>
                  </a:cubicBezTo>
                  <a:cubicBezTo>
                    <a:pt x="16409" y="2331"/>
                    <a:pt x="14828" y="1920"/>
                    <a:pt x="13185" y="1632"/>
                  </a:cubicBezTo>
                  <a:cubicBezTo>
                    <a:pt x="12856" y="1571"/>
                    <a:pt x="12569" y="1468"/>
                    <a:pt x="12343" y="1181"/>
                  </a:cubicBezTo>
                  <a:cubicBezTo>
                    <a:pt x="11671" y="385"/>
                    <a:pt x="10832" y="1"/>
                    <a:pt x="9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3"/>
            <p:cNvSpPr/>
            <p:nvPr/>
          </p:nvSpPr>
          <p:spPr>
            <a:xfrm>
              <a:off x="394650" y="5663650"/>
              <a:ext cx="86275" cy="112350"/>
            </a:xfrm>
            <a:custGeom>
              <a:rect b="b" l="l" r="r" t="t"/>
              <a:pathLst>
                <a:path extrusionOk="0" h="4494" w="3451">
                  <a:moveTo>
                    <a:pt x="263" y="0"/>
                  </a:moveTo>
                  <a:cubicBezTo>
                    <a:pt x="172" y="0"/>
                    <a:pt x="38" y="84"/>
                    <a:pt x="21" y="154"/>
                  </a:cubicBezTo>
                  <a:cubicBezTo>
                    <a:pt x="0" y="236"/>
                    <a:pt x="41" y="421"/>
                    <a:pt x="123" y="462"/>
                  </a:cubicBezTo>
                  <a:cubicBezTo>
                    <a:pt x="267" y="564"/>
                    <a:pt x="452" y="585"/>
                    <a:pt x="637" y="667"/>
                  </a:cubicBezTo>
                  <a:cubicBezTo>
                    <a:pt x="1273" y="934"/>
                    <a:pt x="1951" y="1180"/>
                    <a:pt x="2465" y="1673"/>
                  </a:cubicBezTo>
                  <a:cubicBezTo>
                    <a:pt x="2937" y="2125"/>
                    <a:pt x="2978" y="2474"/>
                    <a:pt x="2424" y="2885"/>
                  </a:cubicBezTo>
                  <a:cubicBezTo>
                    <a:pt x="2074" y="3152"/>
                    <a:pt x="1643" y="3398"/>
                    <a:pt x="1232" y="3604"/>
                  </a:cubicBezTo>
                  <a:cubicBezTo>
                    <a:pt x="924" y="3747"/>
                    <a:pt x="575" y="3850"/>
                    <a:pt x="267" y="4014"/>
                  </a:cubicBezTo>
                  <a:cubicBezTo>
                    <a:pt x="206" y="4055"/>
                    <a:pt x="144" y="4240"/>
                    <a:pt x="103" y="4343"/>
                  </a:cubicBezTo>
                  <a:cubicBezTo>
                    <a:pt x="211" y="4379"/>
                    <a:pt x="335" y="4494"/>
                    <a:pt x="419" y="4494"/>
                  </a:cubicBezTo>
                  <a:cubicBezTo>
                    <a:pt x="431" y="4494"/>
                    <a:pt x="442" y="4492"/>
                    <a:pt x="452" y="4487"/>
                  </a:cubicBezTo>
                  <a:cubicBezTo>
                    <a:pt x="1376" y="4158"/>
                    <a:pt x="2321" y="3850"/>
                    <a:pt x="3019" y="3111"/>
                  </a:cubicBezTo>
                  <a:cubicBezTo>
                    <a:pt x="3224" y="2905"/>
                    <a:pt x="3307" y="2597"/>
                    <a:pt x="3450" y="2310"/>
                  </a:cubicBezTo>
                  <a:cubicBezTo>
                    <a:pt x="3327" y="2022"/>
                    <a:pt x="3245" y="1776"/>
                    <a:pt x="3040" y="1550"/>
                  </a:cubicBezTo>
                  <a:cubicBezTo>
                    <a:pt x="2321" y="688"/>
                    <a:pt x="1335" y="338"/>
                    <a:pt x="308" y="10"/>
                  </a:cubicBezTo>
                  <a:cubicBezTo>
                    <a:pt x="295" y="3"/>
                    <a:pt x="280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3"/>
            <p:cNvSpPr/>
            <p:nvPr/>
          </p:nvSpPr>
          <p:spPr>
            <a:xfrm>
              <a:off x="552775" y="5697775"/>
              <a:ext cx="81150" cy="97750"/>
            </a:xfrm>
            <a:custGeom>
              <a:rect b="b" l="l" r="r" t="t"/>
              <a:pathLst>
                <a:path extrusionOk="0" h="3910" w="3246">
                  <a:moveTo>
                    <a:pt x="3060" y="0"/>
                  </a:moveTo>
                  <a:cubicBezTo>
                    <a:pt x="2958" y="0"/>
                    <a:pt x="2834" y="123"/>
                    <a:pt x="2732" y="206"/>
                  </a:cubicBezTo>
                  <a:cubicBezTo>
                    <a:pt x="2711" y="226"/>
                    <a:pt x="2732" y="267"/>
                    <a:pt x="2711" y="329"/>
                  </a:cubicBezTo>
                  <a:cubicBezTo>
                    <a:pt x="2341" y="1335"/>
                    <a:pt x="1705" y="2156"/>
                    <a:pt x="904" y="2834"/>
                  </a:cubicBezTo>
                  <a:cubicBezTo>
                    <a:pt x="699" y="3019"/>
                    <a:pt x="473" y="3204"/>
                    <a:pt x="247" y="3389"/>
                  </a:cubicBezTo>
                  <a:cubicBezTo>
                    <a:pt x="103" y="3491"/>
                    <a:pt x="0" y="3615"/>
                    <a:pt x="144" y="3799"/>
                  </a:cubicBezTo>
                  <a:cubicBezTo>
                    <a:pt x="197" y="3879"/>
                    <a:pt x="255" y="3909"/>
                    <a:pt x="314" y="3909"/>
                  </a:cubicBezTo>
                  <a:cubicBezTo>
                    <a:pt x="392" y="3909"/>
                    <a:pt x="473" y="3858"/>
                    <a:pt x="555" y="3799"/>
                  </a:cubicBezTo>
                  <a:cubicBezTo>
                    <a:pt x="1643" y="2978"/>
                    <a:pt x="2567" y="2013"/>
                    <a:pt x="3081" y="719"/>
                  </a:cubicBezTo>
                  <a:cubicBezTo>
                    <a:pt x="3142" y="575"/>
                    <a:pt x="3163" y="452"/>
                    <a:pt x="3245" y="247"/>
                  </a:cubicBezTo>
                  <a:cubicBezTo>
                    <a:pt x="3183" y="185"/>
                    <a:pt x="3122" y="0"/>
                    <a:pt x="3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621575" y="5669525"/>
              <a:ext cx="15925" cy="18000"/>
            </a:xfrm>
            <a:custGeom>
              <a:rect b="b" l="l" r="r" t="t"/>
              <a:pathLst>
                <a:path extrusionOk="0" h="720" w="637">
                  <a:moveTo>
                    <a:pt x="411" y="1"/>
                  </a:moveTo>
                  <a:cubicBezTo>
                    <a:pt x="308" y="103"/>
                    <a:pt x="185" y="227"/>
                    <a:pt x="0" y="391"/>
                  </a:cubicBezTo>
                  <a:cubicBezTo>
                    <a:pt x="164" y="535"/>
                    <a:pt x="288" y="637"/>
                    <a:pt x="390" y="719"/>
                  </a:cubicBezTo>
                  <a:cubicBezTo>
                    <a:pt x="493" y="576"/>
                    <a:pt x="637" y="494"/>
                    <a:pt x="637" y="350"/>
                  </a:cubicBezTo>
                  <a:cubicBezTo>
                    <a:pt x="637" y="247"/>
                    <a:pt x="493" y="124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43"/>
          <p:cNvGrpSpPr/>
          <p:nvPr/>
        </p:nvGrpSpPr>
        <p:grpSpPr>
          <a:xfrm>
            <a:off x="3639035" y="2321977"/>
            <a:ext cx="533094" cy="502920"/>
            <a:chOff x="-402150" y="5410025"/>
            <a:chExt cx="484675" cy="457325"/>
          </a:xfrm>
        </p:grpSpPr>
        <p:sp>
          <p:nvSpPr>
            <p:cNvPr id="2820" name="Google Shape;2820;p43"/>
            <p:cNvSpPr/>
            <p:nvPr/>
          </p:nvSpPr>
          <p:spPr>
            <a:xfrm>
              <a:off x="-402150" y="5410025"/>
              <a:ext cx="484675" cy="457325"/>
            </a:xfrm>
            <a:custGeom>
              <a:rect b="b" l="l" r="r" t="t"/>
              <a:pathLst>
                <a:path extrusionOk="0" h="18293" w="19387">
                  <a:moveTo>
                    <a:pt x="15813" y="4056"/>
                  </a:moveTo>
                  <a:cubicBezTo>
                    <a:pt x="16162" y="4446"/>
                    <a:pt x="16183" y="4610"/>
                    <a:pt x="15916" y="4836"/>
                  </a:cubicBezTo>
                  <a:cubicBezTo>
                    <a:pt x="15608" y="5082"/>
                    <a:pt x="15279" y="5288"/>
                    <a:pt x="14930" y="5411"/>
                  </a:cubicBezTo>
                  <a:cubicBezTo>
                    <a:pt x="14609" y="5537"/>
                    <a:pt x="14269" y="5577"/>
                    <a:pt x="13917" y="5577"/>
                  </a:cubicBezTo>
                  <a:cubicBezTo>
                    <a:pt x="13750" y="5577"/>
                    <a:pt x="13581" y="5568"/>
                    <a:pt x="13410" y="5555"/>
                  </a:cubicBezTo>
                  <a:cubicBezTo>
                    <a:pt x="13451" y="5288"/>
                    <a:pt x="13534" y="5123"/>
                    <a:pt x="13821" y="5062"/>
                  </a:cubicBezTo>
                  <a:cubicBezTo>
                    <a:pt x="14951" y="4795"/>
                    <a:pt x="14951" y="4795"/>
                    <a:pt x="15813" y="4056"/>
                  </a:cubicBezTo>
                  <a:close/>
                  <a:moveTo>
                    <a:pt x="16676" y="4980"/>
                  </a:moveTo>
                  <a:cubicBezTo>
                    <a:pt x="17251" y="5165"/>
                    <a:pt x="17826" y="5575"/>
                    <a:pt x="18360" y="6294"/>
                  </a:cubicBezTo>
                  <a:cubicBezTo>
                    <a:pt x="18134" y="6212"/>
                    <a:pt x="18010" y="6191"/>
                    <a:pt x="17908" y="6150"/>
                  </a:cubicBezTo>
                  <a:cubicBezTo>
                    <a:pt x="17597" y="6002"/>
                    <a:pt x="17278" y="5951"/>
                    <a:pt x="16962" y="5951"/>
                  </a:cubicBezTo>
                  <a:cubicBezTo>
                    <a:pt x="16797" y="5951"/>
                    <a:pt x="16632" y="5965"/>
                    <a:pt x="16470" y="5986"/>
                  </a:cubicBezTo>
                  <a:cubicBezTo>
                    <a:pt x="15998" y="6027"/>
                    <a:pt x="15505" y="6027"/>
                    <a:pt x="14930" y="6089"/>
                  </a:cubicBezTo>
                  <a:cubicBezTo>
                    <a:pt x="15505" y="5698"/>
                    <a:pt x="16060" y="5370"/>
                    <a:pt x="16676" y="4980"/>
                  </a:cubicBezTo>
                  <a:close/>
                  <a:moveTo>
                    <a:pt x="13801" y="6479"/>
                  </a:moveTo>
                  <a:lnTo>
                    <a:pt x="13801" y="6479"/>
                  </a:lnTo>
                  <a:cubicBezTo>
                    <a:pt x="14281" y="6580"/>
                    <a:pt x="14755" y="6605"/>
                    <a:pt x="15230" y="6605"/>
                  </a:cubicBezTo>
                  <a:cubicBezTo>
                    <a:pt x="15692" y="6605"/>
                    <a:pt x="16154" y="6581"/>
                    <a:pt x="16624" y="6581"/>
                  </a:cubicBezTo>
                  <a:cubicBezTo>
                    <a:pt x="16845" y="6581"/>
                    <a:pt x="17067" y="6587"/>
                    <a:pt x="17292" y="6602"/>
                  </a:cubicBezTo>
                  <a:cubicBezTo>
                    <a:pt x="17210" y="6684"/>
                    <a:pt x="17127" y="6766"/>
                    <a:pt x="17025" y="6787"/>
                  </a:cubicBezTo>
                  <a:cubicBezTo>
                    <a:pt x="16377" y="7057"/>
                    <a:pt x="15698" y="7185"/>
                    <a:pt x="14987" y="7185"/>
                  </a:cubicBezTo>
                  <a:cubicBezTo>
                    <a:pt x="14887" y="7185"/>
                    <a:pt x="14786" y="7182"/>
                    <a:pt x="14684" y="7177"/>
                  </a:cubicBezTo>
                  <a:cubicBezTo>
                    <a:pt x="14252" y="7136"/>
                    <a:pt x="13944" y="6992"/>
                    <a:pt x="13801" y="6479"/>
                  </a:cubicBezTo>
                  <a:close/>
                  <a:moveTo>
                    <a:pt x="11298" y="1"/>
                  </a:moveTo>
                  <a:cubicBezTo>
                    <a:pt x="11196" y="1"/>
                    <a:pt x="11092" y="4"/>
                    <a:pt x="10987" y="10"/>
                  </a:cubicBezTo>
                  <a:cubicBezTo>
                    <a:pt x="8995" y="113"/>
                    <a:pt x="7270" y="852"/>
                    <a:pt x="5956" y="2392"/>
                  </a:cubicBezTo>
                  <a:cubicBezTo>
                    <a:pt x="4970" y="3604"/>
                    <a:pt x="3738" y="4569"/>
                    <a:pt x="2465" y="5473"/>
                  </a:cubicBezTo>
                  <a:lnTo>
                    <a:pt x="308" y="7013"/>
                  </a:lnTo>
                  <a:cubicBezTo>
                    <a:pt x="165" y="7136"/>
                    <a:pt x="0" y="7259"/>
                    <a:pt x="144" y="7465"/>
                  </a:cubicBezTo>
                  <a:cubicBezTo>
                    <a:pt x="194" y="7565"/>
                    <a:pt x="255" y="7601"/>
                    <a:pt x="319" y="7601"/>
                  </a:cubicBezTo>
                  <a:cubicBezTo>
                    <a:pt x="411" y="7601"/>
                    <a:pt x="511" y="7525"/>
                    <a:pt x="596" y="7465"/>
                  </a:cubicBezTo>
                  <a:cubicBezTo>
                    <a:pt x="986" y="7198"/>
                    <a:pt x="1397" y="6951"/>
                    <a:pt x="1746" y="6643"/>
                  </a:cubicBezTo>
                  <a:cubicBezTo>
                    <a:pt x="2048" y="6392"/>
                    <a:pt x="2377" y="6277"/>
                    <a:pt x="2723" y="6277"/>
                  </a:cubicBezTo>
                  <a:cubicBezTo>
                    <a:pt x="2800" y="6277"/>
                    <a:pt x="2879" y="6283"/>
                    <a:pt x="2958" y="6294"/>
                  </a:cubicBezTo>
                  <a:cubicBezTo>
                    <a:pt x="3553" y="6376"/>
                    <a:pt x="4149" y="6417"/>
                    <a:pt x="4703" y="6602"/>
                  </a:cubicBezTo>
                  <a:cubicBezTo>
                    <a:pt x="6880" y="7259"/>
                    <a:pt x="7784" y="9107"/>
                    <a:pt x="7024" y="11243"/>
                  </a:cubicBezTo>
                  <a:cubicBezTo>
                    <a:pt x="6716" y="12085"/>
                    <a:pt x="6243" y="12783"/>
                    <a:pt x="5689" y="13461"/>
                  </a:cubicBezTo>
                  <a:cubicBezTo>
                    <a:pt x="5525" y="13625"/>
                    <a:pt x="5381" y="13790"/>
                    <a:pt x="5217" y="13975"/>
                  </a:cubicBezTo>
                  <a:cubicBezTo>
                    <a:pt x="5032" y="14200"/>
                    <a:pt x="5073" y="14385"/>
                    <a:pt x="5401" y="14529"/>
                  </a:cubicBezTo>
                  <a:cubicBezTo>
                    <a:pt x="6551" y="13400"/>
                    <a:pt x="7475" y="12167"/>
                    <a:pt x="7763" y="10524"/>
                  </a:cubicBezTo>
                  <a:cubicBezTo>
                    <a:pt x="7866" y="9908"/>
                    <a:pt x="7845" y="9292"/>
                    <a:pt x="7660" y="8697"/>
                  </a:cubicBezTo>
                  <a:cubicBezTo>
                    <a:pt x="7188" y="7218"/>
                    <a:pt x="6100" y="6438"/>
                    <a:pt x="4683" y="6027"/>
                  </a:cubicBezTo>
                  <a:cubicBezTo>
                    <a:pt x="4190" y="5904"/>
                    <a:pt x="3697" y="5863"/>
                    <a:pt x="3163" y="5760"/>
                  </a:cubicBezTo>
                  <a:cubicBezTo>
                    <a:pt x="3225" y="5678"/>
                    <a:pt x="3245" y="5616"/>
                    <a:pt x="3286" y="5596"/>
                  </a:cubicBezTo>
                  <a:cubicBezTo>
                    <a:pt x="4518" y="4733"/>
                    <a:pt x="5607" y="3706"/>
                    <a:pt x="6613" y="2577"/>
                  </a:cubicBezTo>
                  <a:cubicBezTo>
                    <a:pt x="7845" y="1201"/>
                    <a:pt x="9426" y="647"/>
                    <a:pt x="11234" y="564"/>
                  </a:cubicBezTo>
                  <a:cubicBezTo>
                    <a:pt x="11290" y="562"/>
                    <a:pt x="11347" y="560"/>
                    <a:pt x="11405" y="560"/>
                  </a:cubicBezTo>
                  <a:cubicBezTo>
                    <a:pt x="12945" y="560"/>
                    <a:pt x="14672" y="1618"/>
                    <a:pt x="15464" y="3440"/>
                  </a:cubicBezTo>
                  <a:cubicBezTo>
                    <a:pt x="15053" y="4158"/>
                    <a:pt x="14417" y="4466"/>
                    <a:pt x="13616" y="4487"/>
                  </a:cubicBezTo>
                  <a:cubicBezTo>
                    <a:pt x="13328" y="4528"/>
                    <a:pt x="13185" y="4651"/>
                    <a:pt x="13041" y="4877"/>
                  </a:cubicBezTo>
                  <a:cubicBezTo>
                    <a:pt x="12835" y="5247"/>
                    <a:pt x="12568" y="5473"/>
                    <a:pt x="12158" y="5575"/>
                  </a:cubicBezTo>
                  <a:cubicBezTo>
                    <a:pt x="12055" y="5596"/>
                    <a:pt x="11932" y="5616"/>
                    <a:pt x="11870" y="5678"/>
                  </a:cubicBezTo>
                  <a:cubicBezTo>
                    <a:pt x="11809" y="5719"/>
                    <a:pt x="11747" y="5822"/>
                    <a:pt x="11747" y="5904"/>
                  </a:cubicBezTo>
                  <a:cubicBezTo>
                    <a:pt x="11747" y="5986"/>
                    <a:pt x="11850" y="6089"/>
                    <a:pt x="11911" y="6109"/>
                  </a:cubicBezTo>
                  <a:cubicBezTo>
                    <a:pt x="11940" y="6113"/>
                    <a:pt x="11969" y="6115"/>
                    <a:pt x="11997" y="6115"/>
                  </a:cubicBezTo>
                  <a:cubicBezTo>
                    <a:pt x="12112" y="6115"/>
                    <a:pt x="12223" y="6089"/>
                    <a:pt x="12322" y="6089"/>
                  </a:cubicBezTo>
                  <a:cubicBezTo>
                    <a:pt x="12589" y="6068"/>
                    <a:pt x="12835" y="6027"/>
                    <a:pt x="13020" y="6027"/>
                  </a:cubicBezTo>
                  <a:cubicBezTo>
                    <a:pt x="13287" y="6540"/>
                    <a:pt x="13451" y="6951"/>
                    <a:pt x="13657" y="7403"/>
                  </a:cubicBezTo>
                  <a:cubicBezTo>
                    <a:pt x="13534" y="7526"/>
                    <a:pt x="13390" y="7670"/>
                    <a:pt x="13246" y="7834"/>
                  </a:cubicBezTo>
                  <a:cubicBezTo>
                    <a:pt x="12507" y="8676"/>
                    <a:pt x="12055" y="9662"/>
                    <a:pt x="12055" y="10833"/>
                  </a:cubicBezTo>
                  <a:cubicBezTo>
                    <a:pt x="12055" y="11531"/>
                    <a:pt x="11911" y="12229"/>
                    <a:pt x="11809" y="12907"/>
                  </a:cubicBezTo>
                  <a:cubicBezTo>
                    <a:pt x="11480" y="14919"/>
                    <a:pt x="10535" y="16542"/>
                    <a:pt x="8790" y="17630"/>
                  </a:cubicBezTo>
                  <a:cubicBezTo>
                    <a:pt x="8667" y="17733"/>
                    <a:pt x="8502" y="17876"/>
                    <a:pt x="8379" y="17979"/>
                  </a:cubicBezTo>
                  <a:cubicBezTo>
                    <a:pt x="8453" y="18213"/>
                    <a:pt x="8555" y="18292"/>
                    <a:pt x="8670" y="18292"/>
                  </a:cubicBezTo>
                  <a:cubicBezTo>
                    <a:pt x="8778" y="18292"/>
                    <a:pt x="8897" y="18223"/>
                    <a:pt x="9016" y="18143"/>
                  </a:cubicBezTo>
                  <a:cubicBezTo>
                    <a:pt x="10433" y="17301"/>
                    <a:pt x="11398" y="16090"/>
                    <a:pt x="11973" y="14550"/>
                  </a:cubicBezTo>
                  <a:cubicBezTo>
                    <a:pt x="12384" y="13420"/>
                    <a:pt x="12589" y="12249"/>
                    <a:pt x="12589" y="11058"/>
                  </a:cubicBezTo>
                  <a:cubicBezTo>
                    <a:pt x="12589" y="9826"/>
                    <a:pt x="13082" y="8861"/>
                    <a:pt x="13903" y="7978"/>
                  </a:cubicBezTo>
                  <a:cubicBezTo>
                    <a:pt x="14110" y="7752"/>
                    <a:pt x="14335" y="7647"/>
                    <a:pt x="14656" y="7647"/>
                  </a:cubicBezTo>
                  <a:cubicBezTo>
                    <a:pt x="14685" y="7647"/>
                    <a:pt x="14715" y="7648"/>
                    <a:pt x="14745" y="7649"/>
                  </a:cubicBezTo>
                  <a:cubicBezTo>
                    <a:pt x="14891" y="7661"/>
                    <a:pt x="15037" y="7667"/>
                    <a:pt x="15182" y="7667"/>
                  </a:cubicBezTo>
                  <a:cubicBezTo>
                    <a:pt x="16056" y="7667"/>
                    <a:pt x="16910" y="7453"/>
                    <a:pt x="17702" y="7013"/>
                  </a:cubicBezTo>
                  <a:cubicBezTo>
                    <a:pt x="17826" y="6951"/>
                    <a:pt x="17949" y="6890"/>
                    <a:pt x="18113" y="6807"/>
                  </a:cubicBezTo>
                  <a:cubicBezTo>
                    <a:pt x="18462" y="7198"/>
                    <a:pt x="18791" y="7547"/>
                    <a:pt x="19243" y="8019"/>
                  </a:cubicBezTo>
                  <a:cubicBezTo>
                    <a:pt x="19304" y="7793"/>
                    <a:pt x="19386" y="7629"/>
                    <a:pt x="19386" y="7506"/>
                  </a:cubicBezTo>
                  <a:cubicBezTo>
                    <a:pt x="19366" y="7321"/>
                    <a:pt x="19304" y="7136"/>
                    <a:pt x="19263" y="6951"/>
                  </a:cubicBezTo>
                  <a:cubicBezTo>
                    <a:pt x="18852" y="5678"/>
                    <a:pt x="17949" y="4857"/>
                    <a:pt x="16778" y="4446"/>
                  </a:cubicBezTo>
                  <a:cubicBezTo>
                    <a:pt x="16224" y="3604"/>
                    <a:pt x="15813" y="2823"/>
                    <a:pt x="15259" y="2064"/>
                  </a:cubicBezTo>
                  <a:cubicBezTo>
                    <a:pt x="14234" y="768"/>
                    <a:pt x="12937" y="1"/>
                    <a:pt x="11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3"/>
            <p:cNvSpPr/>
            <p:nvPr/>
          </p:nvSpPr>
          <p:spPr>
            <a:xfrm>
              <a:off x="-157250" y="5672775"/>
              <a:ext cx="38525" cy="117950"/>
            </a:xfrm>
            <a:custGeom>
              <a:rect b="b" l="l" r="r" t="t"/>
              <a:pathLst>
                <a:path extrusionOk="0" h="4718" w="1541">
                  <a:moveTo>
                    <a:pt x="1268" y="0"/>
                  </a:moveTo>
                  <a:cubicBezTo>
                    <a:pt x="1072" y="0"/>
                    <a:pt x="1047" y="184"/>
                    <a:pt x="1047" y="405"/>
                  </a:cubicBezTo>
                  <a:cubicBezTo>
                    <a:pt x="945" y="1739"/>
                    <a:pt x="678" y="3033"/>
                    <a:pt x="41" y="4224"/>
                  </a:cubicBezTo>
                  <a:cubicBezTo>
                    <a:pt x="21" y="4265"/>
                    <a:pt x="0" y="4306"/>
                    <a:pt x="0" y="4327"/>
                  </a:cubicBezTo>
                  <a:cubicBezTo>
                    <a:pt x="0" y="4471"/>
                    <a:pt x="41" y="4594"/>
                    <a:pt x="62" y="4717"/>
                  </a:cubicBezTo>
                  <a:cubicBezTo>
                    <a:pt x="205" y="4676"/>
                    <a:pt x="349" y="4676"/>
                    <a:pt x="431" y="4594"/>
                  </a:cubicBezTo>
                  <a:cubicBezTo>
                    <a:pt x="534" y="4491"/>
                    <a:pt x="575" y="4327"/>
                    <a:pt x="657" y="4183"/>
                  </a:cubicBezTo>
                  <a:cubicBezTo>
                    <a:pt x="1191" y="3033"/>
                    <a:pt x="1458" y="1822"/>
                    <a:pt x="1540" y="569"/>
                  </a:cubicBezTo>
                  <a:cubicBezTo>
                    <a:pt x="1540" y="384"/>
                    <a:pt x="1499" y="199"/>
                    <a:pt x="1499" y="56"/>
                  </a:cubicBezTo>
                  <a:cubicBezTo>
                    <a:pt x="1403" y="17"/>
                    <a:pt x="1328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3"/>
            <p:cNvSpPr/>
            <p:nvPr/>
          </p:nvSpPr>
          <p:spPr>
            <a:xfrm>
              <a:off x="-134150" y="5500100"/>
              <a:ext cx="43650" cy="43700"/>
            </a:xfrm>
            <a:custGeom>
              <a:rect b="b" l="l" r="r" t="t"/>
              <a:pathLst>
                <a:path extrusionOk="0" h="1748" w="1746">
                  <a:moveTo>
                    <a:pt x="883" y="453"/>
                  </a:moveTo>
                  <a:cubicBezTo>
                    <a:pt x="1048" y="658"/>
                    <a:pt x="1171" y="761"/>
                    <a:pt x="1171" y="884"/>
                  </a:cubicBezTo>
                  <a:cubicBezTo>
                    <a:pt x="1188" y="1040"/>
                    <a:pt x="1030" y="1211"/>
                    <a:pt x="894" y="1211"/>
                  </a:cubicBezTo>
                  <a:cubicBezTo>
                    <a:pt x="868" y="1211"/>
                    <a:pt x="844" y="1205"/>
                    <a:pt x="822" y="1192"/>
                  </a:cubicBezTo>
                  <a:cubicBezTo>
                    <a:pt x="719" y="1151"/>
                    <a:pt x="555" y="1007"/>
                    <a:pt x="555" y="863"/>
                  </a:cubicBezTo>
                  <a:cubicBezTo>
                    <a:pt x="555" y="761"/>
                    <a:pt x="739" y="637"/>
                    <a:pt x="883" y="453"/>
                  </a:cubicBezTo>
                  <a:close/>
                  <a:moveTo>
                    <a:pt x="883" y="1"/>
                  </a:moveTo>
                  <a:cubicBezTo>
                    <a:pt x="411" y="1"/>
                    <a:pt x="0" y="453"/>
                    <a:pt x="21" y="925"/>
                  </a:cubicBezTo>
                  <a:cubicBezTo>
                    <a:pt x="41" y="1404"/>
                    <a:pt x="410" y="1747"/>
                    <a:pt x="883" y="1747"/>
                  </a:cubicBezTo>
                  <a:cubicBezTo>
                    <a:pt x="897" y="1747"/>
                    <a:pt x="910" y="1747"/>
                    <a:pt x="924" y="1746"/>
                  </a:cubicBezTo>
                  <a:cubicBezTo>
                    <a:pt x="1397" y="1705"/>
                    <a:pt x="1746" y="1356"/>
                    <a:pt x="1746" y="863"/>
                  </a:cubicBezTo>
                  <a:cubicBezTo>
                    <a:pt x="1705" y="412"/>
                    <a:pt x="1335" y="2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-129975" y="5642325"/>
              <a:ext cx="16900" cy="17525"/>
            </a:xfrm>
            <a:custGeom>
              <a:rect b="b" l="l" r="r" t="t"/>
              <a:pathLst>
                <a:path extrusionOk="0" h="701" w="676">
                  <a:moveTo>
                    <a:pt x="306" y="0"/>
                  </a:moveTo>
                  <a:cubicBezTo>
                    <a:pt x="203" y="103"/>
                    <a:pt x="80" y="247"/>
                    <a:pt x="59" y="370"/>
                  </a:cubicBezTo>
                  <a:cubicBezTo>
                    <a:pt x="1" y="544"/>
                    <a:pt x="71" y="700"/>
                    <a:pt x="251" y="700"/>
                  </a:cubicBezTo>
                  <a:cubicBezTo>
                    <a:pt x="262" y="700"/>
                    <a:pt x="273" y="700"/>
                    <a:pt x="285" y="699"/>
                  </a:cubicBezTo>
                  <a:cubicBezTo>
                    <a:pt x="408" y="678"/>
                    <a:pt x="490" y="493"/>
                    <a:pt x="675" y="349"/>
                  </a:cubicBezTo>
                  <a:cubicBezTo>
                    <a:pt x="490" y="185"/>
                    <a:pt x="388" y="103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4" name="Google Shape;2824;p43"/>
          <p:cNvGrpSpPr/>
          <p:nvPr/>
        </p:nvGrpSpPr>
        <p:grpSpPr>
          <a:xfrm>
            <a:off x="6287724" y="2322026"/>
            <a:ext cx="563272" cy="502905"/>
            <a:chOff x="387450" y="6095125"/>
            <a:chExt cx="482625" cy="431975"/>
          </a:xfrm>
        </p:grpSpPr>
        <p:sp>
          <p:nvSpPr>
            <p:cNvPr id="2825" name="Google Shape;2825;p43"/>
            <p:cNvSpPr/>
            <p:nvPr/>
          </p:nvSpPr>
          <p:spPr>
            <a:xfrm>
              <a:off x="387450" y="6095125"/>
              <a:ext cx="482625" cy="431975"/>
            </a:xfrm>
            <a:custGeom>
              <a:rect b="b" l="l" r="r" t="t"/>
              <a:pathLst>
                <a:path extrusionOk="0" h="17279" w="19305">
                  <a:moveTo>
                    <a:pt x="13062" y="4314"/>
                  </a:moveTo>
                  <a:cubicBezTo>
                    <a:pt x="13164" y="4314"/>
                    <a:pt x="13267" y="4437"/>
                    <a:pt x="13452" y="4540"/>
                  </a:cubicBezTo>
                  <a:cubicBezTo>
                    <a:pt x="13288" y="4663"/>
                    <a:pt x="13226" y="4786"/>
                    <a:pt x="13123" y="4848"/>
                  </a:cubicBezTo>
                  <a:cubicBezTo>
                    <a:pt x="13110" y="4849"/>
                    <a:pt x="13096" y="4850"/>
                    <a:pt x="13083" y="4850"/>
                  </a:cubicBezTo>
                  <a:cubicBezTo>
                    <a:pt x="12916" y="4850"/>
                    <a:pt x="12777" y="4731"/>
                    <a:pt x="12815" y="4560"/>
                  </a:cubicBezTo>
                  <a:cubicBezTo>
                    <a:pt x="12815" y="4457"/>
                    <a:pt x="12959" y="4314"/>
                    <a:pt x="13062" y="4314"/>
                  </a:cubicBezTo>
                  <a:close/>
                  <a:moveTo>
                    <a:pt x="11997" y="518"/>
                  </a:moveTo>
                  <a:cubicBezTo>
                    <a:pt x="14313" y="518"/>
                    <a:pt x="16366" y="2279"/>
                    <a:pt x="16964" y="3965"/>
                  </a:cubicBezTo>
                  <a:cubicBezTo>
                    <a:pt x="17128" y="4437"/>
                    <a:pt x="17128" y="4540"/>
                    <a:pt x="16779" y="4765"/>
                  </a:cubicBezTo>
                  <a:cubicBezTo>
                    <a:pt x="16693" y="4851"/>
                    <a:pt x="16565" y="4894"/>
                    <a:pt x="16429" y="4894"/>
                  </a:cubicBezTo>
                  <a:cubicBezTo>
                    <a:pt x="16402" y="4894"/>
                    <a:pt x="16375" y="4892"/>
                    <a:pt x="16347" y="4889"/>
                  </a:cubicBezTo>
                  <a:cubicBezTo>
                    <a:pt x="15547" y="4786"/>
                    <a:pt x="14787" y="4683"/>
                    <a:pt x="13945" y="4560"/>
                  </a:cubicBezTo>
                  <a:cubicBezTo>
                    <a:pt x="13801" y="4273"/>
                    <a:pt x="13739" y="3841"/>
                    <a:pt x="13288" y="3821"/>
                  </a:cubicBezTo>
                  <a:cubicBezTo>
                    <a:pt x="13245" y="3815"/>
                    <a:pt x="13202" y="3813"/>
                    <a:pt x="13159" y="3813"/>
                  </a:cubicBezTo>
                  <a:cubicBezTo>
                    <a:pt x="12887" y="3813"/>
                    <a:pt x="12591" y="3911"/>
                    <a:pt x="12220" y="3965"/>
                  </a:cubicBezTo>
                  <a:cubicBezTo>
                    <a:pt x="11029" y="3082"/>
                    <a:pt x="9550" y="2568"/>
                    <a:pt x="7928" y="2075"/>
                  </a:cubicBezTo>
                  <a:cubicBezTo>
                    <a:pt x="8872" y="1377"/>
                    <a:pt x="9796" y="966"/>
                    <a:pt x="10803" y="679"/>
                  </a:cubicBezTo>
                  <a:cubicBezTo>
                    <a:pt x="11205" y="569"/>
                    <a:pt x="11605" y="518"/>
                    <a:pt x="11997" y="518"/>
                  </a:cubicBezTo>
                  <a:close/>
                  <a:moveTo>
                    <a:pt x="17469" y="4996"/>
                  </a:moveTo>
                  <a:cubicBezTo>
                    <a:pt x="17590" y="4996"/>
                    <a:pt x="17719" y="5101"/>
                    <a:pt x="17867" y="5238"/>
                  </a:cubicBezTo>
                  <a:lnTo>
                    <a:pt x="17189" y="5238"/>
                  </a:lnTo>
                  <a:cubicBezTo>
                    <a:pt x="17281" y="5064"/>
                    <a:pt x="17372" y="4996"/>
                    <a:pt x="17469" y="4996"/>
                  </a:cubicBezTo>
                  <a:close/>
                  <a:moveTo>
                    <a:pt x="16414" y="5996"/>
                  </a:moveTo>
                  <a:cubicBezTo>
                    <a:pt x="16810" y="5996"/>
                    <a:pt x="17120" y="6363"/>
                    <a:pt x="17066" y="6778"/>
                  </a:cubicBezTo>
                  <a:cubicBezTo>
                    <a:pt x="16964" y="7558"/>
                    <a:pt x="16861" y="8359"/>
                    <a:pt x="16738" y="9242"/>
                  </a:cubicBezTo>
                  <a:cubicBezTo>
                    <a:pt x="15238" y="8893"/>
                    <a:pt x="14109" y="8133"/>
                    <a:pt x="13144" y="6942"/>
                  </a:cubicBezTo>
                  <a:cubicBezTo>
                    <a:pt x="14212" y="6614"/>
                    <a:pt x="15218" y="6306"/>
                    <a:pt x="16245" y="6018"/>
                  </a:cubicBezTo>
                  <a:cubicBezTo>
                    <a:pt x="16302" y="6003"/>
                    <a:pt x="16359" y="5996"/>
                    <a:pt x="16414" y="5996"/>
                  </a:cubicBezTo>
                  <a:close/>
                  <a:moveTo>
                    <a:pt x="12065" y="0"/>
                  </a:moveTo>
                  <a:cubicBezTo>
                    <a:pt x="11452" y="0"/>
                    <a:pt x="10819" y="108"/>
                    <a:pt x="10166" y="330"/>
                  </a:cubicBezTo>
                  <a:cubicBezTo>
                    <a:pt x="9078" y="679"/>
                    <a:pt x="8133" y="1192"/>
                    <a:pt x="7271" y="1911"/>
                  </a:cubicBezTo>
                  <a:cubicBezTo>
                    <a:pt x="6716" y="2383"/>
                    <a:pt x="6141" y="2691"/>
                    <a:pt x="5463" y="2938"/>
                  </a:cubicBezTo>
                  <a:cubicBezTo>
                    <a:pt x="3615" y="3657"/>
                    <a:pt x="1931" y="4642"/>
                    <a:pt x="453" y="5998"/>
                  </a:cubicBezTo>
                  <a:cubicBezTo>
                    <a:pt x="309" y="6162"/>
                    <a:pt x="145" y="6326"/>
                    <a:pt x="21" y="6511"/>
                  </a:cubicBezTo>
                  <a:cubicBezTo>
                    <a:pt x="1" y="6573"/>
                    <a:pt x="42" y="6737"/>
                    <a:pt x="103" y="6819"/>
                  </a:cubicBezTo>
                  <a:cubicBezTo>
                    <a:pt x="120" y="6843"/>
                    <a:pt x="155" y="6852"/>
                    <a:pt x="196" y="6852"/>
                  </a:cubicBezTo>
                  <a:cubicBezTo>
                    <a:pt x="261" y="6852"/>
                    <a:pt x="341" y="6832"/>
                    <a:pt x="391" y="6819"/>
                  </a:cubicBezTo>
                  <a:cubicBezTo>
                    <a:pt x="453" y="6799"/>
                    <a:pt x="514" y="6716"/>
                    <a:pt x="555" y="6675"/>
                  </a:cubicBezTo>
                  <a:cubicBezTo>
                    <a:pt x="1952" y="5258"/>
                    <a:pt x="3615" y="4273"/>
                    <a:pt x="5443" y="3533"/>
                  </a:cubicBezTo>
                  <a:cubicBezTo>
                    <a:pt x="6079" y="3287"/>
                    <a:pt x="6757" y="3102"/>
                    <a:pt x="7291" y="2609"/>
                  </a:cubicBezTo>
                  <a:cubicBezTo>
                    <a:pt x="7328" y="2572"/>
                    <a:pt x="7382" y="2560"/>
                    <a:pt x="7444" y="2560"/>
                  </a:cubicBezTo>
                  <a:cubicBezTo>
                    <a:pt x="7518" y="2560"/>
                    <a:pt x="7603" y="2577"/>
                    <a:pt x="7681" y="2589"/>
                  </a:cubicBezTo>
                  <a:cubicBezTo>
                    <a:pt x="9057" y="2938"/>
                    <a:pt x="10392" y="3451"/>
                    <a:pt x="11624" y="4232"/>
                  </a:cubicBezTo>
                  <a:cubicBezTo>
                    <a:pt x="11932" y="4416"/>
                    <a:pt x="12199" y="4642"/>
                    <a:pt x="12363" y="4991"/>
                  </a:cubicBezTo>
                  <a:cubicBezTo>
                    <a:pt x="12510" y="5270"/>
                    <a:pt x="12752" y="5402"/>
                    <a:pt x="13027" y="5402"/>
                  </a:cubicBezTo>
                  <a:cubicBezTo>
                    <a:pt x="13137" y="5402"/>
                    <a:pt x="13253" y="5381"/>
                    <a:pt x="13370" y="5340"/>
                  </a:cubicBezTo>
                  <a:cubicBezTo>
                    <a:pt x="13665" y="5228"/>
                    <a:pt x="14056" y="5173"/>
                    <a:pt x="14465" y="5173"/>
                  </a:cubicBezTo>
                  <a:cubicBezTo>
                    <a:pt x="15022" y="5173"/>
                    <a:pt x="15613" y="5274"/>
                    <a:pt x="16039" y="5464"/>
                  </a:cubicBezTo>
                  <a:cubicBezTo>
                    <a:pt x="15855" y="5546"/>
                    <a:pt x="15731" y="5587"/>
                    <a:pt x="15588" y="5649"/>
                  </a:cubicBezTo>
                  <a:cubicBezTo>
                    <a:pt x="14705" y="5915"/>
                    <a:pt x="13863" y="6182"/>
                    <a:pt x="12980" y="6429"/>
                  </a:cubicBezTo>
                  <a:cubicBezTo>
                    <a:pt x="12343" y="6614"/>
                    <a:pt x="12302" y="6778"/>
                    <a:pt x="12733" y="7312"/>
                  </a:cubicBezTo>
                  <a:cubicBezTo>
                    <a:pt x="13657" y="8482"/>
                    <a:pt x="14869" y="9283"/>
                    <a:pt x="16306" y="9694"/>
                  </a:cubicBezTo>
                  <a:cubicBezTo>
                    <a:pt x="16450" y="9756"/>
                    <a:pt x="16614" y="9797"/>
                    <a:pt x="16779" y="9858"/>
                  </a:cubicBezTo>
                  <a:cubicBezTo>
                    <a:pt x="16758" y="11152"/>
                    <a:pt x="16532" y="12364"/>
                    <a:pt x="15896" y="13452"/>
                  </a:cubicBezTo>
                  <a:cubicBezTo>
                    <a:pt x="15013" y="14931"/>
                    <a:pt x="13657" y="15814"/>
                    <a:pt x="12035" y="16327"/>
                  </a:cubicBezTo>
                  <a:cubicBezTo>
                    <a:pt x="11480" y="16492"/>
                    <a:pt x="10885" y="16594"/>
                    <a:pt x="10289" y="16738"/>
                  </a:cubicBezTo>
                  <a:cubicBezTo>
                    <a:pt x="10146" y="16779"/>
                    <a:pt x="9981" y="16861"/>
                    <a:pt x="10002" y="17067"/>
                  </a:cubicBezTo>
                  <a:cubicBezTo>
                    <a:pt x="10052" y="17233"/>
                    <a:pt x="10156" y="17278"/>
                    <a:pt x="10292" y="17278"/>
                  </a:cubicBezTo>
                  <a:cubicBezTo>
                    <a:pt x="10324" y="17278"/>
                    <a:pt x="10357" y="17276"/>
                    <a:pt x="10392" y="17272"/>
                  </a:cubicBezTo>
                  <a:cubicBezTo>
                    <a:pt x="10721" y="17190"/>
                    <a:pt x="11090" y="17149"/>
                    <a:pt x="11419" y="17067"/>
                  </a:cubicBezTo>
                  <a:cubicBezTo>
                    <a:pt x="12713" y="16779"/>
                    <a:pt x="13904" y="16266"/>
                    <a:pt x="14930" y="15403"/>
                  </a:cubicBezTo>
                  <a:cubicBezTo>
                    <a:pt x="16512" y="14089"/>
                    <a:pt x="17169" y="12323"/>
                    <a:pt x="17292" y="10310"/>
                  </a:cubicBezTo>
                  <a:cubicBezTo>
                    <a:pt x="17374" y="9201"/>
                    <a:pt x="17477" y="8113"/>
                    <a:pt x="17559" y="7004"/>
                  </a:cubicBezTo>
                  <a:cubicBezTo>
                    <a:pt x="17580" y="6696"/>
                    <a:pt x="17744" y="6491"/>
                    <a:pt x="18011" y="6367"/>
                  </a:cubicBezTo>
                  <a:cubicBezTo>
                    <a:pt x="18319" y="6224"/>
                    <a:pt x="18606" y="6080"/>
                    <a:pt x="18894" y="5895"/>
                  </a:cubicBezTo>
                  <a:cubicBezTo>
                    <a:pt x="19305" y="5669"/>
                    <a:pt x="19305" y="5505"/>
                    <a:pt x="18914" y="5238"/>
                  </a:cubicBezTo>
                  <a:cubicBezTo>
                    <a:pt x="18668" y="5053"/>
                    <a:pt x="18380" y="4848"/>
                    <a:pt x="18093" y="4683"/>
                  </a:cubicBezTo>
                  <a:cubicBezTo>
                    <a:pt x="17847" y="4540"/>
                    <a:pt x="17662" y="4355"/>
                    <a:pt x="17580" y="4047"/>
                  </a:cubicBezTo>
                  <a:cubicBezTo>
                    <a:pt x="17251" y="2917"/>
                    <a:pt x="16532" y="2014"/>
                    <a:pt x="15608" y="1295"/>
                  </a:cubicBezTo>
                  <a:cubicBezTo>
                    <a:pt x="14503" y="453"/>
                    <a:pt x="13325" y="0"/>
                    <a:pt x="12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411075" y="6235600"/>
              <a:ext cx="240300" cy="211950"/>
            </a:xfrm>
            <a:custGeom>
              <a:rect b="b" l="l" r="r" t="t"/>
              <a:pathLst>
                <a:path extrusionOk="0" h="8478" w="9612">
                  <a:moveTo>
                    <a:pt x="6400" y="0"/>
                  </a:moveTo>
                  <a:cubicBezTo>
                    <a:pt x="6160" y="0"/>
                    <a:pt x="5916" y="18"/>
                    <a:pt x="5668" y="50"/>
                  </a:cubicBezTo>
                  <a:cubicBezTo>
                    <a:pt x="3676" y="296"/>
                    <a:pt x="1931" y="1180"/>
                    <a:pt x="247" y="2247"/>
                  </a:cubicBezTo>
                  <a:cubicBezTo>
                    <a:pt x="185" y="2268"/>
                    <a:pt x="103" y="2330"/>
                    <a:pt x="83" y="2412"/>
                  </a:cubicBezTo>
                  <a:cubicBezTo>
                    <a:pt x="21" y="2514"/>
                    <a:pt x="0" y="2617"/>
                    <a:pt x="41" y="2699"/>
                  </a:cubicBezTo>
                  <a:cubicBezTo>
                    <a:pt x="97" y="2754"/>
                    <a:pt x="201" y="2826"/>
                    <a:pt x="281" y="2826"/>
                  </a:cubicBezTo>
                  <a:cubicBezTo>
                    <a:pt x="290" y="2826"/>
                    <a:pt x="300" y="2825"/>
                    <a:pt x="308" y="2822"/>
                  </a:cubicBezTo>
                  <a:cubicBezTo>
                    <a:pt x="452" y="2761"/>
                    <a:pt x="555" y="2699"/>
                    <a:pt x="699" y="2617"/>
                  </a:cubicBezTo>
                  <a:cubicBezTo>
                    <a:pt x="1417" y="2227"/>
                    <a:pt x="2136" y="1796"/>
                    <a:pt x="2896" y="1426"/>
                  </a:cubicBezTo>
                  <a:cubicBezTo>
                    <a:pt x="3902" y="974"/>
                    <a:pt x="4950" y="646"/>
                    <a:pt x="6079" y="584"/>
                  </a:cubicBezTo>
                  <a:cubicBezTo>
                    <a:pt x="6136" y="582"/>
                    <a:pt x="6193" y="582"/>
                    <a:pt x="6249" y="582"/>
                  </a:cubicBezTo>
                  <a:cubicBezTo>
                    <a:pt x="6908" y="582"/>
                    <a:pt x="7546" y="697"/>
                    <a:pt x="8133" y="1056"/>
                  </a:cubicBezTo>
                  <a:cubicBezTo>
                    <a:pt x="8646" y="1364"/>
                    <a:pt x="8934" y="1816"/>
                    <a:pt x="8954" y="2453"/>
                  </a:cubicBezTo>
                  <a:cubicBezTo>
                    <a:pt x="9016" y="3623"/>
                    <a:pt x="8728" y="4650"/>
                    <a:pt x="8112" y="5615"/>
                  </a:cubicBezTo>
                  <a:cubicBezTo>
                    <a:pt x="7599" y="6437"/>
                    <a:pt x="6901" y="7094"/>
                    <a:pt x="6100" y="7669"/>
                  </a:cubicBezTo>
                  <a:cubicBezTo>
                    <a:pt x="5976" y="7772"/>
                    <a:pt x="5874" y="7854"/>
                    <a:pt x="5750" y="7915"/>
                  </a:cubicBezTo>
                  <a:cubicBezTo>
                    <a:pt x="5586" y="8059"/>
                    <a:pt x="5545" y="8203"/>
                    <a:pt x="5648" y="8367"/>
                  </a:cubicBezTo>
                  <a:cubicBezTo>
                    <a:pt x="5701" y="8447"/>
                    <a:pt x="5766" y="8477"/>
                    <a:pt x="5832" y="8477"/>
                  </a:cubicBezTo>
                  <a:cubicBezTo>
                    <a:pt x="5919" y="8477"/>
                    <a:pt x="6009" y="8425"/>
                    <a:pt x="6079" y="8367"/>
                  </a:cubicBezTo>
                  <a:cubicBezTo>
                    <a:pt x="6531" y="8039"/>
                    <a:pt x="6962" y="7731"/>
                    <a:pt x="7352" y="7361"/>
                  </a:cubicBezTo>
                  <a:cubicBezTo>
                    <a:pt x="8646" y="6129"/>
                    <a:pt x="9468" y="4671"/>
                    <a:pt x="9509" y="2720"/>
                  </a:cubicBezTo>
                  <a:cubicBezTo>
                    <a:pt x="9611" y="1426"/>
                    <a:pt x="8995" y="810"/>
                    <a:pt x="7948" y="317"/>
                  </a:cubicBezTo>
                  <a:cubicBezTo>
                    <a:pt x="7451" y="90"/>
                    <a:pt x="6935" y="0"/>
                    <a:pt x="6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709350" y="6416525"/>
              <a:ext cx="63175" cy="58250"/>
            </a:xfrm>
            <a:custGeom>
              <a:rect b="b" l="l" r="r" t="t"/>
              <a:pathLst>
                <a:path extrusionOk="0" h="2330" w="2527">
                  <a:moveTo>
                    <a:pt x="2342" y="1"/>
                  </a:moveTo>
                  <a:cubicBezTo>
                    <a:pt x="2219" y="21"/>
                    <a:pt x="2054" y="42"/>
                    <a:pt x="1993" y="144"/>
                  </a:cubicBezTo>
                  <a:cubicBezTo>
                    <a:pt x="1500" y="822"/>
                    <a:pt x="904" y="1418"/>
                    <a:pt x="186" y="1869"/>
                  </a:cubicBezTo>
                  <a:cubicBezTo>
                    <a:pt x="104" y="1931"/>
                    <a:pt x="42" y="1972"/>
                    <a:pt x="42" y="2054"/>
                  </a:cubicBezTo>
                  <a:cubicBezTo>
                    <a:pt x="1" y="2136"/>
                    <a:pt x="42" y="2301"/>
                    <a:pt x="83" y="2301"/>
                  </a:cubicBezTo>
                  <a:cubicBezTo>
                    <a:pt x="138" y="2319"/>
                    <a:pt x="202" y="2329"/>
                    <a:pt x="265" y="2329"/>
                  </a:cubicBezTo>
                  <a:cubicBezTo>
                    <a:pt x="341" y="2329"/>
                    <a:pt x="417" y="2314"/>
                    <a:pt x="473" y="2280"/>
                  </a:cubicBezTo>
                  <a:cubicBezTo>
                    <a:pt x="1212" y="1828"/>
                    <a:pt x="1849" y="1212"/>
                    <a:pt x="2362" y="494"/>
                  </a:cubicBezTo>
                  <a:cubicBezTo>
                    <a:pt x="2424" y="411"/>
                    <a:pt x="2465" y="309"/>
                    <a:pt x="2527" y="206"/>
                  </a:cubicBezTo>
                  <a:cubicBezTo>
                    <a:pt x="2445" y="124"/>
                    <a:pt x="2404" y="1"/>
                    <a:pt x="2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770450" y="6388300"/>
              <a:ext cx="14400" cy="20600"/>
            </a:xfrm>
            <a:custGeom>
              <a:rect b="b" l="l" r="r" t="t"/>
              <a:pathLst>
                <a:path extrusionOk="0" h="824" w="576">
                  <a:moveTo>
                    <a:pt x="309" y="0"/>
                  </a:moveTo>
                  <a:cubicBezTo>
                    <a:pt x="165" y="247"/>
                    <a:pt x="62" y="411"/>
                    <a:pt x="21" y="596"/>
                  </a:cubicBezTo>
                  <a:cubicBezTo>
                    <a:pt x="1" y="637"/>
                    <a:pt x="124" y="822"/>
                    <a:pt x="206" y="822"/>
                  </a:cubicBezTo>
                  <a:cubicBezTo>
                    <a:pt x="218" y="823"/>
                    <a:pt x="230" y="823"/>
                    <a:pt x="242" y="823"/>
                  </a:cubicBezTo>
                  <a:cubicBezTo>
                    <a:pt x="479" y="823"/>
                    <a:pt x="536" y="627"/>
                    <a:pt x="576" y="431"/>
                  </a:cubicBezTo>
                  <a:cubicBezTo>
                    <a:pt x="576" y="329"/>
                    <a:pt x="432" y="226"/>
                    <a:pt x="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9" name="Google Shape;2829;p43"/>
          <p:cNvGrpSpPr/>
          <p:nvPr/>
        </p:nvGrpSpPr>
        <p:grpSpPr>
          <a:xfrm>
            <a:off x="970133" y="2321998"/>
            <a:ext cx="543162" cy="502930"/>
            <a:chOff x="-402675" y="4608525"/>
            <a:chExt cx="482125" cy="451625"/>
          </a:xfrm>
        </p:grpSpPr>
        <p:sp>
          <p:nvSpPr>
            <p:cNvPr id="2830" name="Google Shape;2830;p43"/>
            <p:cNvSpPr/>
            <p:nvPr/>
          </p:nvSpPr>
          <p:spPr>
            <a:xfrm>
              <a:off x="-402675" y="4608525"/>
              <a:ext cx="482125" cy="451625"/>
            </a:xfrm>
            <a:custGeom>
              <a:rect b="b" l="l" r="r" t="t"/>
              <a:pathLst>
                <a:path extrusionOk="0" h="18065" w="19285">
                  <a:moveTo>
                    <a:pt x="17415" y="2744"/>
                  </a:moveTo>
                  <a:lnTo>
                    <a:pt x="17415" y="2888"/>
                  </a:lnTo>
                  <a:cubicBezTo>
                    <a:pt x="17005" y="2929"/>
                    <a:pt x="16614" y="3011"/>
                    <a:pt x="16204" y="3094"/>
                  </a:cubicBezTo>
                  <a:cubicBezTo>
                    <a:pt x="16101" y="2888"/>
                    <a:pt x="16183" y="2744"/>
                    <a:pt x="16389" y="2744"/>
                  </a:cubicBezTo>
                  <a:close/>
                  <a:moveTo>
                    <a:pt x="16923" y="3607"/>
                  </a:moveTo>
                  <a:cubicBezTo>
                    <a:pt x="16697" y="3730"/>
                    <a:pt x="16450" y="3853"/>
                    <a:pt x="16183" y="4018"/>
                  </a:cubicBezTo>
                  <a:cubicBezTo>
                    <a:pt x="16204" y="3628"/>
                    <a:pt x="16224" y="3607"/>
                    <a:pt x="16923" y="3607"/>
                  </a:cubicBezTo>
                  <a:close/>
                  <a:moveTo>
                    <a:pt x="12243" y="0"/>
                  </a:moveTo>
                  <a:cubicBezTo>
                    <a:pt x="11214" y="0"/>
                    <a:pt x="10176" y="309"/>
                    <a:pt x="9283" y="978"/>
                  </a:cubicBezTo>
                  <a:cubicBezTo>
                    <a:pt x="8523" y="1533"/>
                    <a:pt x="7928" y="2252"/>
                    <a:pt x="7517" y="3073"/>
                  </a:cubicBezTo>
                  <a:cubicBezTo>
                    <a:pt x="7106" y="3895"/>
                    <a:pt x="6716" y="4757"/>
                    <a:pt x="6388" y="5599"/>
                  </a:cubicBezTo>
                  <a:cubicBezTo>
                    <a:pt x="6100" y="6297"/>
                    <a:pt x="5669" y="6749"/>
                    <a:pt x="4971" y="7037"/>
                  </a:cubicBezTo>
                  <a:cubicBezTo>
                    <a:pt x="3204" y="7755"/>
                    <a:pt x="1685" y="8844"/>
                    <a:pt x="391" y="10199"/>
                  </a:cubicBezTo>
                  <a:cubicBezTo>
                    <a:pt x="247" y="10322"/>
                    <a:pt x="104" y="10446"/>
                    <a:pt x="21" y="10610"/>
                  </a:cubicBezTo>
                  <a:cubicBezTo>
                    <a:pt x="1" y="10692"/>
                    <a:pt x="21" y="10856"/>
                    <a:pt x="83" y="10918"/>
                  </a:cubicBezTo>
                  <a:cubicBezTo>
                    <a:pt x="104" y="10938"/>
                    <a:pt x="160" y="10949"/>
                    <a:pt x="222" y="10949"/>
                  </a:cubicBezTo>
                  <a:cubicBezTo>
                    <a:pt x="283" y="10949"/>
                    <a:pt x="350" y="10938"/>
                    <a:pt x="391" y="10918"/>
                  </a:cubicBezTo>
                  <a:cubicBezTo>
                    <a:pt x="514" y="10836"/>
                    <a:pt x="596" y="10712"/>
                    <a:pt x="699" y="10610"/>
                  </a:cubicBezTo>
                  <a:cubicBezTo>
                    <a:pt x="1972" y="9275"/>
                    <a:pt x="3451" y="8187"/>
                    <a:pt x="5155" y="7509"/>
                  </a:cubicBezTo>
                  <a:cubicBezTo>
                    <a:pt x="6038" y="7139"/>
                    <a:pt x="6552" y="6544"/>
                    <a:pt x="6880" y="5702"/>
                  </a:cubicBezTo>
                  <a:cubicBezTo>
                    <a:pt x="7188" y="4942"/>
                    <a:pt x="7517" y="4182"/>
                    <a:pt x="7887" y="3443"/>
                  </a:cubicBezTo>
                  <a:cubicBezTo>
                    <a:pt x="8297" y="2621"/>
                    <a:pt x="8831" y="1923"/>
                    <a:pt x="9571" y="1369"/>
                  </a:cubicBezTo>
                  <a:cubicBezTo>
                    <a:pt x="10349" y="793"/>
                    <a:pt x="11316" y="505"/>
                    <a:pt x="12278" y="505"/>
                  </a:cubicBezTo>
                  <a:cubicBezTo>
                    <a:pt x="13169" y="505"/>
                    <a:pt x="14056" y="752"/>
                    <a:pt x="14787" y="1245"/>
                  </a:cubicBezTo>
                  <a:cubicBezTo>
                    <a:pt x="15629" y="1800"/>
                    <a:pt x="15793" y="2211"/>
                    <a:pt x="15506" y="3155"/>
                  </a:cubicBezTo>
                  <a:cubicBezTo>
                    <a:pt x="15423" y="3402"/>
                    <a:pt x="15321" y="3628"/>
                    <a:pt x="15506" y="3853"/>
                  </a:cubicBezTo>
                  <a:cubicBezTo>
                    <a:pt x="15916" y="4367"/>
                    <a:pt x="15793" y="4942"/>
                    <a:pt x="15567" y="5476"/>
                  </a:cubicBezTo>
                  <a:cubicBezTo>
                    <a:pt x="15218" y="6318"/>
                    <a:pt x="14643" y="6852"/>
                    <a:pt x="13719" y="6995"/>
                  </a:cubicBezTo>
                  <a:cubicBezTo>
                    <a:pt x="13575" y="7016"/>
                    <a:pt x="13452" y="7016"/>
                    <a:pt x="13349" y="7057"/>
                  </a:cubicBezTo>
                  <a:cubicBezTo>
                    <a:pt x="13267" y="7098"/>
                    <a:pt x="13206" y="7201"/>
                    <a:pt x="13206" y="7262"/>
                  </a:cubicBezTo>
                  <a:cubicBezTo>
                    <a:pt x="13206" y="7345"/>
                    <a:pt x="13267" y="7468"/>
                    <a:pt x="13349" y="7509"/>
                  </a:cubicBezTo>
                  <a:cubicBezTo>
                    <a:pt x="13445" y="7533"/>
                    <a:pt x="13542" y="7543"/>
                    <a:pt x="13638" y="7543"/>
                  </a:cubicBezTo>
                  <a:cubicBezTo>
                    <a:pt x="13706" y="7543"/>
                    <a:pt x="13774" y="7538"/>
                    <a:pt x="13842" y="7529"/>
                  </a:cubicBezTo>
                  <a:cubicBezTo>
                    <a:pt x="14027" y="7529"/>
                    <a:pt x="14232" y="7447"/>
                    <a:pt x="14397" y="7427"/>
                  </a:cubicBezTo>
                  <a:cubicBezTo>
                    <a:pt x="14458" y="8248"/>
                    <a:pt x="14458" y="8987"/>
                    <a:pt x="14499" y="9768"/>
                  </a:cubicBezTo>
                  <a:cubicBezTo>
                    <a:pt x="14664" y="11226"/>
                    <a:pt x="14807" y="12684"/>
                    <a:pt x="14520" y="14121"/>
                  </a:cubicBezTo>
                  <a:cubicBezTo>
                    <a:pt x="14294" y="15436"/>
                    <a:pt x="13781" y="16586"/>
                    <a:pt x="12630" y="17387"/>
                  </a:cubicBezTo>
                  <a:cubicBezTo>
                    <a:pt x="12425" y="17510"/>
                    <a:pt x="12014" y="17592"/>
                    <a:pt x="12261" y="17941"/>
                  </a:cubicBezTo>
                  <a:cubicBezTo>
                    <a:pt x="12325" y="18031"/>
                    <a:pt x="12395" y="18065"/>
                    <a:pt x="12467" y="18065"/>
                  </a:cubicBezTo>
                  <a:cubicBezTo>
                    <a:pt x="12625" y="18065"/>
                    <a:pt x="12791" y="17903"/>
                    <a:pt x="12918" y="17818"/>
                  </a:cubicBezTo>
                  <a:cubicBezTo>
                    <a:pt x="14006" y="17099"/>
                    <a:pt x="14602" y="16031"/>
                    <a:pt x="14931" y="14820"/>
                  </a:cubicBezTo>
                  <a:cubicBezTo>
                    <a:pt x="15382" y="13279"/>
                    <a:pt x="15341" y="11739"/>
                    <a:pt x="15115" y="10179"/>
                  </a:cubicBezTo>
                  <a:cubicBezTo>
                    <a:pt x="14992" y="9316"/>
                    <a:pt x="14869" y="8454"/>
                    <a:pt x="15074" y="7612"/>
                  </a:cubicBezTo>
                  <a:cubicBezTo>
                    <a:pt x="15115" y="7345"/>
                    <a:pt x="15197" y="7057"/>
                    <a:pt x="15341" y="6893"/>
                  </a:cubicBezTo>
                  <a:cubicBezTo>
                    <a:pt x="15855" y="6318"/>
                    <a:pt x="16163" y="5681"/>
                    <a:pt x="16327" y="4942"/>
                  </a:cubicBezTo>
                  <a:cubicBezTo>
                    <a:pt x="16348" y="4757"/>
                    <a:pt x="16471" y="4531"/>
                    <a:pt x="16635" y="4449"/>
                  </a:cubicBezTo>
                  <a:cubicBezTo>
                    <a:pt x="17296" y="4099"/>
                    <a:pt x="17974" y="3768"/>
                    <a:pt x="18759" y="3768"/>
                  </a:cubicBezTo>
                  <a:cubicBezTo>
                    <a:pt x="18803" y="3768"/>
                    <a:pt x="18848" y="3769"/>
                    <a:pt x="18894" y="3771"/>
                  </a:cubicBezTo>
                  <a:cubicBezTo>
                    <a:pt x="19017" y="3771"/>
                    <a:pt x="19202" y="3710"/>
                    <a:pt x="19243" y="3628"/>
                  </a:cubicBezTo>
                  <a:cubicBezTo>
                    <a:pt x="19284" y="3525"/>
                    <a:pt x="19223" y="3340"/>
                    <a:pt x="19140" y="3237"/>
                  </a:cubicBezTo>
                  <a:cubicBezTo>
                    <a:pt x="18730" y="2744"/>
                    <a:pt x="18196" y="2416"/>
                    <a:pt x="17580" y="2313"/>
                  </a:cubicBezTo>
                  <a:cubicBezTo>
                    <a:pt x="17148" y="2231"/>
                    <a:pt x="16656" y="2211"/>
                    <a:pt x="16204" y="2169"/>
                  </a:cubicBezTo>
                  <a:cubicBezTo>
                    <a:pt x="15998" y="1656"/>
                    <a:pt x="15690" y="1225"/>
                    <a:pt x="15218" y="917"/>
                  </a:cubicBezTo>
                  <a:cubicBezTo>
                    <a:pt x="14345" y="324"/>
                    <a:pt x="13298" y="0"/>
                    <a:pt x="12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3"/>
            <p:cNvSpPr/>
            <p:nvPr/>
          </p:nvSpPr>
          <p:spPr>
            <a:xfrm>
              <a:off x="-380075" y="4803300"/>
              <a:ext cx="297275" cy="209175"/>
            </a:xfrm>
            <a:custGeom>
              <a:rect b="b" l="l" r="r" t="t"/>
              <a:pathLst>
                <a:path extrusionOk="0" h="8367" w="11891">
                  <a:moveTo>
                    <a:pt x="8565" y="1"/>
                  </a:moveTo>
                  <a:cubicBezTo>
                    <a:pt x="7837" y="1"/>
                    <a:pt x="7118" y="144"/>
                    <a:pt x="6408" y="354"/>
                  </a:cubicBezTo>
                  <a:cubicBezTo>
                    <a:pt x="4149" y="1053"/>
                    <a:pt x="2177" y="2305"/>
                    <a:pt x="308" y="3722"/>
                  </a:cubicBezTo>
                  <a:lnTo>
                    <a:pt x="185" y="3846"/>
                  </a:lnTo>
                  <a:cubicBezTo>
                    <a:pt x="0" y="4051"/>
                    <a:pt x="42" y="4195"/>
                    <a:pt x="329" y="4338"/>
                  </a:cubicBezTo>
                  <a:cubicBezTo>
                    <a:pt x="534" y="4195"/>
                    <a:pt x="740" y="4051"/>
                    <a:pt x="945" y="3928"/>
                  </a:cubicBezTo>
                  <a:cubicBezTo>
                    <a:pt x="2588" y="2716"/>
                    <a:pt x="4313" y="1669"/>
                    <a:pt x="6264" y="991"/>
                  </a:cubicBezTo>
                  <a:cubicBezTo>
                    <a:pt x="7040" y="715"/>
                    <a:pt x="7831" y="540"/>
                    <a:pt x="8637" y="540"/>
                  </a:cubicBezTo>
                  <a:cubicBezTo>
                    <a:pt x="8790" y="540"/>
                    <a:pt x="8944" y="547"/>
                    <a:pt x="9098" y="560"/>
                  </a:cubicBezTo>
                  <a:cubicBezTo>
                    <a:pt x="10576" y="663"/>
                    <a:pt x="11336" y="1587"/>
                    <a:pt x="11213" y="3024"/>
                  </a:cubicBezTo>
                  <a:cubicBezTo>
                    <a:pt x="11131" y="3784"/>
                    <a:pt x="10843" y="4482"/>
                    <a:pt x="10433" y="5119"/>
                  </a:cubicBezTo>
                  <a:cubicBezTo>
                    <a:pt x="9796" y="6146"/>
                    <a:pt x="8954" y="6967"/>
                    <a:pt x="7968" y="7665"/>
                  </a:cubicBezTo>
                  <a:cubicBezTo>
                    <a:pt x="7845" y="7768"/>
                    <a:pt x="7701" y="7850"/>
                    <a:pt x="7599" y="7973"/>
                  </a:cubicBezTo>
                  <a:cubicBezTo>
                    <a:pt x="7537" y="8035"/>
                    <a:pt x="7517" y="8179"/>
                    <a:pt x="7558" y="8240"/>
                  </a:cubicBezTo>
                  <a:cubicBezTo>
                    <a:pt x="7631" y="8295"/>
                    <a:pt x="7737" y="8367"/>
                    <a:pt x="7832" y="8367"/>
                  </a:cubicBezTo>
                  <a:cubicBezTo>
                    <a:pt x="7844" y="8367"/>
                    <a:pt x="7855" y="8366"/>
                    <a:pt x="7866" y="8364"/>
                  </a:cubicBezTo>
                  <a:cubicBezTo>
                    <a:pt x="7968" y="8364"/>
                    <a:pt x="8071" y="8261"/>
                    <a:pt x="8174" y="8179"/>
                  </a:cubicBezTo>
                  <a:cubicBezTo>
                    <a:pt x="9036" y="7583"/>
                    <a:pt x="9776" y="6905"/>
                    <a:pt x="10412" y="6084"/>
                  </a:cubicBezTo>
                  <a:cubicBezTo>
                    <a:pt x="11090" y="5180"/>
                    <a:pt x="11603" y="4195"/>
                    <a:pt x="11726" y="3065"/>
                  </a:cubicBezTo>
                  <a:cubicBezTo>
                    <a:pt x="11891" y="1689"/>
                    <a:pt x="11193" y="478"/>
                    <a:pt x="9796" y="149"/>
                  </a:cubicBezTo>
                  <a:cubicBezTo>
                    <a:pt x="9383" y="46"/>
                    <a:pt x="8972" y="1"/>
                    <a:pt x="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3"/>
            <p:cNvSpPr/>
            <p:nvPr/>
          </p:nvSpPr>
          <p:spPr>
            <a:xfrm>
              <a:off x="-303575" y="4837300"/>
              <a:ext cx="129400" cy="63025"/>
            </a:xfrm>
            <a:custGeom>
              <a:rect b="b" l="l" r="r" t="t"/>
              <a:pathLst>
                <a:path extrusionOk="0" h="2521" w="5176">
                  <a:moveTo>
                    <a:pt x="4949" y="1"/>
                  </a:moveTo>
                  <a:cubicBezTo>
                    <a:pt x="4808" y="36"/>
                    <a:pt x="4712" y="87"/>
                    <a:pt x="4596" y="87"/>
                  </a:cubicBezTo>
                  <a:cubicBezTo>
                    <a:pt x="4577" y="87"/>
                    <a:pt x="4558" y="86"/>
                    <a:pt x="4539" y="83"/>
                  </a:cubicBezTo>
                  <a:cubicBezTo>
                    <a:pt x="3122" y="453"/>
                    <a:pt x="1828" y="1089"/>
                    <a:pt x="616" y="1828"/>
                  </a:cubicBezTo>
                  <a:cubicBezTo>
                    <a:pt x="390" y="1972"/>
                    <a:pt x="0" y="2034"/>
                    <a:pt x="206" y="2383"/>
                  </a:cubicBezTo>
                  <a:cubicBezTo>
                    <a:pt x="259" y="2484"/>
                    <a:pt x="326" y="2521"/>
                    <a:pt x="400" y="2521"/>
                  </a:cubicBezTo>
                  <a:cubicBezTo>
                    <a:pt x="551" y="2521"/>
                    <a:pt x="731" y="2363"/>
                    <a:pt x="883" y="2280"/>
                  </a:cubicBezTo>
                  <a:cubicBezTo>
                    <a:pt x="2116" y="1561"/>
                    <a:pt x="3389" y="904"/>
                    <a:pt x="4765" y="576"/>
                  </a:cubicBezTo>
                  <a:cubicBezTo>
                    <a:pt x="4847" y="555"/>
                    <a:pt x="4949" y="555"/>
                    <a:pt x="4991" y="494"/>
                  </a:cubicBezTo>
                  <a:cubicBezTo>
                    <a:pt x="5073" y="411"/>
                    <a:pt x="5175" y="268"/>
                    <a:pt x="5175" y="165"/>
                  </a:cubicBezTo>
                  <a:cubicBezTo>
                    <a:pt x="5175" y="124"/>
                    <a:pt x="5032" y="42"/>
                    <a:pt x="4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-104375" y="4661200"/>
              <a:ext cx="50325" cy="49900"/>
            </a:xfrm>
            <a:custGeom>
              <a:rect b="b" l="l" r="r" t="t"/>
              <a:pathLst>
                <a:path extrusionOk="0" h="1996" w="2013">
                  <a:moveTo>
                    <a:pt x="1015" y="534"/>
                  </a:moveTo>
                  <a:cubicBezTo>
                    <a:pt x="1234" y="534"/>
                    <a:pt x="1479" y="751"/>
                    <a:pt x="1479" y="987"/>
                  </a:cubicBezTo>
                  <a:cubicBezTo>
                    <a:pt x="1479" y="1233"/>
                    <a:pt x="1232" y="1438"/>
                    <a:pt x="986" y="1438"/>
                  </a:cubicBezTo>
                  <a:cubicBezTo>
                    <a:pt x="719" y="1438"/>
                    <a:pt x="514" y="1233"/>
                    <a:pt x="534" y="987"/>
                  </a:cubicBezTo>
                  <a:cubicBezTo>
                    <a:pt x="575" y="720"/>
                    <a:pt x="719" y="576"/>
                    <a:pt x="986" y="535"/>
                  </a:cubicBezTo>
                  <a:cubicBezTo>
                    <a:pt x="996" y="534"/>
                    <a:pt x="1005" y="534"/>
                    <a:pt x="1015" y="534"/>
                  </a:cubicBezTo>
                  <a:close/>
                  <a:moveTo>
                    <a:pt x="1022" y="0"/>
                  </a:moveTo>
                  <a:cubicBezTo>
                    <a:pt x="1010" y="0"/>
                    <a:pt x="998" y="0"/>
                    <a:pt x="986" y="1"/>
                  </a:cubicBezTo>
                  <a:cubicBezTo>
                    <a:pt x="411" y="21"/>
                    <a:pt x="0" y="432"/>
                    <a:pt x="0" y="1007"/>
                  </a:cubicBezTo>
                  <a:cubicBezTo>
                    <a:pt x="0" y="1539"/>
                    <a:pt x="435" y="1995"/>
                    <a:pt x="960" y="1995"/>
                  </a:cubicBezTo>
                  <a:cubicBezTo>
                    <a:pt x="982" y="1995"/>
                    <a:pt x="1005" y="1995"/>
                    <a:pt x="1027" y="1993"/>
                  </a:cubicBezTo>
                  <a:cubicBezTo>
                    <a:pt x="1561" y="1993"/>
                    <a:pt x="2013" y="1541"/>
                    <a:pt x="2013" y="1007"/>
                  </a:cubicBezTo>
                  <a:cubicBezTo>
                    <a:pt x="2013" y="445"/>
                    <a:pt x="1561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3"/>
            <p:cNvSpPr/>
            <p:nvPr/>
          </p:nvSpPr>
          <p:spPr>
            <a:xfrm>
              <a:off x="-163925" y="4834400"/>
              <a:ext cx="22100" cy="12675"/>
            </a:xfrm>
            <a:custGeom>
              <a:rect b="b" l="l" r="r" t="t"/>
              <a:pathLst>
                <a:path extrusionOk="0" h="507" w="884">
                  <a:moveTo>
                    <a:pt x="270" y="0"/>
                  </a:moveTo>
                  <a:cubicBezTo>
                    <a:pt x="127" y="0"/>
                    <a:pt x="0" y="67"/>
                    <a:pt x="0" y="260"/>
                  </a:cubicBezTo>
                  <a:cubicBezTo>
                    <a:pt x="0" y="421"/>
                    <a:pt x="113" y="506"/>
                    <a:pt x="251" y="506"/>
                  </a:cubicBezTo>
                  <a:cubicBezTo>
                    <a:pt x="289" y="506"/>
                    <a:pt x="330" y="500"/>
                    <a:pt x="370" y="486"/>
                  </a:cubicBezTo>
                  <a:cubicBezTo>
                    <a:pt x="493" y="466"/>
                    <a:pt x="616" y="363"/>
                    <a:pt x="883" y="240"/>
                  </a:cubicBezTo>
                  <a:cubicBezTo>
                    <a:pt x="616" y="117"/>
                    <a:pt x="513" y="35"/>
                    <a:pt x="390" y="14"/>
                  </a:cubicBezTo>
                  <a:cubicBezTo>
                    <a:pt x="350" y="5"/>
                    <a:pt x="310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43"/>
          <p:cNvGrpSpPr/>
          <p:nvPr/>
        </p:nvGrpSpPr>
        <p:grpSpPr>
          <a:xfrm>
            <a:off x="2379120" y="2918308"/>
            <a:ext cx="389042" cy="502903"/>
            <a:chOff x="441875" y="4592725"/>
            <a:chExt cx="374800" cy="481800"/>
          </a:xfrm>
        </p:grpSpPr>
        <p:sp>
          <p:nvSpPr>
            <p:cNvPr id="2836" name="Google Shape;2836;p43"/>
            <p:cNvSpPr/>
            <p:nvPr/>
          </p:nvSpPr>
          <p:spPr>
            <a:xfrm>
              <a:off x="441875" y="4592725"/>
              <a:ext cx="374800" cy="481800"/>
            </a:xfrm>
            <a:custGeom>
              <a:rect b="b" l="l" r="r" t="t"/>
              <a:pathLst>
                <a:path extrusionOk="0" h="19272" w="14992">
                  <a:moveTo>
                    <a:pt x="8966" y="448"/>
                  </a:moveTo>
                  <a:cubicBezTo>
                    <a:pt x="9105" y="448"/>
                    <a:pt x="9238" y="503"/>
                    <a:pt x="9365" y="584"/>
                  </a:cubicBezTo>
                  <a:cubicBezTo>
                    <a:pt x="9619" y="757"/>
                    <a:pt x="9881" y="844"/>
                    <a:pt x="10152" y="844"/>
                  </a:cubicBezTo>
                  <a:cubicBezTo>
                    <a:pt x="10298" y="844"/>
                    <a:pt x="10446" y="819"/>
                    <a:pt x="10597" y="768"/>
                  </a:cubicBezTo>
                  <a:cubicBezTo>
                    <a:pt x="10662" y="743"/>
                    <a:pt x="10719" y="732"/>
                    <a:pt x="10768" y="732"/>
                  </a:cubicBezTo>
                  <a:cubicBezTo>
                    <a:pt x="10922" y="732"/>
                    <a:pt x="11007" y="844"/>
                    <a:pt x="11069" y="1015"/>
                  </a:cubicBezTo>
                  <a:cubicBezTo>
                    <a:pt x="11069" y="1076"/>
                    <a:pt x="11090" y="1097"/>
                    <a:pt x="11090" y="1159"/>
                  </a:cubicBezTo>
                  <a:cubicBezTo>
                    <a:pt x="11189" y="1615"/>
                    <a:pt x="11461" y="1899"/>
                    <a:pt x="11924" y="1899"/>
                  </a:cubicBezTo>
                  <a:cubicBezTo>
                    <a:pt x="11940" y="1899"/>
                    <a:pt x="11957" y="1899"/>
                    <a:pt x="11973" y="1898"/>
                  </a:cubicBezTo>
                  <a:lnTo>
                    <a:pt x="11973" y="1898"/>
                  </a:lnTo>
                  <a:cubicBezTo>
                    <a:pt x="12240" y="2514"/>
                    <a:pt x="12199" y="2617"/>
                    <a:pt x="11501" y="2925"/>
                  </a:cubicBezTo>
                  <a:cubicBezTo>
                    <a:pt x="10987" y="2350"/>
                    <a:pt x="10371" y="2021"/>
                    <a:pt x="9632" y="1918"/>
                  </a:cubicBezTo>
                  <a:cubicBezTo>
                    <a:pt x="8811" y="1795"/>
                    <a:pt x="8544" y="1426"/>
                    <a:pt x="8626" y="563"/>
                  </a:cubicBezTo>
                  <a:cubicBezTo>
                    <a:pt x="8743" y="482"/>
                    <a:pt x="8856" y="448"/>
                    <a:pt x="8966" y="448"/>
                  </a:cubicBezTo>
                  <a:close/>
                  <a:moveTo>
                    <a:pt x="11953" y="4160"/>
                  </a:moveTo>
                  <a:cubicBezTo>
                    <a:pt x="12020" y="4160"/>
                    <a:pt x="12100" y="4174"/>
                    <a:pt x="12199" y="4198"/>
                  </a:cubicBezTo>
                  <a:cubicBezTo>
                    <a:pt x="12507" y="4260"/>
                    <a:pt x="12815" y="4383"/>
                    <a:pt x="13103" y="4547"/>
                  </a:cubicBezTo>
                  <a:cubicBezTo>
                    <a:pt x="12589" y="4814"/>
                    <a:pt x="12076" y="4711"/>
                    <a:pt x="11501" y="4773"/>
                  </a:cubicBezTo>
                  <a:cubicBezTo>
                    <a:pt x="11659" y="4315"/>
                    <a:pt x="11732" y="4160"/>
                    <a:pt x="11953" y="4160"/>
                  </a:cubicBezTo>
                  <a:close/>
                  <a:moveTo>
                    <a:pt x="12445" y="5225"/>
                  </a:moveTo>
                  <a:lnTo>
                    <a:pt x="12445" y="5225"/>
                  </a:lnTo>
                  <a:cubicBezTo>
                    <a:pt x="12153" y="5495"/>
                    <a:pt x="11984" y="5623"/>
                    <a:pt x="11853" y="5623"/>
                  </a:cubicBezTo>
                  <a:cubicBezTo>
                    <a:pt x="11746" y="5623"/>
                    <a:pt x="11664" y="5536"/>
                    <a:pt x="11562" y="5368"/>
                  </a:cubicBezTo>
                  <a:cubicBezTo>
                    <a:pt x="11829" y="5307"/>
                    <a:pt x="12117" y="5286"/>
                    <a:pt x="12445" y="5225"/>
                  </a:cubicBezTo>
                  <a:close/>
                  <a:moveTo>
                    <a:pt x="11152" y="5882"/>
                  </a:moveTo>
                  <a:cubicBezTo>
                    <a:pt x="11316" y="6313"/>
                    <a:pt x="11501" y="6703"/>
                    <a:pt x="11603" y="7073"/>
                  </a:cubicBezTo>
                  <a:cubicBezTo>
                    <a:pt x="11706" y="7443"/>
                    <a:pt x="11603" y="7648"/>
                    <a:pt x="11295" y="7689"/>
                  </a:cubicBezTo>
                  <a:cubicBezTo>
                    <a:pt x="11231" y="7704"/>
                    <a:pt x="11169" y="7712"/>
                    <a:pt x="11111" y="7712"/>
                  </a:cubicBezTo>
                  <a:cubicBezTo>
                    <a:pt x="10848" y="7712"/>
                    <a:pt x="10647" y="7563"/>
                    <a:pt x="10597" y="7278"/>
                  </a:cubicBezTo>
                  <a:cubicBezTo>
                    <a:pt x="10536" y="6765"/>
                    <a:pt x="10679" y="6313"/>
                    <a:pt x="11152" y="5882"/>
                  </a:cubicBezTo>
                  <a:close/>
                  <a:moveTo>
                    <a:pt x="8928" y="2389"/>
                  </a:moveTo>
                  <a:cubicBezTo>
                    <a:pt x="9272" y="2389"/>
                    <a:pt x="9632" y="2446"/>
                    <a:pt x="10002" y="2555"/>
                  </a:cubicBezTo>
                  <a:cubicBezTo>
                    <a:pt x="10618" y="2740"/>
                    <a:pt x="11111" y="3110"/>
                    <a:pt x="11378" y="3767"/>
                  </a:cubicBezTo>
                  <a:cubicBezTo>
                    <a:pt x="11111" y="4177"/>
                    <a:pt x="10905" y="4609"/>
                    <a:pt x="10967" y="5122"/>
                  </a:cubicBezTo>
                  <a:cubicBezTo>
                    <a:pt x="10967" y="5266"/>
                    <a:pt x="10803" y="5430"/>
                    <a:pt x="10679" y="5574"/>
                  </a:cubicBezTo>
                  <a:cubicBezTo>
                    <a:pt x="10248" y="6046"/>
                    <a:pt x="10063" y="6601"/>
                    <a:pt x="10084" y="7217"/>
                  </a:cubicBezTo>
                  <a:cubicBezTo>
                    <a:pt x="10084" y="7669"/>
                    <a:pt x="10310" y="7997"/>
                    <a:pt x="10761" y="8202"/>
                  </a:cubicBezTo>
                  <a:cubicBezTo>
                    <a:pt x="10926" y="8285"/>
                    <a:pt x="11090" y="8387"/>
                    <a:pt x="11193" y="8511"/>
                  </a:cubicBezTo>
                  <a:cubicBezTo>
                    <a:pt x="12322" y="10133"/>
                    <a:pt x="13328" y="11796"/>
                    <a:pt x="13965" y="13706"/>
                  </a:cubicBezTo>
                  <a:cubicBezTo>
                    <a:pt x="14211" y="14466"/>
                    <a:pt x="14376" y="15246"/>
                    <a:pt x="14355" y="16068"/>
                  </a:cubicBezTo>
                  <a:cubicBezTo>
                    <a:pt x="14355" y="16191"/>
                    <a:pt x="14294" y="16314"/>
                    <a:pt x="14273" y="16458"/>
                  </a:cubicBezTo>
                  <a:cubicBezTo>
                    <a:pt x="13945" y="16294"/>
                    <a:pt x="13842" y="16006"/>
                    <a:pt x="13657" y="15760"/>
                  </a:cubicBezTo>
                  <a:cubicBezTo>
                    <a:pt x="13575" y="15657"/>
                    <a:pt x="13431" y="15595"/>
                    <a:pt x="13328" y="15534"/>
                  </a:cubicBezTo>
                  <a:cubicBezTo>
                    <a:pt x="13246" y="15637"/>
                    <a:pt x="13144" y="15739"/>
                    <a:pt x="13123" y="15862"/>
                  </a:cubicBezTo>
                  <a:cubicBezTo>
                    <a:pt x="13041" y="16273"/>
                    <a:pt x="13020" y="16704"/>
                    <a:pt x="12610" y="17012"/>
                  </a:cubicBezTo>
                  <a:cubicBezTo>
                    <a:pt x="12486" y="16663"/>
                    <a:pt x="12384" y="16294"/>
                    <a:pt x="12220" y="15965"/>
                  </a:cubicBezTo>
                  <a:cubicBezTo>
                    <a:pt x="12144" y="15759"/>
                    <a:pt x="12051" y="15656"/>
                    <a:pt x="11943" y="15656"/>
                  </a:cubicBezTo>
                  <a:cubicBezTo>
                    <a:pt x="11848" y="15656"/>
                    <a:pt x="11740" y="15739"/>
                    <a:pt x="11624" y="15903"/>
                  </a:cubicBezTo>
                  <a:cubicBezTo>
                    <a:pt x="11213" y="16581"/>
                    <a:pt x="10577" y="16807"/>
                    <a:pt x="9817" y="16910"/>
                  </a:cubicBezTo>
                  <a:cubicBezTo>
                    <a:pt x="9776" y="16273"/>
                    <a:pt x="9981" y="15678"/>
                    <a:pt x="9591" y="15082"/>
                  </a:cubicBezTo>
                  <a:cubicBezTo>
                    <a:pt x="8981" y="15436"/>
                    <a:pt x="8541" y="16092"/>
                    <a:pt x="7782" y="16092"/>
                  </a:cubicBezTo>
                  <a:cubicBezTo>
                    <a:pt x="7749" y="16092"/>
                    <a:pt x="7715" y="16091"/>
                    <a:pt x="7681" y="16088"/>
                  </a:cubicBezTo>
                  <a:cubicBezTo>
                    <a:pt x="7681" y="15698"/>
                    <a:pt x="7681" y="15328"/>
                    <a:pt x="7619" y="14938"/>
                  </a:cubicBezTo>
                  <a:cubicBezTo>
                    <a:pt x="7572" y="14641"/>
                    <a:pt x="7503" y="14502"/>
                    <a:pt x="7370" y="14502"/>
                  </a:cubicBezTo>
                  <a:cubicBezTo>
                    <a:pt x="7274" y="14502"/>
                    <a:pt x="7143" y="14574"/>
                    <a:pt x="6962" y="14712"/>
                  </a:cubicBezTo>
                  <a:cubicBezTo>
                    <a:pt x="6654" y="14938"/>
                    <a:pt x="6305" y="15123"/>
                    <a:pt x="5853" y="15370"/>
                  </a:cubicBezTo>
                  <a:cubicBezTo>
                    <a:pt x="5935" y="14938"/>
                    <a:pt x="5977" y="14671"/>
                    <a:pt x="5997" y="14404"/>
                  </a:cubicBezTo>
                  <a:cubicBezTo>
                    <a:pt x="6038" y="14199"/>
                    <a:pt x="6079" y="13994"/>
                    <a:pt x="6059" y="13788"/>
                  </a:cubicBezTo>
                  <a:cubicBezTo>
                    <a:pt x="6045" y="13599"/>
                    <a:pt x="5952" y="13490"/>
                    <a:pt x="5819" y="13490"/>
                  </a:cubicBezTo>
                  <a:cubicBezTo>
                    <a:pt x="5750" y="13490"/>
                    <a:pt x="5671" y="13520"/>
                    <a:pt x="5586" y="13583"/>
                  </a:cubicBezTo>
                  <a:cubicBezTo>
                    <a:pt x="5443" y="13686"/>
                    <a:pt x="5319" y="13809"/>
                    <a:pt x="5155" y="13911"/>
                  </a:cubicBezTo>
                  <a:cubicBezTo>
                    <a:pt x="4970" y="14035"/>
                    <a:pt x="4744" y="14096"/>
                    <a:pt x="4498" y="14220"/>
                  </a:cubicBezTo>
                  <a:cubicBezTo>
                    <a:pt x="4601" y="13624"/>
                    <a:pt x="4703" y="13131"/>
                    <a:pt x="4806" y="12556"/>
                  </a:cubicBezTo>
                  <a:cubicBezTo>
                    <a:pt x="4761" y="12550"/>
                    <a:pt x="4717" y="12547"/>
                    <a:pt x="4673" y="12547"/>
                  </a:cubicBezTo>
                  <a:cubicBezTo>
                    <a:pt x="4247" y="12547"/>
                    <a:pt x="3875" y="12806"/>
                    <a:pt x="3485" y="12806"/>
                  </a:cubicBezTo>
                  <a:cubicBezTo>
                    <a:pt x="3366" y="12806"/>
                    <a:pt x="3246" y="12782"/>
                    <a:pt x="3122" y="12720"/>
                  </a:cubicBezTo>
                  <a:cubicBezTo>
                    <a:pt x="3882" y="11632"/>
                    <a:pt x="3985" y="10318"/>
                    <a:pt x="4354" y="9086"/>
                  </a:cubicBezTo>
                  <a:cubicBezTo>
                    <a:pt x="4744" y="7833"/>
                    <a:pt x="5114" y="6560"/>
                    <a:pt x="5586" y="5368"/>
                  </a:cubicBezTo>
                  <a:cubicBezTo>
                    <a:pt x="5853" y="4670"/>
                    <a:pt x="6285" y="3993"/>
                    <a:pt x="6777" y="3438"/>
                  </a:cubicBezTo>
                  <a:cubicBezTo>
                    <a:pt x="7371" y="2715"/>
                    <a:pt x="8107" y="2389"/>
                    <a:pt x="8928" y="2389"/>
                  </a:cubicBezTo>
                  <a:close/>
                  <a:moveTo>
                    <a:pt x="8933" y="1"/>
                  </a:moveTo>
                  <a:cubicBezTo>
                    <a:pt x="8727" y="1"/>
                    <a:pt x="8527" y="57"/>
                    <a:pt x="8338" y="193"/>
                  </a:cubicBezTo>
                  <a:cubicBezTo>
                    <a:pt x="7989" y="481"/>
                    <a:pt x="8071" y="892"/>
                    <a:pt x="8174" y="1282"/>
                  </a:cubicBezTo>
                  <a:cubicBezTo>
                    <a:pt x="8236" y="1508"/>
                    <a:pt x="8318" y="1713"/>
                    <a:pt x="8420" y="1939"/>
                  </a:cubicBezTo>
                  <a:cubicBezTo>
                    <a:pt x="6880" y="2288"/>
                    <a:pt x="5977" y="3356"/>
                    <a:pt x="5340" y="4670"/>
                  </a:cubicBezTo>
                  <a:cubicBezTo>
                    <a:pt x="5011" y="5368"/>
                    <a:pt x="4703" y="6087"/>
                    <a:pt x="4477" y="6827"/>
                  </a:cubicBezTo>
                  <a:cubicBezTo>
                    <a:pt x="4005" y="8285"/>
                    <a:pt x="3615" y="9784"/>
                    <a:pt x="3245" y="11262"/>
                  </a:cubicBezTo>
                  <a:cubicBezTo>
                    <a:pt x="3060" y="11940"/>
                    <a:pt x="2691" y="12495"/>
                    <a:pt x="2136" y="12905"/>
                  </a:cubicBezTo>
                  <a:cubicBezTo>
                    <a:pt x="1561" y="13316"/>
                    <a:pt x="986" y="13706"/>
                    <a:pt x="411" y="14096"/>
                  </a:cubicBezTo>
                  <a:cubicBezTo>
                    <a:pt x="288" y="14158"/>
                    <a:pt x="124" y="14220"/>
                    <a:pt x="62" y="14322"/>
                  </a:cubicBezTo>
                  <a:cubicBezTo>
                    <a:pt x="1" y="14363"/>
                    <a:pt x="1" y="14528"/>
                    <a:pt x="21" y="14630"/>
                  </a:cubicBezTo>
                  <a:cubicBezTo>
                    <a:pt x="55" y="14698"/>
                    <a:pt x="160" y="14738"/>
                    <a:pt x="241" y="14738"/>
                  </a:cubicBezTo>
                  <a:cubicBezTo>
                    <a:pt x="258" y="14738"/>
                    <a:pt x="274" y="14736"/>
                    <a:pt x="288" y="14733"/>
                  </a:cubicBezTo>
                  <a:cubicBezTo>
                    <a:pt x="411" y="14733"/>
                    <a:pt x="514" y="14651"/>
                    <a:pt x="617" y="14569"/>
                  </a:cubicBezTo>
                  <a:cubicBezTo>
                    <a:pt x="1151" y="14220"/>
                    <a:pt x="1664" y="13850"/>
                    <a:pt x="2218" y="13521"/>
                  </a:cubicBezTo>
                  <a:cubicBezTo>
                    <a:pt x="2362" y="13419"/>
                    <a:pt x="2547" y="13316"/>
                    <a:pt x="2691" y="13316"/>
                  </a:cubicBezTo>
                  <a:cubicBezTo>
                    <a:pt x="2777" y="13312"/>
                    <a:pt x="2863" y="13310"/>
                    <a:pt x="2949" y="13310"/>
                  </a:cubicBezTo>
                  <a:cubicBezTo>
                    <a:pt x="3330" y="13310"/>
                    <a:pt x="3702" y="13344"/>
                    <a:pt x="4087" y="13378"/>
                  </a:cubicBezTo>
                  <a:cubicBezTo>
                    <a:pt x="4067" y="13727"/>
                    <a:pt x="3882" y="14014"/>
                    <a:pt x="3512" y="14158"/>
                  </a:cubicBezTo>
                  <a:cubicBezTo>
                    <a:pt x="3430" y="14199"/>
                    <a:pt x="3327" y="14343"/>
                    <a:pt x="3368" y="14404"/>
                  </a:cubicBezTo>
                  <a:cubicBezTo>
                    <a:pt x="3410" y="14466"/>
                    <a:pt x="3512" y="14610"/>
                    <a:pt x="3594" y="14630"/>
                  </a:cubicBezTo>
                  <a:cubicBezTo>
                    <a:pt x="3843" y="14666"/>
                    <a:pt x="4075" y="14716"/>
                    <a:pt x="4320" y="14716"/>
                  </a:cubicBezTo>
                  <a:cubicBezTo>
                    <a:pt x="4358" y="14716"/>
                    <a:pt x="4397" y="14715"/>
                    <a:pt x="4436" y="14712"/>
                  </a:cubicBezTo>
                  <a:cubicBezTo>
                    <a:pt x="4744" y="14651"/>
                    <a:pt x="5052" y="14548"/>
                    <a:pt x="5381" y="14445"/>
                  </a:cubicBezTo>
                  <a:lnTo>
                    <a:pt x="5381" y="14445"/>
                  </a:lnTo>
                  <a:cubicBezTo>
                    <a:pt x="5443" y="14753"/>
                    <a:pt x="5299" y="14979"/>
                    <a:pt x="5155" y="15246"/>
                  </a:cubicBezTo>
                  <a:cubicBezTo>
                    <a:pt x="4970" y="15534"/>
                    <a:pt x="5094" y="15760"/>
                    <a:pt x="5422" y="15801"/>
                  </a:cubicBezTo>
                  <a:cubicBezTo>
                    <a:pt x="5477" y="15819"/>
                    <a:pt x="5541" y="15829"/>
                    <a:pt x="5606" y="15829"/>
                  </a:cubicBezTo>
                  <a:cubicBezTo>
                    <a:pt x="5685" y="15829"/>
                    <a:pt x="5765" y="15814"/>
                    <a:pt x="5833" y="15780"/>
                  </a:cubicBezTo>
                  <a:cubicBezTo>
                    <a:pt x="6244" y="15657"/>
                    <a:pt x="6634" y="15534"/>
                    <a:pt x="7147" y="15349"/>
                  </a:cubicBezTo>
                  <a:lnTo>
                    <a:pt x="7147" y="15349"/>
                  </a:lnTo>
                  <a:cubicBezTo>
                    <a:pt x="7044" y="15780"/>
                    <a:pt x="6962" y="16150"/>
                    <a:pt x="6880" y="16561"/>
                  </a:cubicBezTo>
                  <a:cubicBezTo>
                    <a:pt x="7109" y="16667"/>
                    <a:pt x="7326" y="16712"/>
                    <a:pt x="7536" y="16712"/>
                  </a:cubicBezTo>
                  <a:cubicBezTo>
                    <a:pt x="8136" y="16712"/>
                    <a:pt x="8680" y="16351"/>
                    <a:pt x="9303" y="16047"/>
                  </a:cubicBezTo>
                  <a:lnTo>
                    <a:pt x="9303" y="16047"/>
                  </a:lnTo>
                  <a:cubicBezTo>
                    <a:pt x="9221" y="16561"/>
                    <a:pt x="9139" y="16992"/>
                    <a:pt x="9057" y="17444"/>
                  </a:cubicBezTo>
                  <a:cubicBezTo>
                    <a:pt x="9196" y="17457"/>
                    <a:pt x="9332" y="17463"/>
                    <a:pt x="9465" y="17463"/>
                  </a:cubicBezTo>
                  <a:cubicBezTo>
                    <a:pt x="10388" y="17463"/>
                    <a:pt x="11157" y="17153"/>
                    <a:pt x="11911" y="16561"/>
                  </a:cubicBezTo>
                  <a:cubicBezTo>
                    <a:pt x="11973" y="16889"/>
                    <a:pt x="12014" y="17136"/>
                    <a:pt x="12014" y="17403"/>
                  </a:cubicBezTo>
                  <a:cubicBezTo>
                    <a:pt x="12014" y="17683"/>
                    <a:pt x="12071" y="17820"/>
                    <a:pt x="12232" y="17820"/>
                  </a:cubicBezTo>
                  <a:cubicBezTo>
                    <a:pt x="12306" y="17820"/>
                    <a:pt x="12404" y="17790"/>
                    <a:pt x="12528" y="17731"/>
                  </a:cubicBezTo>
                  <a:cubicBezTo>
                    <a:pt x="12918" y="17567"/>
                    <a:pt x="13164" y="17300"/>
                    <a:pt x="13370" y="16951"/>
                  </a:cubicBezTo>
                  <a:cubicBezTo>
                    <a:pt x="13431" y="16828"/>
                    <a:pt x="13513" y="16745"/>
                    <a:pt x="13657" y="16540"/>
                  </a:cubicBezTo>
                  <a:cubicBezTo>
                    <a:pt x="13678" y="16787"/>
                    <a:pt x="13719" y="16910"/>
                    <a:pt x="13678" y="17012"/>
                  </a:cubicBezTo>
                  <a:cubicBezTo>
                    <a:pt x="13534" y="17567"/>
                    <a:pt x="13349" y="18142"/>
                    <a:pt x="13164" y="18696"/>
                  </a:cubicBezTo>
                  <a:cubicBezTo>
                    <a:pt x="13082" y="18963"/>
                    <a:pt x="13020" y="19148"/>
                    <a:pt x="13411" y="19271"/>
                  </a:cubicBezTo>
                  <a:cubicBezTo>
                    <a:pt x="13534" y="19128"/>
                    <a:pt x="13678" y="18963"/>
                    <a:pt x="13821" y="18779"/>
                  </a:cubicBezTo>
                  <a:cubicBezTo>
                    <a:pt x="13965" y="18368"/>
                    <a:pt x="14068" y="17957"/>
                    <a:pt x="14191" y="17546"/>
                  </a:cubicBezTo>
                  <a:cubicBezTo>
                    <a:pt x="14232" y="17403"/>
                    <a:pt x="14294" y="17136"/>
                    <a:pt x="14376" y="17136"/>
                  </a:cubicBezTo>
                  <a:cubicBezTo>
                    <a:pt x="14971" y="17074"/>
                    <a:pt x="14848" y="16581"/>
                    <a:pt x="14889" y="16253"/>
                  </a:cubicBezTo>
                  <a:cubicBezTo>
                    <a:pt x="14992" y="15452"/>
                    <a:pt x="14848" y="14651"/>
                    <a:pt x="14602" y="13870"/>
                  </a:cubicBezTo>
                  <a:cubicBezTo>
                    <a:pt x="14047" y="12043"/>
                    <a:pt x="13103" y="10400"/>
                    <a:pt x="12035" y="8798"/>
                  </a:cubicBezTo>
                  <a:cubicBezTo>
                    <a:pt x="11911" y="8613"/>
                    <a:pt x="11809" y="8449"/>
                    <a:pt x="11686" y="8244"/>
                  </a:cubicBezTo>
                  <a:cubicBezTo>
                    <a:pt x="12548" y="7669"/>
                    <a:pt x="12117" y="6950"/>
                    <a:pt x="11973" y="6334"/>
                  </a:cubicBezTo>
                  <a:cubicBezTo>
                    <a:pt x="12404" y="6046"/>
                    <a:pt x="12836" y="5800"/>
                    <a:pt x="13205" y="5492"/>
                  </a:cubicBezTo>
                  <a:cubicBezTo>
                    <a:pt x="13411" y="5307"/>
                    <a:pt x="13575" y="5184"/>
                    <a:pt x="13842" y="5184"/>
                  </a:cubicBezTo>
                  <a:cubicBezTo>
                    <a:pt x="13965" y="5184"/>
                    <a:pt x="14150" y="5102"/>
                    <a:pt x="14170" y="4999"/>
                  </a:cubicBezTo>
                  <a:cubicBezTo>
                    <a:pt x="14191" y="4917"/>
                    <a:pt x="14109" y="4752"/>
                    <a:pt x="14047" y="4650"/>
                  </a:cubicBezTo>
                  <a:cubicBezTo>
                    <a:pt x="13719" y="4260"/>
                    <a:pt x="13267" y="3972"/>
                    <a:pt x="12753" y="3849"/>
                  </a:cubicBezTo>
                  <a:cubicBezTo>
                    <a:pt x="12486" y="3767"/>
                    <a:pt x="12199" y="3726"/>
                    <a:pt x="11809" y="3643"/>
                  </a:cubicBezTo>
                  <a:cubicBezTo>
                    <a:pt x="12281" y="3253"/>
                    <a:pt x="12795" y="3007"/>
                    <a:pt x="12733" y="2350"/>
                  </a:cubicBezTo>
                  <a:cubicBezTo>
                    <a:pt x="12692" y="1795"/>
                    <a:pt x="12425" y="1508"/>
                    <a:pt x="11727" y="1302"/>
                  </a:cubicBezTo>
                  <a:lnTo>
                    <a:pt x="11665" y="1159"/>
                  </a:lnTo>
                  <a:cubicBezTo>
                    <a:pt x="11465" y="512"/>
                    <a:pt x="11345" y="327"/>
                    <a:pt x="10917" y="327"/>
                  </a:cubicBezTo>
                  <a:cubicBezTo>
                    <a:pt x="10774" y="327"/>
                    <a:pt x="10597" y="347"/>
                    <a:pt x="10371" y="378"/>
                  </a:cubicBezTo>
                  <a:cubicBezTo>
                    <a:pt x="10346" y="382"/>
                    <a:pt x="10319" y="384"/>
                    <a:pt x="10291" y="384"/>
                  </a:cubicBezTo>
                  <a:cubicBezTo>
                    <a:pt x="10162" y="384"/>
                    <a:pt x="10010" y="347"/>
                    <a:pt x="9858" y="296"/>
                  </a:cubicBezTo>
                  <a:cubicBezTo>
                    <a:pt x="9735" y="255"/>
                    <a:pt x="9632" y="173"/>
                    <a:pt x="9529" y="132"/>
                  </a:cubicBezTo>
                  <a:cubicBezTo>
                    <a:pt x="9329" y="52"/>
                    <a:pt x="9128" y="1"/>
                    <a:pt x="8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3"/>
            <p:cNvSpPr/>
            <p:nvPr/>
          </p:nvSpPr>
          <p:spPr>
            <a:xfrm>
              <a:off x="567750" y="4724875"/>
              <a:ext cx="42550" cy="94525"/>
            </a:xfrm>
            <a:custGeom>
              <a:rect b="b" l="l" r="r" t="t"/>
              <a:pathLst>
                <a:path extrusionOk="0" h="3781" w="1702">
                  <a:moveTo>
                    <a:pt x="1469" y="0"/>
                  </a:moveTo>
                  <a:cubicBezTo>
                    <a:pt x="1396" y="0"/>
                    <a:pt x="1304" y="28"/>
                    <a:pt x="1250" y="82"/>
                  </a:cubicBezTo>
                  <a:cubicBezTo>
                    <a:pt x="1147" y="185"/>
                    <a:pt x="1106" y="329"/>
                    <a:pt x="1044" y="452"/>
                  </a:cubicBezTo>
                  <a:cubicBezTo>
                    <a:pt x="818" y="1068"/>
                    <a:pt x="592" y="1725"/>
                    <a:pt x="367" y="2362"/>
                  </a:cubicBezTo>
                  <a:cubicBezTo>
                    <a:pt x="223" y="2691"/>
                    <a:pt x="120" y="3060"/>
                    <a:pt x="59" y="3409"/>
                  </a:cubicBezTo>
                  <a:cubicBezTo>
                    <a:pt x="0" y="3622"/>
                    <a:pt x="107" y="3781"/>
                    <a:pt x="360" y="3781"/>
                  </a:cubicBezTo>
                  <a:cubicBezTo>
                    <a:pt x="376" y="3781"/>
                    <a:pt x="391" y="3780"/>
                    <a:pt x="408" y="3779"/>
                  </a:cubicBezTo>
                  <a:cubicBezTo>
                    <a:pt x="469" y="3676"/>
                    <a:pt x="572" y="3512"/>
                    <a:pt x="613" y="3409"/>
                  </a:cubicBezTo>
                  <a:cubicBezTo>
                    <a:pt x="942" y="2444"/>
                    <a:pt x="1291" y="1479"/>
                    <a:pt x="1619" y="514"/>
                  </a:cubicBezTo>
                  <a:cubicBezTo>
                    <a:pt x="1640" y="432"/>
                    <a:pt x="1701" y="391"/>
                    <a:pt x="1701" y="329"/>
                  </a:cubicBezTo>
                  <a:cubicBezTo>
                    <a:pt x="1660" y="206"/>
                    <a:pt x="1640" y="82"/>
                    <a:pt x="1558" y="21"/>
                  </a:cubicBezTo>
                  <a:cubicBezTo>
                    <a:pt x="1537" y="7"/>
                    <a:pt x="1505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3"/>
            <p:cNvSpPr/>
            <p:nvPr/>
          </p:nvSpPr>
          <p:spPr>
            <a:xfrm>
              <a:off x="674450" y="4676075"/>
              <a:ext cx="32375" cy="32400"/>
            </a:xfrm>
            <a:custGeom>
              <a:rect b="b" l="l" r="r" t="t"/>
              <a:pathLst>
                <a:path extrusionOk="0" h="1296" w="1295">
                  <a:moveTo>
                    <a:pt x="622" y="0"/>
                  </a:moveTo>
                  <a:cubicBezTo>
                    <a:pt x="309" y="0"/>
                    <a:pt x="41" y="261"/>
                    <a:pt x="21" y="618"/>
                  </a:cubicBezTo>
                  <a:cubicBezTo>
                    <a:pt x="0" y="1008"/>
                    <a:pt x="267" y="1295"/>
                    <a:pt x="637" y="1295"/>
                  </a:cubicBezTo>
                  <a:cubicBezTo>
                    <a:pt x="966" y="1295"/>
                    <a:pt x="1253" y="1028"/>
                    <a:pt x="1274" y="700"/>
                  </a:cubicBezTo>
                  <a:cubicBezTo>
                    <a:pt x="1294" y="330"/>
                    <a:pt x="1027" y="1"/>
                    <a:pt x="658" y="1"/>
                  </a:cubicBezTo>
                  <a:cubicBezTo>
                    <a:pt x="646" y="1"/>
                    <a:pt x="634" y="0"/>
                    <a:pt x="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606675" y="4697150"/>
              <a:ext cx="17450" cy="17075"/>
            </a:xfrm>
            <a:custGeom>
              <a:rect b="b" l="l" r="r" t="t"/>
              <a:pathLst>
                <a:path extrusionOk="0" h="683" w="698">
                  <a:moveTo>
                    <a:pt x="452" y="0"/>
                  </a:moveTo>
                  <a:lnTo>
                    <a:pt x="1" y="432"/>
                  </a:lnTo>
                  <a:cubicBezTo>
                    <a:pt x="144" y="575"/>
                    <a:pt x="206" y="678"/>
                    <a:pt x="309" y="678"/>
                  </a:cubicBezTo>
                  <a:cubicBezTo>
                    <a:pt x="324" y="681"/>
                    <a:pt x="339" y="683"/>
                    <a:pt x="354" y="683"/>
                  </a:cubicBezTo>
                  <a:cubicBezTo>
                    <a:pt x="525" y="683"/>
                    <a:pt x="697" y="477"/>
                    <a:pt x="678" y="288"/>
                  </a:cubicBezTo>
                  <a:cubicBezTo>
                    <a:pt x="658" y="185"/>
                    <a:pt x="514" y="103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Bird Infographics</a:t>
            </a:r>
            <a:endParaRPr/>
          </a:p>
        </p:txBody>
      </p:sp>
      <p:graphicFrame>
        <p:nvGraphicFramePr>
          <p:cNvPr id="221" name="Google Shape;221;p17"/>
          <p:cNvGraphicFramePr/>
          <p:nvPr/>
        </p:nvGraphicFramePr>
        <p:xfrm>
          <a:off x="457200" y="13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{D74FD700-B18E-411B-9702-1609F9BAE2D5}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6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Mercury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Mars</a:t>
                      </a:r>
                      <a:endParaRPr sz="2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Jupiter</a:t>
                      </a:r>
                      <a:endParaRPr sz="2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Venus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very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2" name="Google Shape;222;p17"/>
          <p:cNvGrpSpPr/>
          <p:nvPr/>
        </p:nvGrpSpPr>
        <p:grpSpPr>
          <a:xfrm>
            <a:off x="1050750" y="3319678"/>
            <a:ext cx="885574" cy="1018026"/>
            <a:chOff x="1759250" y="914750"/>
            <a:chExt cx="1622525" cy="1865200"/>
          </a:xfrm>
        </p:grpSpPr>
        <p:sp>
          <p:nvSpPr>
            <p:cNvPr id="223" name="Google Shape;223;p17"/>
            <p:cNvSpPr/>
            <p:nvPr/>
          </p:nvSpPr>
          <p:spPr>
            <a:xfrm>
              <a:off x="2316825" y="2367675"/>
              <a:ext cx="55900" cy="204925"/>
            </a:xfrm>
            <a:custGeom>
              <a:rect b="b" l="l" r="r" t="t"/>
              <a:pathLst>
                <a:path extrusionOk="0" h="8197" w="2236">
                  <a:moveTo>
                    <a:pt x="1927" y="0"/>
                  </a:moveTo>
                  <a:cubicBezTo>
                    <a:pt x="1843" y="0"/>
                    <a:pt x="1753" y="44"/>
                    <a:pt x="1702" y="146"/>
                  </a:cubicBezTo>
                  <a:cubicBezTo>
                    <a:pt x="1702" y="146"/>
                    <a:pt x="1668" y="246"/>
                    <a:pt x="1602" y="479"/>
                  </a:cubicBezTo>
                  <a:cubicBezTo>
                    <a:pt x="1568" y="679"/>
                    <a:pt x="1435" y="980"/>
                    <a:pt x="1335" y="1347"/>
                  </a:cubicBezTo>
                  <a:cubicBezTo>
                    <a:pt x="1135" y="2047"/>
                    <a:pt x="901" y="3014"/>
                    <a:pt x="668" y="4015"/>
                  </a:cubicBezTo>
                  <a:cubicBezTo>
                    <a:pt x="468" y="4983"/>
                    <a:pt x="301" y="5983"/>
                    <a:pt x="167" y="6717"/>
                  </a:cubicBezTo>
                  <a:cubicBezTo>
                    <a:pt x="101" y="7084"/>
                    <a:pt x="101" y="7418"/>
                    <a:pt x="67" y="7651"/>
                  </a:cubicBezTo>
                  <a:cubicBezTo>
                    <a:pt x="1" y="7851"/>
                    <a:pt x="1" y="7985"/>
                    <a:pt x="1" y="7985"/>
                  </a:cubicBezTo>
                  <a:cubicBezTo>
                    <a:pt x="1" y="8051"/>
                    <a:pt x="101" y="8151"/>
                    <a:pt x="167" y="8185"/>
                  </a:cubicBezTo>
                  <a:cubicBezTo>
                    <a:pt x="199" y="8193"/>
                    <a:pt x="230" y="8197"/>
                    <a:pt x="260" y="8197"/>
                  </a:cubicBezTo>
                  <a:cubicBezTo>
                    <a:pt x="358" y="8197"/>
                    <a:pt x="442" y="8153"/>
                    <a:pt x="468" y="8051"/>
                  </a:cubicBezTo>
                  <a:cubicBezTo>
                    <a:pt x="468" y="8051"/>
                    <a:pt x="501" y="7918"/>
                    <a:pt x="601" y="7718"/>
                  </a:cubicBezTo>
                  <a:cubicBezTo>
                    <a:pt x="634" y="7518"/>
                    <a:pt x="768" y="7217"/>
                    <a:pt x="834" y="6851"/>
                  </a:cubicBezTo>
                  <a:cubicBezTo>
                    <a:pt x="1068" y="6150"/>
                    <a:pt x="1301" y="5183"/>
                    <a:pt x="1502" y="4182"/>
                  </a:cubicBezTo>
                  <a:cubicBezTo>
                    <a:pt x="1735" y="3215"/>
                    <a:pt x="1902" y="2214"/>
                    <a:pt x="2002" y="1480"/>
                  </a:cubicBezTo>
                  <a:cubicBezTo>
                    <a:pt x="2102" y="1080"/>
                    <a:pt x="2102" y="746"/>
                    <a:pt x="2135" y="546"/>
                  </a:cubicBezTo>
                  <a:cubicBezTo>
                    <a:pt x="2169" y="346"/>
                    <a:pt x="2169" y="212"/>
                    <a:pt x="2169" y="212"/>
                  </a:cubicBezTo>
                  <a:cubicBezTo>
                    <a:pt x="2235" y="146"/>
                    <a:pt x="2135" y="12"/>
                    <a:pt x="2002" y="12"/>
                  </a:cubicBezTo>
                  <a:cubicBezTo>
                    <a:pt x="1978" y="4"/>
                    <a:pt x="1953" y="0"/>
                    <a:pt x="1927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321000" y="2562275"/>
              <a:ext cx="30875" cy="68875"/>
            </a:xfrm>
            <a:custGeom>
              <a:rect b="b" l="l" r="r" t="t"/>
              <a:pathLst>
                <a:path extrusionOk="0" h="2755" w="1235">
                  <a:moveTo>
                    <a:pt x="267" y="1"/>
                  </a:moveTo>
                  <a:cubicBezTo>
                    <a:pt x="234" y="1"/>
                    <a:pt x="167" y="1"/>
                    <a:pt x="134" y="67"/>
                  </a:cubicBezTo>
                  <a:cubicBezTo>
                    <a:pt x="0" y="134"/>
                    <a:pt x="0" y="301"/>
                    <a:pt x="100" y="401"/>
                  </a:cubicBezTo>
                  <a:cubicBezTo>
                    <a:pt x="100" y="401"/>
                    <a:pt x="134" y="434"/>
                    <a:pt x="134" y="468"/>
                  </a:cubicBezTo>
                  <a:cubicBezTo>
                    <a:pt x="134" y="501"/>
                    <a:pt x="167" y="601"/>
                    <a:pt x="234" y="668"/>
                  </a:cubicBezTo>
                  <a:cubicBezTo>
                    <a:pt x="234" y="768"/>
                    <a:pt x="234" y="801"/>
                    <a:pt x="267" y="834"/>
                  </a:cubicBezTo>
                  <a:cubicBezTo>
                    <a:pt x="267" y="901"/>
                    <a:pt x="301" y="968"/>
                    <a:pt x="301" y="1001"/>
                  </a:cubicBezTo>
                  <a:cubicBezTo>
                    <a:pt x="301" y="1068"/>
                    <a:pt x="301" y="1135"/>
                    <a:pt x="334" y="1168"/>
                  </a:cubicBezTo>
                  <a:cubicBezTo>
                    <a:pt x="334" y="1268"/>
                    <a:pt x="401" y="1301"/>
                    <a:pt x="401" y="1402"/>
                  </a:cubicBezTo>
                  <a:cubicBezTo>
                    <a:pt x="401" y="1468"/>
                    <a:pt x="434" y="1502"/>
                    <a:pt x="434" y="1602"/>
                  </a:cubicBezTo>
                  <a:lnTo>
                    <a:pt x="434" y="1802"/>
                  </a:lnTo>
                  <a:cubicBezTo>
                    <a:pt x="434" y="1902"/>
                    <a:pt x="467" y="1969"/>
                    <a:pt x="467" y="2002"/>
                  </a:cubicBezTo>
                  <a:lnTo>
                    <a:pt x="467" y="2169"/>
                  </a:lnTo>
                  <a:cubicBezTo>
                    <a:pt x="467" y="2402"/>
                    <a:pt x="501" y="2569"/>
                    <a:pt x="501" y="2569"/>
                  </a:cubicBezTo>
                  <a:lnTo>
                    <a:pt x="501" y="2602"/>
                  </a:lnTo>
                  <a:cubicBezTo>
                    <a:pt x="501" y="2636"/>
                    <a:pt x="567" y="2669"/>
                    <a:pt x="601" y="2736"/>
                  </a:cubicBezTo>
                  <a:cubicBezTo>
                    <a:pt x="634" y="2747"/>
                    <a:pt x="671" y="2754"/>
                    <a:pt x="709" y="2754"/>
                  </a:cubicBezTo>
                  <a:cubicBezTo>
                    <a:pt x="786" y="2754"/>
                    <a:pt x="868" y="2725"/>
                    <a:pt x="934" y="2636"/>
                  </a:cubicBezTo>
                  <a:cubicBezTo>
                    <a:pt x="934" y="2636"/>
                    <a:pt x="1001" y="2469"/>
                    <a:pt x="1101" y="2235"/>
                  </a:cubicBezTo>
                  <a:cubicBezTo>
                    <a:pt x="1134" y="2135"/>
                    <a:pt x="1168" y="2102"/>
                    <a:pt x="1168" y="2002"/>
                  </a:cubicBezTo>
                  <a:cubicBezTo>
                    <a:pt x="1235" y="1935"/>
                    <a:pt x="1235" y="1835"/>
                    <a:pt x="1235" y="1768"/>
                  </a:cubicBezTo>
                  <a:lnTo>
                    <a:pt x="1235" y="1502"/>
                  </a:lnTo>
                  <a:cubicBezTo>
                    <a:pt x="1235" y="1435"/>
                    <a:pt x="1168" y="1301"/>
                    <a:pt x="1168" y="1235"/>
                  </a:cubicBezTo>
                  <a:cubicBezTo>
                    <a:pt x="1134" y="1101"/>
                    <a:pt x="1134" y="1001"/>
                    <a:pt x="1101" y="935"/>
                  </a:cubicBezTo>
                  <a:lnTo>
                    <a:pt x="968" y="701"/>
                  </a:lnTo>
                  <a:cubicBezTo>
                    <a:pt x="968" y="601"/>
                    <a:pt x="901" y="568"/>
                    <a:pt x="834" y="468"/>
                  </a:cubicBezTo>
                  <a:lnTo>
                    <a:pt x="667" y="301"/>
                  </a:lnTo>
                  <a:cubicBezTo>
                    <a:pt x="601" y="267"/>
                    <a:pt x="534" y="234"/>
                    <a:pt x="501" y="167"/>
                  </a:cubicBezTo>
                  <a:cubicBezTo>
                    <a:pt x="467" y="134"/>
                    <a:pt x="434" y="134"/>
                    <a:pt x="401" y="101"/>
                  </a:cubicBezTo>
                  <a:cubicBezTo>
                    <a:pt x="301" y="67"/>
                    <a:pt x="267" y="67"/>
                    <a:pt x="267" y="67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319325" y="2559775"/>
              <a:ext cx="76750" cy="56800"/>
            </a:xfrm>
            <a:custGeom>
              <a:rect b="b" l="l" r="r" t="t"/>
              <a:pathLst>
                <a:path extrusionOk="0" h="2272" w="3070">
                  <a:moveTo>
                    <a:pt x="734" y="0"/>
                  </a:moveTo>
                  <a:cubicBezTo>
                    <a:pt x="568" y="34"/>
                    <a:pt x="401" y="67"/>
                    <a:pt x="334" y="67"/>
                  </a:cubicBezTo>
                  <a:cubicBezTo>
                    <a:pt x="201" y="134"/>
                    <a:pt x="167" y="134"/>
                    <a:pt x="167" y="134"/>
                  </a:cubicBezTo>
                  <a:cubicBezTo>
                    <a:pt x="67" y="167"/>
                    <a:pt x="34" y="201"/>
                    <a:pt x="1" y="301"/>
                  </a:cubicBezTo>
                  <a:cubicBezTo>
                    <a:pt x="1" y="401"/>
                    <a:pt x="34" y="534"/>
                    <a:pt x="167" y="568"/>
                  </a:cubicBezTo>
                  <a:lnTo>
                    <a:pt x="201" y="568"/>
                  </a:lnTo>
                  <a:cubicBezTo>
                    <a:pt x="201" y="568"/>
                    <a:pt x="301" y="568"/>
                    <a:pt x="368" y="634"/>
                  </a:cubicBezTo>
                  <a:cubicBezTo>
                    <a:pt x="468" y="668"/>
                    <a:pt x="568" y="668"/>
                    <a:pt x="734" y="701"/>
                  </a:cubicBezTo>
                  <a:cubicBezTo>
                    <a:pt x="835" y="701"/>
                    <a:pt x="901" y="734"/>
                    <a:pt x="1001" y="734"/>
                  </a:cubicBezTo>
                  <a:cubicBezTo>
                    <a:pt x="1068" y="801"/>
                    <a:pt x="1168" y="834"/>
                    <a:pt x="1235" y="834"/>
                  </a:cubicBezTo>
                  <a:cubicBezTo>
                    <a:pt x="1335" y="834"/>
                    <a:pt x="1402" y="868"/>
                    <a:pt x="1502" y="901"/>
                  </a:cubicBezTo>
                  <a:lnTo>
                    <a:pt x="1735" y="1035"/>
                  </a:lnTo>
                  <a:cubicBezTo>
                    <a:pt x="1835" y="1068"/>
                    <a:pt x="1869" y="1135"/>
                    <a:pt x="1969" y="1168"/>
                  </a:cubicBezTo>
                  <a:cubicBezTo>
                    <a:pt x="2035" y="1235"/>
                    <a:pt x="2135" y="1235"/>
                    <a:pt x="2169" y="1335"/>
                  </a:cubicBezTo>
                  <a:cubicBezTo>
                    <a:pt x="2302" y="1468"/>
                    <a:pt x="2369" y="1568"/>
                    <a:pt x="2469" y="1702"/>
                  </a:cubicBezTo>
                  <a:cubicBezTo>
                    <a:pt x="2536" y="1802"/>
                    <a:pt x="2569" y="1902"/>
                    <a:pt x="2636" y="2002"/>
                  </a:cubicBezTo>
                  <a:cubicBezTo>
                    <a:pt x="2669" y="2069"/>
                    <a:pt x="2669" y="2135"/>
                    <a:pt x="2669" y="2135"/>
                  </a:cubicBezTo>
                  <a:cubicBezTo>
                    <a:pt x="2669" y="2185"/>
                    <a:pt x="2743" y="2271"/>
                    <a:pt x="2794" y="2271"/>
                  </a:cubicBezTo>
                  <a:cubicBezTo>
                    <a:pt x="2812" y="2271"/>
                    <a:pt x="2827" y="2261"/>
                    <a:pt x="2836" y="2235"/>
                  </a:cubicBezTo>
                  <a:cubicBezTo>
                    <a:pt x="2969" y="2235"/>
                    <a:pt x="3036" y="2169"/>
                    <a:pt x="3036" y="2035"/>
                  </a:cubicBezTo>
                  <a:cubicBezTo>
                    <a:pt x="3036" y="2041"/>
                    <a:pt x="3037" y="2044"/>
                    <a:pt x="3039" y="2044"/>
                  </a:cubicBezTo>
                  <a:cubicBezTo>
                    <a:pt x="3047" y="2044"/>
                    <a:pt x="3069" y="1979"/>
                    <a:pt x="3069" y="1868"/>
                  </a:cubicBezTo>
                  <a:cubicBezTo>
                    <a:pt x="3069" y="1802"/>
                    <a:pt x="3069" y="1635"/>
                    <a:pt x="3036" y="1401"/>
                  </a:cubicBezTo>
                  <a:cubicBezTo>
                    <a:pt x="3003" y="1335"/>
                    <a:pt x="2969" y="1235"/>
                    <a:pt x="2903" y="1135"/>
                  </a:cubicBezTo>
                  <a:cubicBezTo>
                    <a:pt x="2836" y="1001"/>
                    <a:pt x="2803" y="868"/>
                    <a:pt x="2703" y="801"/>
                  </a:cubicBezTo>
                  <a:cubicBezTo>
                    <a:pt x="2636" y="668"/>
                    <a:pt x="2502" y="568"/>
                    <a:pt x="2402" y="501"/>
                  </a:cubicBezTo>
                  <a:cubicBezTo>
                    <a:pt x="2302" y="467"/>
                    <a:pt x="2202" y="334"/>
                    <a:pt x="2069" y="301"/>
                  </a:cubicBezTo>
                  <a:cubicBezTo>
                    <a:pt x="1869" y="167"/>
                    <a:pt x="1635" y="67"/>
                    <a:pt x="1368" y="34"/>
                  </a:cubicBezTo>
                  <a:cubicBezTo>
                    <a:pt x="1168" y="0"/>
                    <a:pt x="901" y="0"/>
                    <a:pt x="734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320150" y="2549350"/>
              <a:ext cx="100100" cy="46000"/>
            </a:xfrm>
            <a:custGeom>
              <a:rect b="b" l="l" r="r" t="t"/>
              <a:pathLst>
                <a:path extrusionOk="0" h="1840" w="4004">
                  <a:moveTo>
                    <a:pt x="1827" y="1"/>
                  </a:moveTo>
                  <a:cubicBezTo>
                    <a:pt x="1685" y="1"/>
                    <a:pt x="1552" y="17"/>
                    <a:pt x="1435" y="51"/>
                  </a:cubicBezTo>
                  <a:cubicBezTo>
                    <a:pt x="1168" y="51"/>
                    <a:pt x="968" y="117"/>
                    <a:pt x="768" y="151"/>
                  </a:cubicBezTo>
                  <a:cubicBezTo>
                    <a:pt x="668" y="151"/>
                    <a:pt x="601" y="217"/>
                    <a:pt x="501" y="251"/>
                  </a:cubicBezTo>
                  <a:cubicBezTo>
                    <a:pt x="435" y="284"/>
                    <a:pt x="335" y="284"/>
                    <a:pt x="301" y="317"/>
                  </a:cubicBezTo>
                  <a:cubicBezTo>
                    <a:pt x="168" y="384"/>
                    <a:pt x="134" y="417"/>
                    <a:pt x="134" y="417"/>
                  </a:cubicBezTo>
                  <a:cubicBezTo>
                    <a:pt x="34" y="451"/>
                    <a:pt x="1" y="551"/>
                    <a:pt x="1" y="618"/>
                  </a:cubicBezTo>
                  <a:cubicBezTo>
                    <a:pt x="1" y="751"/>
                    <a:pt x="101" y="818"/>
                    <a:pt x="201" y="818"/>
                  </a:cubicBezTo>
                  <a:lnTo>
                    <a:pt x="368" y="818"/>
                  </a:lnTo>
                  <a:cubicBezTo>
                    <a:pt x="501" y="818"/>
                    <a:pt x="668" y="784"/>
                    <a:pt x="835" y="784"/>
                  </a:cubicBezTo>
                  <a:lnTo>
                    <a:pt x="1802" y="784"/>
                  </a:lnTo>
                  <a:cubicBezTo>
                    <a:pt x="1936" y="784"/>
                    <a:pt x="2036" y="784"/>
                    <a:pt x="2136" y="818"/>
                  </a:cubicBezTo>
                  <a:cubicBezTo>
                    <a:pt x="2203" y="884"/>
                    <a:pt x="2336" y="884"/>
                    <a:pt x="2436" y="918"/>
                  </a:cubicBezTo>
                  <a:cubicBezTo>
                    <a:pt x="2536" y="918"/>
                    <a:pt x="2636" y="951"/>
                    <a:pt x="2703" y="985"/>
                  </a:cubicBezTo>
                  <a:lnTo>
                    <a:pt x="2970" y="1118"/>
                  </a:lnTo>
                  <a:cubicBezTo>
                    <a:pt x="3036" y="1151"/>
                    <a:pt x="3103" y="1218"/>
                    <a:pt x="3170" y="1251"/>
                  </a:cubicBezTo>
                  <a:cubicBezTo>
                    <a:pt x="3237" y="1351"/>
                    <a:pt x="3370" y="1452"/>
                    <a:pt x="3437" y="1518"/>
                  </a:cubicBezTo>
                  <a:cubicBezTo>
                    <a:pt x="3470" y="1618"/>
                    <a:pt x="3503" y="1652"/>
                    <a:pt x="3503" y="1652"/>
                  </a:cubicBezTo>
                  <a:cubicBezTo>
                    <a:pt x="3503" y="1756"/>
                    <a:pt x="3585" y="1840"/>
                    <a:pt x="3700" y="1840"/>
                  </a:cubicBezTo>
                  <a:cubicBezTo>
                    <a:pt x="3732" y="1840"/>
                    <a:pt x="3767" y="1833"/>
                    <a:pt x="3804" y="1818"/>
                  </a:cubicBezTo>
                  <a:cubicBezTo>
                    <a:pt x="3937" y="1818"/>
                    <a:pt x="4004" y="1718"/>
                    <a:pt x="3970" y="1585"/>
                  </a:cubicBezTo>
                  <a:cubicBezTo>
                    <a:pt x="3970" y="1585"/>
                    <a:pt x="3970" y="1485"/>
                    <a:pt x="3937" y="1385"/>
                  </a:cubicBezTo>
                  <a:cubicBezTo>
                    <a:pt x="3870" y="1251"/>
                    <a:pt x="3804" y="1085"/>
                    <a:pt x="3670" y="884"/>
                  </a:cubicBezTo>
                  <a:cubicBezTo>
                    <a:pt x="3537" y="651"/>
                    <a:pt x="3337" y="484"/>
                    <a:pt x="3103" y="317"/>
                  </a:cubicBezTo>
                  <a:cubicBezTo>
                    <a:pt x="2936" y="284"/>
                    <a:pt x="2803" y="217"/>
                    <a:pt x="2670" y="151"/>
                  </a:cubicBezTo>
                  <a:cubicBezTo>
                    <a:pt x="2536" y="84"/>
                    <a:pt x="2369" y="51"/>
                    <a:pt x="2269" y="51"/>
                  </a:cubicBezTo>
                  <a:cubicBezTo>
                    <a:pt x="2119" y="17"/>
                    <a:pt x="1969" y="1"/>
                    <a:pt x="1827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619550" y="2347950"/>
              <a:ext cx="23375" cy="209350"/>
            </a:xfrm>
            <a:custGeom>
              <a:rect b="b" l="l" r="r" t="t"/>
              <a:pathLst>
                <a:path extrusionOk="0" h="8374" w="935">
                  <a:moveTo>
                    <a:pt x="234" y="1"/>
                  </a:moveTo>
                  <a:cubicBezTo>
                    <a:pt x="134" y="1"/>
                    <a:pt x="0" y="101"/>
                    <a:pt x="0" y="201"/>
                  </a:cubicBezTo>
                  <a:lnTo>
                    <a:pt x="0" y="534"/>
                  </a:lnTo>
                  <a:lnTo>
                    <a:pt x="0" y="1468"/>
                  </a:lnTo>
                  <a:cubicBezTo>
                    <a:pt x="0" y="2202"/>
                    <a:pt x="0" y="3203"/>
                    <a:pt x="67" y="4204"/>
                  </a:cubicBezTo>
                  <a:cubicBezTo>
                    <a:pt x="100" y="5204"/>
                    <a:pt x="234" y="6205"/>
                    <a:pt x="334" y="6972"/>
                  </a:cubicBezTo>
                  <a:cubicBezTo>
                    <a:pt x="367" y="7339"/>
                    <a:pt x="400" y="7673"/>
                    <a:pt x="434" y="7873"/>
                  </a:cubicBezTo>
                  <a:cubicBezTo>
                    <a:pt x="434" y="8107"/>
                    <a:pt x="501" y="8207"/>
                    <a:pt x="501" y="8207"/>
                  </a:cubicBezTo>
                  <a:cubicBezTo>
                    <a:pt x="534" y="8307"/>
                    <a:pt x="634" y="8373"/>
                    <a:pt x="701" y="8373"/>
                  </a:cubicBezTo>
                  <a:cubicBezTo>
                    <a:pt x="834" y="8373"/>
                    <a:pt x="934" y="8307"/>
                    <a:pt x="934" y="8173"/>
                  </a:cubicBezTo>
                  <a:lnTo>
                    <a:pt x="934" y="7840"/>
                  </a:lnTo>
                  <a:lnTo>
                    <a:pt x="934" y="6939"/>
                  </a:lnTo>
                  <a:cubicBezTo>
                    <a:pt x="934" y="6172"/>
                    <a:pt x="934" y="5171"/>
                    <a:pt x="867" y="4170"/>
                  </a:cubicBezTo>
                  <a:cubicBezTo>
                    <a:pt x="834" y="3170"/>
                    <a:pt x="701" y="2169"/>
                    <a:pt x="634" y="1435"/>
                  </a:cubicBezTo>
                  <a:cubicBezTo>
                    <a:pt x="567" y="1035"/>
                    <a:pt x="534" y="701"/>
                    <a:pt x="501" y="501"/>
                  </a:cubicBezTo>
                  <a:cubicBezTo>
                    <a:pt x="501" y="301"/>
                    <a:pt x="434" y="168"/>
                    <a:pt x="434" y="168"/>
                  </a:cubicBezTo>
                  <a:cubicBezTo>
                    <a:pt x="434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601200" y="2540600"/>
              <a:ext cx="50900" cy="53800"/>
            </a:xfrm>
            <a:custGeom>
              <a:rect b="b" l="l" r="r" t="t"/>
              <a:pathLst>
                <a:path extrusionOk="0" h="2152" w="2036">
                  <a:moveTo>
                    <a:pt x="1702" y="0"/>
                  </a:moveTo>
                  <a:cubicBezTo>
                    <a:pt x="1568" y="0"/>
                    <a:pt x="1468" y="0"/>
                    <a:pt x="1301" y="67"/>
                  </a:cubicBezTo>
                  <a:cubicBezTo>
                    <a:pt x="1134" y="100"/>
                    <a:pt x="968" y="134"/>
                    <a:pt x="868" y="267"/>
                  </a:cubicBezTo>
                  <a:cubicBezTo>
                    <a:pt x="768" y="300"/>
                    <a:pt x="701" y="334"/>
                    <a:pt x="634" y="434"/>
                  </a:cubicBezTo>
                  <a:cubicBezTo>
                    <a:pt x="601" y="501"/>
                    <a:pt x="534" y="567"/>
                    <a:pt x="467" y="634"/>
                  </a:cubicBezTo>
                  <a:cubicBezTo>
                    <a:pt x="401" y="667"/>
                    <a:pt x="334" y="767"/>
                    <a:pt x="301" y="834"/>
                  </a:cubicBezTo>
                  <a:lnTo>
                    <a:pt x="167" y="1101"/>
                  </a:lnTo>
                  <a:cubicBezTo>
                    <a:pt x="100" y="1234"/>
                    <a:pt x="67" y="1401"/>
                    <a:pt x="67" y="1501"/>
                  </a:cubicBezTo>
                  <a:cubicBezTo>
                    <a:pt x="0" y="1768"/>
                    <a:pt x="0" y="1935"/>
                    <a:pt x="0" y="1935"/>
                  </a:cubicBezTo>
                  <a:cubicBezTo>
                    <a:pt x="0" y="2002"/>
                    <a:pt x="67" y="2068"/>
                    <a:pt x="100" y="2102"/>
                  </a:cubicBezTo>
                  <a:cubicBezTo>
                    <a:pt x="134" y="2135"/>
                    <a:pt x="192" y="2152"/>
                    <a:pt x="255" y="2152"/>
                  </a:cubicBezTo>
                  <a:cubicBezTo>
                    <a:pt x="317" y="2152"/>
                    <a:pt x="384" y="2135"/>
                    <a:pt x="434" y="2102"/>
                  </a:cubicBezTo>
                  <a:lnTo>
                    <a:pt x="467" y="2068"/>
                  </a:lnTo>
                  <a:cubicBezTo>
                    <a:pt x="467" y="2068"/>
                    <a:pt x="567" y="1935"/>
                    <a:pt x="667" y="1768"/>
                  </a:cubicBezTo>
                  <a:cubicBezTo>
                    <a:pt x="734" y="1668"/>
                    <a:pt x="734" y="1635"/>
                    <a:pt x="768" y="1601"/>
                  </a:cubicBezTo>
                  <a:cubicBezTo>
                    <a:pt x="801" y="1501"/>
                    <a:pt x="834" y="1468"/>
                    <a:pt x="901" y="1435"/>
                  </a:cubicBezTo>
                  <a:cubicBezTo>
                    <a:pt x="968" y="1335"/>
                    <a:pt x="1001" y="1234"/>
                    <a:pt x="1101" y="1134"/>
                  </a:cubicBezTo>
                  <a:lnTo>
                    <a:pt x="1235" y="1001"/>
                  </a:lnTo>
                  <a:lnTo>
                    <a:pt x="1368" y="901"/>
                  </a:lnTo>
                  <a:lnTo>
                    <a:pt x="1468" y="767"/>
                  </a:lnTo>
                  <a:cubicBezTo>
                    <a:pt x="1535" y="767"/>
                    <a:pt x="1568" y="734"/>
                    <a:pt x="1601" y="667"/>
                  </a:cubicBezTo>
                  <a:cubicBezTo>
                    <a:pt x="1702" y="634"/>
                    <a:pt x="1735" y="601"/>
                    <a:pt x="1768" y="567"/>
                  </a:cubicBezTo>
                  <a:cubicBezTo>
                    <a:pt x="1802" y="501"/>
                    <a:pt x="1868" y="501"/>
                    <a:pt x="1868" y="501"/>
                  </a:cubicBezTo>
                  <a:cubicBezTo>
                    <a:pt x="1902" y="501"/>
                    <a:pt x="1935" y="467"/>
                    <a:pt x="1935" y="401"/>
                  </a:cubicBezTo>
                  <a:cubicBezTo>
                    <a:pt x="2035" y="300"/>
                    <a:pt x="1968" y="167"/>
                    <a:pt x="1902" y="100"/>
                  </a:cubicBezTo>
                  <a:lnTo>
                    <a:pt x="1802" y="67"/>
                  </a:lnTo>
                  <a:cubicBezTo>
                    <a:pt x="1802" y="67"/>
                    <a:pt x="1768" y="0"/>
                    <a:pt x="1702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635375" y="2544775"/>
              <a:ext cx="56750" cy="52350"/>
            </a:xfrm>
            <a:custGeom>
              <a:rect b="b" l="l" r="r" t="t"/>
              <a:pathLst>
                <a:path extrusionOk="0" h="2094" w="2270">
                  <a:moveTo>
                    <a:pt x="234" y="0"/>
                  </a:moveTo>
                  <a:cubicBezTo>
                    <a:pt x="168" y="0"/>
                    <a:pt x="101" y="67"/>
                    <a:pt x="68" y="100"/>
                  </a:cubicBezTo>
                  <a:cubicBezTo>
                    <a:pt x="1" y="234"/>
                    <a:pt x="34" y="334"/>
                    <a:pt x="101" y="434"/>
                  </a:cubicBezTo>
                  <a:lnTo>
                    <a:pt x="168" y="467"/>
                  </a:lnTo>
                  <a:cubicBezTo>
                    <a:pt x="168" y="467"/>
                    <a:pt x="201" y="467"/>
                    <a:pt x="234" y="500"/>
                  </a:cubicBezTo>
                  <a:cubicBezTo>
                    <a:pt x="335" y="567"/>
                    <a:pt x="368" y="634"/>
                    <a:pt x="435" y="667"/>
                  </a:cubicBezTo>
                  <a:lnTo>
                    <a:pt x="701" y="934"/>
                  </a:lnTo>
                  <a:lnTo>
                    <a:pt x="1002" y="1234"/>
                  </a:lnTo>
                  <a:lnTo>
                    <a:pt x="1569" y="1801"/>
                  </a:lnTo>
                  <a:cubicBezTo>
                    <a:pt x="1736" y="1968"/>
                    <a:pt x="1869" y="2068"/>
                    <a:pt x="1869" y="2068"/>
                  </a:cubicBezTo>
                  <a:cubicBezTo>
                    <a:pt x="1886" y="2085"/>
                    <a:pt x="1902" y="2093"/>
                    <a:pt x="1927" y="2093"/>
                  </a:cubicBezTo>
                  <a:cubicBezTo>
                    <a:pt x="1952" y="2093"/>
                    <a:pt x="1986" y="2085"/>
                    <a:pt x="2036" y="2068"/>
                  </a:cubicBezTo>
                  <a:cubicBezTo>
                    <a:pt x="2203" y="2001"/>
                    <a:pt x="2269" y="1901"/>
                    <a:pt x="2236" y="1768"/>
                  </a:cubicBezTo>
                  <a:cubicBezTo>
                    <a:pt x="2236" y="1768"/>
                    <a:pt x="2236" y="1601"/>
                    <a:pt x="2102" y="1334"/>
                  </a:cubicBezTo>
                  <a:cubicBezTo>
                    <a:pt x="2069" y="1234"/>
                    <a:pt x="2002" y="1101"/>
                    <a:pt x="1902" y="967"/>
                  </a:cubicBezTo>
                  <a:cubicBezTo>
                    <a:pt x="1836" y="834"/>
                    <a:pt x="1702" y="734"/>
                    <a:pt x="1569" y="600"/>
                  </a:cubicBezTo>
                  <a:cubicBezTo>
                    <a:pt x="1435" y="467"/>
                    <a:pt x="1335" y="334"/>
                    <a:pt x="1168" y="267"/>
                  </a:cubicBezTo>
                  <a:cubicBezTo>
                    <a:pt x="1002" y="167"/>
                    <a:pt x="835" y="100"/>
                    <a:pt x="701" y="67"/>
                  </a:cubicBezTo>
                  <a:cubicBezTo>
                    <a:pt x="568" y="0"/>
                    <a:pt x="435" y="0"/>
                    <a:pt x="368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632875" y="2514750"/>
              <a:ext cx="104275" cy="40350"/>
            </a:xfrm>
            <a:custGeom>
              <a:rect b="b" l="l" r="r" t="t"/>
              <a:pathLst>
                <a:path extrusionOk="0" h="1614" w="4171">
                  <a:moveTo>
                    <a:pt x="2369" y="0"/>
                  </a:moveTo>
                  <a:cubicBezTo>
                    <a:pt x="2202" y="0"/>
                    <a:pt x="2036" y="0"/>
                    <a:pt x="1936" y="34"/>
                  </a:cubicBezTo>
                  <a:cubicBezTo>
                    <a:pt x="1802" y="100"/>
                    <a:pt x="1635" y="134"/>
                    <a:pt x="1502" y="167"/>
                  </a:cubicBezTo>
                  <a:cubicBezTo>
                    <a:pt x="1369" y="200"/>
                    <a:pt x="1268" y="267"/>
                    <a:pt x="1135" y="334"/>
                  </a:cubicBezTo>
                  <a:cubicBezTo>
                    <a:pt x="1002" y="434"/>
                    <a:pt x="868" y="467"/>
                    <a:pt x="801" y="534"/>
                  </a:cubicBezTo>
                  <a:cubicBezTo>
                    <a:pt x="701" y="634"/>
                    <a:pt x="635" y="667"/>
                    <a:pt x="535" y="767"/>
                  </a:cubicBezTo>
                  <a:lnTo>
                    <a:pt x="334" y="968"/>
                  </a:lnTo>
                  <a:cubicBezTo>
                    <a:pt x="301" y="1034"/>
                    <a:pt x="268" y="1101"/>
                    <a:pt x="201" y="1134"/>
                  </a:cubicBezTo>
                  <a:lnTo>
                    <a:pt x="101" y="1268"/>
                  </a:lnTo>
                  <a:cubicBezTo>
                    <a:pt x="1" y="1334"/>
                    <a:pt x="1" y="1435"/>
                    <a:pt x="34" y="1501"/>
                  </a:cubicBezTo>
                  <a:cubicBezTo>
                    <a:pt x="84" y="1576"/>
                    <a:pt x="153" y="1614"/>
                    <a:pt x="241" y="1614"/>
                  </a:cubicBezTo>
                  <a:cubicBezTo>
                    <a:pt x="270" y="1614"/>
                    <a:pt x="301" y="1610"/>
                    <a:pt x="334" y="1601"/>
                  </a:cubicBezTo>
                  <a:lnTo>
                    <a:pt x="501" y="1501"/>
                  </a:lnTo>
                  <a:cubicBezTo>
                    <a:pt x="601" y="1468"/>
                    <a:pt x="701" y="1368"/>
                    <a:pt x="868" y="1301"/>
                  </a:cubicBezTo>
                  <a:lnTo>
                    <a:pt x="1135" y="1168"/>
                  </a:lnTo>
                  <a:cubicBezTo>
                    <a:pt x="1202" y="1134"/>
                    <a:pt x="1335" y="1101"/>
                    <a:pt x="1435" y="1034"/>
                  </a:cubicBezTo>
                  <a:cubicBezTo>
                    <a:pt x="1502" y="968"/>
                    <a:pt x="1569" y="968"/>
                    <a:pt x="1702" y="934"/>
                  </a:cubicBezTo>
                  <a:cubicBezTo>
                    <a:pt x="1836" y="867"/>
                    <a:pt x="1936" y="834"/>
                    <a:pt x="2036" y="834"/>
                  </a:cubicBezTo>
                  <a:cubicBezTo>
                    <a:pt x="2136" y="801"/>
                    <a:pt x="2269" y="801"/>
                    <a:pt x="2336" y="801"/>
                  </a:cubicBezTo>
                  <a:lnTo>
                    <a:pt x="2636" y="801"/>
                  </a:lnTo>
                  <a:cubicBezTo>
                    <a:pt x="2736" y="801"/>
                    <a:pt x="2836" y="801"/>
                    <a:pt x="2903" y="834"/>
                  </a:cubicBezTo>
                  <a:cubicBezTo>
                    <a:pt x="3003" y="867"/>
                    <a:pt x="3070" y="867"/>
                    <a:pt x="3170" y="934"/>
                  </a:cubicBezTo>
                  <a:cubicBezTo>
                    <a:pt x="3337" y="968"/>
                    <a:pt x="3470" y="1034"/>
                    <a:pt x="3537" y="1101"/>
                  </a:cubicBezTo>
                  <a:cubicBezTo>
                    <a:pt x="3637" y="1134"/>
                    <a:pt x="3670" y="1168"/>
                    <a:pt x="3670" y="1168"/>
                  </a:cubicBezTo>
                  <a:cubicBezTo>
                    <a:pt x="3724" y="1221"/>
                    <a:pt x="3777" y="1256"/>
                    <a:pt x="3841" y="1256"/>
                  </a:cubicBezTo>
                  <a:cubicBezTo>
                    <a:pt x="3896" y="1256"/>
                    <a:pt x="3960" y="1230"/>
                    <a:pt x="4037" y="1168"/>
                  </a:cubicBezTo>
                  <a:cubicBezTo>
                    <a:pt x="4137" y="1134"/>
                    <a:pt x="4171" y="968"/>
                    <a:pt x="4104" y="867"/>
                  </a:cubicBezTo>
                  <a:lnTo>
                    <a:pt x="4104" y="867"/>
                  </a:lnTo>
                  <a:cubicBezTo>
                    <a:pt x="4104" y="882"/>
                    <a:pt x="4101" y="889"/>
                    <a:pt x="4095" y="889"/>
                  </a:cubicBezTo>
                  <a:cubicBezTo>
                    <a:pt x="4075" y="889"/>
                    <a:pt x="4022" y="805"/>
                    <a:pt x="3970" y="701"/>
                  </a:cubicBezTo>
                  <a:cubicBezTo>
                    <a:pt x="3870" y="634"/>
                    <a:pt x="3770" y="467"/>
                    <a:pt x="3603" y="334"/>
                  </a:cubicBezTo>
                  <a:cubicBezTo>
                    <a:pt x="3470" y="300"/>
                    <a:pt x="3370" y="200"/>
                    <a:pt x="3270" y="167"/>
                  </a:cubicBezTo>
                  <a:cubicBezTo>
                    <a:pt x="3136" y="134"/>
                    <a:pt x="2970" y="100"/>
                    <a:pt x="2836" y="34"/>
                  </a:cubicBezTo>
                  <a:cubicBezTo>
                    <a:pt x="2669" y="0"/>
                    <a:pt x="2536" y="0"/>
                    <a:pt x="2369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642050" y="2534375"/>
              <a:ext cx="86750" cy="41475"/>
            </a:xfrm>
            <a:custGeom>
              <a:rect b="b" l="l" r="r" t="t"/>
              <a:pathLst>
                <a:path extrusionOk="0" h="1659" w="3470">
                  <a:moveTo>
                    <a:pt x="1171" y="1"/>
                  </a:moveTo>
                  <a:cubicBezTo>
                    <a:pt x="1087" y="1"/>
                    <a:pt x="1013" y="16"/>
                    <a:pt x="968" y="16"/>
                  </a:cubicBezTo>
                  <a:cubicBezTo>
                    <a:pt x="835" y="16"/>
                    <a:pt x="768" y="49"/>
                    <a:pt x="668" y="49"/>
                  </a:cubicBezTo>
                  <a:cubicBezTo>
                    <a:pt x="501" y="82"/>
                    <a:pt x="334" y="149"/>
                    <a:pt x="268" y="183"/>
                  </a:cubicBezTo>
                  <a:cubicBezTo>
                    <a:pt x="168" y="216"/>
                    <a:pt x="134" y="249"/>
                    <a:pt x="134" y="249"/>
                  </a:cubicBezTo>
                  <a:cubicBezTo>
                    <a:pt x="34" y="316"/>
                    <a:pt x="1" y="349"/>
                    <a:pt x="1" y="416"/>
                  </a:cubicBezTo>
                  <a:cubicBezTo>
                    <a:pt x="1" y="549"/>
                    <a:pt x="101" y="683"/>
                    <a:pt x="201" y="683"/>
                  </a:cubicBezTo>
                  <a:lnTo>
                    <a:pt x="368" y="683"/>
                  </a:lnTo>
                  <a:cubicBezTo>
                    <a:pt x="501" y="716"/>
                    <a:pt x="635" y="716"/>
                    <a:pt x="768" y="716"/>
                  </a:cubicBezTo>
                  <a:cubicBezTo>
                    <a:pt x="835" y="750"/>
                    <a:pt x="935" y="750"/>
                    <a:pt x="1002" y="750"/>
                  </a:cubicBezTo>
                  <a:cubicBezTo>
                    <a:pt x="1102" y="750"/>
                    <a:pt x="1168" y="816"/>
                    <a:pt x="1268" y="816"/>
                  </a:cubicBezTo>
                  <a:cubicBezTo>
                    <a:pt x="1469" y="850"/>
                    <a:pt x="1635" y="883"/>
                    <a:pt x="1802" y="916"/>
                  </a:cubicBezTo>
                  <a:cubicBezTo>
                    <a:pt x="2169" y="1050"/>
                    <a:pt x="2503" y="1217"/>
                    <a:pt x="2769" y="1350"/>
                  </a:cubicBezTo>
                  <a:lnTo>
                    <a:pt x="3103" y="1517"/>
                  </a:lnTo>
                  <a:cubicBezTo>
                    <a:pt x="3170" y="1550"/>
                    <a:pt x="3236" y="1584"/>
                    <a:pt x="3236" y="1584"/>
                  </a:cubicBezTo>
                  <a:cubicBezTo>
                    <a:pt x="3270" y="1634"/>
                    <a:pt x="3328" y="1659"/>
                    <a:pt x="3362" y="1659"/>
                  </a:cubicBezTo>
                  <a:cubicBezTo>
                    <a:pt x="3395" y="1659"/>
                    <a:pt x="3403" y="1634"/>
                    <a:pt x="3337" y="1584"/>
                  </a:cubicBezTo>
                  <a:cubicBezTo>
                    <a:pt x="3470" y="1550"/>
                    <a:pt x="3470" y="1383"/>
                    <a:pt x="3370" y="1317"/>
                  </a:cubicBezTo>
                  <a:lnTo>
                    <a:pt x="3303" y="1150"/>
                  </a:lnTo>
                  <a:cubicBezTo>
                    <a:pt x="3270" y="1050"/>
                    <a:pt x="3170" y="916"/>
                    <a:pt x="3070" y="816"/>
                  </a:cubicBezTo>
                  <a:cubicBezTo>
                    <a:pt x="2936" y="683"/>
                    <a:pt x="2803" y="549"/>
                    <a:pt x="2603" y="416"/>
                  </a:cubicBezTo>
                  <a:cubicBezTo>
                    <a:pt x="2503" y="383"/>
                    <a:pt x="2436" y="316"/>
                    <a:pt x="2302" y="249"/>
                  </a:cubicBezTo>
                  <a:cubicBezTo>
                    <a:pt x="2169" y="216"/>
                    <a:pt x="2102" y="183"/>
                    <a:pt x="1969" y="149"/>
                  </a:cubicBezTo>
                  <a:cubicBezTo>
                    <a:pt x="1869" y="82"/>
                    <a:pt x="1769" y="82"/>
                    <a:pt x="1635" y="49"/>
                  </a:cubicBezTo>
                  <a:cubicBezTo>
                    <a:pt x="1535" y="16"/>
                    <a:pt x="1435" y="16"/>
                    <a:pt x="1302" y="16"/>
                  </a:cubicBezTo>
                  <a:cubicBezTo>
                    <a:pt x="1257" y="5"/>
                    <a:pt x="1213" y="1"/>
                    <a:pt x="1171" y="1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264300" y="2559775"/>
              <a:ext cx="73400" cy="42025"/>
            </a:xfrm>
            <a:custGeom>
              <a:rect b="b" l="l" r="r" t="t"/>
              <a:pathLst>
                <a:path extrusionOk="0" h="1681" w="2936">
                  <a:moveTo>
                    <a:pt x="1735" y="0"/>
                  </a:moveTo>
                  <a:cubicBezTo>
                    <a:pt x="1668" y="0"/>
                    <a:pt x="1534" y="0"/>
                    <a:pt x="1434" y="34"/>
                  </a:cubicBezTo>
                  <a:cubicBezTo>
                    <a:pt x="1368" y="34"/>
                    <a:pt x="1234" y="67"/>
                    <a:pt x="1168" y="101"/>
                  </a:cubicBezTo>
                  <a:cubicBezTo>
                    <a:pt x="934" y="201"/>
                    <a:pt x="767" y="334"/>
                    <a:pt x="600" y="467"/>
                  </a:cubicBezTo>
                  <a:cubicBezTo>
                    <a:pt x="434" y="568"/>
                    <a:pt x="334" y="701"/>
                    <a:pt x="234" y="834"/>
                  </a:cubicBezTo>
                  <a:cubicBezTo>
                    <a:pt x="167" y="968"/>
                    <a:pt x="100" y="1068"/>
                    <a:pt x="67" y="1168"/>
                  </a:cubicBezTo>
                  <a:cubicBezTo>
                    <a:pt x="33" y="1235"/>
                    <a:pt x="33" y="1301"/>
                    <a:pt x="33" y="1301"/>
                  </a:cubicBezTo>
                  <a:cubicBezTo>
                    <a:pt x="0" y="1368"/>
                    <a:pt x="0" y="1535"/>
                    <a:pt x="67" y="1668"/>
                  </a:cubicBezTo>
                  <a:cubicBezTo>
                    <a:pt x="92" y="1677"/>
                    <a:pt x="117" y="1681"/>
                    <a:pt x="142" y="1681"/>
                  </a:cubicBezTo>
                  <a:cubicBezTo>
                    <a:pt x="217" y="1681"/>
                    <a:pt x="292" y="1643"/>
                    <a:pt x="367" y="1568"/>
                  </a:cubicBezTo>
                  <a:cubicBezTo>
                    <a:pt x="367" y="1535"/>
                    <a:pt x="400" y="1535"/>
                    <a:pt x="434" y="1502"/>
                  </a:cubicBezTo>
                  <a:cubicBezTo>
                    <a:pt x="534" y="1435"/>
                    <a:pt x="600" y="1401"/>
                    <a:pt x="701" y="1335"/>
                  </a:cubicBezTo>
                  <a:cubicBezTo>
                    <a:pt x="901" y="1201"/>
                    <a:pt x="1168" y="1035"/>
                    <a:pt x="1434" y="901"/>
                  </a:cubicBezTo>
                  <a:cubicBezTo>
                    <a:pt x="1568" y="834"/>
                    <a:pt x="1735" y="768"/>
                    <a:pt x="1868" y="734"/>
                  </a:cubicBezTo>
                  <a:cubicBezTo>
                    <a:pt x="2035" y="701"/>
                    <a:pt x="2168" y="668"/>
                    <a:pt x="2268" y="668"/>
                  </a:cubicBezTo>
                  <a:cubicBezTo>
                    <a:pt x="2402" y="668"/>
                    <a:pt x="2502" y="601"/>
                    <a:pt x="2569" y="601"/>
                  </a:cubicBezTo>
                  <a:cubicBezTo>
                    <a:pt x="2669" y="568"/>
                    <a:pt x="2702" y="568"/>
                    <a:pt x="2702" y="568"/>
                  </a:cubicBezTo>
                  <a:lnTo>
                    <a:pt x="2735" y="568"/>
                  </a:lnTo>
                  <a:cubicBezTo>
                    <a:pt x="2835" y="568"/>
                    <a:pt x="2869" y="534"/>
                    <a:pt x="2902" y="434"/>
                  </a:cubicBezTo>
                  <a:cubicBezTo>
                    <a:pt x="2935" y="367"/>
                    <a:pt x="2902" y="201"/>
                    <a:pt x="2769" y="167"/>
                  </a:cubicBezTo>
                  <a:cubicBezTo>
                    <a:pt x="2769" y="167"/>
                    <a:pt x="2735" y="167"/>
                    <a:pt x="2669" y="101"/>
                  </a:cubicBezTo>
                  <a:cubicBezTo>
                    <a:pt x="2569" y="101"/>
                    <a:pt x="2435" y="34"/>
                    <a:pt x="2268" y="34"/>
                  </a:cubicBezTo>
                  <a:cubicBezTo>
                    <a:pt x="2202" y="0"/>
                    <a:pt x="2102" y="0"/>
                    <a:pt x="2035" y="0"/>
                  </a:cubicBezTo>
                  <a:close/>
                </a:path>
              </a:pathLst>
            </a:custGeom>
            <a:solidFill>
              <a:srgbClr val="3A4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759250" y="2223950"/>
              <a:ext cx="378075" cy="556000"/>
            </a:xfrm>
            <a:custGeom>
              <a:rect b="b" l="l" r="r" t="t"/>
              <a:pathLst>
                <a:path extrusionOk="0" h="22240" w="15123">
                  <a:moveTo>
                    <a:pt x="9403" y="1"/>
                  </a:moveTo>
                  <a:cubicBezTo>
                    <a:pt x="8848" y="1"/>
                    <a:pt x="8319" y="107"/>
                    <a:pt x="7893" y="391"/>
                  </a:cubicBezTo>
                  <a:cubicBezTo>
                    <a:pt x="7893" y="391"/>
                    <a:pt x="2122" y="10398"/>
                    <a:pt x="288" y="17970"/>
                  </a:cubicBezTo>
                  <a:cubicBezTo>
                    <a:pt x="0" y="19150"/>
                    <a:pt x="2119" y="20552"/>
                    <a:pt x="3178" y="20552"/>
                  </a:cubicBezTo>
                  <a:cubicBezTo>
                    <a:pt x="3347" y="20552"/>
                    <a:pt x="3489" y="20517"/>
                    <a:pt x="3590" y="20438"/>
                  </a:cubicBezTo>
                  <a:cubicBezTo>
                    <a:pt x="4357" y="19838"/>
                    <a:pt x="6025" y="13968"/>
                    <a:pt x="6025" y="13967"/>
                  </a:cubicBezTo>
                  <a:lnTo>
                    <a:pt x="6025" y="13967"/>
                  </a:lnTo>
                  <a:cubicBezTo>
                    <a:pt x="6025" y="13968"/>
                    <a:pt x="5058" y="20739"/>
                    <a:pt x="5391" y="21239"/>
                  </a:cubicBezTo>
                  <a:cubicBezTo>
                    <a:pt x="5653" y="21596"/>
                    <a:pt x="7574" y="22088"/>
                    <a:pt x="8790" y="22088"/>
                  </a:cubicBezTo>
                  <a:cubicBezTo>
                    <a:pt x="9280" y="22088"/>
                    <a:pt x="9656" y="22008"/>
                    <a:pt x="9761" y="21806"/>
                  </a:cubicBezTo>
                  <a:cubicBezTo>
                    <a:pt x="10128" y="21106"/>
                    <a:pt x="11196" y="11632"/>
                    <a:pt x="11196" y="11632"/>
                  </a:cubicBezTo>
                  <a:cubicBezTo>
                    <a:pt x="11196" y="11632"/>
                    <a:pt x="11462" y="16169"/>
                    <a:pt x="11262" y="21773"/>
                  </a:cubicBezTo>
                  <a:cubicBezTo>
                    <a:pt x="11253" y="22101"/>
                    <a:pt x="11538" y="22240"/>
                    <a:pt x="11956" y="22240"/>
                  </a:cubicBezTo>
                  <a:cubicBezTo>
                    <a:pt x="13067" y="22240"/>
                    <a:pt x="15123" y="21257"/>
                    <a:pt x="15098" y="20238"/>
                  </a:cubicBezTo>
                  <a:cubicBezTo>
                    <a:pt x="14898" y="13900"/>
                    <a:pt x="12964" y="958"/>
                    <a:pt x="12964" y="958"/>
                  </a:cubicBezTo>
                  <a:cubicBezTo>
                    <a:pt x="12964" y="958"/>
                    <a:pt x="11068" y="1"/>
                    <a:pt x="9403" y="1"/>
                  </a:cubicBezTo>
                  <a:close/>
                </a:path>
              </a:pathLst>
            </a:custGeom>
            <a:solidFill>
              <a:srgbClr val="0019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116575" y="1118750"/>
              <a:ext cx="265200" cy="279000"/>
            </a:xfrm>
            <a:custGeom>
              <a:rect b="b" l="l" r="r" t="t"/>
              <a:pathLst>
                <a:path extrusionOk="0" h="11160" w="10608">
                  <a:moveTo>
                    <a:pt x="5337" y="0"/>
                  </a:moveTo>
                  <a:cubicBezTo>
                    <a:pt x="4036" y="67"/>
                    <a:pt x="0" y="901"/>
                    <a:pt x="300" y="10675"/>
                  </a:cubicBezTo>
                  <a:lnTo>
                    <a:pt x="300" y="10775"/>
                  </a:lnTo>
                  <a:cubicBezTo>
                    <a:pt x="974" y="10745"/>
                    <a:pt x="1610" y="10733"/>
                    <a:pt x="2209" y="10733"/>
                  </a:cubicBezTo>
                  <a:cubicBezTo>
                    <a:pt x="5719" y="10733"/>
                    <a:pt x="7976" y="11159"/>
                    <a:pt x="9136" y="11159"/>
                  </a:cubicBezTo>
                  <a:cubicBezTo>
                    <a:pt x="9594" y="11159"/>
                    <a:pt x="9881" y="11093"/>
                    <a:pt x="10007" y="10908"/>
                  </a:cubicBezTo>
                  <a:cubicBezTo>
                    <a:pt x="10608" y="9974"/>
                    <a:pt x="9774" y="4470"/>
                    <a:pt x="5337" y="0"/>
                  </a:cubicBezTo>
                  <a:close/>
                </a:path>
              </a:pathLst>
            </a:custGeom>
            <a:solidFill>
              <a:srgbClr val="B03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558675" y="925275"/>
              <a:ext cx="691350" cy="529575"/>
            </a:xfrm>
            <a:custGeom>
              <a:rect b="b" l="l" r="r" t="t"/>
              <a:pathLst>
                <a:path extrusionOk="0" h="21183" w="27654">
                  <a:moveTo>
                    <a:pt x="5604" y="0"/>
                  </a:moveTo>
                  <a:cubicBezTo>
                    <a:pt x="5304" y="167"/>
                    <a:pt x="4603" y="667"/>
                    <a:pt x="3803" y="1535"/>
                  </a:cubicBezTo>
                  <a:cubicBezTo>
                    <a:pt x="2569" y="2969"/>
                    <a:pt x="1101" y="5404"/>
                    <a:pt x="734" y="9474"/>
                  </a:cubicBezTo>
                  <a:cubicBezTo>
                    <a:pt x="0" y="17313"/>
                    <a:pt x="3803" y="20415"/>
                    <a:pt x="7005" y="21182"/>
                  </a:cubicBezTo>
                  <a:cubicBezTo>
                    <a:pt x="7005" y="21182"/>
                    <a:pt x="8306" y="20882"/>
                    <a:pt x="14310" y="19614"/>
                  </a:cubicBezTo>
                  <a:cubicBezTo>
                    <a:pt x="17579" y="18981"/>
                    <a:pt x="20315" y="18680"/>
                    <a:pt x="22616" y="18547"/>
                  </a:cubicBezTo>
                  <a:lnTo>
                    <a:pt x="22616" y="18447"/>
                  </a:lnTo>
                  <a:cubicBezTo>
                    <a:pt x="22316" y="8673"/>
                    <a:pt x="26352" y="7806"/>
                    <a:pt x="27653" y="7806"/>
                  </a:cubicBezTo>
                  <a:cubicBezTo>
                    <a:pt x="25618" y="5738"/>
                    <a:pt x="22783" y="3870"/>
                    <a:pt x="18980" y="2769"/>
                  </a:cubicBezTo>
                  <a:cubicBezTo>
                    <a:pt x="14977" y="1635"/>
                    <a:pt x="10274" y="534"/>
                    <a:pt x="5604" y="0"/>
                  </a:cubicBezTo>
                  <a:close/>
                </a:path>
              </a:pathLst>
            </a:custGeom>
            <a:solidFill>
              <a:srgbClr val="A8B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258450" y="960550"/>
              <a:ext cx="627150" cy="1155675"/>
            </a:xfrm>
            <a:custGeom>
              <a:rect b="b" l="l" r="r" t="t"/>
              <a:pathLst>
                <a:path extrusionOk="0" h="46227" w="25086">
                  <a:moveTo>
                    <a:pt x="13933" y="1"/>
                  </a:moveTo>
                  <a:cubicBezTo>
                    <a:pt x="10552" y="1"/>
                    <a:pt x="4436" y="831"/>
                    <a:pt x="1869" y="6128"/>
                  </a:cubicBezTo>
                  <a:cubicBezTo>
                    <a:pt x="1" y="10031"/>
                    <a:pt x="1" y="14768"/>
                    <a:pt x="4971" y="22106"/>
                  </a:cubicBezTo>
                  <a:cubicBezTo>
                    <a:pt x="7106" y="25275"/>
                    <a:pt x="1635" y="35649"/>
                    <a:pt x="7773" y="43188"/>
                  </a:cubicBezTo>
                  <a:cubicBezTo>
                    <a:pt x="9423" y="45223"/>
                    <a:pt x="12382" y="46226"/>
                    <a:pt x="15403" y="46226"/>
                  </a:cubicBezTo>
                  <a:cubicBezTo>
                    <a:pt x="19711" y="46226"/>
                    <a:pt x="24144" y="44186"/>
                    <a:pt x="25085" y="40186"/>
                  </a:cubicBezTo>
                  <a:cubicBezTo>
                    <a:pt x="24618" y="30012"/>
                    <a:pt x="19047" y="19738"/>
                    <a:pt x="19047" y="19738"/>
                  </a:cubicBezTo>
                  <a:cubicBezTo>
                    <a:pt x="15845" y="18971"/>
                    <a:pt x="12076" y="15902"/>
                    <a:pt x="12710" y="7996"/>
                  </a:cubicBezTo>
                  <a:cubicBezTo>
                    <a:pt x="13043" y="3960"/>
                    <a:pt x="14511" y="1491"/>
                    <a:pt x="15778" y="90"/>
                  </a:cubicBezTo>
                  <a:cubicBezTo>
                    <a:pt x="15367" y="46"/>
                    <a:pt x="14725" y="1"/>
                    <a:pt x="13933" y="1"/>
                  </a:cubicBezTo>
                  <a:close/>
                </a:path>
              </a:pathLst>
            </a:custGeom>
            <a:solidFill>
              <a:srgbClr val="EFE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906525" y="914750"/>
              <a:ext cx="984075" cy="1520100"/>
            </a:xfrm>
            <a:custGeom>
              <a:rect b="b" l="l" r="r" t="t"/>
              <a:pathLst>
                <a:path extrusionOk="0" h="60804" w="39363">
                  <a:moveTo>
                    <a:pt x="25499" y="0"/>
                  </a:moveTo>
                  <a:cubicBezTo>
                    <a:pt x="18463" y="0"/>
                    <a:pt x="12123" y="1739"/>
                    <a:pt x="8907" y="6926"/>
                  </a:cubicBezTo>
                  <a:cubicBezTo>
                    <a:pt x="3503" y="15666"/>
                    <a:pt x="7673" y="21370"/>
                    <a:pt x="6139" y="28008"/>
                  </a:cubicBezTo>
                  <a:cubicBezTo>
                    <a:pt x="2302" y="44586"/>
                    <a:pt x="1" y="55594"/>
                    <a:pt x="1" y="55594"/>
                  </a:cubicBezTo>
                  <a:cubicBezTo>
                    <a:pt x="1" y="55594"/>
                    <a:pt x="10766" y="60804"/>
                    <a:pt x="21129" y="60804"/>
                  </a:cubicBezTo>
                  <a:cubicBezTo>
                    <a:pt x="26191" y="60804"/>
                    <a:pt x="31157" y="59561"/>
                    <a:pt x="34726" y="55861"/>
                  </a:cubicBezTo>
                  <a:cubicBezTo>
                    <a:pt x="38362" y="52125"/>
                    <a:pt x="39362" y="47088"/>
                    <a:pt x="39162" y="42018"/>
                  </a:cubicBezTo>
                  <a:lnTo>
                    <a:pt x="39162" y="42018"/>
                  </a:lnTo>
                  <a:cubicBezTo>
                    <a:pt x="38221" y="46018"/>
                    <a:pt x="33788" y="48058"/>
                    <a:pt x="29480" y="48058"/>
                  </a:cubicBezTo>
                  <a:cubicBezTo>
                    <a:pt x="26459" y="48058"/>
                    <a:pt x="23500" y="47055"/>
                    <a:pt x="21850" y="45020"/>
                  </a:cubicBezTo>
                  <a:cubicBezTo>
                    <a:pt x="15712" y="37481"/>
                    <a:pt x="21216" y="27107"/>
                    <a:pt x="19048" y="23938"/>
                  </a:cubicBezTo>
                  <a:cubicBezTo>
                    <a:pt x="14078" y="16600"/>
                    <a:pt x="14078" y="11896"/>
                    <a:pt x="15979" y="7960"/>
                  </a:cubicBezTo>
                  <a:cubicBezTo>
                    <a:pt x="18508" y="2631"/>
                    <a:pt x="24693" y="1845"/>
                    <a:pt x="28068" y="1845"/>
                  </a:cubicBezTo>
                  <a:cubicBezTo>
                    <a:pt x="28834" y="1845"/>
                    <a:pt x="29455" y="1885"/>
                    <a:pt x="29855" y="1922"/>
                  </a:cubicBezTo>
                  <a:cubicBezTo>
                    <a:pt x="30589" y="1022"/>
                    <a:pt x="31323" y="588"/>
                    <a:pt x="31657" y="388"/>
                  </a:cubicBezTo>
                  <a:cubicBezTo>
                    <a:pt x="29585" y="143"/>
                    <a:pt x="27514" y="0"/>
                    <a:pt x="25499" y="0"/>
                  </a:cubicBezTo>
                  <a:close/>
                </a:path>
              </a:pathLst>
            </a:custGeom>
            <a:solidFill>
              <a:srgbClr val="0E2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429400" y="11262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1402" y="0"/>
                  </a:moveTo>
                  <a:cubicBezTo>
                    <a:pt x="635" y="0"/>
                    <a:pt x="1" y="634"/>
                    <a:pt x="1" y="1368"/>
                  </a:cubicBezTo>
                  <a:cubicBezTo>
                    <a:pt x="1" y="2135"/>
                    <a:pt x="635" y="2769"/>
                    <a:pt x="1402" y="2769"/>
                  </a:cubicBezTo>
                  <a:cubicBezTo>
                    <a:pt x="2136" y="2769"/>
                    <a:pt x="2769" y="2135"/>
                    <a:pt x="2769" y="1368"/>
                  </a:cubicBezTo>
                  <a:cubicBezTo>
                    <a:pt x="2803" y="634"/>
                    <a:pt x="2169" y="0"/>
                    <a:pt x="1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395225" y="1243375"/>
              <a:ext cx="54225" cy="57350"/>
            </a:xfrm>
            <a:custGeom>
              <a:rect b="b" l="l" r="r" t="t"/>
              <a:pathLst>
                <a:path extrusionOk="0" h="2294" w="2169">
                  <a:moveTo>
                    <a:pt x="1878" y="0"/>
                  </a:moveTo>
                  <a:cubicBezTo>
                    <a:pt x="1801" y="0"/>
                    <a:pt x="1735" y="30"/>
                    <a:pt x="1668" y="119"/>
                  </a:cubicBezTo>
                  <a:lnTo>
                    <a:pt x="1668" y="152"/>
                  </a:lnTo>
                  <a:cubicBezTo>
                    <a:pt x="1668" y="152"/>
                    <a:pt x="1668" y="186"/>
                    <a:pt x="1635" y="219"/>
                  </a:cubicBezTo>
                  <a:cubicBezTo>
                    <a:pt x="1635" y="286"/>
                    <a:pt x="1601" y="319"/>
                    <a:pt x="1601" y="352"/>
                  </a:cubicBezTo>
                  <a:cubicBezTo>
                    <a:pt x="1535" y="386"/>
                    <a:pt x="1535" y="452"/>
                    <a:pt x="1501" y="486"/>
                  </a:cubicBezTo>
                  <a:cubicBezTo>
                    <a:pt x="1468" y="553"/>
                    <a:pt x="1434" y="653"/>
                    <a:pt x="1334" y="786"/>
                  </a:cubicBezTo>
                  <a:cubicBezTo>
                    <a:pt x="1268" y="853"/>
                    <a:pt x="1168" y="986"/>
                    <a:pt x="1101" y="1053"/>
                  </a:cubicBezTo>
                  <a:cubicBezTo>
                    <a:pt x="867" y="1253"/>
                    <a:pt x="667" y="1453"/>
                    <a:pt x="500" y="1553"/>
                  </a:cubicBezTo>
                  <a:cubicBezTo>
                    <a:pt x="434" y="1653"/>
                    <a:pt x="334" y="1687"/>
                    <a:pt x="300" y="1753"/>
                  </a:cubicBezTo>
                  <a:lnTo>
                    <a:pt x="200" y="1820"/>
                  </a:lnTo>
                  <a:cubicBezTo>
                    <a:pt x="100" y="1853"/>
                    <a:pt x="0" y="1987"/>
                    <a:pt x="100" y="2120"/>
                  </a:cubicBezTo>
                  <a:cubicBezTo>
                    <a:pt x="100" y="2207"/>
                    <a:pt x="175" y="2294"/>
                    <a:pt x="282" y="2294"/>
                  </a:cubicBezTo>
                  <a:cubicBezTo>
                    <a:pt x="299" y="2294"/>
                    <a:pt x="316" y="2292"/>
                    <a:pt x="334" y="2287"/>
                  </a:cubicBezTo>
                  <a:lnTo>
                    <a:pt x="467" y="2287"/>
                  </a:lnTo>
                  <a:cubicBezTo>
                    <a:pt x="534" y="2287"/>
                    <a:pt x="667" y="2287"/>
                    <a:pt x="801" y="2220"/>
                  </a:cubicBezTo>
                  <a:cubicBezTo>
                    <a:pt x="934" y="2187"/>
                    <a:pt x="1068" y="2120"/>
                    <a:pt x="1268" y="2020"/>
                  </a:cubicBezTo>
                  <a:cubicBezTo>
                    <a:pt x="1334" y="1987"/>
                    <a:pt x="1401" y="1954"/>
                    <a:pt x="1501" y="1853"/>
                  </a:cubicBezTo>
                  <a:lnTo>
                    <a:pt x="1701" y="1653"/>
                  </a:lnTo>
                  <a:cubicBezTo>
                    <a:pt x="1768" y="1553"/>
                    <a:pt x="1835" y="1487"/>
                    <a:pt x="1868" y="1386"/>
                  </a:cubicBezTo>
                  <a:lnTo>
                    <a:pt x="2002" y="1153"/>
                  </a:lnTo>
                  <a:cubicBezTo>
                    <a:pt x="2035" y="1053"/>
                    <a:pt x="2035" y="986"/>
                    <a:pt x="2102" y="886"/>
                  </a:cubicBezTo>
                  <a:cubicBezTo>
                    <a:pt x="2135" y="819"/>
                    <a:pt x="2135" y="719"/>
                    <a:pt x="2135" y="653"/>
                  </a:cubicBezTo>
                  <a:cubicBezTo>
                    <a:pt x="2168" y="519"/>
                    <a:pt x="2135" y="419"/>
                    <a:pt x="2135" y="319"/>
                  </a:cubicBezTo>
                  <a:lnTo>
                    <a:pt x="2135" y="186"/>
                  </a:lnTo>
                  <a:cubicBezTo>
                    <a:pt x="2102" y="119"/>
                    <a:pt x="2035" y="52"/>
                    <a:pt x="2002" y="19"/>
                  </a:cubicBezTo>
                  <a:cubicBezTo>
                    <a:pt x="1957" y="8"/>
                    <a:pt x="1916" y="0"/>
                    <a:pt x="1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315150" y="1188800"/>
              <a:ext cx="158475" cy="158475"/>
            </a:xfrm>
            <a:custGeom>
              <a:rect b="b" l="l" r="r" t="t"/>
              <a:pathLst>
                <a:path extrusionOk="0" h="6339" w="6339">
                  <a:moveTo>
                    <a:pt x="3203" y="0"/>
                  </a:moveTo>
                  <a:cubicBezTo>
                    <a:pt x="1469" y="0"/>
                    <a:pt x="34" y="1368"/>
                    <a:pt x="1" y="3136"/>
                  </a:cubicBezTo>
                  <a:cubicBezTo>
                    <a:pt x="1" y="4870"/>
                    <a:pt x="1368" y="6305"/>
                    <a:pt x="3136" y="6338"/>
                  </a:cubicBezTo>
                  <a:cubicBezTo>
                    <a:pt x="4871" y="6338"/>
                    <a:pt x="6305" y="4970"/>
                    <a:pt x="6339" y="3203"/>
                  </a:cubicBezTo>
                  <a:cubicBezTo>
                    <a:pt x="6339" y="1468"/>
                    <a:pt x="4971" y="34"/>
                    <a:pt x="3203" y="0"/>
                  </a:cubicBezTo>
                  <a:close/>
                </a:path>
              </a:pathLst>
            </a:custGeom>
            <a:solidFill>
              <a:srgbClr val="ED8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519464" y="1206747"/>
              <a:ext cx="627101" cy="124675"/>
            </a:xfrm>
            <a:custGeom>
              <a:rect b="b" l="l" r="r" t="t"/>
              <a:pathLst>
                <a:path extrusionOk="0" h="4987" w="19349">
                  <a:moveTo>
                    <a:pt x="4722" y="1"/>
                  </a:moveTo>
                  <a:cubicBezTo>
                    <a:pt x="4335" y="1"/>
                    <a:pt x="3904" y="84"/>
                    <a:pt x="3403" y="283"/>
                  </a:cubicBezTo>
                  <a:cubicBezTo>
                    <a:pt x="1" y="1651"/>
                    <a:pt x="2536" y="4986"/>
                    <a:pt x="2536" y="4986"/>
                  </a:cubicBezTo>
                  <a:cubicBezTo>
                    <a:pt x="2536" y="4986"/>
                    <a:pt x="4371" y="4820"/>
                    <a:pt x="10308" y="4286"/>
                  </a:cubicBezTo>
                  <a:cubicBezTo>
                    <a:pt x="11550" y="4155"/>
                    <a:pt x="12806" y="4108"/>
                    <a:pt x="13969" y="4108"/>
                  </a:cubicBezTo>
                  <a:cubicBezTo>
                    <a:pt x="16962" y="4108"/>
                    <a:pt x="19348" y="4419"/>
                    <a:pt x="19348" y="4419"/>
                  </a:cubicBezTo>
                  <a:cubicBezTo>
                    <a:pt x="18748" y="2952"/>
                    <a:pt x="14912" y="1951"/>
                    <a:pt x="10475" y="1951"/>
                  </a:cubicBezTo>
                  <a:cubicBezTo>
                    <a:pt x="7460" y="1951"/>
                    <a:pt x="6601" y="1"/>
                    <a:pt x="4722" y="1"/>
                  </a:cubicBezTo>
                  <a:close/>
                </a:path>
              </a:pathLst>
            </a:custGeom>
            <a:solidFill>
              <a:srgbClr val="D178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891525" y="1542375"/>
              <a:ext cx="545400" cy="740350"/>
            </a:xfrm>
            <a:custGeom>
              <a:rect b="b" l="l" r="r" t="t"/>
              <a:pathLst>
                <a:path extrusionOk="0" h="29614" w="21816">
                  <a:moveTo>
                    <a:pt x="19648" y="1"/>
                  </a:moveTo>
                  <a:lnTo>
                    <a:pt x="14077" y="968"/>
                  </a:lnTo>
                  <a:cubicBezTo>
                    <a:pt x="3269" y="4370"/>
                    <a:pt x="0" y="28221"/>
                    <a:pt x="3937" y="28988"/>
                  </a:cubicBezTo>
                  <a:cubicBezTo>
                    <a:pt x="4122" y="29023"/>
                    <a:pt x="4303" y="29040"/>
                    <a:pt x="4478" y="29040"/>
                  </a:cubicBezTo>
                  <a:cubicBezTo>
                    <a:pt x="5608" y="29040"/>
                    <a:pt x="6505" y="28348"/>
                    <a:pt x="7137" y="27457"/>
                  </a:cubicBezTo>
                  <a:lnTo>
                    <a:pt x="7137" y="27457"/>
                  </a:lnTo>
                  <a:cubicBezTo>
                    <a:pt x="7707" y="28637"/>
                    <a:pt x="8644" y="29614"/>
                    <a:pt x="9502" y="29614"/>
                  </a:cubicBezTo>
                  <a:cubicBezTo>
                    <a:pt x="9675" y="29614"/>
                    <a:pt x="9845" y="29574"/>
                    <a:pt x="10008" y="29488"/>
                  </a:cubicBezTo>
                  <a:cubicBezTo>
                    <a:pt x="11942" y="28488"/>
                    <a:pt x="12409" y="23818"/>
                    <a:pt x="12409" y="23818"/>
                  </a:cubicBezTo>
                  <a:cubicBezTo>
                    <a:pt x="12409" y="23818"/>
                    <a:pt x="12681" y="25719"/>
                    <a:pt x="14159" y="25719"/>
                  </a:cubicBezTo>
                  <a:cubicBezTo>
                    <a:pt x="14399" y="25719"/>
                    <a:pt x="14670" y="25669"/>
                    <a:pt x="14978" y="25552"/>
                  </a:cubicBezTo>
                  <a:cubicBezTo>
                    <a:pt x="17179" y="24685"/>
                    <a:pt x="19481" y="21683"/>
                    <a:pt x="20515" y="14544"/>
                  </a:cubicBezTo>
                  <a:cubicBezTo>
                    <a:pt x="21816" y="5671"/>
                    <a:pt x="19648" y="1"/>
                    <a:pt x="19648" y="1"/>
                  </a:cubicBezTo>
                  <a:close/>
                </a:path>
              </a:pathLst>
            </a:custGeom>
            <a:solidFill>
              <a:srgbClr val="0E2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940725" y="1554050"/>
              <a:ext cx="476200" cy="737225"/>
            </a:xfrm>
            <a:custGeom>
              <a:rect b="b" l="l" r="r" t="t"/>
              <a:pathLst>
                <a:path extrusionOk="0" h="29489" w="19048">
                  <a:moveTo>
                    <a:pt x="5771" y="23384"/>
                  </a:moveTo>
                  <a:cubicBezTo>
                    <a:pt x="5771" y="23384"/>
                    <a:pt x="5805" y="23417"/>
                    <a:pt x="5838" y="23484"/>
                  </a:cubicBezTo>
                  <a:cubicBezTo>
                    <a:pt x="5838" y="23584"/>
                    <a:pt x="5871" y="23718"/>
                    <a:pt x="5871" y="23818"/>
                  </a:cubicBezTo>
                  <a:cubicBezTo>
                    <a:pt x="5938" y="24351"/>
                    <a:pt x="5771" y="24919"/>
                    <a:pt x="5604" y="25419"/>
                  </a:cubicBezTo>
                  <a:cubicBezTo>
                    <a:pt x="5502" y="25674"/>
                    <a:pt x="5383" y="25930"/>
                    <a:pt x="5246" y="26177"/>
                  </a:cubicBezTo>
                  <a:lnTo>
                    <a:pt x="5246" y="26177"/>
                  </a:lnTo>
                  <a:lnTo>
                    <a:pt x="5137" y="25819"/>
                  </a:lnTo>
                  <a:cubicBezTo>
                    <a:pt x="5037" y="25586"/>
                    <a:pt x="4971" y="25319"/>
                    <a:pt x="4937" y="25085"/>
                  </a:cubicBezTo>
                  <a:cubicBezTo>
                    <a:pt x="4804" y="24552"/>
                    <a:pt x="4937" y="23985"/>
                    <a:pt x="5271" y="23651"/>
                  </a:cubicBezTo>
                  <a:cubicBezTo>
                    <a:pt x="5338" y="23584"/>
                    <a:pt x="5438" y="23551"/>
                    <a:pt x="5538" y="23451"/>
                  </a:cubicBezTo>
                  <a:cubicBezTo>
                    <a:pt x="5638" y="23384"/>
                    <a:pt x="5705" y="23384"/>
                    <a:pt x="5771" y="23384"/>
                  </a:cubicBezTo>
                  <a:close/>
                  <a:moveTo>
                    <a:pt x="17613" y="1"/>
                  </a:moveTo>
                  <a:cubicBezTo>
                    <a:pt x="17513" y="1"/>
                    <a:pt x="17480" y="67"/>
                    <a:pt x="17480" y="167"/>
                  </a:cubicBezTo>
                  <a:cubicBezTo>
                    <a:pt x="17780" y="1402"/>
                    <a:pt x="17980" y="2669"/>
                    <a:pt x="18147" y="3903"/>
                  </a:cubicBezTo>
                  <a:cubicBezTo>
                    <a:pt x="18314" y="5171"/>
                    <a:pt x="18380" y="6439"/>
                    <a:pt x="18480" y="7706"/>
                  </a:cubicBezTo>
                  <a:cubicBezTo>
                    <a:pt x="18514" y="8373"/>
                    <a:pt x="18514" y="9007"/>
                    <a:pt x="18514" y="9608"/>
                  </a:cubicBezTo>
                  <a:cubicBezTo>
                    <a:pt x="18514" y="10275"/>
                    <a:pt x="18514" y="10908"/>
                    <a:pt x="18480" y="11542"/>
                  </a:cubicBezTo>
                  <a:cubicBezTo>
                    <a:pt x="18447" y="12176"/>
                    <a:pt x="18380" y="12776"/>
                    <a:pt x="18314" y="13410"/>
                  </a:cubicBezTo>
                  <a:cubicBezTo>
                    <a:pt x="18280" y="14044"/>
                    <a:pt x="18147" y="14678"/>
                    <a:pt x="18047" y="15278"/>
                  </a:cubicBezTo>
                  <a:cubicBezTo>
                    <a:pt x="17947" y="15879"/>
                    <a:pt x="17847" y="16513"/>
                    <a:pt x="17680" y="17113"/>
                  </a:cubicBezTo>
                  <a:cubicBezTo>
                    <a:pt x="17613" y="17413"/>
                    <a:pt x="17513" y="17747"/>
                    <a:pt x="17446" y="18047"/>
                  </a:cubicBezTo>
                  <a:cubicBezTo>
                    <a:pt x="17346" y="18381"/>
                    <a:pt x="17313" y="18681"/>
                    <a:pt x="17179" y="18948"/>
                  </a:cubicBezTo>
                  <a:cubicBezTo>
                    <a:pt x="16979" y="19548"/>
                    <a:pt x="16779" y="20115"/>
                    <a:pt x="16512" y="20716"/>
                  </a:cubicBezTo>
                  <a:cubicBezTo>
                    <a:pt x="16279" y="21249"/>
                    <a:pt x="15979" y="21783"/>
                    <a:pt x="15645" y="22350"/>
                  </a:cubicBezTo>
                  <a:cubicBezTo>
                    <a:pt x="15311" y="22850"/>
                    <a:pt x="14944" y="23351"/>
                    <a:pt x="14477" y="23751"/>
                  </a:cubicBezTo>
                  <a:cubicBezTo>
                    <a:pt x="14010" y="24185"/>
                    <a:pt x="13510" y="24518"/>
                    <a:pt x="12976" y="24752"/>
                  </a:cubicBezTo>
                  <a:cubicBezTo>
                    <a:pt x="12702" y="24889"/>
                    <a:pt x="12418" y="24965"/>
                    <a:pt x="12149" y="24965"/>
                  </a:cubicBezTo>
                  <a:cubicBezTo>
                    <a:pt x="11894" y="24965"/>
                    <a:pt x="11652" y="24897"/>
                    <a:pt x="11442" y="24752"/>
                  </a:cubicBezTo>
                  <a:cubicBezTo>
                    <a:pt x="10975" y="24452"/>
                    <a:pt x="10675" y="23884"/>
                    <a:pt x="10475" y="23284"/>
                  </a:cubicBezTo>
                  <a:lnTo>
                    <a:pt x="10475" y="23251"/>
                  </a:lnTo>
                  <a:cubicBezTo>
                    <a:pt x="10475" y="23251"/>
                    <a:pt x="10441" y="23217"/>
                    <a:pt x="10375" y="23217"/>
                  </a:cubicBezTo>
                  <a:cubicBezTo>
                    <a:pt x="10341" y="23217"/>
                    <a:pt x="10308" y="23251"/>
                    <a:pt x="10308" y="23284"/>
                  </a:cubicBezTo>
                  <a:cubicBezTo>
                    <a:pt x="10108" y="24418"/>
                    <a:pt x="9807" y="25552"/>
                    <a:pt x="9374" y="26586"/>
                  </a:cubicBezTo>
                  <a:cubicBezTo>
                    <a:pt x="9174" y="27120"/>
                    <a:pt x="8940" y="27620"/>
                    <a:pt x="8607" y="28054"/>
                  </a:cubicBezTo>
                  <a:cubicBezTo>
                    <a:pt x="8300" y="28422"/>
                    <a:pt x="7880" y="28762"/>
                    <a:pt x="7529" y="28762"/>
                  </a:cubicBezTo>
                  <a:cubicBezTo>
                    <a:pt x="7498" y="28762"/>
                    <a:pt x="7468" y="28760"/>
                    <a:pt x="7439" y="28755"/>
                  </a:cubicBezTo>
                  <a:cubicBezTo>
                    <a:pt x="7005" y="28721"/>
                    <a:pt x="6538" y="28388"/>
                    <a:pt x="6205" y="27954"/>
                  </a:cubicBezTo>
                  <a:cubicBezTo>
                    <a:pt x="5947" y="27645"/>
                    <a:pt x="5729" y="27296"/>
                    <a:pt x="5536" y="26923"/>
                  </a:cubicBezTo>
                  <a:lnTo>
                    <a:pt x="5536" y="26923"/>
                  </a:lnTo>
                  <a:cubicBezTo>
                    <a:pt x="5798" y="26528"/>
                    <a:pt x="6015" y="26121"/>
                    <a:pt x="6172" y="25652"/>
                  </a:cubicBezTo>
                  <a:cubicBezTo>
                    <a:pt x="6372" y="25119"/>
                    <a:pt x="6505" y="24552"/>
                    <a:pt x="6505" y="23884"/>
                  </a:cubicBezTo>
                  <a:cubicBezTo>
                    <a:pt x="6505" y="23718"/>
                    <a:pt x="6505" y="23551"/>
                    <a:pt x="6438" y="23384"/>
                  </a:cubicBezTo>
                  <a:cubicBezTo>
                    <a:pt x="6372" y="23217"/>
                    <a:pt x="6205" y="22950"/>
                    <a:pt x="5938" y="22917"/>
                  </a:cubicBezTo>
                  <a:cubicBezTo>
                    <a:pt x="5885" y="22911"/>
                    <a:pt x="5836" y="22908"/>
                    <a:pt x="5790" y="22908"/>
                  </a:cubicBezTo>
                  <a:cubicBezTo>
                    <a:pt x="5579" y="22908"/>
                    <a:pt x="5441" y="22968"/>
                    <a:pt x="5304" y="23051"/>
                  </a:cubicBezTo>
                  <a:cubicBezTo>
                    <a:pt x="5137" y="23084"/>
                    <a:pt x="5004" y="23217"/>
                    <a:pt x="4871" y="23317"/>
                  </a:cubicBezTo>
                  <a:cubicBezTo>
                    <a:pt x="4637" y="23584"/>
                    <a:pt x="4470" y="23884"/>
                    <a:pt x="4370" y="24218"/>
                  </a:cubicBezTo>
                  <a:cubicBezTo>
                    <a:pt x="4304" y="24552"/>
                    <a:pt x="4270" y="24818"/>
                    <a:pt x="4270" y="25152"/>
                  </a:cubicBezTo>
                  <a:cubicBezTo>
                    <a:pt x="4270" y="25486"/>
                    <a:pt x="4270" y="25819"/>
                    <a:pt x="4337" y="26119"/>
                  </a:cubicBezTo>
                  <a:cubicBezTo>
                    <a:pt x="4437" y="26420"/>
                    <a:pt x="4537" y="26720"/>
                    <a:pt x="4670" y="26987"/>
                  </a:cubicBezTo>
                  <a:cubicBezTo>
                    <a:pt x="4676" y="26998"/>
                    <a:pt x="4681" y="27008"/>
                    <a:pt x="4686" y="27019"/>
                  </a:cubicBezTo>
                  <a:lnTo>
                    <a:pt x="4686" y="27019"/>
                  </a:lnTo>
                  <a:cubicBezTo>
                    <a:pt x="4383" y="27395"/>
                    <a:pt x="4032" y="27719"/>
                    <a:pt x="3636" y="27954"/>
                  </a:cubicBezTo>
                  <a:cubicBezTo>
                    <a:pt x="3242" y="28180"/>
                    <a:pt x="2823" y="28262"/>
                    <a:pt x="2381" y="28262"/>
                  </a:cubicBezTo>
                  <a:cubicBezTo>
                    <a:pt x="2300" y="28262"/>
                    <a:pt x="2218" y="28259"/>
                    <a:pt x="2135" y="28254"/>
                  </a:cubicBezTo>
                  <a:cubicBezTo>
                    <a:pt x="2002" y="28221"/>
                    <a:pt x="1868" y="28221"/>
                    <a:pt x="1802" y="28188"/>
                  </a:cubicBezTo>
                  <a:cubicBezTo>
                    <a:pt x="1668" y="28121"/>
                    <a:pt x="1602" y="28054"/>
                    <a:pt x="1502" y="27954"/>
                  </a:cubicBezTo>
                  <a:cubicBezTo>
                    <a:pt x="1335" y="27787"/>
                    <a:pt x="1201" y="27587"/>
                    <a:pt x="1101" y="27354"/>
                  </a:cubicBezTo>
                  <a:cubicBezTo>
                    <a:pt x="668" y="26320"/>
                    <a:pt x="601" y="25152"/>
                    <a:pt x="534" y="24051"/>
                  </a:cubicBezTo>
                  <a:cubicBezTo>
                    <a:pt x="501" y="21750"/>
                    <a:pt x="801" y="19448"/>
                    <a:pt x="1268" y="17213"/>
                  </a:cubicBezTo>
                  <a:cubicBezTo>
                    <a:pt x="1702" y="14945"/>
                    <a:pt x="2369" y="12743"/>
                    <a:pt x="3269" y="10608"/>
                  </a:cubicBezTo>
                  <a:cubicBezTo>
                    <a:pt x="4137" y="8473"/>
                    <a:pt x="5204" y="6405"/>
                    <a:pt x="6639" y="4604"/>
                  </a:cubicBezTo>
                  <a:cubicBezTo>
                    <a:pt x="7339" y="3737"/>
                    <a:pt x="8140" y="2903"/>
                    <a:pt x="9040" y="2202"/>
                  </a:cubicBezTo>
                  <a:cubicBezTo>
                    <a:pt x="9974" y="1468"/>
                    <a:pt x="10975" y="901"/>
                    <a:pt x="12042" y="568"/>
                  </a:cubicBezTo>
                  <a:cubicBezTo>
                    <a:pt x="12142" y="568"/>
                    <a:pt x="12142" y="468"/>
                    <a:pt x="12142" y="434"/>
                  </a:cubicBezTo>
                  <a:cubicBezTo>
                    <a:pt x="12142" y="368"/>
                    <a:pt x="12042" y="368"/>
                    <a:pt x="12009" y="368"/>
                  </a:cubicBezTo>
                  <a:cubicBezTo>
                    <a:pt x="10875" y="701"/>
                    <a:pt x="9841" y="1268"/>
                    <a:pt x="8940" y="1969"/>
                  </a:cubicBezTo>
                  <a:cubicBezTo>
                    <a:pt x="7973" y="2703"/>
                    <a:pt x="7172" y="3537"/>
                    <a:pt x="6438" y="4437"/>
                  </a:cubicBezTo>
                  <a:cubicBezTo>
                    <a:pt x="4971" y="6272"/>
                    <a:pt x="3837" y="8373"/>
                    <a:pt x="2936" y="10475"/>
                  </a:cubicBezTo>
                  <a:cubicBezTo>
                    <a:pt x="2002" y="12643"/>
                    <a:pt x="1335" y="14878"/>
                    <a:pt x="834" y="17146"/>
                  </a:cubicBezTo>
                  <a:cubicBezTo>
                    <a:pt x="334" y="19415"/>
                    <a:pt x="0" y="21750"/>
                    <a:pt x="34" y="24085"/>
                  </a:cubicBezTo>
                  <a:cubicBezTo>
                    <a:pt x="34" y="24652"/>
                    <a:pt x="101" y="25252"/>
                    <a:pt x="167" y="25819"/>
                  </a:cubicBezTo>
                  <a:cubicBezTo>
                    <a:pt x="267" y="26420"/>
                    <a:pt x="367" y="26987"/>
                    <a:pt x="634" y="27587"/>
                  </a:cubicBezTo>
                  <a:cubicBezTo>
                    <a:pt x="768" y="27887"/>
                    <a:pt x="934" y="28121"/>
                    <a:pt x="1168" y="28388"/>
                  </a:cubicBezTo>
                  <a:cubicBezTo>
                    <a:pt x="1301" y="28488"/>
                    <a:pt x="1435" y="28588"/>
                    <a:pt x="1602" y="28655"/>
                  </a:cubicBezTo>
                  <a:cubicBezTo>
                    <a:pt x="1802" y="28755"/>
                    <a:pt x="1935" y="28755"/>
                    <a:pt x="2102" y="28788"/>
                  </a:cubicBezTo>
                  <a:cubicBezTo>
                    <a:pt x="2235" y="28810"/>
                    <a:pt x="2371" y="28821"/>
                    <a:pt x="2509" y="28821"/>
                  </a:cubicBezTo>
                  <a:cubicBezTo>
                    <a:pt x="2993" y="28821"/>
                    <a:pt x="3495" y="28688"/>
                    <a:pt x="3937" y="28454"/>
                  </a:cubicBezTo>
                  <a:cubicBezTo>
                    <a:pt x="4357" y="28232"/>
                    <a:pt x="4705" y="27954"/>
                    <a:pt x="5006" y="27621"/>
                  </a:cubicBezTo>
                  <a:lnTo>
                    <a:pt x="5006" y="27621"/>
                  </a:lnTo>
                  <a:cubicBezTo>
                    <a:pt x="5202" y="27952"/>
                    <a:pt x="5424" y="28266"/>
                    <a:pt x="5671" y="28554"/>
                  </a:cubicBezTo>
                  <a:cubicBezTo>
                    <a:pt x="5871" y="28788"/>
                    <a:pt x="6105" y="28988"/>
                    <a:pt x="6372" y="29155"/>
                  </a:cubicBezTo>
                  <a:cubicBezTo>
                    <a:pt x="6639" y="29322"/>
                    <a:pt x="6972" y="29455"/>
                    <a:pt x="7339" y="29488"/>
                  </a:cubicBezTo>
                  <a:cubicBezTo>
                    <a:pt x="7506" y="29488"/>
                    <a:pt x="7706" y="29455"/>
                    <a:pt x="7873" y="29422"/>
                  </a:cubicBezTo>
                  <a:cubicBezTo>
                    <a:pt x="8106" y="29322"/>
                    <a:pt x="8206" y="29255"/>
                    <a:pt x="8340" y="29155"/>
                  </a:cubicBezTo>
                  <a:cubicBezTo>
                    <a:pt x="8640" y="28955"/>
                    <a:pt x="8840" y="28721"/>
                    <a:pt x="9007" y="28454"/>
                  </a:cubicBezTo>
                  <a:cubicBezTo>
                    <a:pt x="9374" y="27954"/>
                    <a:pt x="9607" y="27387"/>
                    <a:pt x="9807" y="26820"/>
                  </a:cubicBezTo>
                  <a:cubicBezTo>
                    <a:pt x="10105" y="25928"/>
                    <a:pt x="10293" y="24992"/>
                    <a:pt x="10406" y="24049"/>
                  </a:cubicBezTo>
                  <a:lnTo>
                    <a:pt x="10406" y="24049"/>
                  </a:lnTo>
                  <a:cubicBezTo>
                    <a:pt x="10520" y="24480"/>
                    <a:pt x="10743" y="24886"/>
                    <a:pt x="11142" y="25219"/>
                  </a:cubicBezTo>
                  <a:cubicBezTo>
                    <a:pt x="11442" y="25452"/>
                    <a:pt x="11809" y="25586"/>
                    <a:pt x="12176" y="25586"/>
                  </a:cubicBezTo>
                  <a:cubicBezTo>
                    <a:pt x="12543" y="25586"/>
                    <a:pt x="12943" y="25452"/>
                    <a:pt x="13210" y="25319"/>
                  </a:cubicBezTo>
                  <a:cubicBezTo>
                    <a:pt x="13844" y="25052"/>
                    <a:pt x="14377" y="24652"/>
                    <a:pt x="14878" y="24218"/>
                  </a:cubicBezTo>
                  <a:cubicBezTo>
                    <a:pt x="15378" y="23751"/>
                    <a:pt x="15778" y="23217"/>
                    <a:pt x="16145" y="22650"/>
                  </a:cubicBezTo>
                  <a:cubicBezTo>
                    <a:pt x="16479" y="22117"/>
                    <a:pt x="16812" y="21549"/>
                    <a:pt x="17046" y="20949"/>
                  </a:cubicBezTo>
                  <a:cubicBezTo>
                    <a:pt x="17313" y="20315"/>
                    <a:pt x="17513" y="19748"/>
                    <a:pt x="17713" y="19114"/>
                  </a:cubicBezTo>
                  <a:cubicBezTo>
                    <a:pt x="17847" y="18814"/>
                    <a:pt x="17947" y="18481"/>
                    <a:pt x="18013" y="18214"/>
                  </a:cubicBezTo>
                  <a:cubicBezTo>
                    <a:pt x="18147" y="17880"/>
                    <a:pt x="18180" y="17580"/>
                    <a:pt x="18280" y="17246"/>
                  </a:cubicBezTo>
                  <a:cubicBezTo>
                    <a:pt x="18447" y="16613"/>
                    <a:pt x="18514" y="15945"/>
                    <a:pt x="18647" y="15312"/>
                  </a:cubicBezTo>
                  <a:cubicBezTo>
                    <a:pt x="18714" y="14711"/>
                    <a:pt x="18847" y="14044"/>
                    <a:pt x="18881" y="13410"/>
                  </a:cubicBezTo>
                  <a:cubicBezTo>
                    <a:pt x="18947" y="12776"/>
                    <a:pt x="18981" y="12109"/>
                    <a:pt x="19014" y="11476"/>
                  </a:cubicBezTo>
                  <a:cubicBezTo>
                    <a:pt x="19047" y="10875"/>
                    <a:pt x="19047" y="10208"/>
                    <a:pt x="19047" y="9574"/>
                  </a:cubicBezTo>
                  <a:cubicBezTo>
                    <a:pt x="19047" y="8940"/>
                    <a:pt x="19014" y="8273"/>
                    <a:pt x="18981" y="7673"/>
                  </a:cubicBezTo>
                  <a:cubicBezTo>
                    <a:pt x="18947" y="7039"/>
                    <a:pt x="18881" y="6372"/>
                    <a:pt x="18814" y="5738"/>
                  </a:cubicBezTo>
                  <a:cubicBezTo>
                    <a:pt x="18714" y="5071"/>
                    <a:pt x="18647" y="4437"/>
                    <a:pt x="18547" y="3837"/>
                  </a:cubicBezTo>
                  <a:cubicBezTo>
                    <a:pt x="18380" y="2569"/>
                    <a:pt x="18147" y="1335"/>
                    <a:pt x="17813" y="67"/>
                  </a:cubicBezTo>
                  <a:cubicBezTo>
                    <a:pt x="17813" y="34"/>
                    <a:pt x="17713" y="1"/>
                    <a:pt x="17613" y="1"/>
                  </a:cubicBezTo>
                  <a:close/>
                </a:path>
              </a:pathLst>
            </a:custGeom>
            <a:solidFill>
              <a:srgbClr val="1D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418575" y="2292475"/>
              <a:ext cx="71725" cy="44700"/>
            </a:xfrm>
            <a:custGeom>
              <a:rect b="b" l="l" r="r" t="t"/>
              <a:pathLst>
                <a:path extrusionOk="0" h="1788" w="2869">
                  <a:moveTo>
                    <a:pt x="2121" y="1"/>
                  </a:moveTo>
                  <a:cubicBezTo>
                    <a:pt x="2003" y="1"/>
                    <a:pt x="1882" y="28"/>
                    <a:pt x="1768" y="85"/>
                  </a:cubicBezTo>
                  <a:cubicBezTo>
                    <a:pt x="1568" y="218"/>
                    <a:pt x="1334" y="352"/>
                    <a:pt x="1101" y="485"/>
                  </a:cubicBezTo>
                  <a:cubicBezTo>
                    <a:pt x="867" y="652"/>
                    <a:pt x="567" y="719"/>
                    <a:pt x="334" y="852"/>
                  </a:cubicBezTo>
                  <a:cubicBezTo>
                    <a:pt x="67" y="986"/>
                    <a:pt x="0" y="1319"/>
                    <a:pt x="134" y="1553"/>
                  </a:cubicBezTo>
                  <a:cubicBezTo>
                    <a:pt x="265" y="1706"/>
                    <a:pt x="425" y="1787"/>
                    <a:pt x="595" y="1787"/>
                  </a:cubicBezTo>
                  <a:cubicBezTo>
                    <a:pt x="684" y="1787"/>
                    <a:pt x="776" y="1765"/>
                    <a:pt x="867" y="1719"/>
                  </a:cubicBezTo>
                  <a:cubicBezTo>
                    <a:pt x="1301" y="1519"/>
                    <a:pt x="1801" y="1419"/>
                    <a:pt x="2335" y="1252"/>
                  </a:cubicBezTo>
                  <a:cubicBezTo>
                    <a:pt x="2669" y="1152"/>
                    <a:pt x="2869" y="852"/>
                    <a:pt x="2769" y="485"/>
                  </a:cubicBezTo>
                  <a:cubicBezTo>
                    <a:pt x="2697" y="175"/>
                    <a:pt x="2420" y="1"/>
                    <a:pt x="2121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519475" y="2308100"/>
              <a:ext cx="26700" cy="25700"/>
            </a:xfrm>
            <a:custGeom>
              <a:rect b="b" l="l" r="r" t="t"/>
              <a:pathLst>
                <a:path extrusionOk="0" h="1028" w="1068">
                  <a:moveTo>
                    <a:pt x="513" y="1"/>
                  </a:moveTo>
                  <a:cubicBezTo>
                    <a:pt x="268" y="1"/>
                    <a:pt x="0" y="183"/>
                    <a:pt x="0" y="461"/>
                  </a:cubicBezTo>
                  <a:cubicBezTo>
                    <a:pt x="0" y="594"/>
                    <a:pt x="34" y="694"/>
                    <a:pt x="67" y="794"/>
                  </a:cubicBezTo>
                  <a:cubicBezTo>
                    <a:pt x="134" y="928"/>
                    <a:pt x="234" y="1028"/>
                    <a:pt x="367" y="1028"/>
                  </a:cubicBezTo>
                  <a:cubicBezTo>
                    <a:pt x="501" y="1028"/>
                    <a:pt x="667" y="961"/>
                    <a:pt x="801" y="894"/>
                  </a:cubicBezTo>
                  <a:cubicBezTo>
                    <a:pt x="1068" y="694"/>
                    <a:pt x="1068" y="227"/>
                    <a:pt x="734" y="60"/>
                  </a:cubicBezTo>
                  <a:cubicBezTo>
                    <a:pt x="669" y="20"/>
                    <a:pt x="592" y="1"/>
                    <a:pt x="51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491950" y="2234300"/>
              <a:ext cx="51725" cy="39550"/>
            </a:xfrm>
            <a:custGeom>
              <a:rect b="b" l="l" r="r" t="t"/>
              <a:pathLst>
                <a:path extrusionOk="0" h="1582" w="2069">
                  <a:moveTo>
                    <a:pt x="1417" y="1"/>
                  </a:moveTo>
                  <a:cubicBezTo>
                    <a:pt x="1256" y="1"/>
                    <a:pt x="1093" y="70"/>
                    <a:pt x="968" y="177"/>
                  </a:cubicBezTo>
                  <a:lnTo>
                    <a:pt x="935" y="210"/>
                  </a:lnTo>
                  <a:cubicBezTo>
                    <a:pt x="935" y="210"/>
                    <a:pt x="901" y="210"/>
                    <a:pt x="901" y="244"/>
                  </a:cubicBezTo>
                  <a:cubicBezTo>
                    <a:pt x="801" y="310"/>
                    <a:pt x="768" y="344"/>
                    <a:pt x="668" y="410"/>
                  </a:cubicBezTo>
                  <a:cubicBezTo>
                    <a:pt x="601" y="477"/>
                    <a:pt x="568" y="510"/>
                    <a:pt x="468" y="544"/>
                  </a:cubicBezTo>
                  <a:lnTo>
                    <a:pt x="468" y="544"/>
                  </a:lnTo>
                  <a:cubicBezTo>
                    <a:pt x="497" y="534"/>
                    <a:pt x="503" y="530"/>
                    <a:pt x="498" y="530"/>
                  </a:cubicBezTo>
                  <a:cubicBezTo>
                    <a:pt x="484" y="530"/>
                    <a:pt x="401" y="554"/>
                    <a:pt x="401" y="577"/>
                  </a:cubicBezTo>
                  <a:cubicBezTo>
                    <a:pt x="167" y="644"/>
                    <a:pt x="1" y="877"/>
                    <a:pt x="1" y="1078"/>
                  </a:cubicBezTo>
                  <a:cubicBezTo>
                    <a:pt x="1" y="1378"/>
                    <a:pt x="267" y="1578"/>
                    <a:pt x="534" y="1578"/>
                  </a:cubicBezTo>
                  <a:cubicBezTo>
                    <a:pt x="564" y="1580"/>
                    <a:pt x="594" y="1581"/>
                    <a:pt x="624" y="1581"/>
                  </a:cubicBezTo>
                  <a:cubicBezTo>
                    <a:pt x="1064" y="1581"/>
                    <a:pt x="1523" y="1357"/>
                    <a:pt x="1835" y="1044"/>
                  </a:cubicBezTo>
                  <a:cubicBezTo>
                    <a:pt x="2069" y="744"/>
                    <a:pt x="2002" y="377"/>
                    <a:pt x="1802" y="177"/>
                  </a:cubicBezTo>
                  <a:cubicBezTo>
                    <a:pt x="1693" y="53"/>
                    <a:pt x="1556" y="1"/>
                    <a:pt x="1417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106850" y="1231475"/>
              <a:ext cx="27500" cy="63975"/>
            </a:xfrm>
            <a:custGeom>
              <a:rect b="b" l="l" r="r" t="t"/>
              <a:pathLst>
                <a:path extrusionOk="0" h="2559" w="1100">
                  <a:moveTo>
                    <a:pt x="1054" y="1"/>
                  </a:moveTo>
                  <a:cubicBezTo>
                    <a:pt x="1034" y="1"/>
                    <a:pt x="1008" y="19"/>
                    <a:pt x="994" y="61"/>
                  </a:cubicBezTo>
                  <a:cubicBezTo>
                    <a:pt x="661" y="762"/>
                    <a:pt x="360" y="1462"/>
                    <a:pt x="60" y="2163"/>
                  </a:cubicBezTo>
                  <a:cubicBezTo>
                    <a:pt x="0" y="2403"/>
                    <a:pt x="216" y="2559"/>
                    <a:pt x="406" y="2559"/>
                  </a:cubicBezTo>
                  <a:cubicBezTo>
                    <a:pt x="533" y="2559"/>
                    <a:pt x="647" y="2490"/>
                    <a:pt x="661" y="2329"/>
                  </a:cubicBezTo>
                  <a:cubicBezTo>
                    <a:pt x="727" y="1596"/>
                    <a:pt x="894" y="828"/>
                    <a:pt x="1061" y="95"/>
                  </a:cubicBezTo>
                  <a:cubicBezTo>
                    <a:pt x="1100" y="36"/>
                    <a:pt x="1082" y="1"/>
                    <a:pt x="1054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112525" y="1337025"/>
              <a:ext cx="29200" cy="51100"/>
            </a:xfrm>
            <a:custGeom>
              <a:rect b="b" l="l" r="r" t="t"/>
              <a:pathLst>
                <a:path extrusionOk="0" h="2044" w="1168">
                  <a:moveTo>
                    <a:pt x="588" y="0"/>
                  </a:moveTo>
                  <a:cubicBezTo>
                    <a:pt x="509" y="0"/>
                    <a:pt x="434" y="59"/>
                    <a:pt x="400" y="176"/>
                  </a:cubicBezTo>
                  <a:cubicBezTo>
                    <a:pt x="200" y="576"/>
                    <a:pt x="200" y="1010"/>
                    <a:pt x="100" y="1410"/>
                  </a:cubicBezTo>
                  <a:cubicBezTo>
                    <a:pt x="0" y="1743"/>
                    <a:pt x="267" y="2044"/>
                    <a:pt x="600" y="2044"/>
                  </a:cubicBezTo>
                  <a:cubicBezTo>
                    <a:pt x="967" y="2044"/>
                    <a:pt x="1168" y="1710"/>
                    <a:pt x="1101" y="1376"/>
                  </a:cubicBezTo>
                  <a:cubicBezTo>
                    <a:pt x="1001" y="943"/>
                    <a:pt x="967" y="543"/>
                    <a:pt x="801" y="176"/>
                  </a:cubicBezTo>
                  <a:cubicBezTo>
                    <a:pt x="751" y="59"/>
                    <a:pt x="667" y="0"/>
                    <a:pt x="588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154200" y="1275175"/>
              <a:ext cx="35050" cy="88350"/>
            </a:xfrm>
            <a:custGeom>
              <a:rect b="b" l="l" r="r" t="t"/>
              <a:pathLst>
                <a:path extrusionOk="0" h="3534" w="1402">
                  <a:moveTo>
                    <a:pt x="507" y="0"/>
                  </a:moveTo>
                  <a:cubicBezTo>
                    <a:pt x="371" y="0"/>
                    <a:pt x="234" y="106"/>
                    <a:pt x="234" y="248"/>
                  </a:cubicBezTo>
                  <a:cubicBezTo>
                    <a:pt x="234" y="1115"/>
                    <a:pt x="68" y="2016"/>
                    <a:pt x="1" y="2883"/>
                  </a:cubicBezTo>
                  <a:cubicBezTo>
                    <a:pt x="1" y="3317"/>
                    <a:pt x="351" y="3534"/>
                    <a:pt x="701" y="3534"/>
                  </a:cubicBezTo>
                  <a:cubicBezTo>
                    <a:pt x="1052" y="3534"/>
                    <a:pt x="1402" y="3317"/>
                    <a:pt x="1402" y="2883"/>
                  </a:cubicBezTo>
                  <a:cubicBezTo>
                    <a:pt x="1402" y="1882"/>
                    <a:pt x="1168" y="1048"/>
                    <a:pt x="735" y="148"/>
                  </a:cubicBezTo>
                  <a:cubicBezTo>
                    <a:pt x="683" y="44"/>
                    <a:pt x="595" y="0"/>
                    <a:pt x="507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720400" y="2171250"/>
              <a:ext cx="50100" cy="43950"/>
            </a:xfrm>
            <a:custGeom>
              <a:rect b="b" l="l" r="r" t="t"/>
              <a:pathLst>
                <a:path extrusionOk="0" h="1758" w="2004">
                  <a:moveTo>
                    <a:pt x="1190" y="0"/>
                  </a:moveTo>
                  <a:cubicBezTo>
                    <a:pt x="949" y="0"/>
                    <a:pt x="717" y="117"/>
                    <a:pt x="603" y="364"/>
                  </a:cubicBezTo>
                  <a:cubicBezTo>
                    <a:pt x="503" y="531"/>
                    <a:pt x="369" y="698"/>
                    <a:pt x="269" y="864"/>
                  </a:cubicBezTo>
                  <a:cubicBezTo>
                    <a:pt x="0" y="1268"/>
                    <a:pt x="382" y="1758"/>
                    <a:pt x="802" y="1758"/>
                  </a:cubicBezTo>
                  <a:cubicBezTo>
                    <a:pt x="903" y="1758"/>
                    <a:pt x="1006" y="1730"/>
                    <a:pt x="1103" y="1665"/>
                  </a:cubicBezTo>
                  <a:cubicBezTo>
                    <a:pt x="1270" y="1531"/>
                    <a:pt x="1437" y="1398"/>
                    <a:pt x="1604" y="1331"/>
                  </a:cubicBezTo>
                  <a:cubicBezTo>
                    <a:pt x="1970" y="1098"/>
                    <a:pt x="2004" y="497"/>
                    <a:pt x="1704" y="197"/>
                  </a:cubicBezTo>
                  <a:cubicBezTo>
                    <a:pt x="1560" y="68"/>
                    <a:pt x="1372" y="0"/>
                    <a:pt x="1190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195075" y="1041675"/>
              <a:ext cx="44225" cy="54875"/>
            </a:xfrm>
            <a:custGeom>
              <a:rect b="b" l="l" r="r" t="t"/>
              <a:pathLst>
                <a:path extrusionOk="0" h="2195" w="1769">
                  <a:moveTo>
                    <a:pt x="1675" y="1"/>
                  </a:moveTo>
                  <a:cubicBezTo>
                    <a:pt x="1671" y="1"/>
                    <a:pt x="1668" y="5"/>
                    <a:pt x="1668" y="14"/>
                  </a:cubicBezTo>
                  <a:cubicBezTo>
                    <a:pt x="1602" y="81"/>
                    <a:pt x="1501" y="81"/>
                    <a:pt x="1435" y="181"/>
                  </a:cubicBezTo>
                  <a:cubicBezTo>
                    <a:pt x="1301" y="248"/>
                    <a:pt x="1201" y="348"/>
                    <a:pt x="1101" y="415"/>
                  </a:cubicBezTo>
                  <a:cubicBezTo>
                    <a:pt x="868" y="581"/>
                    <a:pt x="701" y="815"/>
                    <a:pt x="467" y="982"/>
                  </a:cubicBezTo>
                  <a:cubicBezTo>
                    <a:pt x="134" y="1215"/>
                    <a:pt x="0" y="1682"/>
                    <a:pt x="334" y="2016"/>
                  </a:cubicBezTo>
                  <a:cubicBezTo>
                    <a:pt x="471" y="2139"/>
                    <a:pt x="630" y="2195"/>
                    <a:pt x="786" y="2195"/>
                  </a:cubicBezTo>
                  <a:cubicBezTo>
                    <a:pt x="1011" y="2195"/>
                    <a:pt x="1230" y="2079"/>
                    <a:pt x="1368" y="1882"/>
                  </a:cubicBezTo>
                  <a:cubicBezTo>
                    <a:pt x="1602" y="1582"/>
                    <a:pt x="1668" y="1249"/>
                    <a:pt x="1768" y="915"/>
                  </a:cubicBezTo>
                  <a:lnTo>
                    <a:pt x="1768" y="381"/>
                  </a:lnTo>
                  <a:cubicBezTo>
                    <a:pt x="1768" y="248"/>
                    <a:pt x="1668" y="181"/>
                    <a:pt x="1702" y="48"/>
                  </a:cubicBezTo>
                  <a:cubicBezTo>
                    <a:pt x="1702" y="24"/>
                    <a:pt x="1685" y="1"/>
                    <a:pt x="1675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195075" y="1132250"/>
              <a:ext cx="40050" cy="64900"/>
            </a:xfrm>
            <a:custGeom>
              <a:rect b="b" l="l" r="r" t="t"/>
              <a:pathLst>
                <a:path extrusionOk="0" h="2596" w="1602">
                  <a:moveTo>
                    <a:pt x="1046" y="1"/>
                  </a:moveTo>
                  <a:cubicBezTo>
                    <a:pt x="852" y="1"/>
                    <a:pt x="670" y="99"/>
                    <a:pt x="601" y="261"/>
                  </a:cubicBezTo>
                  <a:cubicBezTo>
                    <a:pt x="601" y="294"/>
                    <a:pt x="534" y="361"/>
                    <a:pt x="501" y="394"/>
                  </a:cubicBezTo>
                  <a:cubicBezTo>
                    <a:pt x="100" y="728"/>
                    <a:pt x="0" y="1328"/>
                    <a:pt x="34" y="1829"/>
                  </a:cubicBezTo>
                  <a:cubicBezTo>
                    <a:pt x="100" y="2262"/>
                    <a:pt x="367" y="2596"/>
                    <a:pt x="834" y="2596"/>
                  </a:cubicBezTo>
                  <a:cubicBezTo>
                    <a:pt x="1301" y="2596"/>
                    <a:pt x="1602" y="2262"/>
                    <a:pt x="1602" y="1795"/>
                  </a:cubicBezTo>
                  <a:cubicBezTo>
                    <a:pt x="1602" y="1595"/>
                    <a:pt x="1602" y="1362"/>
                    <a:pt x="1535" y="1195"/>
                  </a:cubicBezTo>
                  <a:lnTo>
                    <a:pt x="1535" y="895"/>
                  </a:lnTo>
                  <a:cubicBezTo>
                    <a:pt x="1535" y="795"/>
                    <a:pt x="1535" y="728"/>
                    <a:pt x="1501" y="694"/>
                  </a:cubicBezTo>
                  <a:cubicBezTo>
                    <a:pt x="1535" y="428"/>
                    <a:pt x="1501" y="227"/>
                    <a:pt x="1301" y="61"/>
                  </a:cubicBezTo>
                  <a:cubicBezTo>
                    <a:pt x="1220" y="20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222700" y="1989925"/>
              <a:ext cx="58275" cy="78725"/>
            </a:xfrm>
            <a:custGeom>
              <a:rect b="b" l="l" r="r" t="t"/>
              <a:pathLst>
                <a:path extrusionOk="0" h="3149" w="2331">
                  <a:moveTo>
                    <a:pt x="1690" y="1"/>
                  </a:moveTo>
                  <a:cubicBezTo>
                    <a:pt x="1597" y="1"/>
                    <a:pt x="1498" y="25"/>
                    <a:pt x="1397" y="78"/>
                  </a:cubicBezTo>
                  <a:cubicBezTo>
                    <a:pt x="663" y="445"/>
                    <a:pt x="363" y="1312"/>
                    <a:pt x="163" y="2013"/>
                  </a:cubicBezTo>
                  <a:cubicBezTo>
                    <a:pt x="1" y="2596"/>
                    <a:pt x="469" y="3148"/>
                    <a:pt x="1016" y="3148"/>
                  </a:cubicBezTo>
                  <a:cubicBezTo>
                    <a:pt x="1032" y="3148"/>
                    <a:pt x="1048" y="3148"/>
                    <a:pt x="1064" y="3147"/>
                  </a:cubicBezTo>
                  <a:cubicBezTo>
                    <a:pt x="1664" y="3147"/>
                    <a:pt x="2098" y="2547"/>
                    <a:pt x="1931" y="1980"/>
                  </a:cubicBezTo>
                  <a:cubicBezTo>
                    <a:pt x="1831" y="1546"/>
                    <a:pt x="2031" y="1146"/>
                    <a:pt x="2198" y="779"/>
                  </a:cubicBezTo>
                  <a:cubicBezTo>
                    <a:pt x="2331" y="379"/>
                    <a:pt x="2060" y="1"/>
                    <a:pt x="1690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289300" y="1950575"/>
              <a:ext cx="58400" cy="94100"/>
            </a:xfrm>
            <a:custGeom>
              <a:rect b="b" l="l" r="r" t="t"/>
              <a:pathLst>
                <a:path extrusionOk="0" h="3764" w="2336">
                  <a:moveTo>
                    <a:pt x="1433" y="1"/>
                  </a:moveTo>
                  <a:cubicBezTo>
                    <a:pt x="1056" y="1"/>
                    <a:pt x="669" y="260"/>
                    <a:pt x="601" y="752"/>
                  </a:cubicBezTo>
                  <a:lnTo>
                    <a:pt x="601" y="818"/>
                  </a:lnTo>
                  <a:cubicBezTo>
                    <a:pt x="601" y="885"/>
                    <a:pt x="568" y="985"/>
                    <a:pt x="568" y="1085"/>
                  </a:cubicBezTo>
                  <a:lnTo>
                    <a:pt x="434" y="1586"/>
                  </a:lnTo>
                  <a:cubicBezTo>
                    <a:pt x="401" y="1719"/>
                    <a:pt x="368" y="1886"/>
                    <a:pt x="334" y="2019"/>
                  </a:cubicBezTo>
                  <a:cubicBezTo>
                    <a:pt x="101" y="2186"/>
                    <a:pt x="1" y="2419"/>
                    <a:pt x="1" y="2753"/>
                  </a:cubicBezTo>
                  <a:cubicBezTo>
                    <a:pt x="1" y="3295"/>
                    <a:pt x="488" y="3763"/>
                    <a:pt x="1004" y="3763"/>
                  </a:cubicBezTo>
                  <a:cubicBezTo>
                    <a:pt x="1092" y="3763"/>
                    <a:pt x="1181" y="3749"/>
                    <a:pt x="1268" y="3720"/>
                  </a:cubicBezTo>
                  <a:cubicBezTo>
                    <a:pt x="2336" y="3320"/>
                    <a:pt x="2269" y="1719"/>
                    <a:pt x="2202" y="752"/>
                  </a:cubicBezTo>
                  <a:cubicBezTo>
                    <a:pt x="2153" y="243"/>
                    <a:pt x="1797" y="1"/>
                    <a:pt x="143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260950" y="1876250"/>
              <a:ext cx="39225" cy="71350"/>
            </a:xfrm>
            <a:custGeom>
              <a:rect b="b" l="l" r="r" t="t"/>
              <a:pathLst>
                <a:path extrusionOk="0" h="2854" w="1569">
                  <a:moveTo>
                    <a:pt x="1003" y="1"/>
                  </a:moveTo>
                  <a:cubicBezTo>
                    <a:pt x="943" y="1"/>
                    <a:pt x="882" y="19"/>
                    <a:pt x="835" y="55"/>
                  </a:cubicBezTo>
                  <a:cubicBezTo>
                    <a:pt x="534" y="322"/>
                    <a:pt x="401" y="722"/>
                    <a:pt x="334" y="1089"/>
                  </a:cubicBezTo>
                  <a:cubicBezTo>
                    <a:pt x="201" y="1556"/>
                    <a:pt x="1" y="1923"/>
                    <a:pt x="167" y="2390"/>
                  </a:cubicBezTo>
                  <a:cubicBezTo>
                    <a:pt x="266" y="2703"/>
                    <a:pt x="519" y="2853"/>
                    <a:pt x="774" y="2853"/>
                  </a:cubicBezTo>
                  <a:cubicBezTo>
                    <a:pt x="1036" y="2853"/>
                    <a:pt x="1300" y="2695"/>
                    <a:pt x="1402" y="2390"/>
                  </a:cubicBezTo>
                  <a:cubicBezTo>
                    <a:pt x="1568" y="1990"/>
                    <a:pt x="1402" y="1623"/>
                    <a:pt x="1335" y="1223"/>
                  </a:cubicBezTo>
                  <a:cubicBezTo>
                    <a:pt x="1235" y="889"/>
                    <a:pt x="1335" y="522"/>
                    <a:pt x="1235" y="189"/>
                  </a:cubicBezTo>
                  <a:cubicBezTo>
                    <a:pt x="1213" y="60"/>
                    <a:pt x="1110" y="1"/>
                    <a:pt x="1003" y="1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310400" y="1756100"/>
              <a:ext cx="38150" cy="52375"/>
            </a:xfrm>
            <a:custGeom>
              <a:rect b="b" l="l" r="r" t="t"/>
              <a:pathLst>
                <a:path extrusionOk="0" h="2095" w="1526">
                  <a:moveTo>
                    <a:pt x="772" y="0"/>
                  </a:moveTo>
                  <a:cubicBezTo>
                    <a:pt x="633" y="0"/>
                    <a:pt x="500" y="180"/>
                    <a:pt x="524" y="325"/>
                  </a:cubicBezTo>
                  <a:cubicBezTo>
                    <a:pt x="558" y="658"/>
                    <a:pt x="491" y="992"/>
                    <a:pt x="258" y="1292"/>
                  </a:cubicBezTo>
                  <a:cubicBezTo>
                    <a:pt x="0" y="1721"/>
                    <a:pt x="404" y="2094"/>
                    <a:pt x="779" y="2094"/>
                  </a:cubicBezTo>
                  <a:cubicBezTo>
                    <a:pt x="987" y="2094"/>
                    <a:pt x="1187" y="1979"/>
                    <a:pt x="1258" y="1692"/>
                  </a:cubicBezTo>
                  <a:cubicBezTo>
                    <a:pt x="1525" y="1125"/>
                    <a:pt x="1392" y="592"/>
                    <a:pt x="925" y="91"/>
                  </a:cubicBezTo>
                  <a:cubicBezTo>
                    <a:pt x="879" y="27"/>
                    <a:pt x="825" y="0"/>
                    <a:pt x="772" y="0"/>
                  </a:cubicBezTo>
                  <a:close/>
                </a:path>
              </a:pathLst>
            </a:custGeom>
            <a:solidFill>
              <a:srgbClr val="002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896400" y="1008275"/>
              <a:ext cx="230375" cy="71875"/>
            </a:xfrm>
            <a:custGeom>
              <a:rect b="b" l="l" r="r" t="t"/>
              <a:pathLst>
                <a:path extrusionOk="0" h="2875" w="9215">
                  <a:moveTo>
                    <a:pt x="513" y="0"/>
                  </a:moveTo>
                  <a:cubicBezTo>
                    <a:pt x="363" y="0"/>
                    <a:pt x="215" y="5"/>
                    <a:pt x="67" y="16"/>
                  </a:cubicBezTo>
                  <a:cubicBezTo>
                    <a:pt x="1" y="16"/>
                    <a:pt x="1" y="49"/>
                    <a:pt x="1" y="83"/>
                  </a:cubicBezTo>
                  <a:cubicBezTo>
                    <a:pt x="1001" y="750"/>
                    <a:pt x="2302" y="1050"/>
                    <a:pt x="3437" y="1384"/>
                  </a:cubicBezTo>
                  <a:cubicBezTo>
                    <a:pt x="5004" y="1884"/>
                    <a:pt x="6572" y="2418"/>
                    <a:pt x="8140" y="2851"/>
                  </a:cubicBezTo>
                  <a:cubicBezTo>
                    <a:pt x="8208" y="2867"/>
                    <a:pt x="8272" y="2874"/>
                    <a:pt x="8332" y="2874"/>
                  </a:cubicBezTo>
                  <a:cubicBezTo>
                    <a:pt x="9043" y="2874"/>
                    <a:pt x="9214" y="1861"/>
                    <a:pt x="8507" y="1584"/>
                  </a:cubicBezTo>
                  <a:cubicBezTo>
                    <a:pt x="7139" y="1083"/>
                    <a:pt x="5671" y="817"/>
                    <a:pt x="4270" y="550"/>
                  </a:cubicBezTo>
                  <a:cubicBezTo>
                    <a:pt x="3050" y="341"/>
                    <a:pt x="1750" y="0"/>
                    <a:pt x="513" y="0"/>
                  </a:cubicBezTo>
                  <a:close/>
                </a:path>
              </a:pathLst>
            </a:custGeom>
            <a:solidFill>
              <a:srgbClr val="D3E2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7395778" y="3552926"/>
            <a:ext cx="648615" cy="714016"/>
            <a:chOff x="4716875" y="3437625"/>
            <a:chExt cx="1188375" cy="1308200"/>
          </a:xfrm>
        </p:grpSpPr>
        <p:sp>
          <p:nvSpPr>
            <p:cNvPr id="259" name="Google Shape;259;p17"/>
            <p:cNvSpPr/>
            <p:nvPr/>
          </p:nvSpPr>
          <p:spPr>
            <a:xfrm>
              <a:off x="5081300" y="4483650"/>
              <a:ext cx="48400" cy="144300"/>
            </a:xfrm>
            <a:custGeom>
              <a:rect b="b" l="l" r="r" t="t"/>
              <a:pathLst>
                <a:path extrusionOk="0" h="5772" w="1936">
                  <a:moveTo>
                    <a:pt x="1502" y="1"/>
                  </a:moveTo>
                  <a:cubicBezTo>
                    <a:pt x="1301" y="1"/>
                    <a:pt x="1101" y="167"/>
                    <a:pt x="1101" y="434"/>
                  </a:cubicBezTo>
                  <a:cubicBezTo>
                    <a:pt x="1035" y="1502"/>
                    <a:pt x="934" y="3503"/>
                    <a:pt x="701" y="3970"/>
                  </a:cubicBezTo>
                  <a:cubicBezTo>
                    <a:pt x="501" y="4504"/>
                    <a:pt x="134" y="5104"/>
                    <a:pt x="134" y="5104"/>
                  </a:cubicBezTo>
                  <a:cubicBezTo>
                    <a:pt x="0" y="5304"/>
                    <a:pt x="67" y="5571"/>
                    <a:pt x="267" y="5671"/>
                  </a:cubicBezTo>
                  <a:cubicBezTo>
                    <a:pt x="301" y="5738"/>
                    <a:pt x="401" y="5771"/>
                    <a:pt x="467" y="5771"/>
                  </a:cubicBezTo>
                  <a:cubicBezTo>
                    <a:pt x="601" y="5771"/>
                    <a:pt x="734" y="5738"/>
                    <a:pt x="834" y="5505"/>
                  </a:cubicBezTo>
                  <a:cubicBezTo>
                    <a:pt x="868" y="5471"/>
                    <a:pt x="1268" y="4837"/>
                    <a:pt x="1502" y="4270"/>
                  </a:cubicBezTo>
                  <a:cubicBezTo>
                    <a:pt x="1802" y="3503"/>
                    <a:pt x="1935" y="734"/>
                    <a:pt x="1935" y="434"/>
                  </a:cubicBezTo>
                  <a:cubicBezTo>
                    <a:pt x="1935" y="234"/>
                    <a:pt x="1768" y="1"/>
                    <a:pt x="1502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997075" y="4612900"/>
              <a:ext cx="99250" cy="60250"/>
            </a:xfrm>
            <a:custGeom>
              <a:rect b="b" l="l" r="r" t="t"/>
              <a:pathLst>
                <a:path extrusionOk="0" h="2410" w="3970">
                  <a:moveTo>
                    <a:pt x="3036" y="1"/>
                  </a:moveTo>
                  <a:cubicBezTo>
                    <a:pt x="2836" y="1"/>
                    <a:pt x="2536" y="1"/>
                    <a:pt x="2302" y="101"/>
                  </a:cubicBezTo>
                  <a:cubicBezTo>
                    <a:pt x="2169" y="101"/>
                    <a:pt x="2002" y="134"/>
                    <a:pt x="1868" y="168"/>
                  </a:cubicBezTo>
                  <a:cubicBezTo>
                    <a:pt x="1768" y="201"/>
                    <a:pt x="1602" y="268"/>
                    <a:pt x="1468" y="335"/>
                  </a:cubicBezTo>
                  <a:cubicBezTo>
                    <a:pt x="1168" y="468"/>
                    <a:pt x="868" y="601"/>
                    <a:pt x="668" y="802"/>
                  </a:cubicBezTo>
                  <a:cubicBezTo>
                    <a:pt x="534" y="868"/>
                    <a:pt x="467" y="1002"/>
                    <a:pt x="367" y="1102"/>
                  </a:cubicBezTo>
                  <a:cubicBezTo>
                    <a:pt x="301" y="1235"/>
                    <a:pt x="201" y="1302"/>
                    <a:pt x="167" y="1435"/>
                  </a:cubicBezTo>
                  <a:cubicBezTo>
                    <a:pt x="134" y="1502"/>
                    <a:pt x="100" y="1635"/>
                    <a:pt x="34" y="1702"/>
                  </a:cubicBezTo>
                  <a:cubicBezTo>
                    <a:pt x="34" y="1802"/>
                    <a:pt x="0" y="1902"/>
                    <a:pt x="0" y="1969"/>
                  </a:cubicBezTo>
                  <a:lnTo>
                    <a:pt x="0" y="2136"/>
                  </a:lnTo>
                  <a:lnTo>
                    <a:pt x="0" y="2169"/>
                  </a:lnTo>
                  <a:lnTo>
                    <a:pt x="100" y="2236"/>
                  </a:lnTo>
                  <a:cubicBezTo>
                    <a:pt x="134" y="2303"/>
                    <a:pt x="167" y="2403"/>
                    <a:pt x="234" y="2403"/>
                  </a:cubicBezTo>
                  <a:cubicBezTo>
                    <a:pt x="247" y="2407"/>
                    <a:pt x="261" y="2409"/>
                    <a:pt x="276" y="2409"/>
                  </a:cubicBezTo>
                  <a:cubicBezTo>
                    <a:pt x="368" y="2409"/>
                    <a:pt x="472" y="2323"/>
                    <a:pt x="501" y="2236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534" y="2102"/>
                  </a:cubicBezTo>
                  <a:cubicBezTo>
                    <a:pt x="534" y="2069"/>
                    <a:pt x="601" y="1969"/>
                    <a:pt x="634" y="1936"/>
                  </a:cubicBezTo>
                  <a:lnTo>
                    <a:pt x="801" y="1769"/>
                  </a:lnTo>
                  <a:lnTo>
                    <a:pt x="1001" y="1569"/>
                  </a:lnTo>
                  <a:cubicBezTo>
                    <a:pt x="1101" y="1469"/>
                    <a:pt x="1168" y="1402"/>
                    <a:pt x="1268" y="1335"/>
                  </a:cubicBezTo>
                  <a:cubicBezTo>
                    <a:pt x="1435" y="1235"/>
                    <a:pt x="1668" y="1102"/>
                    <a:pt x="1868" y="1002"/>
                  </a:cubicBezTo>
                  <a:cubicBezTo>
                    <a:pt x="1968" y="968"/>
                    <a:pt x="2102" y="935"/>
                    <a:pt x="2202" y="902"/>
                  </a:cubicBezTo>
                  <a:cubicBezTo>
                    <a:pt x="2302" y="835"/>
                    <a:pt x="2435" y="802"/>
                    <a:pt x="2536" y="768"/>
                  </a:cubicBezTo>
                  <a:cubicBezTo>
                    <a:pt x="2669" y="768"/>
                    <a:pt x="2769" y="735"/>
                    <a:pt x="2869" y="668"/>
                  </a:cubicBezTo>
                  <a:cubicBezTo>
                    <a:pt x="2969" y="635"/>
                    <a:pt x="3103" y="635"/>
                    <a:pt x="3169" y="601"/>
                  </a:cubicBezTo>
                  <a:cubicBezTo>
                    <a:pt x="3336" y="568"/>
                    <a:pt x="3503" y="501"/>
                    <a:pt x="3636" y="468"/>
                  </a:cubicBezTo>
                  <a:cubicBezTo>
                    <a:pt x="3703" y="435"/>
                    <a:pt x="3803" y="435"/>
                    <a:pt x="3803" y="435"/>
                  </a:cubicBezTo>
                  <a:cubicBezTo>
                    <a:pt x="3870" y="435"/>
                    <a:pt x="3970" y="335"/>
                    <a:pt x="3970" y="268"/>
                  </a:cubicBezTo>
                  <a:cubicBezTo>
                    <a:pt x="3970" y="134"/>
                    <a:pt x="3870" y="1"/>
                    <a:pt x="3770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049600" y="4612075"/>
              <a:ext cx="48400" cy="84650"/>
            </a:xfrm>
            <a:custGeom>
              <a:rect b="b" l="l" r="r" t="t"/>
              <a:pathLst>
                <a:path extrusionOk="0" h="3386" w="1936">
                  <a:moveTo>
                    <a:pt x="1702" y="1"/>
                  </a:moveTo>
                  <a:cubicBezTo>
                    <a:pt x="1702" y="1"/>
                    <a:pt x="1669" y="1"/>
                    <a:pt x="1535" y="34"/>
                  </a:cubicBezTo>
                  <a:cubicBezTo>
                    <a:pt x="1435" y="34"/>
                    <a:pt x="1402" y="34"/>
                    <a:pt x="1335" y="101"/>
                  </a:cubicBezTo>
                  <a:lnTo>
                    <a:pt x="1068" y="201"/>
                  </a:lnTo>
                  <a:cubicBezTo>
                    <a:pt x="1002" y="267"/>
                    <a:pt x="902" y="301"/>
                    <a:pt x="835" y="368"/>
                  </a:cubicBezTo>
                  <a:lnTo>
                    <a:pt x="568" y="634"/>
                  </a:lnTo>
                  <a:cubicBezTo>
                    <a:pt x="401" y="801"/>
                    <a:pt x="234" y="1035"/>
                    <a:pt x="168" y="1302"/>
                  </a:cubicBezTo>
                  <a:cubicBezTo>
                    <a:pt x="68" y="1435"/>
                    <a:pt x="68" y="1535"/>
                    <a:pt x="34" y="1668"/>
                  </a:cubicBezTo>
                  <a:cubicBezTo>
                    <a:pt x="1" y="1802"/>
                    <a:pt x="1" y="1935"/>
                    <a:pt x="1" y="2035"/>
                  </a:cubicBezTo>
                  <a:cubicBezTo>
                    <a:pt x="1" y="2302"/>
                    <a:pt x="34" y="2502"/>
                    <a:pt x="68" y="2669"/>
                  </a:cubicBezTo>
                  <a:cubicBezTo>
                    <a:pt x="101" y="2836"/>
                    <a:pt x="168" y="3003"/>
                    <a:pt x="201" y="3103"/>
                  </a:cubicBezTo>
                  <a:cubicBezTo>
                    <a:pt x="234" y="3203"/>
                    <a:pt x="268" y="3270"/>
                    <a:pt x="268" y="3270"/>
                  </a:cubicBezTo>
                  <a:cubicBezTo>
                    <a:pt x="268" y="3335"/>
                    <a:pt x="324" y="3386"/>
                    <a:pt x="410" y="3386"/>
                  </a:cubicBezTo>
                  <a:cubicBezTo>
                    <a:pt x="456" y="3386"/>
                    <a:pt x="510" y="3371"/>
                    <a:pt x="568" y="3336"/>
                  </a:cubicBezTo>
                  <a:cubicBezTo>
                    <a:pt x="701" y="3303"/>
                    <a:pt x="768" y="3170"/>
                    <a:pt x="735" y="3036"/>
                  </a:cubicBezTo>
                  <a:lnTo>
                    <a:pt x="735" y="2936"/>
                  </a:lnTo>
                  <a:lnTo>
                    <a:pt x="735" y="2536"/>
                  </a:lnTo>
                  <a:cubicBezTo>
                    <a:pt x="735" y="2369"/>
                    <a:pt x="735" y="2202"/>
                    <a:pt x="768" y="2035"/>
                  </a:cubicBezTo>
                  <a:cubicBezTo>
                    <a:pt x="768" y="1969"/>
                    <a:pt x="835" y="1869"/>
                    <a:pt x="835" y="1802"/>
                  </a:cubicBezTo>
                  <a:cubicBezTo>
                    <a:pt x="868" y="1702"/>
                    <a:pt x="868" y="1635"/>
                    <a:pt x="902" y="1535"/>
                  </a:cubicBezTo>
                  <a:lnTo>
                    <a:pt x="1035" y="1302"/>
                  </a:lnTo>
                  <a:cubicBezTo>
                    <a:pt x="1068" y="1201"/>
                    <a:pt x="1102" y="1168"/>
                    <a:pt x="1168" y="1068"/>
                  </a:cubicBezTo>
                  <a:cubicBezTo>
                    <a:pt x="1235" y="901"/>
                    <a:pt x="1335" y="801"/>
                    <a:pt x="1435" y="701"/>
                  </a:cubicBezTo>
                  <a:lnTo>
                    <a:pt x="1569" y="568"/>
                  </a:lnTo>
                  <a:cubicBezTo>
                    <a:pt x="1602" y="568"/>
                    <a:pt x="1669" y="534"/>
                    <a:pt x="1702" y="501"/>
                  </a:cubicBezTo>
                  <a:cubicBezTo>
                    <a:pt x="1769" y="468"/>
                    <a:pt x="1836" y="434"/>
                    <a:pt x="1836" y="434"/>
                  </a:cubicBezTo>
                  <a:lnTo>
                    <a:pt x="1869" y="368"/>
                  </a:lnTo>
                  <a:cubicBezTo>
                    <a:pt x="1936" y="334"/>
                    <a:pt x="1936" y="234"/>
                    <a:pt x="1936" y="167"/>
                  </a:cubicBezTo>
                  <a:cubicBezTo>
                    <a:pt x="1936" y="34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086300" y="4612750"/>
              <a:ext cx="64250" cy="51900"/>
            </a:xfrm>
            <a:custGeom>
              <a:rect b="b" l="l" r="r" t="t"/>
              <a:pathLst>
                <a:path extrusionOk="0" h="2076" w="2570">
                  <a:moveTo>
                    <a:pt x="261" y="0"/>
                  </a:moveTo>
                  <a:cubicBezTo>
                    <a:pt x="175" y="0"/>
                    <a:pt x="96" y="87"/>
                    <a:pt x="67" y="174"/>
                  </a:cubicBezTo>
                  <a:cubicBezTo>
                    <a:pt x="67" y="174"/>
                    <a:pt x="1" y="274"/>
                    <a:pt x="1" y="341"/>
                  </a:cubicBezTo>
                  <a:lnTo>
                    <a:pt x="1" y="507"/>
                  </a:lnTo>
                  <a:cubicBezTo>
                    <a:pt x="1" y="607"/>
                    <a:pt x="1" y="674"/>
                    <a:pt x="67" y="774"/>
                  </a:cubicBezTo>
                  <a:lnTo>
                    <a:pt x="201" y="1008"/>
                  </a:lnTo>
                  <a:cubicBezTo>
                    <a:pt x="234" y="1108"/>
                    <a:pt x="267" y="1174"/>
                    <a:pt x="368" y="1275"/>
                  </a:cubicBezTo>
                  <a:cubicBezTo>
                    <a:pt x="468" y="1408"/>
                    <a:pt x="634" y="1508"/>
                    <a:pt x="801" y="1641"/>
                  </a:cubicBezTo>
                  <a:cubicBezTo>
                    <a:pt x="1201" y="1842"/>
                    <a:pt x="1535" y="1975"/>
                    <a:pt x="1802" y="2008"/>
                  </a:cubicBezTo>
                  <a:cubicBezTo>
                    <a:pt x="2069" y="2075"/>
                    <a:pt x="2269" y="2075"/>
                    <a:pt x="2269" y="2075"/>
                  </a:cubicBezTo>
                  <a:cubicBezTo>
                    <a:pt x="2369" y="2075"/>
                    <a:pt x="2402" y="2008"/>
                    <a:pt x="2469" y="1975"/>
                  </a:cubicBezTo>
                  <a:cubicBezTo>
                    <a:pt x="2569" y="1842"/>
                    <a:pt x="2536" y="1742"/>
                    <a:pt x="2436" y="1641"/>
                  </a:cubicBezTo>
                  <a:cubicBezTo>
                    <a:pt x="2436" y="1641"/>
                    <a:pt x="2269" y="1508"/>
                    <a:pt x="2069" y="1408"/>
                  </a:cubicBezTo>
                  <a:cubicBezTo>
                    <a:pt x="1935" y="1341"/>
                    <a:pt x="1802" y="1275"/>
                    <a:pt x="1702" y="1174"/>
                  </a:cubicBezTo>
                  <a:cubicBezTo>
                    <a:pt x="1535" y="1108"/>
                    <a:pt x="1402" y="1008"/>
                    <a:pt x="1268" y="941"/>
                  </a:cubicBezTo>
                  <a:cubicBezTo>
                    <a:pt x="1101" y="841"/>
                    <a:pt x="968" y="774"/>
                    <a:pt x="901" y="674"/>
                  </a:cubicBezTo>
                  <a:lnTo>
                    <a:pt x="768" y="574"/>
                  </a:lnTo>
                  <a:lnTo>
                    <a:pt x="634" y="441"/>
                  </a:lnTo>
                  <a:cubicBezTo>
                    <a:pt x="601" y="441"/>
                    <a:pt x="601" y="407"/>
                    <a:pt x="568" y="341"/>
                  </a:cubicBezTo>
                  <a:cubicBezTo>
                    <a:pt x="568" y="307"/>
                    <a:pt x="534" y="307"/>
                    <a:pt x="534" y="274"/>
                  </a:cubicBezTo>
                  <a:cubicBezTo>
                    <a:pt x="534" y="240"/>
                    <a:pt x="468" y="174"/>
                    <a:pt x="468" y="174"/>
                  </a:cubicBezTo>
                  <a:lnTo>
                    <a:pt x="434" y="107"/>
                  </a:lnTo>
                  <a:cubicBezTo>
                    <a:pt x="434" y="74"/>
                    <a:pt x="368" y="7"/>
                    <a:pt x="301" y="7"/>
                  </a:cubicBezTo>
                  <a:cubicBezTo>
                    <a:pt x="287" y="2"/>
                    <a:pt x="274" y="0"/>
                    <a:pt x="261" y="0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572475" y="4234575"/>
              <a:ext cx="332775" cy="346975"/>
            </a:xfrm>
            <a:custGeom>
              <a:rect b="b" l="l" r="r" t="t"/>
              <a:pathLst>
                <a:path extrusionOk="0" h="13879" w="13311">
                  <a:moveTo>
                    <a:pt x="1570" y="1"/>
                  </a:moveTo>
                  <a:cubicBezTo>
                    <a:pt x="803" y="1"/>
                    <a:pt x="301" y="56"/>
                    <a:pt x="301" y="56"/>
                  </a:cubicBezTo>
                  <a:cubicBezTo>
                    <a:pt x="301" y="56"/>
                    <a:pt x="1" y="3559"/>
                    <a:pt x="3203" y="7095"/>
                  </a:cubicBezTo>
                  <a:cubicBezTo>
                    <a:pt x="3203" y="7095"/>
                    <a:pt x="9059" y="13879"/>
                    <a:pt x="11123" y="13879"/>
                  </a:cubicBezTo>
                  <a:cubicBezTo>
                    <a:pt x="11273" y="13879"/>
                    <a:pt x="11403" y="13843"/>
                    <a:pt x="11509" y="13766"/>
                  </a:cubicBezTo>
                  <a:cubicBezTo>
                    <a:pt x="13310" y="12465"/>
                    <a:pt x="10175" y="3893"/>
                    <a:pt x="7706" y="1758"/>
                  </a:cubicBezTo>
                  <a:cubicBezTo>
                    <a:pt x="5946" y="245"/>
                    <a:pt x="3176" y="1"/>
                    <a:pt x="1570" y="1"/>
                  </a:cubicBezTo>
                  <a:close/>
                </a:path>
              </a:pathLst>
            </a:custGeom>
            <a:solidFill>
              <a:srgbClr val="CB8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716875" y="3469600"/>
              <a:ext cx="266050" cy="259375"/>
            </a:xfrm>
            <a:custGeom>
              <a:rect b="b" l="l" r="r" t="t"/>
              <a:pathLst>
                <a:path extrusionOk="0" h="10375" w="10642">
                  <a:moveTo>
                    <a:pt x="8640" y="0"/>
                  </a:moveTo>
                  <a:cubicBezTo>
                    <a:pt x="3503" y="2035"/>
                    <a:pt x="201" y="5804"/>
                    <a:pt x="134" y="6004"/>
                  </a:cubicBezTo>
                  <a:cubicBezTo>
                    <a:pt x="0" y="6338"/>
                    <a:pt x="4570" y="8807"/>
                    <a:pt x="4704" y="10374"/>
                  </a:cubicBezTo>
                  <a:cubicBezTo>
                    <a:pt x="10641" y="10007"/>
                    <a:pt x="10008" y="867"/>
                    <a:pt x="8673" y="134"/>
                  </a:cubicBezTo>
                  <a:lnTo>
                    <a:pt x="8640" y="0"/>
                  </a:lnTo>
                  <a:close/>
                </a:path>
              </a:pathLst>
            </a:custGeom>
            <a:solidFill>
              <a:srgbClr val="E7C1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4780250" y="3469600"/>
              <a:ext cx="202675" cy="259375"/>
            </a:xfrm>
            <a:custGeom>
              <a:rect b="b" l="l" r="r" t="t"/>
              <a:pathLst>
                <a:path extrusionOk="0" h="10375" w="8107">
                  <a:moveTo>
                    <a:pt x="6105" y="0"/>
                  </a:moveTo>
                  <a:cubicBezTo>
                    <a:pt x="4037" y="834"/>
                    <a:pt x="2302" y="1868"/>
                    <a:pt x="935" y="2936"/>
                  </a:cubicBezTo>
                  <a:lnTo>
                    <a:pt x="1268" y="2936"/>
                  </a:lnTo>
                  <a:cubicBezTo>
                    <a:pt x="1268" y="4603"/>
                    <a:pt x="1268" y="4603"/>
                    <a:pt x="2102" y="5838"/>
                  </a:cubicBezTo>
                  <a:cubicBezTo>
                    <a:pt x="2936" y="6271"/>
                    <a:pt x="1268" y="6672"/>
                    <a:pt x="434" y="7105"/>
                  </a:cubicBezTo>
                  <a:cubicBezTo>
                    <a:pt x="1" y="7506"/>
                    <a:pt x="1268" y="7939"/>
                    <a:pt x="834" y="8340"/>
                  </a:cubicBezTo>
                  <a:cubicBezTo>
                    <a:pt x="801" y="8373"/>
                    <a:pt x="801" y="8440"/>
                    <a:pt x="768" y="8473"/>
                  </a:cubicBezTo>
                  <a:cubicBezTo>
                    <a:pt x="1535" y="9140"/>
                    <a:pt x="2169" y="9807"/>
                    <a:pt x="2202" y="10374"/>
                  </a:cubicBezTo>
                  <a:cubicBezTo>
                    <a:pt x="8106" y="10007"/>
                    <a:pt x="7506" y="867"/>
                    <a:pt x="6138" y="134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ECD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717700" y="3537150"/>
              <a:ext cx="135950" cy="145125"/>
            </a:xfrm>
            <a:custGeom>
              <a:rect b="b" l="l" r="r" t="t"/>
              <a:pathLst>
                <a:path extrusionOk="0" h="5805" w="5438">
                  <a:moveTo>
                    <a:pt x="3770" y="0"/>
                  </a:moveTo>
                  <a:cubicBezTo>
                    <a:pt x="3637" y="0"/>
                    <a:pt x="3437" y="267"/>
                    <a:pt x="3437" y="267"/>
                  </a:cubicBezTo>
                  <a:cubicBezTo>
                    <a:pt x="1335" y="1801"/>
                    <a:pt x="134" y="3169"/>
                    <a:pt x="101" y="3336"/>
                  </a:cubicBezTo>
                  <a:cubicBezTo>
                    <a:pt x="1" y="3569"/>
                    <a:pt x="1869" y="4637"/>
                    <a:pt x="3270" y="5804"/>
                  </a:cubicBezTo>
                  <a:cubicBezTo>
                    <a:pt x="3303" y="5771"/>
                    <a:pt x="3336" y="5738"/>
                    <a:pt x="3336" y="5671"/>
                  </a:cubicBezTo>
                  <a:cubicBezTo>
                    <a:pt x="3770" y="5271"/>
                    <a:pt x="2503" y="4837"/>
                    <a:pt x="2936" y="4437"/>
                  </a:cubicBezTo>
                  <a:cubicBezTo>
                    <a:pt x="3770" y="4003"/>
                    <a:pt x="5438" y="3603"/>
                    <a:pt x="4604" y="3169"/>
                  </a:cubicBezTo>
                  <a:cubicBezTo>
                    <a:pt x="3770" y="1935"/>
                    <a:pt x="3770" y="1668"/>
                    <a:pt x="3770" y="0"/>
                  </a:cubicBezTo>
                  <a:close/>
                </a:path>
              </a:pathLst>
            </a:custGeom>
            <a:solidFill>
              <a:srgbClr val="C868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204725" y="3499625"/>
              <a:ext cx="183475" cy="408150"/>
            </a:xfrm>
            <a:custGeom>
              <a:rect b="b" l="l" r="r" t="t"/>
              <a:pathLst>
                <a:path extrusionOk="0" h="16326" w="7339">
                  <a:moveTo>
                    <a:pt x="3469" y="0"/>
                  </a:moveTo>
                  <a:lnTo>
                    <a:pt x="3469" y="0"/>
                  </a:lnTo>
                  <a:cubicBezTo>
                    <a:pt x="3503" y="167"/>
                    <a:pt x="5538" y="5170"/>
                    <a:pt x="2535" y="11241"/>
                  </a:cubicBezTo>
                  <a:cubicBezTo>
                    <a:pt x="1068" y="14177"/>
                    <a:pt x="0" y="14977"/>
                    <a:pt x="901" y="16012"/>
                  </a:cubicBezTo>
                  <a:cubicBezTo>
                    <a:pt x="1090" y="16236"/>
                    <a:pt x="1338" y="16326"/>
                    <a:pt x="1623" y="16326"/>
                  </a:cubicBezTo>
                  <a:cubicBezTo>
                    <a:pt x="2695" y="16326"/>
                    <a:pt x="4289" y="15048"/>
                    <a:pt x="5237" y="14811"/>
                  </a:cubicBezTo>
                  <a:cubicBezTo>
                    <a:pt x="6472" y="14510"/>
                    <a:pt x="6972" y="11241"/>
                    <a:pt x="7072" y="10107"/>
                  </a:cubicBezTo>
                  <a:cubicBezTo>
                    <a:pt x="7072" y="8973"/>
                    <a:pt x="7339" y="3336"/>
                    <a:pt x="3469" y="0"/>
                  </a:cubicBezTo>
                  <a:close/>
                </a:path>
              </a:pathLst>
            </a:custGeom>
            <a:solidFill>
              <a:srgbClr val="81B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816100" y="3440400"/>
              <a:ext cx="533750" cy="614150"/>
            </a:xfrm>
            <a:custGeom>
              <a:rect b="b" l="l" r="r" t="t"/>
              <a:pathLst>
                <a:path extrusionOk="0" h="24566" w="21350">
                  <a:moveTo>
                    <a:pt x="13377" y="1"/>
                  </a:moveTo>
                  <a:lnTo>
                    <a:pt x="13377" y="1"/>
                  </a:lnTo>
                  <a:cubicBezTo>
                    <a:pt x="13377" y="1"/>
                    <a:pt x="17380" y="2369"/>
                    <a:pt x="16846" y="7740"/>
                  </a:cubicBezTo>
                  <a:cubicBezTo>
                    <a:pt x="16379" y="11776"/>
                    <a:pt x="14611" y="15979"/>
                    <a:pt x="10442" y="16913"/>
                  </a:cubicBezTo>
                  <a:cubicBezTo>
                    <a:pt x="6306" y="17893"/>
                    <a:pt x="5490" y="19830"/>
                    <a:pt x="3499" y="19830"/>
                  </a:cubicBezTo>
                  <a:cubicBezTo>
                    <a:pt x="3322" y="19830"/>
                    <a:pt x="3135" y="19814"/>
                    <a:pt x="2936" y="19782"/>
                  </a:cubicBezTo>
                  <a:cubicBezTo>
                    <a:pt x="1002" y="19381"/>
                    <a:pt x="401" y="16913"/>
                    <a:pt x="268" y="15979"/>
                  </a:cubicBezTo>
                  <a:cubicBezTo>
                    <a:pt x="101" y="17847"/>
                    <a:pt x="1" y="20182"/>
                    <a:pt x="101" y="22684"/>
                  </a:cubicBezTo>
                  <a:cubicBezTo>
                    <a:pt x="601" y="23051"/>
                    <a:pt x="2369" y="24185"/>
                    <a:pt x="4904" y="24485"/>
                  </a:cubicBezTo>
                  <a:cubicBezTo>
                    <a:pt x="5411" y="24541"/>
                    <a:pt x="5850" y="24565"/>
                    <a:pt x="6239" y="24565"/>
                  </a:cubicBezTo>
                  <a:cubicBezTo>
                    <a:pt x="8152" y="24565"/>
                    <a:pt x="8862" y="23984"/>
                    <a:pt x="10608" y="23818"/>
                  </a:cubicBezTo>
                  <a:cubicBezTo>
                    <a:pt x="12743" y="23584"/>
                    <a:pt x="15212" y="21683"/>
                    <a:pt x="17447" y="21549"/>
                  </a:cubicBezTo>
                  <a:cubicBezTo>
                    <a:pt x="18664" y="21519"/>
                    <a:pt x="19826" y="20794"/>
                    <a:pt x="20958" y="20794"/>
                  </a:cubicBezTo>
                  <a:cubicBezTo>
                    <a:pt x="21066" y="20794"/>
                    <a:pt x="21175" y="20801"/>
                    <a:pt x="21283" y="20816"/>
                  </a:cubicBezTo>
                  <a:lnTo>
                    <a:pt x="21349" y="20515"/>
                  </a:lnTo>
                  <a:cubicBezTo>
                    <a:pt x="20916" y="18481"/>
                    <a:pt x="20782" y="17180"/>
                    <a:pt x="20782" y="17180"/>
                  </a:cubicBezTo>
                  <a:cubicBezTo>
                    <a:pt x="19831" y="17418"/>
                    <a:pt x="18230" y="18682"/>
                    <a:pt x="17158" y="18682"/>
                  </a:cubicBezTo>
                  <a:cubicBezTo>
                    <a:pt x="16877" y="18682"/>
                    <a:pt x="16633" y="18595"/>
                    <a:pt x="16446" y="18381"/>
                  </a:cubicBezTo>
                  <a:cubicBezTo>
                    <a:pt x="15545" y="17346"/>
                    <a:pt x="16613" y="16513"/>
                    <a:pt x="18080" y="13577"/>
                  </a:cubicBezTo>
                  <a:cubicBezTo>
                    <a:pt x="21116" y="7573"/>
                    <a:pt x="19081" y="2536"/>
                    <a:pt x="19014" y="2369"/>
                  </a:cubicBezTo>
                  <a:cubicBezTo>
                    <a:pt x="17680" y="1202"/>
                    <a:pt x="15846" y="334"/>
                    <a:pt x="13377" y="1"/>
                  </a:cubicBezTo>
                  <a:close/>
                </a:path>
              </a:pathLst>
            </a:custGeom>
            <a:solidFill>
              <a:srgbClr val="33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902000" y="3752300"/>
              <a:ext cx="892325" cy="787100"/>
            </a:xfrm>
            <a:custGeom>
              <a:rect b="b" l="l" r="r" t="t"/>
              <a:pathLst>
                <a:path extrusionOk="0" h="31484" w="35693">
                  <a:moveTo>
                    <a:pt x="19181" y="0"/>
                  </a:moveTo>
                  <a:cubicBezTo>
                    <a:pt x="19048" y="1134"/>
                    <a:pt x="18581" y="4403"/>
                    <a:pt x="17346" y="4704"/>
                  </a:cubicBezTo>
                  <a:cubicBezTo>
                    <a:pt x="17346" y="4704"/>
                    <a:pt x="17480" y="6005"/>
                    <a:pt x="17913" y="8039"/>
                  </a:cubicBezTo>
                  <a:lnTo>
                    <a:pt x="17847" y="8340"/>
                  </a:lnTo>
                  <a:cubicBezTo>
                    <a:pt x="18681" y="8473"/>
                    <a:pt x="19581" y="9040"/>
                    <a:pt x="20415" y="10675"/>
                  </a:cubicBezTo>
                  <a:cubicBezTo>
                    <a:pt x="21816" y="13343"/>
                    <a:pt x="22150" y="16579"/>
                    <a:pt x="21483" y="19047"/>
                  </a:cubicBezTo>
                  <a:cubicBezTo>
                    <a:pt x="21149" y="20315"/>
                    <a:pt x="20582" y="21349"/>
                    <a:pt x="19748" y="22016"/>
                  </a:cubicBezTo>
                  <a:cubicBezTo>
                    <a:pt x="18719" y="22809"/>
                    <a:pt x="17945" y="22999"/>
                    <a:pt x="17317" y="22999"/>
                  </a:cubicBezTo>
                  <a:cubicBezTo>
                    <a:pt x="16741" y="22999"/>
                    <a:pt x="16289" y="22839"/>
                    <a:pt x="15875" y="22839"/>
                  </a:cubicBezTo>
                  <a:cubicBezTo>
                    <a:pt x="15658" y="22839"/>
                    <a:pt x="15452" y="22883"/>
                    <a:pt x="15245" y="23017"/>
                  </a:cubicBezTo>
                  <a:cubicBezTo>
                    <a:pt x="14244" y="23684"/>
                    <a:pt x="13911" y="24818"/>
                    <a:pt x="11842" y="24818"/>
                  </a:cubicBezTo>
                  <a:cubicBezTo>
                    <a:pt x="10303" y="24818"/>
                    <a:pt x="8467" y="24621"/>
                    <a:pt x="7353" y="24621"/>
                  </a:cubicBezTo>
                  <a:cubicBezTo>
                    <a:pt x="7019" y="24621"/>
                    <a:pt x="6749" y="24638"/>
                    <a:pt x="6572" y="24685"/>
                  </a:cubicBezTo>
                  <a:cubicBezTo>
                    <a:pt x="6368" y="24738"/>
                    <a:pt x="5948" y="24786"/>
                    <a:pt x="5404" y="24786"/>
                  </a:cubicBezTo>
                  <a:cubicBezTo>
                    <a:pt x="3899" y="24786"/>
                    <a:pt x="1446" y="24416"/>
                    <a:pt x="1" y="22750"/>
                  </a:cubicBezTo>
                  <a:lnTo>
                    <a:pt x="1" y="22750"/>
                  </a:lnTo>
                  <a:cubicBezTo>
                    <a:pt x="2302" y="26519"/>
                    <a:pt x="6072" y="29555"/>
                    <a:pt x="12076" y="30756"/>
                  </a:cubicBezTo>
                  <a:cubicBezTo>
                    <a:pt x="14632" y="31263"/>
                    <a:pt x="16936" y="31483"/>
                    <a:pt x="19010" y="31483"/>
                  </a:cubicBezTo>
                  <a:cubicBezTo>
                    <a:pt x="23755" y="31483"/>
                    <a:pt x="27299" y="30330"/>
                    <a:pt x="29922" y="28821"/>
                  </a:cubicBezTo>
                  <a:cubicBezTo>
                    <a:pt x="32824" y="27086"/>
                    <a:pt x="34525" y="24985"/>
                    <a:pt x="35426" y="23584"/>
                  </a:cubicBezTo>
                  <a:cubicBezTo>
                    <a:pt x="35459" y="23550"/>
                    <a:pt x="35693" y="19648"/>
                    <a:pt x="31757" y="12476"/>
                  </a:cubicBezTo>
                  <a:cubicBezTo>
                    <a:pt x="27821" y="5304"/>
                    <a:pt x="19181" y="467"/>
                    <a:pt x="19181" y="0"/>
                  </a:cubicBezTo>
                  <a:close/>
                </a:path>
              </a:pathLst>
            </a:custGeom>
            <a:solidFill>
              <a:srgbClr val="FB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17775" y="3960225"/>
              <a:ext cx="638825" cy="412550"/>
            </a:xfrm>
            <a:custGeom>
              <a:rect b="b" l="l" r="r" t="t"/>
              <a:pathLst>
                <a:path extrusionOk="0" h="16502" w="25553">
                  <a:moveTo>
                    <a:pt x="20846" y="1"/>
                  </a:moveTo>
                  <a:cubicBezTo>
                    <a:pt x="19718" y="1"/>
                    <a:pt x="18560" y="696"/>
                    <a:pt x="17346" y="756"/>
                  </a:cubicBezTo>
                  <a:cubicBezTo>
                    <a:pt x="15111" y="890"/>
                    <a:pt x="12643" y="2791"/>
                    <a:pt x="10508" y="3025"/>
                  </a:cubicBezTo>
                  <a:cubicBezTo>
                    <a:pt x="8734" y="3191"/>
                    <a:pt x="8065" y="3772"/>
                    <a:pt x="6148" y="3772"/>
                  </a:cubicBezTo>
                  <a:cubicBezTo>
                    <a:pt x="5758" y="3772"/>
                    <a:pt x="5317" y="3748"/>
                    <a:pt x="4804" y="3692"/>
                  </a:cubicBezTo>
                  <a:cubicBezTo>
                    <a:pt x="2269" y="3392"/>
                    <a:pt x="501" y="2258"/>
                    <a:pt x="1" y="1891"/>
                  </a:cubicBezTo>
                  <a:lnTo>
                    <a:pt x="1" y="1891"/>
                  </a:lnTo>
                  <a:cubicBezTo>
                    <a:pt x="201" y="6027"/>
                    <a:pt x="1101" y="10597"/>
                    <a:pt x="3436" y="14433"/>
                  </a:cubicBezTo>
                  <a:cubicBezTo>
                    <a:pt x="4857" y="16099"/>
                    <a:pt x="7304" y="16469"/>
                    <a:pt x="8807" y="16469"/>
                  </a:cubicBezTo>
                  <a:cubicBezTo>
                    <a:pt x="9350" y="16469"/>
                    <a:pt x="9771" y="16421"/>
                    <a:pt x="9974" y="16368"/>
                  </a:cubicBezTo>
                  <a:cubicBezTo>
                    <a:pt x="10159" y="16321"/>
                    <a:pt x="10435" y="16304"/>
                    <a:pt x="10773" y="16304"/>
                  </a:cubicBezTo>
                  <a:cubicBezTo>
                    <a:pt x="11903" y="16304"/>
                    <a:pt x="13739" y="16501"/>
                    <a:pt x="15278" y="16501"/>
                  </a:cubicBezTo>
                  <a:cubicBezTo>
                    <a:pt x="17313" y="16501"/>
                    <a:pt x="17647" y="15367"/>
                    <a:pt x="18647" y="14700"/>
                  </a:cubicBezTo>
                  <a:cubicBezTo>
                    <a:pt x="18855" y="14566"/>
                    <a:pt x="19061" y="14522"/>
                    <a:pt x="19278" y="14522"/>
                  </a:cubicBezTo>
                  <a:cubicBezTo>
                    <a:pt x="19691" y="14522"/>
                    <a:pt x="20144" y="14682"/>
                    <a:pt x="20719" y="14682"/>
                  </a:cubicBezTo>
                  <a:cubicBezTo>
                    <a:pt x="21347" y="14682"/>
                    <a:pt x="22121" y="14492"/>
                    <a:pt x="23150" y="13699"/>
                  </a:cubicBezTo>
                  <a:cubicBezTo>
                    <a:pt x="23984" y="13032"/>
                    <a:pt x="24551" y="11998"/>
                    <a:pt x="24885" y="10730"/>
                  </a:cubicBezTo>
                  <a:cubicBezTo>
                    <a:pt x="25552" y="8262"/>
                    <a:pt x="25219" y="5026"/>
                    <a:pt x="23818" y="2358"/>
                  </a:cubicBezTo>
                  <a:cubicBezTo>
                    <a:pt x="22950" y="690"/>
                    <a:pt x="22116" y="89"/>
                    <a:pt x="21182" y="23"/>
                  </a:cubicBezTo>
                  <a:cubicBezTo>
                    <a:pt x="21071" y="7"/>
                    <a:pt x="20959" y="1"/>
                    <a:pt x="20846" y="1"/>
                  </a:cubicBezTo>
                  <a:close/>
                </a:path>
              </a:pathLst>
            </a:custGeom>
            <a:solidFill>
              <a:srgbClr val="915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821950" y="3438725"/>
              <a:ext cx="428650" cy="497400"/>
            </a:xfrm>
            <a:custGeom>
              <a:rect b="b" l="l" r="r" t="t"/>
              <a:pathLst>
                <a:path extrusionOk="0" h="19896" w="17146">
                  <a:moveTo>
                    <a:pt x="11675" y="1"/>
                  </a:moveTo>
                  <a:cubicBezTo>
                    <a:pt x="13844" y="768"/>
                    <a:pt x="15178" y="3503"/>
                    <a:pt x="15378" y="6072"/>
                  </a:cubicBezTo>
                  <a:cubicBezTo>
                    <a:pt x="15612" y="8707"/>
                    <a:pt x="13176" y="14345"/>
                    <a:pt x="9774" y="15879"/>
                  </a:cubicBezTo>
                  <a:cubicBezTo>
                    <a:pt x="9119" y="16172"/>
                    <a:pt x="8502" y="16294"/>
                    <a:pt x="7927" y="16294"/>
                  </a:cubicBezTo>
                  <a:cubicBezTo>
                    <a:pt x="5487" y="16294"/>
                    <a:pt x="3816" y="14081"/>
                    <a:pt x="3303" y="13244"/>
                  </a:cubicBezTo>
                  <a:cubicBezTo>
                    <a:pt x="3088" y="12898"/>
                    <a:pt x="2687" y="12783"/>
                    <a:pt x="2244" y="12783"/>
                  </a:cubicBezTo>
                  <a:cubicBezTo>
                    <a:pt x="1447" y="12783"/>
                    <a:pt x="515" y="13158"/>
                    <a:pt x="301" y="13244"/>
                  </a:cubicBezTo>
                  <a:cubicBezTo>
                    <a:pt x="201" y="13944"/>
                    <a:pt x="100" y="14912"/>
                    <a:pt x="0" y="16046"/>
                  </a:cubicBezTo>
                  <a:cubicBezTo>
                    <a:pt x="167" y="17047"/>
                    <a:pt x="701" y="19515"/>
                    <a:pt x="2669" y="19849"/>
                  </a:cubicBezTo>
                  <a:cubicBezTo>
                    <a:pt x="2860" y="19881"/>
                    <a:pt x="3040" y="19896"/>
                    <a:pt x="3212" y="19896"/>
                  </a:cubicBezTo>
                  <a:cubicBezTo>
                    <a:pt x="5165" y="19896"/>
                    <a:pt x="6035" y="17933"/>
                    <a:pt x="10174" y="17013"/>
                  </a:cubicBezTo>
                  <a:cubicBezTo>
                    <a:pt x="14344" y="16079"/>
                    <a:pt x="16145" y="11843"/>
                    <a:pt x="16546" y="7840"/>
                  </a:cubicBezTo>
                  <a:cubicBezTo>
                    <a:pt x="17146" y="2436"/>
                    <a:pt x="13110" y="68"/>
                    <a:pt x="13110" y="68"/>
                  </a:cubicBezTo>
                  <a:cubicBezTo>
                    <a:pt x="12609" y="34"/>
                    <a:pt x="12176" y="1"/>
                    <a:pt x="11675" y="1"/>
                  </a:cubicBezTo>
                  <a:close/>
                </a:path>
              </a:pathLst>
            </a:custGeom>
            <a:solidFill>
              <a:srgbClr val="333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30275" y="3437625"/>
              <a:ext cx="382800" cy="408475"/>
            </a:xfrm>
            <a:custGeom>
              <a:rect b="b" l="l" r="r" t="t"/>
              <a:pathLst>
                <a:path extrusionOk="0" h="16339" w="15312">
                  <a:moveTo>
                    <a:pt x="10758" y="0"/>
                  </a:moveTo>
                  <a:cubicBezTo>
                    <a:pt x="8297" y="0"/>
                    <a:pt x="6042" y="543"/>
                    <a:pt x="4071" y="1313"/>
                  </a:cubicBezTo>
                  <a:lnTo>
                    <a:pt x="4137" y="1446"/>
                  </a:lnTo>
                  <a:cubicBezTo>
                    <a:pt x="5472" y="2213"/>
                    <a:pt x="6072" y="11320"/>
                    <a:pt x="168" y="11720"/>
                  </a:cubicBezTo>
                  <a:cubicBezTo>
                    <a:pt x="168" y="11887"/>
                    <a:pt x="134" y="12454"/>
                    <a:pt x="1" y="13288"/>
                  </a:cubicBezTo>
                  <a:cubicBezTo>
                    <a:pt x="213" y="13182"/>
                    <a:pt x="1143" y="12818"/>
                    <a:pt x="1936" y="12818"/>
                  </a:cubicBezTo>
                  <a:cubicBezTo>
                    <a:pt x="2389" y="12818"/>
                    <a:pt x="2797" y="12936"/>
                    <a:pt x="3003" y="13288"/>
                  </a:cubicBezTo>
                  <a:cubicBezTo>
                    <a:pt x="3516" y="14125"/>
                    <a:pt x="5187" y="16338"/>
                    <a:pt x="7627" y="16338"/>
                  </a:cubicBezTo>
                  <a:cubicBezTo>
                    <a:pt x="8202" y="16338"/>
                    <a:pt x="8819" y="16216"/>
                    <a:pt x="9474" y="15923"/>
                  </a:cubicBezTo>
                  <a:cubicBezTo>
                    <a:pt x="12877" y="14389"/>
                    <a:pt x="15312" y="8751"/>
                    <a:pt x="15112" y="6116"/>
                  </a:cubicBezTo>
                  <a:cubicBezTo>
                    <a:pt x="14878" y="3481"/>
                    <a:pt x="13511" y="812"/>
                    <a:pt x="11376" y="12"/>
                  </a:cubicBezTo>
                  <a:cubicBezTo>
                    <a:pt x="11168" y="4"/>
                    <a:pt x="10962" y="0"/>
                    <a:pt x="10758" y="0"/>
                  </a:cubicBezTo>
                  <a:close/>
                </a:path>
              </a:pathLst>
            </a:custGeom>
            <a:solidFill>
              <a:srgbClr val="FA6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285600" y="3752300"/>
              <a:ext cx="539600" cy="559200"/>
            </a:xfrm>
            <a:custGeom>
              <a:rect b="b" l="l" r="r" t="t"/>
              <a:pathLst>
                <a:path extrusionOk="0" h="22368" w="21584">
                  <a:moveTo>
                    <a:pt x="3837" y="0"/>
                  </a:moveTo>
                  <a:cubicBezTo>
                    <a:pt x="3837" y="0"/>
                    <a:pt x="1" y="5004"/>
                    <a:pt x="2069" y="12009"/>
                  </a:cubicBezTo>
                  <a:cubicBezTo>
                    <a:pt x="3999" y="18607"/>
                    <a:pt x="10882" y="22367"/>
                    <a:pt x="17063" y="22367"/>
                  </a:cubicBezTo>
                  <a:cubicBezTo>
                    <a:pt x="18039" y="22367"/>
                    <a:pt x="18997" y="22274"/>
                    <a:pt x="19915" y="22083"/>
                  </a:cubicBezTo>
                  <a:cubicBezTo>
                    <a:pt x="21583" y="21749"/>
                    <a:pt x="17914" y="4837"/>
                    <a:pt x="3837" y="0"/>
                  </a:cubicBezTo>
                  <a:close/>
                </a:path>
              </a:pathLst>
            </a:custGeom>
            <a:solidFill>
              <a:srgbClr val="5FA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396525" y="4070850"/>
              <a:ext cx="71750" cy="161825"/>
            </a:xfrm>
            <a:custGeom>
              <a:rect b="b" l="l" r="r" t="t"/>
              <a:pathLst>
                <a:path extrusionOk="0" h="6473" w="2870">
                  <a:moveTo>
                    <a:pt x="101" y="1"/>
                  </a:moveTo>
                  <a:cubicBezTo>
                    <a:pt x="34" y="1"/>
                    <a:pt x="0" y="34"/>
                    <a:pt x="0" y="134"/>
                  </a:cubicBezTo>
                  <a:cubicBezTo>
                    <a:pt x="0" y="134"/>
                    <a:pt x="34" y="601"/>
                    <a:pt x="167" y="1202"/>
                  </a:cubicBezTo>
                  <a:cubicBezTo>
                    <a:pt x="267" y="1869"/>
                    <a:pt x="534" y="2703"/>
                    <a:pt x="834" y="3503"/>
                  </a:cubicBezTo>
                  <a:cubicBezTo>
                    <a:pt x="1001" y="3937"/>
                    <a:pt x="1168" y="4304"/>
                    <a:pt x="1335" y="4671"/>
                  </a:cubicBezTo>
                  <a:cubicBezTo>
                    <a:pt x="1535" y="5004"/>
                    <a:pt x="1702" y="5338"/>
                    <a:pt x="1902" y="5638"/>
                  </a:cubicBezTo>
                  <a:cubicBezTo>
                    <a:pt x="2035" y="5805"/>
                    <a:pt x="2102" y="5938"/>
                    <a:pt x="2202" y="6005"/>
                  </a:cubicBezTo>
                  <a:lnTo>
                    <a:pt x="2436" y="6272"/>
                  </a:lnTo>
                  <a:cubicBezTo>
                    <a:pt x="2602" y="6372"/>
                    <a:pt x="2702" y="6472"/>
                    <a:pt x="2702" y="6472"/>
                  </a:cubicBezTo>
                  <a:lnTo>
                    <a:pt x="2769" y="6472"/>
                  </a:lnTo>
                  <a:cubicBezTo>
                    <a:pt x="2836" y="6439"/>
                    <a:pt x="2869" y="6372"/>
                    <a:pt x="2836" y="6339"/>
                  </a:cubicBezTo>
                  <a:cubicBezTo>
                    <a:pt x="2836" y="6339"/>
                    <a:pt x="2736" y="6272"/>
                    <a:pt x="2669" y="6105"/>
                  </a:cubicBezTo>
                  <a:cubicBezTo>
                    <a:pt x="2569" y="6005"/>
                    <a:pt x="2536" y="5938"/>
                    <a:pt x="2502" y="5805"/>
                  </a:cubicBezTo>
                  <a:cubicBezTo>
                    <a:pt x="2469" y="5705"/>
                    <a:pt x="2402" y="5538"/>
                    <a:pt x="2335" y="5438"/>
                  </a:cubicBezTo>
                  <a:cubicBezTo>
                    <a:pt x="2202" y="5138"/>
                    <a:pt x="2035" y="4804"/>
                    <a:pt x="1902" y="4437"/>
                  </a:cubicBezTo>
                  <a:cubicBezTo>
                    <a:pt x="1835" y="4204"/>
                    <a:pt x="1768" y="4037"/>
                    <a:pt x="1702" y="3837"/>
                  </a:cubicBezTo>
                  <a:cubicBezTo>
                    <a:pt x="1635" y="3670"/>
                    <a:pt x="1568" y="3470"/>
                    <a:pt x="1502" y="3270"/>
                  </a:cubicBezTo>
                  <a:cubicBezTo>
                    <a:pt x="1368" y="2869"/>
                    <a:pt x="1201" y="2469"/>
                    <a:pt x="1068" y="2102"/>
                  </a:cubicBezTo>
                  <a:cubicBezTo>
                    <a:pt x="968" y="1702"/>
                    <a:pt x="834" y="1368"/>
                    <a:pt x="701" y="1102"/>
                  </a:cubicBezTo>
                  <a:cubicBezTo>
                    <a:pt x="467" y="468"/>
                    <a:pt x="301" y="101"/>
                    <a:pt x="301" y="101"/>
                  </a:cubicBezTo>
                  <a:cubicBezTo>
                    <a:pt x="301" y="67"/>
                    <a:pt x="234" y="1"/>
                    <a:pt x="101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474075" y="4102200"/>
              <a:ext cx="72575" cy="173000"/>
            </a:xfrm>
            <a:custGeom>
              <a:rect b="b" l="l" r="r" t="t"/>
              <a:pathLst>
                <a:path extrusionOk="0" h="6920" w="2903">
                  <a:moveTo>
                    <a:pt x="179" y="1"/>
                  </a:moveTo>
                  <a:cubicBezTo>
                    <a:pt x="157" y="1"/>
                    <a:pt x="130" y="5"/>
                    <a:pt x="101" y="14"/>
                  </a:cubicBezTo>
                  <a:cubicBezTo>
                    <a:pt x="67" y="14"/>
                    <a:pt x="1" y="81"/>
                    <a:pt x="1" y="148"/>
                  </a:cubicBezTo>
                  <a:cubicBezTo>
                    <a:pt x="1" y="148"/>
                    <a:pt x="67" y="581"/>
                    <a:pt x="234" y="1249"/>
                  </a:cubicBezTo>
                  <a:cubicBezTo>
                    <a:pt x="301" y="1582"/>
                    <a:pt x="401" y="1982"/>
                    <a:pt x="501" y="2383"/>
                  </a:cubicBezTo>
                  <a:cubicBezTo>
                    <a:pt x="634" y="2816"/>
                    <a:pt x="768" y="3250"/>
                    <a:pt x="935" y="3684"/>
                  </a:cubicBezTo>
                  <a:lnTo>
                    <a:pt x="1435" y="4918"/>
                  </a:lnTo>
                  <a:cubicBezTo>
                    <a:pt x="1602" y="5351"/>
                    <a:pt x="1802" y="5718"/>
                    <a:pt x="1969" y="6019"/>
                  </a:cubicBezTo>
                  <a:cubicBezTo>
                    <a:pt x="2069" y="6185"/>
                    <a:pt x="2136" y="6319"/>
                    <a:pt x="2236" y="6419"/>
                  </a:cubicBezTo>
                  <a:cubicBezTo>
                    <a:pt x="2369" y="6552"/>
                    <a:pt x="2402" y="6652"/>
                    <a:pt x="2469" y="6719"/>
                  </a:cubicBezTo>
                  <a:cubicBezTo>
                    <a:pt x="2502" y="6819"/>
                    <a:pt x="2603" y="6853"/>
                    <a:pt x="2636" y="6886"/>
                  </a:cubicBezTo>
                  <a:cubicBezTo>
                    <a:pt x="2669" y="6919"/>
                    <a:pt x="2736" y="6919"/>
                    <a:pt x="2736" y="6919"/>
                  </a:cubicBezTo>
                  <a:lnTo>
                    <a:pt x="2803" y="6919"/>
                  </a:lnTo>
                  <a:cubicBezTo>
                    <a:pt x="2836" y="6886"/>
                    <a:pt x="2903" y="6853"/>
                    <a:pt x="2836" y="6819"/>
                  </a:cubicBezTo>
                  <a:cubicBezTo>
                    <a:pt x="2836" y="6819"/>
                    <a:pt x="2769" y="6719"/>
                    <a:pt x="2703" y="6552"/>
                  </a:cubicBezTo>
                  <a:cubicBezTo>
                    <a:pt x="2636" y="6419"/>
                    <a:pt x="2569" y="6352"/>
                    <a:pt x="2536" y="6219"/>
                  </a:cubicBezTo>
                  <a:cubicBezTo>
                    <a:pt x="2469" y="6085"/>
                    <a:pt x="2436" y="5985"/>
                    <a:pt x="2369" y="5818"/>
                  </a:cubicBezTo>
                  <a:cubicBezTo>
                    <a:pt x="2236" y="5518"/>
                    <a:pt x="2102" y="5151"/>
                    <a:pt x="1969" y="4718"/>
                  </a:cubicBezTo>
                  <a:cubicBezTo>
                    <a:pt x="1869" y="4351"/>
                    <a:pt x="1702" y="3884"/>
                    <a:pt x="1568" y="3483"/>
                  </a:cubicBezTo>
                  <a:cubicBezTo>
                    <a:pt x="1268" y="2583"/>
                    <a:pt x="968" y="1716"/>
                    <a:pt x="735" y="1082"/>
                  </a:cubicBezTo>
                  <a:cubicBezTo>
                    <a:pt x="468" y="481"/>
                    <a:pt x="268" y="48"/>
                    <a:pt x="268" y="48"/>
                  </a:cubicBezTo>
                  <a:cubicBezTo>
                    <a:pt x="268" y="24"/>
                    <a:pt x="234" y="1"/>
                    <a:pt x="179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556650" y="4151750"/>
              <a:ext cx="70075" cy="150125"/>
            </a:xfrm>
            <a:custGeom>
              <a:rect b="b" l="l" r="r" t="t"/>
              <a:pathLst>
                <a:path extrusionOk="0" h="6005" w="2803">
                  <a:moveTo>
                    <a:pt x="100" y="0"/>
                  </a:moveTo>
                  <a:cubicBezTo>
                    <a:pt x="33" y="0"/>
                    <a:pt x="0" y="34"/>
                    <a:pt x="0" y="100"/>
                  </a:cubicBezTo>
                  <a:cubicBezTo>
                    <a:pt x="0" y="100"/>
                    <a:pt x="33" y="534"/>
                    <a:pt x="167" y="1101"/>
                  </a:cubicBezTo>
                  <a:cubicBezTo>
                    <a:pt x="300" y="1702"/>
                    <a:pt x="534" y="2502"/>
                    <a:pt x="834" y="3236"/>
                  </a:cubicBezTo>
                  <a:cubicBezTo>
                    <a:pt x="1001" y="3603"/>
                    <a:pt x="1168" y="4003"/>
                    <a:pt x="1334" y="4337"/>
                  </a:cubicBezTo>
                  <a:cubicBezTo>
                    <a:pt x="1501" y="4670"/>
                    <a:pt x="1701" y="5004"/>
                    <a:pt x="1868" y="5237"/>
                  </a:cubicBezTo>
                  <a:cubicBezTo>
                    <a:pt x="1968" y="5371"/>
                    <a:pt x="2035" y="5504"/>
                    <a:pt x="2135" y="5571"/>
                  </a:cubicBezTo>
                  <a:cubicBezTo>
                    <a:pt x="2268" y="5671"/>
                    <a:pt x="2302" y="5771"/>
                    <a:pt x="2368" y="5838"/>
                  </a:cubicBezTo>
                  <a:cubicBezTo>
                    <a:pt x="2535" y="5938"/>
                    <a:pt x="2635" y="6005"/>
                    <a:pt x="2635" y="6005"/>
                  </a:cubicBezTo>
                  <a:lnTo>
                    <a:pt x="2702" y="6005"/>
                  </a:lnTo>
                  <a:cubicBezTo>
                    <a:pt x="2769" y="5938"/>
                    <a:pt x="2802" y="5905"/>
                    <a:pt x="2769" y="5871"/>
                  </a:cubicBezTo>
                  <a:cubicBezTo>
                    <a:pt x="2769" y="5871"/>
                    <a:pt x="2702" y="5771"/>
                    <a:pt x="2635" y="5671"/>
                  </a:cubicBezTo>
                  <a:cubicBezTo>
                    <a:pt x="2602" y="5604"/>
                    <a:pt x="2535" y="5504"/>
                    <a:pt x="2502" y="5404"/>
                  </a:cubicBezTo>
                  <a:cubicBezTo>
                    <a:pt x="2468" y="5271"/>
                    <a:pt x="2435" y="5171"/>
                    <a:pt x="2335" y="5037"/>
                  </a:cubicBezTo>
                  <a:cubicBezTo>
                    <a:pt x="2302" y="4904"/>
                    <a:pt x="2268" y="4770"/>
                    <a:pt x="2168" y="4604"/>
                  </a:cubicBezTo>
                  <a:cubicBezTo>
                    <a:pt x="2102" y="4437"/>
                    <a:pt x="2035" y="4270"/>
                    <a:pt x="1968" y="4103"/>
                  </a:cubicBezTo>
                  <a:cubicBezTo>
                    <a:pt x="1835" y="3770"/>
                    <a:pt x="1668" y="3403"/>
                    <a:pt x="1568" y="3036"/>
                  </a:cubicBezTo>
                  <a:cubicBezTo>
                    <a:pt x="1434" y="2669"/>
                    <a:pt x="1268" y="2269"/>
                    <a:pt x="1134" y="1935"/>
                  </a:cubicBezTo>
                  <a:cubicBezTo>
                    <a:pt x="1001" y="1568"/>
                    <a:pt x="901" y="1268"/>
                    <a:pt x="767" y="1001"/>
                  </a:cubicBezTo>
                  <a:cubicBezTo>
                    <a:pt x="567" y="434"/>
                    <a:pt x="334" y="67"/>
                    <a:pt x="334" y="67"/>
                  </a:cubicBezTo>
                  <a:cubicBezTo>
                    <a:pt x="300" y="34"/>
                    <a:pt x="267" y="0"/>
                    <a:pt x="100" y="0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645875" y="4201775"/>
              <a:ext cx="75900" cy="112625"/>
            </a:xfrm>
            <a:custGeom>
              <a:rect b="b" l="l" r="r" t="t"/>
              <a:pathLst>
                <a:path extrusionOk="0" h="4505" w="3036">
                  <a:moveTo>
                    <a:pt x="67" y="1"/>
                  </a:moveTo>
                  <a:cubicBezTo>
                    <a:pt x="34" y="1"/>
                    <a:pt x="0" y="68"/>
                    <a:pt x="0" y="101"/>
                  </a:cubicBezTo>
                  <a:cubicBezTo>
                    <a:pt x="0" y="101"/>
                    <a:pt x="34" y="434"/>
                    <a:pt x="200" y="901"/>
                  </a:cubicBezTo>
                  <a:cubicBezTo>
                    <a:pt x="267" y="1168"/>
                    <a:pt x="401" y="1402"/>
                    <a:pt x="534" y="1702"/>
                  </a:cubicBezTo>
                  <a:cubicBezTo>
                    <a:pt x="667" y="2002"/>
                    <a:pt x="834" y="2269"/>
                    <a:pt x="1001" y="2569"/>
                  </a:cubicBezTo>
                  <a:cubicBezTo>
                    <a:pt x="1201" y="2870"/>
                    <a:pt x="1368" y="3103"/>
                    <a:pt x="1568" y="3370"/>
                  </a:cubicBezTo>
                  <a:cubicBezTo>
                    <a:pt x="1768" y="3603"/>
                    <a:pt x="2002" y="3837"/>
                    <a:pt x="2168" y="4004"/>
                  </a:cubicBezTo>
                  <a:cubicBezTo>
                    <a:pt x="2369" y="4170"/>
                    <a:pt x="2535" y="4271"/>
                    <a:pt x="2669" y="4371"/>
                  </a:cubicBezTo>
                  <a:cubicBezTo>
                    <a:pt x="2769" y="4437"/>
                    <a:pt x="2869" y="4504"/>
                    <a:pt x="2869" y="4504"/>
                  </a:cubicBezTo>
                  <a:lnTo>
                    <a:pt x="2936" y="4504"/>
                  </a:lnTo>
                  <a:cubicBezTo>
                    <a:pt x="3002" y="4437"/>
                    <a:pt x="3036" y="4404"/>
                    <a:pt x="3002" y="4371"/>
                  </a:cubicBezTo>
                  <a:cubicBezTo>
                    <a:pt x="3002" y="4371"/>
                    <a:pt x="2836" y="4070"/>
                    <a:pt x="2535" y="3703"/>
                  </a:cubicBezTo>
                  <a:cubicBezTo>
                    <a:pt x="2402" y="3503"/>
                    <a:pt x="2235" y="3270"/>
                    <a:pt x="2068" y="3036"/>
                  </a:cubicBezTo>
                  <a:lnTo>
                    <a:pt x="1835" y="2669"/>
                  </a:lnTo>
                  <a:cubicBezTo>
                    <a:pt x="1735" y="2503"/>
                    <a:pt x="1668" y="2369"/>
                    <a:pt x="1568" y="2236"/>
                  </a:cubicBezTo>
                  <a:cubicBezTo>
                    <a:pt x="1401" y="2002"/>
                    <a:pt x="1234" y="1702"/>
                    <a:pt x="1068" y="1435"/>
                  </a:cubicBezTo>
                  <a:cubicBezTo>
                    <a:pt x="934" y="1202"/>
                    <a:pt x="767" y="935"/>
                    <a:pt x="667" y="735"/>
                  </a:cubicBezTo>
                  <a:cubicBezTo>
                    <a:pt x="401" y="334"/>
                    <a:pt x="200" y="68"/>
                    <a:pt x="200" y="68"/>
                  </a:cubicBezTo>
                  <a:cubicBezTo>
                    <a:pt x="200" y="34"/>
                    <a:pt x="167" y="34"/>
                    <a:pt x="67" y="1"/>
                  </a:cubicBezTo>
                  <a:close/>
                </a:path>
              </a:pathLst>
            </a:custGeom>
            <a:solidFill>
              <a:srgbClr val="356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010425" y="354882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400" y="0"/>
                    <a:pt x="0" y="367"/>
                    <a:pt x="0" y="834"/>
                  </a:cubicBezTo>
                  <a:cubicBezTo>
                    <a:pt x="0" y="1301"/>
                    <a:pt x="400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0"/>
                    <a:pt x="834" y="0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999575" y="3602175"/>
              <a:ext cx="68400" cy="68425"/>
            </a:xfrm>
            <a:custGeom>
              <a:rect b="b" l="l" r="r" t="t"/>
              <a:pathLst>
                <a:path extrusionOk="0" h="2737" w="2736">
                  <a:moveTo>
                    <a:pt x="1368" y="1"/>
                  </a:moveTo>
                  <a:cubicBezTo>
                    <a:pt x="601" y="1"/>
                    <a:pt x="0" y="635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02" y="2736"/>
                    <a:pt x="2736" y="2136"/>
                    <a:pt x="2736" y="1369"/>
                  </a:cubicBezTo>
                  <a:cubicBezTo>
                    <a:pt x="2736" y="635"/>
                    <a:pt x="2102" y="1"/>
                    <a:pt x="1368" y="1"/>
                  </a:cubicBezTo>
                  <a:close/>
                </a:path>
              </a:pathLst>
            </a:custGeom>
            <a:solidFill>
              <a:srgbClr val="C33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375675" y="4486975"/>
              <a:ext cx="49225" cy="184325"/>
            </a:xfrm>
            <a:custGeom>
              <a:rect b="b" l="l" r="r" t="t"/>
              <a:pathLst>
                <a:path extrusionOk="0" h="7373" w="1969">
                  <a:moveTo>
                    <a:pt x="1535" y="1"/>
                  </a:moveTo>
                  <a:cubicBezTo>
                    <a:pt x="1335" y="1"/>
                    <a:pt x="1135" y="168"/>
                    <a:pt x="1135" y="435"/>
                  </a:cubicBezTo>
                  <a:cubicBezTo>
                    <a:pt x="1068" y="2169"/>
                    <a:pt x="901" y="5138"/>
                    <a:pt x="701" y="5605"/>
                  </a:cubicBezTo>
                  <a:cubicBezTo>
                    <a:pt x="501" y="6139"/>
                    <a:pt x="134" y="6706"/>
                    <a:pt x="134" y="6706"/>
                  </a:cubicBezTo>
                  <a:cubicBezTo>
                    <a:pt x="1" y="6939"/>
                    <a:pt x="34" y="7173"/>
                    <a:pt x="234" y="7306"/>
                  </a:cubicBezTo>
                  <a:cubicBezTo>
                    <a:pt x="301" y="7340"/>
                    <a:pt x="367" y="7373"/>
                    <a:pt x="468" y="7373"/>
                  </a:cubicBezTo>
                  <a:cubicBezTo>
                    <a:pt x="634" y="7373"/>
                    <a:pt x="734" y="7306"/>
                    <a:pt x="834" y="7139"/>
                  </a:cubicBezTo>
                  <a:cubicBezTo>
                    <a:pt x="868" y="7106"/>
                    <a:pt x="1235" y="6472"/>
                    <a:pt x="1502" y="5872"/>
                  </a:cubicBezTo>
                  <a:cubicBezTo>
                    <a:pt x="1802" y="5138"/>
                    <a:pt x="1902" y="1202"/>
                    <a:pt x="1969" y="435"/>
                  </a:cubicBezTo>
                  <a:cubicBezTo>
                    <a:pt x="1969" y="201"/>
                    <a:pt x="1802" y="1"/>
                    <a:pt x="1535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292275" y="4654600"/>
              <a:ext cx="99275" cy="59850"/>
            </a:xfrm>
            <a:custGeom>
              <a:rect b="b" l="l" r="r" t="t"/>
              <a:pathLst>
                <a:path extrusionOk="0" h="2394" w="3971">
                  <a:moveTo>
                    <a:pt x="3703" y="1"/>
                  </a:moveTo>
                  <a:cubicBezTo>
                    <a:pt x="3703" y="1"/>
                    <a:pt x="3470" y="1"/>
                    <a:pt x="3036" y="101"/>
                  </a:cubicBezTo>
                  <a:cubicBezTo>
                    <a:pt x="2903" y="101"/>
                    <a:pt x="2836" y="134"/>
                    <a:pt x="2703" y="168"/>
                  </a:cubicBezTo>
                  <a:cubicBezTo>
                    <a:pt x="2636" y="234"/>
                    <a:pt x="2503" y="268"/>
                    <a:pt x="2369" y="301"/>
                  </a:cubicBezTo>
                  <a:cubicBezTo>
                    <a:pt x="2236" y="401"/>
                    <a:pt x="2136" y="401"/>
                    <a:pt x="2002" y="468"/>
                  </a:cubicBezTo>
                  <a:cubicBezTo>
                    <a:pt x="1869" y="568"/>
                    <a:pt x="1735" y="601"/>
                    <a:pt x="1635" y="668"/>
                  </a:cubicBezTo>
                  <a:cubicBezTo>
                    <a:pt x="1368" y="801"/>
                    <a:pt x="1168" y="968"/>
                    <a:pt x="968" y="1135"/>
                  </a:cubicBezTo>
                  <a:cubicBezTo>
                    <a:pt x="801" y="1302"/>
                    <a:pt x="568" y="1435"/>
                    <a:pt x="468" y="1602"/>
                  </a:cubicBezTo>
                  <a:cubicBezTo>
                    <a:pt x="301" y="1735"/>
                    <a:pt x="201" y="1902"/>
                    <a:pt x="134" y="1969"/>
                  </a:cubicBezTo>
                  <a:cubicBezTo>
                    <a:pt x="68" y="2102"/>
                    <a:pt x="34" y="2136"/>
                    <a:pt x="34" y="2136"/>
                  </a:cubicBezTo>
                  <a:cubicBezTo>
                    <a:pt x="34" y="2218"/>
                    <a:pt x="34" y="2278"/>
                    <a:pt x="16" y="2278"/>
                  </a:cubicBezTo>
                  <a:cubicBezTo>
                    <a:pt x="12" y="2278"/>
                    <a:pt x="7" y="2275"/>
                    <a:pt x="1" y="2269"/>
                  </a:cubicBezTo>
                  <a:lnTo>
                    <a:pt x="1" y="2269"/>
                  </a:lnTo>
                  <a:cubicBezTo>
                    <a:pt x="21" y="2350"/>
                    <a:pt x="78" y="2394"/>
                    <a:pt x="149" y="2394"/>
                  </a:cubicBezTo>
                  <a:cubicBezTo>
                    <a:pt x="196" y="2394"/>
                    <a:pt x="248" y="2375"/>
                    <a:pt x="301" y="2336"/>
                  </a:cubicBezTo>
                  <a:cubicBezTo>
                    <a:pt x="301" y="2336"/>
                    <a:pt x="501" y="2236"/>
                    <a:pt x="835" y="2002"/>
                  </a:cubicBezTo>
                  <a:cubicBezTo>
                    <a:pt x="1002" y="1936"/>
                    <a:pt x="1168" y="1802"/>
                    <a:pt x="1368" y="1669"/>
                  </a:cubicBezTo>
                  <a:cubicBezTo>
                    <a:pt x="1469" y="1635"/>
                    <a:pt x="1569" y="1602"/>
                    <a:pt x="1669" y="1502"/>
                  </a:cubicBezTo>
                  <a:cubicBezTo>
                    <a:pt x="1802" y="1469"/>
                    <a:pt x="1869" y="1402"/>
                    <a:pt x="2002" y="1335"/>
                  </a:cubicBezTo>
                  <a:cubicBezTo>
                    <a:pt x="2202" y="1235"/>
                    <a:pt x="2403" y="1102"/>
                    <a:pt x="2636" y="1002"/>
                  </a:cubicBezTo>
                  <a:cubicBezTo>
                    <a:pt x="2836" y="935"/>
                    <a:pt x="3036" y="801"/>
                    <a:pt x="3203" y="735"/>
                  </a:cubicBezTo>
                  <a:cubicBezTo>
                    <a:pt x="3570" y="568"/>
                    <a:pt x="3804" y="434"/>
                    <a:pt x="3804" y="434"/>
                  </a:cubicBezTo>
                  <a:lnTo>
                    <a:pt x="3837" y="434"/>
                  </a:lnTo>
                  <a:cubicBezTo>
                    <a:pt x="3904" y="401"/>
                    <a:pt x="3970" y="301"/>
                    <a:pt x="3970" y="234"/>
                  </a:cubicBezTo>
                  <a:cubicBezTo>
                    <a:pt x="3904" y="101"/>
                    <a:pt x="3837" y="1"/>
                    <a:pt x="3703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343150" y="4657100"/>
              <a:ext cx="50075" cy="88725"/>
            </a:xfrm>
            <a:custGeom>
              <a:rect b="b" l="l" r="r" t="t"/>
              <a:pathLst>
                <a:path extrusionOk="0" h="3549" w="2003">
                  <a:moveTo>
                    <a:pt x="1783" y="1"/>
                  </a:moveTo>
                  <a:cubicBezTo>
                    <a:pt x="1743" y="1"/>
                    <a:pt x="1702" y="12"/>
                    <a:pt x="1668" y="34"/>
                  </a:cubicBezTo>
                  <a:cubicBezTo>
                    <a:pt x="1668" y="34"/>
                    <a:pt x="1502" y="168"/>
                    <a:pt x="1201" y="401"/>
                  </a:cubicBezTo>
                  <a:cubicBezTo>
                    <a:pt x="1135" y="468"/>
                    <a:pt x="1101" y="535"/>
                    <a:pt x="1001" y="635"/>
                  </a:cubicBezTo>
                  <a:cubicBezTo>
                    <a:pt x="935" y="701"/>
                    <a:pt x="868" y="801"/>
                    <a:pt x="801" y="868"/>
                  </a:cubicBezTo>
                  <a:cubicBezTo>
                    <a:pt x="701" y="968"/>
                    <a:pt x="634" y="1035"/>
                    <a:pt x="601" y="1168"/>
                  </a:cubicBezTo>
                  <a:cubicBezTo>
                    <a:pt x="534" y="1302"/>
                    <a:pt x="468" y="1369"/>
                    <a:pt x="434" y="1502"/>
                  </a:cubicBezTo>
                  <a:cubicBezTo>
                    <a:pt x="368" y="1635"/>
                    <a:pt x="334" y="1702"/>
                    <a:pt x="301" y="1836"/>
                  </a:cubicBezTo>
                  <a:cubicBezTo>
                    <a:pt x="267" y="1969"/>
                    <a:pt x="201" y="2036"/>
                    <a:pt x="167" y="2169"/>
                  </a:cubicBezTo>
                  <a:cubicBezTo>
                    <a:pt x="134" y="2369"/>
                    <a:pt x="34" y="2569"/>
                    <a:pt x="34" y="2736"/>
                  </a:cubicBezTo>
                  <a:cubicBezTo>
                    <a:pt x="1" y="2903"/>
                    <a:pt x="1" y="3036"/>
                    <a:pt x="1" y="3170"/>
                  </a:cubicBezTo>
                  <a:lnTo>
                    <a:pt x="1" y="3337"/>
                  </a:lnTo>
                  <a:cubicBezTo>
                    <a:pt x="34" y="3403"/>
                    <a:pt x="101" y="3503"/>
                    <a:pt x="201" y="3537"/>
                  </a:cubicBezTo>
                  <a:cubicBezTo>
                    <a:pt x="224" y="3545"/>
                    <a:pt x="252" y="3549"/>
                    <a:pt x="280" y="3549"/>
                  </a:cubicBezTo>
                  <a:cubicBezTo>
                    <a:pt x="372" y="3549"/>
                    <a:pt x="476" y="3505"/>
                    <a:pt x="501" y="3403"/>
                  </a:cubicBezTo>
                  <a:cubicBezTo>
                    <a:pt x="501" y="3403"/>
                    <a:pt x="534" y="3370"/>
                    <a:pt x="568" y="3303"/>
                  </a:cubicBezTo>
                  <a:cubicBezTo>
                    <a:pt x="634" y="3203"/>
                    <a:pt x="668" y="3070"/>
                    <a:pt x="734" y="2903"/>
                  </a:cubicBezTo>
                  <a:cubicBezTo>
                    <a:pt x="801" y="2803"/>
                    <a:pt x="868" y="2569"/>
                    <a:pt x="968" y="2403"/>
                  </a:cubicBezTo>
                  <a:cubicBezTo>
                    <a:pt x="1035" y="2202"/>
                    <a:pt x="1135" y="2036"/>
                    <a:pt x="1201" y="1836"/>
                  </a:cubicBezTo>
                  <a:cubicBezTo>
                    <a:pt x="1268" y="1735"/>
                    <a:pt x="1302" y="1635"/>
                    <a:pt x="1335" y="1535"/>
                  </a:cubicBezTo>
                  <a:lnTo>
                    <a:pt x="1468" y="1302"/>
                  </a:lnTo>
                  <a:cubicBezTo>
                    <a:pt x="1535" y="1135"/>
                    <a:pt x="1635" y="968"/>
                    <a:pt x="1702" y="835"/>
                  </a:cubicBezTo>
                  <a:cubicBezTo>
                    <a:pt x="1869" y="568"/>
                    <a:pt x="1969" y="368"/>
                    <a:pt x="1969" y="368"/>
                  </a:cubicBezTo>
                  <a:lnTo>
                    <a:pt x="1969" y="334"/>
                  </a:lnTo>
                  <a:cubicBezTo>
                    <a:pt x="2002" y="234"/>
                    <a:pt x="2002" y="201"/>
                    <a:pt x="1969" y="134"/>
                  </a:cubicBezTo>
                  <a:cubicBezTo>
                    <a:pt x="1946" y="45"/>
                    <a:pt x="1865" y="1"/>
                    <a:pt x="1783" y="1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380675" y="4656900"/>
              <a:ext cx="66750" cy="59775"/>
            </a:xfrm>
            <a:custGeom>
              <a:rect b="b" l="l" r="r" t="t"/>
              <a:pathLst>
                <a:path extrusionOk="0" h="2391" w="2670">
                  <a:moveTo>
                    <a:pt x="200" y="0"/>
                  </a:moveTo>
                  <a:cubicBezTo>
                    <a:pt x="92" y="0"/>
                    <a:pt x="1" y="65"/>
                    <a:pt x="1" y="176"/>
                  </a:cubicBezTo>
                  <a:lnTo>
                    <a:pt x="1" y="342"/>
                  </a:lnTo>
                  <a:lnTo>
                    <a:pt x="1" y="543"/>
                  </a:lnTo>
                  <a:cubicBezTo>
                    <a:pt x="34" y="643"/>
                    <a:pt x="34" y="709"/>
                    <a:pt x="101" y="809"/>
                  </a:cubicBezTo>
                  <a:cubicBezTo>
                    <a:pt x="167" y="976"/>
                    <a:pt x="301" y="1143"/>
                    <a:pt x="434" y="1310"/>
                  </a:cubicBezTo>
                  <a:cubicBezTo>
                    <a:pt x="601" y="1477"/>
                    <a:pt x="768" y="1643"/>
                    <a:pt x="935" y="1743"/>
                  </a:cubicBezTo>
                  <a:cubicBezTo>
                    <a:pt x="1268" y="2010"/>
                    <a:pt x="1669" y="2177"/>
                    <a:pt x="1969" y="2244"/>
                  </a:cubicBezTo>
                  <a:cubicBezTo>
                    <a:pt x="2302" y="2377"/>
                    <a:pt x="2502" y="2377"/>
                    <a:pt x="2502" y="2377"/>
                  </a:cubicBezTo>
                  <a:cubicBezTo>
                    <a:pt x="2511" y="2386"/>
                    <a:pt x="2525" y="2390"/>
                    <a:pt x="2540" y="2390"/>
                  </a:cubicBezTo>
                  <a:cubicBezTo>
                    <a:pt x="2580" y="2390"/>
                    <a:pt x="2627" y="2359"/>
                    <a:pt x="2603" y="2311"/>
                  </a:cubicBezTo>
                  <a:cubicBezTo>
                    <a:pt x="2669" y="2210"/>
                    <a:pt x="2636" y="2044"/>
                    <a:pt x="2536" y="1977"/>
                  </a:cubicBezTo>
                  <a:cubicBezTo>
                    <a:pt x="2536" y="1977"/>
                    <a:pt x="2436" y="1844"/>
                    <a:pt x="2169" y="1677"/>
                  </a:cubicBezTo>
                  <a:cubicBezTo>
                    <a:pt x="1969" y="1510"/>
                    <a:pt x="1635" y="1310"/>
                    <a:pt x="1335" y="1076"/>
                  </a:cubicBezTo>
                  <a:cubicBezTo>
                    <a:pt x="1168" y="976"/>
                    <a:pt x="1035" y="843"/>
                    <a:pt x="935" y="743"/>
                  </a:cubicBezTo>
                  <a:lnTo>
                    <a:pt x="634" y="476"/>
                  </a:lnTo>
                  <a:cubicBezTo>
                    <a:pt x="601" y="409"/>
                    <a:pt x="601" y="376"/>
                    <a:pt x="534" y="342"/>
                  </a:cubicBezTo>
                  <a:cubicBezTo>
                    <a:pt x="534" y="309"/>
                    <a:pt x="501" y="309"/>
                    <a:pt x="501" y="242"/>
                  </a:cubicBezTo>
                  <a:cubicBezTo>
                    <a:pt x="501" y="209"/>
                    <a:pt x="468" y="176"/>
                    <a:pt x="468" y="176"/>
                  </a:cubicBezTo>
                  <a:lnTo>
                    <a:pt x="434" y="76"/>
                  </a:lnTo>
                  <a:cubicBezTo>
                    <a:pt x="368" y="42"/>
                    <a:pt x="334" y="9"/>
                    <a:pt x="268" y="9"/>
                  </a:cubicBezTo>
                  <a:cubicBezTo>
                    <a:pt x="245" y="3"/>
                    <a:pt x="222" y="0"/>
                    <a:pt x="200" y="0"/>
                  </a:cubicBezTo>
                  <a:close/>
                </a:path>
              </a:pathLst>
            </a:custGeom>
            <a:solidFill>
              <a:srgbClr val="F2D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363175" y="4478300"/>
              <a:ext cx="99250" cy="28725"/>
            </a:xfrm>
            <a:custGeom>
              <a:rect b="b" l="l" r="r" t="t"/>
              <a:pathLst>
                <a:path extrusionOk="0" h="1149" w="3970">
                  <a:moveTo>
                    <a:pt x="197" y="1"/>
                  </a:moveTo>
                  <a:cubicBezTo>
                    <a:pt x="161" y="1"/>
                    <a:pt x="114" y="24"/>
                    <a:pt x="67" y="48"/>
                  </a:cubicBezTo>
                  <a:cubicBezTo>
                    <a:pt x="0" y="148"/>
                    <a:pt x="0" y="315"/>
                    <a:pt x="67" y="381"/>
                  </a:cubicBezTo>
                  <a:cubicBezTo>
                    <a:pt x="67" y="381"/>
                    <a:pt x="300" y="581"/>
                    <a:pt x="634" y="748"/>
                  </a:cubicBezTo>
                  <a:cubicBezTo>
                    <a:pt x="801" y="848"/>
                    <a:pt x="968" y="915"/>
                    <a:pt x="1201" y="1015"/>
                  </a:cubicBezTo>
                  <a:cubicBezTo>
                    <a:pt x="1468" y="1048"/>
                    <a:pt x="1701" y="1149"/>
                    <a:pt x="1968" y="1149"/>
                  </a:cubicBezTo>
                  <a:cubicBezTo>
                    <a:pt x="2202" y="1149"/>
                    <a:pt x="2469" y="1149"/>
                    <a:pt x="2702" y="1082"/>
                  </a:cubicBezTo>
                  <a:cubicBezTo>
                    <a:pt x="2836" y="1082"/>
                    <a:pt x="2902" y="1048"/>
                    <a:pt x="3036" y="1015"/>
                  </a:cubicBezTo>
                  <a:cubicBezTo>
                    <a:pt x="3136" y="982"/>
                    <a:pt x="3236" y="915"/>
                    <a:pt x="3336" y="882"/>
                  </a:cubicBezTo>
                  <a:cubicBezTo>
                    <a:pt x="3536" y="815"/>
                    <a:pt x="3669" y="715"/>
                    <a:pt x="3736" y="648"/>
                  </a:cubicBezTo>
                  <a:lnTo>
                    <a:pt x="3870" y="515"/>
                  </a:lnTo>
                  <a:cubicBezTo>
                    <a:pt x="3970" y="481"/>
                    <a:pt x="3970" y="381"/>
                    <a:pt x="3970" y="315"/>
                  </a:cubicBezTo>
                  <a:cubicBezTo>
                    <a:pt x="3970" y="210"/>
                    <a:pt x="3888" y="127"/>
                    <a:pt x="3789" y="127"/>
                  </a:cubicBezTo>
                  <a:cubicBezTo>
                    <a:pt x="3761" y="127"/>
                    <a:pt x="3732" y="133"/>
                    <a:pt x="3703" y="148"/>
                  </a:cubicBezTo>
                  <a:lnTo>
                    <a:pt x="3669" y="148"/>
                  </a:lnTo>
                  <a:cubicBezTo>
                    <a:pt x="3669" y="148"/>
                    <a:pt x="3569" y="148"/>
                    <a:pt x="3503" y="181"/>
                  </a:cubicBezTo>
                  <a:cubicBezTo>
                    <a:pt x="3469" y="181"/>
                    <a:pt x="3369" y="215"/>
                    <a:pt x="3336" y="215"/>
                  </a:cubicBezTo>
                  <a:cubicBezTo>
                    <a:pt x="3303" y="215"/>
                    <a:pt x="3202" y="281"/>
                    <a:pt x="3136" y="281"/>
                  </a:cubicBezTo>
                  <a:cubicBezTo>
                    <a:pt x="3036" y="315"/>
                    <a:pt x="2969" y="315"/>
                    <a:pt x="2869" y="315"/>
                  </a:cubicBezTo>
                  <a:cubicBezTo>
                    <a:pt x="2802" y="348"/>
                    <a:pt x="2669" y="348"/>
                    <a:pt x="2569" y="348"/>
                  </a:cubicBezTo>
                  <a:cubicBezTo>
                    <a:pt x="2502" y="359"/>
                    <a:pt x="2435" y="363"/>
                    <a:pt x="2369" y="363"/>
                  </a:cubicBezTo>
                  <a:cubicBezTo>
                    <a:pt x="2235" y="363"/>
                    <a:pt x="2102" y="348"/>
                    <a:pt x="1968" y="348"/>
                  </a:cubicBezTo>
                  <a:cubicBezTo>
                    <a:pt x="1735" y="348"/>
                    <a:pt x="1535" y="315"/>
                    <a:pt x="1334" y="281"/>
                  </a:cubicBezTo>
                  <a:cubicBezTo>
                    <a:pt x="1134" y="215"/>
                    <a:pt x="968" y="181"/>
                    <a:pt x="801" y="148"/>
                  </a:cubicBezTo>
                  <a:cubicBezTo>
                    <a:pt x="467" y="48"/>
                    <a:pt x="234" y="14"/>
                    <a:pt x="234" y="14"/>
                  </a:cubicBezTo>
                  <a:cubicBezTo>
                    <a:pt x="224" y="5"/>
                    <a:pt x="211" y="1"/>
                    <a:pt x="197" y="1"/>
                  </a:cubicBezTo>
                  <a:close/>
                </a:path>
              </a:pathLst>
            </a:custGeom>
            <a:solidFill>
              <a:srgbClr val="C48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74475" y="4094300"/>
              <a:ext cx="11800" cy="61375"/>
            </a:xfrm>
            <a:custGeom>
              <a:rect b="b" l="l" r="r" t="t"/>
              <a:pathLst>
                <a:path extrusionOk="0" h="2455" w="472">
                  <a:moveTo>
                    <a:pt x="72" y="0"/>
                  </a:moveTo>
                  <a:cubicBezTo>
                    <a:pt x="35" y="0"/>
                    <a:pt x="1" y="18"/>
                    <a:pt x="1" y="63"/>
                  </a:cubicBezTo>
                  <a:cubicBezTo>
                    <a:pt x="68" y="797"/>
                    <a:pt x="34" y="1531"/>
                    <a:pt x="101" y="2298"/>
                  </a:cubicBezTo>
                  <a:cubicBezTo>
                    <a:pt x="101" y="2404"/>
                    <a:pt x="182" y="2455"/>
                    <a:pt x="265" y="2455"/>
                  </a:cubicBezTo>
                  <a:cubicBezTo>
                    <a:pt x="367" y="2455"/>
                    <a:pt x="471" y="2378"/>
                    <a:pt x="435" y="2232"/>
                  </a:cubicBezTo>
                  <a:cubicBezTo>
                    <a:pt x="334" y="1498"/>
                    <a:pt x="268" y="797"/>
                    <a:pt x="168" y="63"/>
                  </a:cubicBezTo>
                  <a:cubicBezTo>
                    <a:pt x="168" y="27"/>
                    <a:pt x="118" y="0"/>
                    <a:pt x="7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899500" y="4137125"/>
              <a:ext cx="13025" cy="34025"/>
            </a:xfrm>
            <a:custGeom>
              <a:rect b="b" l="l" r="r" t="t"/>
              <a:pathLst>
                <a:path extrusionOk="0" h="1361" w="521">
                  <a:moveTo>
                    <a:pt x="105" y="0"/>
                  </a:moveTo>
                  <a:cubicBezTo>
                    <a:pt x="53" y="0"/>
                    <a:pt x="1" y="43"/>
                    <a:pt x="1" y="118"/>
                  </a:cubicBezTo>
                  <a:cubicBezTo>
                    <a:pt x="67" y="485"/>
                    <a:pt x="167" y="852"/>
                    <a:pt x="267" y="1286"/>
                  </a:cubicBezTo>
                  <a:cubicBezTo>
                    <a:pt x="294" y="1339"/>
                    <a:pt x="342" y="1361"/>
                    <a:pt x="388" y="1361"/>
                  </a:cubicBezTo>
                  <a:cubicBezTo>
                    <a:pt x="457" y="1361"/>
                    <a:pt x="521" y="1313"/>
                    <a:pt x="501" y="1253"/>
                  </a:cubicBezTo>
                  <a:cubicBezTo>
                    <a:pt x="401" y="852"/>
                    <a:pt x="334" y="485"/>
                    <a:pt x="201" y="85"/>
                  </a:cubicBezTo>
                  <a:cubicBezTo>
                    <a:pt x="186" y="27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914525" y="4102750"/>
              <a:ext cx="16000" cy="38400"/>
            </a:xfrm>
            <a:custGeom>
              <a:rect b="b" l="l" r="r" t="t"/>
              <a:pathLst>
                <a:path extrusionOk="0" h="1536" w="640">
                  <a:moveTo>
                    <a:pt x="124" y="1"/>
                  </a:moveTo>
                  <a:cubicBezTo>
                    <a:pt x="61" y="1"/>
                    <a:pt x="0" y="45"/>
                    <a:pt x="0" y="126"/>
                  </a:cubicBezTo>
                  <a:cubicBezTo>
                    <a:pt x="133" y="526"/>
                    <a:pt x="167" y="960"/>
                    <a:pt x="267" y="1360"/>
                  </a:cubicBezTo>
                  <a:cubicBezTo>
                    <a:pt x="295" y="1486"/>
                    <a:pt x="370" y="1536"/>
                    <a:pt x="443" y="1536"/>
                  </a:cubicBezTo>
                  <a:cubicBezTo>
                    <a:pt x="544" y="1536"/>
                    <a:pt x="639" y="1442"/>
                    <a:pt x="600" y="1327"/>
                  </a:cubicBezTo>
                  <a:cubicBezTo>
                    <a:pt x="467" y="893"/>
                    <a:pt x="300" y="493"/>
                    <a:pt x="234" y="59"/>
                  </a:cubicBezTo>
                  <a:cubicBezTo>
                    <a:pt x="207" y="20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236325" y="4164750"/>
              <a:ext cx="30475" cy="56450"/>
            </a:xfrm>
            <a:custGeom>
              <a:rect b="b" l="l" r="r" t="t"/>
              <a:pathLst>
                <a:path extrusionOk="0" h="2258" w="1219">
                  <a:moveTo>
                    <a:pt x="84" y="1"/>
                  </a:moveTo>
                  <a:cubicBezTo>
                    <a:pt x="35" y="1"/>
                    <a:pt x="1" y="26"/>
                    <a:pt x="37" y="81"/>
                  </a:cubicBezTo>
                  <a:cubicBezTo>
                    <a:pt x="104" y="848"/>
                    <a:pt x="371" y="1549"/>
                    <a:pt x="771" y="2182"/>
                  </a:cubicBezTo>
                  <a:cubicBezTo>
                    <a:pt x="806" y="2235"/>
                    <a:pt x="857" y="2258"/>
                    <a:pt x="910" y="2258"/>
                  </a:cubicBezTo>
                  <a:cubicBezTo>
                    <a:pt x="1058" y="2258"/>
                    <a:pt x="1219" y="2079"/>
                    <a:pt x="1071" y="1882"/>
                  </a:cubicBezTo>
                  <a:cubicBezTo>
                    <a:pt x="604" y="1348"/>
                    <a:pt x="304" y="715"/>
                    <a:pt x="204" y="47"/>
                  </a:cubicBezTo>
                  <a:cubicBezTo>
                    <a:pt x="174" y="17"/>
                    <a:pt x="124" y="1"/>
                    <a:pt x="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266425" y="4182225"/>
              <a:ext cx="23500" cy="30650"/>
            </a:xfrm>
            <a:custGeom>
              <a:rect b="b" l="l" r="r" t="t"/>
              <a:pathLst>
                <a:path extrusionOk="0" h="1226" w="940">
                  <a:moveTo>
                    <a:pt x="134" y="1"/>
                  </a:moveTo>
                  <a:cubicBezTo>
                    <a:pt x="75" y="1"/>
                    <a:pt x="1" y="60"/>
                    <a:pt x="1" y="149"/>
                  </a:cubicBezTo>
                  <a:cubicBezTo>
                    <a:pt x="67" y="516"/>
                    <a:pt x="268" y="816"/>
                    <a:pt x="434" y="1150"/>
                  </a:cubicBezTo>
                  <a:cubicBezTo>
                    <a:pt x="479" y="1203"/>
                    <a:pt x="540" y="1226"/>
                    <a:pt x="601" y="1226"/>
                  </a:cubicBezTo>
                  <a:cubicBezTo>
                    <a:pt x="769" y="1226"/>
                    <a:pt x="939" y="1054"/>
                    <a:pt x="768" y="883"/>
                  </a:cubicBezTo>
                  <a:cubicBezTo>
                    <a:pt x="568" y="649"/>
                    <a:pt x="368" y="349"/>
                    <a:pt x="201" y="49"/>
                  </a:cubicBezTo>
                  <a:cubicBezTo>
                    <a:pt x="190" y="16"/>
                    <a:pt x="164" y="1"/>
                    <a:pt x="13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296450" y="4172150"/>
              <a:ext cx="27450" cy="37650"/>
            </a:xfrm>
            <a:custGeom>
              <a:rect b="b" l="l" r="r" t="t"/>
              <a:pathLst>
                <a:path extrusionOk="0" h="1506" w="1098">
                  <a:moveTo>
                    <a:pt x="102" y="1"/>
                  </a:moveTo>
                  <a:cubicBezTo>
                    <a:pt x="54" y="1"/>
                    <a:pt x="1" y="43"/>
                    <a:pt x="1" y="85"/>
                  </a:cubicBezTo>
                  <a:cubicBezTo>
                    <a:pt x="67" y="585"/>
                    <a:pt x="334" y="1052"/>
                    <a:pt x="668" y="1453"/>
                  </a:cubicBezTo>
                  <a:cubicBezTo>
                    <a:pt x="705" y="1490"/>
                    <a:pt x="749" y="1505"/>
                    <a:pt x="793" y="1505"/>
                  </a:cubicBezTo>
                  <a:cubicBezTo>
                    <a:pt x="945" y="1505"/>
                    <a:pt x="1098" y="1315"/>
                    <a:pt x="968" y="1186"/>
                  </a:cubicBezTo>
                  <a:cubicBezTo>
                    <a:pt x="634" y="886"/>
                    <a:pt x="334" y="452"/>
                    <a:pt x="167" y="52"/>
                  </a:cubicBezTo>
                  <a:cubicBezTo>
                    <a:pt x="155" y="15"/>
                    <a:pt x="129" y="1"/>
                    <a:pt x="10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275600" y="4011225"/>
              <a:ext cx="15625" cy="41925"/>
            </a:xfrm>
            <a:custGeom>
              <a:rect b="b" l="l" r="r" t="t"/>
              <a:pathLst>
                <a:path extrusionOk="0" h="1677" w="625">
                  <a:moveTo>
                    <a:pt x="184" y="1"/>
                  </a:moveTo>
                  <a:cubicBezTo>
                    <a:pt x="159" y="1"/>
                    <a:pt x="134" y="17"/>
                    <a:pt x="134" y="51"/>
                  </a:cubicBezTo>
                  <a:cubicBezTo>
                    <a:pt x="1" y="551"/>
                    <a:pt x="34" y="1118"/>
                    <a:pt x="234" y="1585"/>
                  </a:cubicBezTo>
                  <a:cubicBezTo>
                    <a:pt x="267" y="1650"/>
                    <a:pt x="324" y="1677"/>
                    <a:pt x="382" y="1677"/>
                  </a:cubicBezTo>
                  <a:cubicBezTo>
                    <a:pt x="502" y="1677"/>
                    <a:pt x="624" y="1564"/>
                    <a:pt x="534" y="1452"/>
                  </a:cubicBezTo>
                  <a:cubicBezTo>
                    <a:pt x="334" y="1018"/>
                    <a:pt x="201" y="551"/>
                    <a:pt x="234" y="51"/>
                  </a:cubicBezTo>
                  <a:cubicBezTo>
                    <a:pt x="234" y="17"/>
                    <a:pt x="209" y="1"/>
                    <a:pt x="1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296450" y="4020700"/>
              <a:ext cx="15725" cy="35575"/>
            </a:xfrm>
            <a:custGeom>
              <a:rect b="b" l="l" r="r" t="t"/>
              <a:pathLst>
                <a:path extrusionOk="0" h="1423" w="629">
                  <a:moveTo>
                    <a:pt x="80" y="1"/>
                  </a:moveTo>
                  <a:cubicBezTo>
                    <a:pt x="39" y="1"/>
                    <a:pt x="1" y="34"/>
                    <a:pt x="1" y="105"/>
                  </a:cubicBezTo>
                  <a:cubicBezTo>
                    <a:pt x="34" y="506"/>
                    <a:pt x="134" y="906"/>
                    <a:pt x="201" y="1306"/>
                  </a:cubicBezTo>
                  <a:cubicBezTo>
                    <a:pt x="214" y="1385"/>
                    <a:pt x="289" y="1423"/>
                    <a:pt x="370" y="1423"/>
                  </a:cubicBezTo>
                  <a:cubicBezTo>
                    <a:pt x="493" y="1423"/>
                    <a:pt x="628" y="1334"/>
                    <a:pt x="568" y="1173"/>
                  </a:cubicBezTo>
                  <a:cubicBezTo>
                    <a:pt x="468" y="806"/>
                    <a:pt x="301" y="439"/>
                    <a:pt x="167" y="72"/>
                  </a:cubicBezTo>
                  <a:cubicBezTo>
                    <a:pt x="152" y="26"/>
                    <a:pt x="115" y="1"/>
                    <a:pt x="8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26250" y="4129850"/>
              <a:ext cx="21900" cy="59550"/>
            </a:xfrm>
            <a:custGeom>
              <a:rect b="b" l="l" r="r" t="t"/>
              <a:pathLst>
                <a:path extrusionOk="0" h="2382" w="876">
                  <a:moveTo>
                    <a:pt x="184" y="1"/>
                  </a:moveTo>
                  <a:cubicBezTo>
                    <a:pt x="143" y="1"/>
                    <a:pt x="101" y="26"/>
                    <a:pt x="101" y="76"/>
                  </a:cubicBezTo>
                  <a:cubicBezTo>
                    <a:pt x="1" y="743"/>
                    <a:pt x="134" y="1410"/>
                    <a:pt x="168" y="2077"/>
                  </a:cubicBezTo>
                  <a:cubicBezTo>
                    <a:pt x="168" y="2286"/>
                    <a:pt x="321" y="2381"/>
                    <a:pt x="479" y="2381"/>
                  </a:cubicBezTo>
                  <a:cubicBezTo>
                    <a:pt x="674" y="2381"/>
                    <a:pt x="875" y="2235"/>
                    <a:pt x="801" y="1977"/>
                  </a:cubicBezTo>
                  <a:cubicBezTo>
                    <a:pt x="635" y="1377"/>
                    <a:pt x="368" y="743"/>
                    <a:pt x="268" y="76"/>
                  </a:cubicBezTo>
                  <a:cubicBezTo>
                    <a:pt x="268" y="26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047950" y="4122575"/>
              <a:ext cx="18325" cy="45025"/>
            </a:xfrm>
            <a:custGeom>
              <a:rect b="b" l="l" r="r" t="t"/>
              <a:pathLst>
                <a:path extrusionOk="0" h="1801" w="733">
                  <a:moveTo>
                    <a:pt x="103" y="1"/>
                  </a:moveTo>
                  <a:cubicBezTo>
                    <a:pt x="55" y="1"/>
                    <a:pt x="0" y="57"/>
                    <a:pt x="0" y="100"/>
                  </a:cubicBezTo>
                  <a:cubicBezTo>
                    <a:pt x="100" y="667"/>
                    <a:pt x="167" y="1201"/>
                    <a:pt x="334" y="1701"/>
                  </a:cubicBezTo>
                  <a:cubicBezTo>
                    <a:pt x="369" y="1771"/>
                    <a:pt x="432" y="1800"/>
                    <a:pt x="495" y="1800"/>
                  </a:cubicBezTo>
                  <a:cubicBezTo>
                    <a:pt x="614" y="1800"/>
                    <a:pt x="733" y="1698"/>
                    <a:pt x="667" y="1568"/>
                  </a:cubicBezTo>
                  <a:cubicBezTo>
                    <a:pt x="467" y="1067"/>
                    <a:pt x="300" y="567"/>
                    <a:pt x="167" y="67"/>
                  </a:cubicBezTo>
                  <a:cubicBezTo>
                    <a:pt x="155" y="19"/>
                    <a:pt x="130" y="1"/>
                    <a:pt x="10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081725" y="4117500"/>
              <a:ext cx="20775" cy="22250"/>
            </a:xfrm>
            <a:custGeom>
              <a:rect b="b" l="l" r="r" t="t"/>
              <a:pathLst>
                <a:path extrusionOk="0" h="890" w="831">
                  <a:moveTo>
                    <a:pt x="137" y="0"/>
                  </a:moveTo>
                  <a:cubicBezTo>
                    <a:pt x="62" y="0"/>
                    <a:pt x="1" y="87"/>
                    <a:pt x="50" y="136"/>
                  </a:cubicBezTo>
                  <a:cubicBezTo>
                    <a:pt x="150" y="370"/>
                    <a:pt x="284" y="570"/>
                    <a:pt x="384" y="770"/>
                  </a:cubicBezTo>
                  <a:cubicBezTo>
                    <a:pt x="405" y="856"/>
                    <a:pt x="465" y="890"/>
                    <a:pt x="530" y="890"/>
                  </a:cubicBezTo>
                  <a:cubicBezTo>
                    <a:pt x="667" y="890"/>
                    <a:pt x="830" y="739"/>
                    <a:pt x="717" y="603"/>
                  </a:cubicBezTo>
                  <a:cubicBezTo>
                    <a:pt x="551" y="403"/>
                    <a:pt x="417" y="203"/>
                    <a:pt x="217" y="36"/>
                  </a:cubicBezTo>
                  <a:cubicBezTo>
                    <a:pt x="191" y="10"/>
                    <a:pt x="163" y="0"/>
                    <a:pt x="13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944600" y="4276775"/>
              <a:ext cx="33300" cy="42375"/>
            </a:xfrm>
            <a:custGeom>
              <a:rect b="b" l="l" r="r" t="t"/>
              <a:pathLst>
                <a:path extrusionOk="0" h="1695" w="1332">
                  <a:moveTo>
                    <a:pt x="195" y="0"/>
                  </a:moveTo>
                  <a:cubicBezTo>
                    <a:pt x="88" y="0"/>
                    <a:pt x="0" y="74"/>
                    <a:pt x="65" y="203"/>
                  </a:cubicBezTo>
                  <a:cubicBezTo>
                    <a:pt x="198" y="670"/>
                    <a:pt x="465" y="1037"/>
                    <a:pt x="632" y="1504"/>
                  </a:cubicBezTo>
                  <a:cubicBezTo>
                    <a:pt x="688" y="1639"/>
                    <a:pt x="793" y="1694"/>
                    <a:pt x="901" y="1694"/>
                  </a:cubicBezTo>
                  <a:cubicBezTo>
                    <a:pt x="1112" y="1694"/>
                    <a:pt x="1331" y="1480"/>
                    <a:pt x="1199" y="1237"/>
                  </a:cubicBezTo>
                  <a:cubicBezTo>
                    <a:pt x="932" y="837"/>
                    <a:pt x="632" y="437"/>
                    <a:pt x="365" y="70"/>
                  </a:cubicBezTo>
                  <a:cubicBezTo>
                    <a:pt x="318" y="22"/>
                    <a:pt x="254" y="0"/>
                    <a:pt x="19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81825" y="4283025"/>
              <a:ext cx="28300" cy="34500"/>
            </a:xfrm>
            <a:custGeom>
              <a:rect b="b" l="l" r="r" t="t"/>
              <a:pathLst>
                <a:path extrusionOk="0" h="1380" w="1132">
                  <a:moveTo>
                    <a:pt x="185" y="1"/>
                  </a:moveTo>
                  <a:cubicBezTo>
                    <a:pt x="94" y="1"/>
                    <a:pt x="1" y="80"/>
                    <a:pt x="43" y="187"/>
                  </a:cubicBezTo>
                  <a:cubicBezTo>
                    <a:pt x="110" y="587"/>
                    <a:pt x="277" y="920"/>
                    <a:pt x="444" y="1254"/>
                  </a:cubicBezTo>
                  <a:cubicBezTo>
                    <a:pt x="488" y="1343"/>
                    <a:pt x="563" y="1380"/>
                    <a:pt x="643" y="1380"/>
                  </a:cubicBezTo>
                  <a:cubicBezTo>
                    <a:pt x="866" y="1380"/>
                    <a:pt x="1131" y="1099"/>
                    <a:pt x="911" y="854"/>
                  </a:cubicBezTo>
                  <a:cubicBezTo>
                    <a:pt x="710" y="620"/>
                    <a:pt x="444" y="353"/>
                    <a:pt x="310" y="87"/>
                  </a:cubicBezTo>
                  <a:cubicBezTo>
                    <a:pt x="286" y="26"/>
                    <a:pt x="236" y="1"/>
                    <a:pt x="185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013100" y="4293575"/>
              <a:ext cx="23250" cy="22025"/>
            </a:xfrm>
            <a:custGeom>
              <a:rect b="b" l="l" r="r" t="t"/>
              <a:pathLst>
                <a:path extrusionOk="0" h="881" w="930">
                  <a:moveTo>
                    <a:pt x="143" y="1"/>
                  </a:moveTo>
                  <a:cubicBezTo>
                    <a:pt x="77" y="1"/>
                    <a:pt x="0" y="120"/>
                    <a:pt x="27" y="198"/>
                  </a:cubicBezTo>
                  <a:cubicBezTo>
                    <a:pt x="160" y="365"/>
                    <a:pt x="227" y="532"/>
                    <a:pt x="327" y="732"/>
                  </a:cubicBezTo>
                  <a:cubicBezTo>
                    <a:pt x="369" y="839"/>
                    <a:pt x="453" y="880"/>
                    <a:pt x="540" y="880"/>
                  </a:cubicBezTo>
                  <a:cubicBezTo>
                    <a:pt x="726" y="880"/>
                    <a:pt x="930" y="691"/>
                    <a:pt x="794" y="532"/>
                  </a:cubicBezTo>
                  <a:cubicBezTo>
                    <a:pt x="627" y="332"/>
                    <a:pt x="460" y="198"/>
                    <a:pt x="193" y="31"/>
                  </a:cubicBezTo>
                  <a:cubicBezTo>
                    <a:pt x="179" y="10"/>
                    <a:pt x="161" y="1"/>
                    <a:pt x="14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505250" y="4315800"/>
              <a:ext cx="52450" cy="47850"/>
            </a:xfrm>
            <a:custGeom>
              <a:rect b="b" l="l" r="r" t="t"/>
              <a:pathLst>
                <a:path extrusionOk="0" h="1914" w="2098">
                  <a:moveTo>
                    <a:pt x="104" y="1"/>
                  </a:moveTo>
                  <a:cubicBezTo>
                    <a:pt x="35" y="1"/>
                    <a:pt x="0" y="55"/>
                    <a:pt x="55" y="110"/>
                  </a:cubicBezTo>
                  <a:cubicBezTo>
                    <a:pt x="688" y="710"/>
                    <a:pt x="1322" y="1277"/>
                    <a:pt x="1956" y="1878"/>
                  </a:cubicBezTo>
                  <a:cubicBezTo>
                    <a:pt x="1965" y="1903"/>
                    <a:pt x="1980" y="1914"/>
                    <a:pt x="1996" y="1914"/>
                  </a:cubicBezTo>
                  <a:cubicBezTo>
                    <a:pt x="2042" y="1914"/>
                    <a:pt x="2097" y="1827"/>
                    <a:pt x="2023" y="1778"/>
                  </a:cubicBezTo>
                  <a:cubicBezTo>
                    <a:pt x="1389" y="1177"/>
                    <a:pt x="722" y="610"/>
                    <a:pt x="155" y="10"/>
                  </a:cubicBezTo>
                  <a:cubicBezTo>
                    <a:pt x="136" y="4"/>
                    <a:pt x="119" y="1"/>
                    <a:pt x="10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529425" y="4312250"/>
              <a:ext cx="45825" cy="35175"/>
            </a:xfrm>
            <a:custGeom>
              <a:rect b="b" l="l" r="r" t="t"/>
              <a:pathLst>
                <a:path extrusionOk="0" h="1407" w="1833">
                  <a:moveTo>
                    <a:pt x="176" y="0"/>
                  </a:moveTo>
                  <a:cubicBezTo>
                    <a:pt x="101" y="0"/>
                    <a:pt x="1" y="104"/>
                    <a:pt x="55" y="185"/>
                  </a:cubicBezTo>
                  <a:cubicBezTo>
                    <a:pt x="522" y="652"/>
                    <a:pt x="989" y="1086"/>
                    <a:pt x="1523" y="1386"/>
                  </a:cubicBezTo>
                  <a:cubicBezTo>
                    <a:pt x="1546" y="1400"/>
                    <a:pt x="1570" y="1406"/>
                    <a:pt x="1592" y="1406"/>
                  </a:cubicBezTo>
                  <a:cubicBezTo>
                    <a:pt x="1730" y="1406"/>
                    <a:pt x="1833" y="1176"/>
                    <a:pt x="1689" y="1119"/>
                  </a:cubicBezTo>
                  <a:cubicBezTo>
                    <a:pt x="1156" y="819"/>
                    <a:pt x="655" y="452"/>
                    <a:pt x="222" y="18"/>
                  </a:cubicBezTo>
                  <a:cubicBezTo>
                    <a:pt x="209" y="6"/>
                    <a:pt x="193" y="0"/>
                    <a:pt x="17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597075" y="4335150"/>
              <a:ext cx="14975" cy="13050"/>
            </a:xfrm>
            <a:custGeom>
              <a:rect b="b" l="l" r="r" t="t"/>
              <a:pathLst>
                <a:path extrusionOk="0" h="522" w="599">
                  <a:moveTo>
                    <a:pt x="126" y="1"/>
                  </a:moveTo>
                  <a:cubicBezTo>
                    <a:pt x="63" y="1"/>
                    <a:pt x="1" y="95"/>
                    <a:pt x="51" y="170"/>
                  </a:cubicBezTo>
                  <a:lnTo>
                    <a:pt x="384" y="503"/>
                  </a:lnTo>
                  <a:cubicBezTo>
                    <a:pt x="404" y="516"/>
                    <a:pt x="424" y="522"/>
                    <a:pt x="444" y="522"/>
                  </a:cubicBezTo>
                  <a:cubicBezTo>
                    <a:pt x="527" y="522"/>
                    <a:pt x="599" y="424"/>
                    <a:pt x="518" y="370"/>
                  </a:cubicBezTo>
                  <a:lnTo>
                    <a:pt x="184" y="36"/>
                  </a:lnTo>
                  <a:cubicBezTo>
                    <a:pt x="168" y="11"/>
                    <a:pt x="147" y="1"/>
                    <a:pt x="12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100725" y="4401700"/>
              <a:ext cx="28475" cy="32400"/>
            </a:xfrm>
            <a:custGeom>
              <a:rect b="b" l="l" r="r" t="t"/>
              <a:pathLst>
                <a:path extrusionOk="0" h="1296" w="1139">
                  <a:moveTo>
                    <a:pt x="107" y="1"/>
                  </a:moveTo>
                  <a:cubicBezTo>
                    <a:pt x="58" y="1"/>
                    <a:pt x="1" y="63"/>
                    <a:pt x="24" y="110"/>
                  </a:cubicBezTo>
                  <a:cubicBezTo>
                    <a:pt x="291" y="577"/>
                    <a:pt x="624" y="910"/>
                    <a:pt x="991" y="1277"/>
                  </a:cubicBezTo>
                  <a:cubicBezTo>
                    <a:pt x="998" y="1290"/>
                    <a:pt x="1008" y="1296"/>
                    <a:pt x="1020" y="1296"/>
                  </a:cubicBezTo>
                  <a:cubicBezTo>
                    <a:pt x="1068" y="1296"/>
                    <a:pt x="1139" y="1204"/>
                    <a:pt x="1058" y="1177"/>
                  </a:cubicBezTo>
                  <a:cubicBezTo>
                    <a:pt x="725" y="843"/>
                    <a:pt x="358" y="443"/>
                    <a:pt x="157" y="43"/>
                  </a:cubicBezTo>
                  <a:cubicBezTo>
                    <a:pt x="147" y="13"/>
                    <a:pt x="128" y="1"/>
                    <a:pt x="10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163250" y="4430225"/>
              <a:ext cx="53275" cy="53450"/>
            </a:xfrm>
            <a:custGeom>
              <a:rect b="b" l="l" r="r" t="t"/>
              <a:pathLst>
                <a:path extrusionOk="0" h="2138" w="2131">
                  <a:moveTo>
                    <a:pt x="89" y="0"/>
                  </a:moveTo>
                  <a:cubicBezTo>
                    <a:pt x="31" y="0"/>
                    <a:pt x="0" y="87"/>
                    <a:pt x="25" y="136"/>
                  </a:cubicBezTo>
                  <a:cubicBezTo>
                    <a:pt x="559" y="803"/>
                    <a:pt x="1126" y="1537"/>
                    <a:pt x="1726" y="2104"/>
                  </a:cubicBezTo>
                  <a:cubicBezTo>
                    <a:pt x="1755" y="2128"/>
                    <a:pt x="1788" y="2138"/>
                    <a:pt x="1820" y="2138"/>
                  </a:cubicBezTo>
                  <a:cubicBezTo>
                    <a:pt x="1973" y="2138"/>
                    <a:pt x="2131" y="1914"/>
                    <a:pt x="1993" y="1804"/>
                  </a:cubicBezTo>
                  <a:cubicBezTo>
                    <a:pt x="1326" y="1270"/>
                    <a:pt x="725" y="636"/>
                    <a:pt x="158" y="36"/>
                  </a:cubicBezTo>
                  <a:cubicBezTo>
                    <a:pt x="133" y="1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182750" y="4411400"/>
              <a:ext cx="33625" cy="27400"/>
            </a:xfrm>
            <a:custGeom>
              <a:rect b="b" l="l" r="r" t="t"/>
              <a:pathLst>
                <a:path extrusionOk="0" h="1096" w="1345">
                  <a:moveTo>
                    <a:pt x="160" y="1"/>
                  </a:moveTo>
                  <a:cubicBezTo>
                    <a:pt x="65" y="1"/>
                    <a:pt x="1" y="84"/>
                    <a:pt x="79" y="189"/>
                  </a:cubicBezTo>
                  <a:cubicBezTo>
                    <a:pt x="379" y="489"/>
                    <a:pt x="713" y="789"/>
                    <a:pt x="1013" y="1056"/>
                  </a:cubicBezTo>
                  <a:cubicBezTo>
                    <a:pt x="1034" y="1084"/>
                    <a:pt x="1062" y="1096"/>
                    <a:pt x="1092" y="1096"/>
                  </a:cubicBezTo>
                  <a:cubicBezTo>
                    <a:pt x="1206" y="1096"/>
                    <a:pt x="1345" y="928"/>
                    <a:pt x="1213" y="822"/>
                  </a:cubicBezTo>
                  <a:cubicBezTo>
                    <a:pt x="913" y="522"/>
                    <a:pt x="546" y="322"/>
                    <a:pt x="246" y="22"/>
                  </a:cubicBezTo>
                  <a:cubicBezTo>
                    <a:pt x="216" y="7"/>
                    <a:pt x="187" y="1"/>
                    <a:pt x="16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251500" y="4447925"/>
              <a:ext cx="31500" cy="22975"/>
            </a:xfrm>
            <a:custGeom>
              <a:rect b="b" l="l" r="r" t="t"/>
              <a:pathLst>
                <a:path extrusionOk="0" h="919" w="1260">
                  <a:moveTo>
                    <a:pt x="326" y="0"/>
                  </a:moveTo>
                  <a:cubicBezTo>
                    <a:pt x="156" y="0"/>
                    <a:pt x="0" y="239"/>
                    <a:pt x="131" y="395"/>
                  </a:cubicBezTo>
                  <a:cubicBezTo>
                    <a:pt x="298" y="562"/>
                    <a:pt x="464" y="729"/>
                    <a:pt x="664" y="896"/>
                  </a:cubicBezTo>
                  <a:cubicBezTo>
                    <a:pt x="703" y="911"/>
                    <a:pt x="741" y="918"/>
                    <a:pt x="778" y="918"/>
                  </a:cubicBezTo>
                  <a:cubicBezTo>
                    <a:pt x="1059" y="918"/>
                    <a:pt x="1260" y="513"/>
                    <a:pt x="965" y="395"/>
                  </a:cubicBezTo>
                  <a:cubicBezTo>
                    <a:pt x="765" y="329"/>
                    <a:pt x="631" y="195"/>
                    <a:pt x="464" y="62"/>
                  </a:cubicBezTo>
                  <a:cubicBezTo>
                    <a:pt x="421" y="19"/>
                    <a:pt x="373" y="0"/>
                    <a:pt x="32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259075" y="4378950"/>
              <a:ext cx="43650" cy="49150"/>
            </a:xfrm>
            <a:custGeom>
              <a:rect b="b" l="l" r="r" t="t"/>
              <a:pathLst>
                <a:path extrusionOk="0" h="1966" w="1746">
                  <a:moveTo>
                    <a:pt x="151" y="1"/>
                  </a:moveTo>
                  <a:cubicBezTo>
                    <a:pt x="83" y="1"/>
                    <a:pt x="1" y="98"/>
                    <a:pt x="28" y="152"/>
                  </a:cubicBezTo>
                  <a:cubicBezTo>
                    <a:pt x="462" y="753"/>
                    <a:pt x="895" y="1286"/>
                    <a:pt x="1329" y="1854"/>
                  </a:cubicBezTo>
                  <a:cubicBezTo>
                    <a:pt x="1369" y="1934"/>
                    <a:pt x="1427" y="1966"/>
                    <a:pt x="1485" y="1966"/>
                  </a:cubicBezTo>
                  <a:cubicBezTo>
                    <a:pt x="1618" y="1966"/>
                    <a:pt x="1746" y="1793"/>
                    <a:pt x="1629" y="1653"/>
                  </a:cubicBezTo>
                  <a:cubicBezTo>
                    <a:pt x="1129" y="1120"/>
                    <a:pt x="662" y="586"/>
                    <a:pt x="195" y="19"/>
                  </a:cubicBezTo>
                  <a:cubicBezTo>
                    <a:pt x="182" y="6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306775" y="4373350"/>
              <a:ext cx="36050" cy="36150"/>
            </a:xfrm>
            <a:custGeom>
              <a:rect b="b" l="l" r="r" t="t"/>
              <a:pathLst>
                <a:path extrusionOk="0" h="1446" w="1442">
                  <a:moveTo>
                    <a:pt x="97" y="0"/>
                  </a:moveTo>
                  <a:cubicBezTo>
                    <a:pt x="56" y="0"/>
                    <a:pt x="1" y="49"/>
                    <a:pt x="55" y="76"/>
                  </a:cubicBezTo>
                  <a:cubicBezTo>
                    <a:pt x="422" y="510"/>
                    <a:pt x="788" y="910"/>
                    <a:pt x="1089" y="1377"/>
                  </a:cubicBezTo>
                  <a:cubicBezTo>
                    <a:pt x="1127" y="1425"/>
                    <a:pt x="1176" y="1445"/>
                    <a:pt x="1223" y="1445"/>
                  </a:cubicBezTo>
                  <a:cubicBezTo>
                    <a:pt x="1340" y="1445"/>
                    <a:pt x="1441" y="1320"/>
                    <a:pt x="1322" y="1177"/>
                  </a:cubicBezTo>
                  <a:cubicBezTo>
                    <a:pt x="955" y="743"/>
                    <a:pt x="555" y="376"/>
                    <a:pt x="121" y="9"/>
                  </a:cubicBez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369500" y="4380025"/>
              <a:ext cx="32325" cy="41375"/>
            </a:xfrm>
            <a:custGeom>
              <a:rect b="b" l="l" r="r" t="t"/>
              <a:pathLst>
                <a:path extrusionOk="0" h="1655" w="1293">
                  <a:moveTo>
                    <a:pt x="120" y="0"/>
                  </a:moveTo>
                  <a:cubicBezTo>
                    <a:pt x="52" y="0"/>
                    <a:pt x="1" y="63"/>
                    <a:pt x="47" y="109"/>
                  </a:cubicBezTo>
                  <a:cubicBezTo>
                    <a:pt x="381" y="610"/>
                    <a:pt x="748" y="1077"/>
                    <a:pt x="1081" y="1577"/>
                  </a:cubicBezTo>
                  <a:cubicBezTo>
                    <a:pt x="1081" y="1633"/>
                    <a:pt x="1107" y="1655"/>
                    <a:pt x="1140" y="1655"/>
                  </a:cubicBezTo>
                  <a:cubicBezTo>
                    <a:pt x="1204" y="1655"/>
                    <a:pt x="1293" y="1566"/>
                    <a:pt x="1248" y="1477"/>
                  </a:cubicBezTo>
                  <a:cubicBezTo>
                    <a:pt x="915" y="977"/>
                    <a:pt x="481" y="576"/>
                    <a:pt x="214" y="43"/>
                  </a:cubicBezTo>
                  <a:cubicBezTo>
                    <a:pt x="184" y="12"/>
                    <a:pt x="150" y="0"/>
                    <a:pt x="12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392575" y="4334325"/>
              <a:ext cx="39000" cy="43450"/>
            </a:xfrm>
            <a:custGeom>
              <a:rect b="b" l="l" r="r" t="t"/>
              <a:pathLst>
                <a:path extrusionOk="0" h="1738" w="1560">
                  <a:moveTo>
                    <a:pt x="89" y="0"/>
                  </a:moveTo>
                  <a:cubicBezTo>
                    <a:pt x="31" y="0"/>
                    <a:pt x="0" y="86"/>
                    <a:pt x="25" y="136"/>
                  </a:cubicBezTo>
                  <a:cubicBezTo>
                    <a:pt x="525" y="636"/>
                    <a:pt x="892" y="1237"/>
                    <a:pt x="1359" y="1737"/>
                  </a:cubicBezTo>
                  <a:cubicBezTo>
                    <a:pt x="1459" y="1737"/>
                    <a:pt x="1559" y="1604"/>
                    <a:pt x="1526" y="1570"/>
                  </a:cubicBezTo>
                  <a:cubicBezTo>
                    <a:pt x="1026" y="1070"/>
                    <a:pt x="659" y="470"/>
                    <a:pt x="158" y="36"/>
                  </a:cubicBezTo>
                  <a:cubicBezTo>
                    <a:pt x="133" y="1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414525" y="4330600"/>
              <a:ext cx="33425" cy="29800"/>
            </a:xfrm>
            <a:custGeom>
              <a:rect b="b" l="l" r="r" t="t"/>
              <a:pathLst>
                <a:path extrusionOk="0" h="1192" w="1337">
                  <a:moveTo>
                    <a:pt x="125" y="0"/>
                  </a:moveTo>
                  <a:cubicBezTo>
                    <a:pt x="50" y="0"/>
                    <a:pt x="0" y="98"/>
                    <a:pt x="81" y="152"/>
                  </a:cubicBezTo>
                  <a:cubicBezTo>
                    <a:pt x="315" y="452"/>
                    <a:pt x="581" y="752"/>
                    <a:pt x="748" y="1052"/>
                  </a:cubicBezTo>
                  <a:cubicBezTo>
                    <a:pt x="807" y="1151"/>
                    <a:pt x="890" y="1191"/>
                    <a:pt x="970" y="1191"/>
                  </a:cubicBezTo>
                  <a:cubicBezTo>
                    <a:pt x="1161" y="1191"/>
                    <a:pt x="1336" y="963"/>
                    <a:pt x="1148" y="752"/>
                  </a:cubicBezTo>
                  <a:cubicBezTo>
                    <a:pt x="915" y="418"/>
                    <a:pt x="581" y="185"/>
                    <a:pt x="181" y="18"/>
                  </a:cubicBezTo>
                  <a:cubicBezTo>
                    <a:pt x="162" y="5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432200" y="4288450"/>
              <a:ext cx="38425" cy="48525"/>
            </a:xfrm>
            <a:custGeom>
              <a:rect b="b" l="l" r="r" t="t"/>
              <a:pathLst>
                <a:path extrusionOk="0" h="1941" w="1537">
                  <a:moveTo>
                    <a:pt x="157" y="0"/>
                  </a:moveTo>
                  <a:cubicBezTo>
                    <a:pt x="73" y="0"/>
                    <a:pt x="0" y="87"/>
                    <a:pt x="75" y="136"/>
                  </a:cubicBezTo>
                  <a:cubicBezTo>
                    <a:pt x="475" y="703"/>
                    <a:pt x="875" y="1237"/>
                    <a:pt x="1142" y="1871"/>
                  </a:cubicBezTo>
                  <a:cubicBezTo>
                    <a:pt x="1181" y="1920"/>
                    <a:pt x="1234" y="1940"/>
                    <a:pt x="1287" y="1940"/>
                  </a:cubicBezTo>
                  <a:cubicBezTo>
                    <a:pt x="1414" y="1940"/>
                    <a:pt x="1537" y="1822"/>
                    <a:pt x="1442" y="1704"/>
                  </a:cubicBezTo>
                  <a:cubicBezTo>
                    <a:pt x="1109" y="1070"/>
                    <a:pt x="708" y="570"/>
                    <a:pt x="241" y="36"/>
                  </a:cubicBezTo>
                  <a:cubicBezTo>
                    <a:pt x="216" y="11"/>
                    <a:pt x="186" y="0"/>
                    <a:pt x="15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482150" y="4423900"/>
              <a:ext cx="72200" cy="43775"/>
            </a:xfrm>
            <a:custGeom>
              <a:rect b="b" l="l" r="r" t="t"/>
              <a:pathLst>
                <a:path extrusionOk="0" h="1751" w="2888">
                  <a:moveTo>
                    <a:pt x="142" y="1"/>
                  </a:moveTo>
                  <a:cubicBezTo>
                    <a:pt x="63" y="1"/>
                    <a:pt x="0" y="78"/>
                    <a:pt x="78" y="156"/>
                  </a:cubicBezTo>
                  <a:cubicBezTo>
                    <a:pt x="812" y="889"/>
                    <a:pt x="1746" y="1390"/>
                    <a:pt x="2713" y="1723"/>
                  </a:cubicBezTo>
                  <a:cubicBezTo>
                    <a:pt x="2746" y="1743"/>
                    <a:pt x="2773" y="1751"/>
                    <a:pt x="2795" y="1751"/>
                  </a:cubicBezTo>
                  <a:cubicBezTo>
                    <a:pt x="2887" y="1751"/>
                    <a:pt x="2887" y="1610"/>
                    <a:pt x="2780" y="1557"/>
                  </a:cubicBezTo>
                  <a:cubicBezTo>
                    <a:pt x="1813" y="1223"/>
                    <a:pt x="945" y="723"/>
                    <a:pt x="211" y="22"/>
                  </a:cubicBezTo>
                  <a:cubicBezTo>
                    <a:pt x="189" y="7"/>
                    <a:pt x="165" y="1"/>
                    <a:pt x="14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522925" y="4427325"/>
              <a:ext cx="41375" cy="26825"/>
            </a:xfrm>
            <a:custGeom>
              <a:rect b="b" l="l" r="r" t="t"/>
              <a:pathLst>
                <a:path extrusionOk="0" h="1073" w="1655">
                  <a:moveTo>
                    <a:pt x="108" y="0"/>
                  </a:moveTo>
                  <a:cubicBezTo>
                    <a:pt x="51" y="0"/>
                    <a:pt x="1" y="98"/>
                    <a:pt x="81" y="152"/>
                  </a:cubicBezTo>
                  <a:cubicBezTo>
                    <a:pt x="482" y="486"/>
                    <a:pt x="915" y="819"/>
                    <a:pt x="1416" y="1053"/>
                  </a:cubicBezTo>
                  <a:cubicBezTo>
                    <a:pt x="1439" y="1067"/>
                    <a:pt x="1461" y="1073"/>
                    <a:pt x="1481" y="1073"/>
                  </a:cubicBezTo>
                  <a:cubicBezTo>
                    <a:pt x="1605" y="1073"/>
                    <a:pt x="1655" y="839"/>
                    <a:pt x="1482" y="752"/>
                  </a:cubicBezTo>
                  <a:cubicBezTo>
                    <a:pt x="982" y="586"/>
                    <a:pt x="582" y="319"/>
                    <a:pt x="148" y="19"/>
                  </a:cubicBezTo>
                  <a:cubicBezTo>
                    <a:pt x="135" y="6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560525" y="4414050"/>
              <a:ext cx="23850" cy="13475"/>
            </a:xfrm>
            <a:custGeom>
              <a:rect b="b" l="l" r="r" t="t"/>
              <a:pathLst>
                <a:path extrusionOk="0" h="539" w="954">
                  <a:moveTo>
                    <a:pt x="131" y="0"/>
                  </a:moveTo>
                  <a:cubicBezTo>
                    <a:pt x="52" y="0"/>
                    <a:pt x="0" y="127"/>
                    <a:pt x="112" y="183"/>
                  </a:cubicBezTo>
                  <a:cubicBezTo>
                    <a:pt x="312" y="249"/>
                    <a:pt x="512" y="383"/>
                    <a:pt x="746" y="516"/>
                  </a:cubicBezTo>
                  <a:cubicBezTo>
                    <a:pt x="761" y="532"/>
                    <a:pt x="778" y="538"/>
                    <a:pt x="793" y="538"/>
                  </a:cubicBezTo>
                  <a:cubicBezTo>
                    <a:pt x="880" y="538"/>
                    <a:pt x="953" y="339"/>
                    <a:pt x="812" y="283"/>
                  </a:cubicBezTo>
                  <a:cubicBezTo>
                    <a:pt x="612" y="216"/>
                    <a:pt x="412" y="116"/>
                    <a:pt x="179" y="16"/>
                  </a:cubicBezTo>
                  <a:cubicBezTo>
                    <a:pt x="162" y="5"/>
                    <a:pt x="146" y="0"/>
                    <a:pt x="13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493525" y="4380025"/>
              <a:ext cx="16175" cy="17525"/>
            </a:xfrm>
            <a:custGeom>
              <a:rect b="b" l="l" r="r" t="t"/>
              <a:pathLst>
                <a:path extrusionOk="0" h="701" w="647">
                  <a:moveTo>
                    <a:pt x="132" y="0"/>
                  </a:moveTo>
                  <a:cubicBezTo>
                    <a:pt x="74" y="0"/>
                    <a:pt x="0" y="63"/>
                    <a:pt x="23" y="109"/>
                  </a:cubicBezTo>
                  <a:cubicBezTo>
                    <a:pt x="157" y="309"/>
                    <a:pt x="323" y="443"/>
                    <a:pt x="457" y="643"/>
                  </a:cubicBezTo>
                  <a:cubicBezTo>
                    <a:pt x="478" y="684"/>
                    <a:pt x="505" y="700"/>
                    <a:pt x="531" y="700"/>
                  </a:cubicBezTo>
                  <a:cubicBezTo>
                    <a:pt x="590" y="700"/>
                    <a:pt x="647" y="622"/>
                    <a:pt x="624" y="576"/>
                  </a:cubicBezTo>
                  <a:cubicBezTo>
                    <a:pt x="490" y="376"/>
                    <a:pt x="323" y="243"/>
                    <a:pt x="190" y="43"/>
                  </a:cubicBezTo>
                  <a:cubicBezTo>
                    <a:pt x="180" y="12"/>
                    <a:pt x="157" y="0"/>
                    <a:pt x="13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612850" y="4370750"/>
              <a:ext cx="33625" cy="16275"/>
            </a:xfrm>
            <a:custGeom>
              <a:rect b="b" l="l" r="r" t="t"/>
              <a:pathLst>
                <a:path extrusionOk="0" h="651" w="1345">
                  <a:moveTo>
                    <a:pt x="168" y="0"/>
                  </a:moveTo>
                  <a:cubicBezTo>
                    <a:pt x="63" y="0"/>
                    <a:pt x="1" y="161"/>
                    <a:pt x="87" y="247"/>
                  </a:cubicBezTo>
                  <a:cubicBezTo>
                    <a:pt x="421" y="447"/>
                    <a:pt x="821" y="580"/>
                    <a:pt x="1188" y="647"/>
                  </a:cubicBezTo>
                  <a:cubicBezTo>
                    <a:pt x="1198" y="650"/>
                    <a:pt x="1208" y="651"/>
                    <a:pt x="1217" y="651"/>
                  </a:cubicBezTo>
                  <a:cubicBezTo>
                    <a:pt x="1325" y="651"/>
                    <a:pt x="1344" y="478"/>
                    <a:pt x="1221" y="447"/>
                  </a:cubicBezTo>
                  <a:cubicBezTo>
                    <a:pt x="854" y="347"/>
                    <a:pt x="521" y="247"/>
                    <a:pt x="220" y="13"/>
                  </a:cubicBezTo>
                  <a:cubicBezTo>
                    <a:pt x="202" y="4"/>
                    <a:pt x="184" y="0"/>
                    <a:pt x="1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750000" y="4472275"/>
              <a:ext cx="96875" cy="85625"/>
            </a:xfrm>
            <a:custGeom>
              <a:rect b="b" l="l" r="r" t="t"/>
              <a:pathLst>
                <a:path extrusionOk="0" h="3425" w="3875">
                  <a:moveTo>
                    <a:pt x="391" y="0"/>
                  </a:moveTo>
                  <a:cubicBezTo>
                    <a:pt x="188" y="0"/>
                    <a:pt x="1" y="277"/>
                    <a:pt x="205" y="456"/>
                  </a:cubicBezTo>
                  <a:cubicBezTo>
                    <a:pt x="772" y="1089"/>
                    <a:pt x="1406" y="1723"/>
                    <a:pt x="2073" y="2290"/>
                  </a:cubicBezTo>
                  <a:cubicBezTo>
                    <a:pt x="2540" y="2724"/>
                    <a:pt x="3074" y="3224"/>
                    <a:pt x="3708" y="3424"/>
                  </a:cubicBezTo>
                  <a:cubicBezTo>
                    <a:pt x="3774" y="3424"/>
                    <a:pt x="3874" y="3291"/>
                    <a:pt x="3774" y="3224"/>
                  </a:cubicBezTo>
                  <a:cubicBezTo>
                    <a:pt x="2740" y="2123"/>
                    <a:pt x="1573" y="1223"/>
                    <a:pt x="572" y="89"/>
                  </a:cubicBezTo>
                  <a:cubicBezTo>
                    <a:pt x="517" y="26"/>
                    <a:pt x="453" y="0"/>
                    <a:pt x="39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760625" y="4423925"/>
              <a:ext cx="80575" cy="98025"/>
            </a:xfrm>
            <a:custGeom>
              <a:rect b="b" l="l" r="r" t="t"/>
              <a:pathLst>
                <a:path extrusionOk="0" h="3921" w="3223">
                  <a:moveTo>
                    <a:pt x="418" y="0"/>
                  </a:moveTo>
                  <a:cubicBezTo>
                    <a:pt x="196" y="0"/>
                    <a:pt x="1" y="291"/>
                    <a:pt x="180" y="522"/>
                  </a:cubicBezTo>
                  <a:cubicBezTo>
                    <a:pt x="1148" y="1556"/>
                    <a:pt x="1982" y="2756"/>
                    <a:pt x="2916" y="3857"/>
                  </a:cubicBezTo>
                  <a:cubicBezTo>
                    <a:pt x="2934" y="3902"/>
                    <a:pt x="2966" y="3921"/>
                    <a:pt x="3002" y="3921"/>
                  </a:cubicBezTo>
                  <a:cubicBezTo>
                    <a:pt x="3100" y="3921"/>
                    <a:pt x="3222" y="3788"/>
                    <a:pt x="3149" y="3691"/>
                  </a:cubicBezTo>
                  <a:cubicBezTo>
                    <a:pt x="2248" y="2523"/>
                    <a:pt x="1581" y="1222"/>
                    <a:pt x="614" y="88"/>
                  </a:cubicBezTo>
                  <a:cubicBezTo>
                    <a:pt x="552" y="26"/>
                    <a:pt x="484" y="0"/>
                    <a:pt x="41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787925" y="4390975"/>
              <a:ext cx="72300" cy="135675"/>
            </a:xfrm>
            <a:custGeom>
              <a:rect b="b" l="l" r="r" t="t"/>
              <a:pathLst>
                <a:path extrusionOk="0" h="5427" w="2892">
                  <a:moveTo>
                    <a:pt x="461" y="0"/>
                  </a:moveTo>
                  <a:cubicBezTo>
                    <a:pt x="229" y="0"/>
                    <a:pt x="0" y="236"/>
                    <a:pt x="189" y="472"/>
                  </a:cubicBezTo>
                  <a:cubicBezTo>
                    <a:pt x="1257" y="1973"/>
                    <a:pt x="2257" y="3474"/>
                    <a:pt x="2658" y="5342"/>
                  </a:cubicBezTo>
                  <a:cubicBezTo>
                    <a:pt x="2672" y="5401"/>
                    <a:pt x="2719" y="5427"/>
                    <a:pt x="2767" y="5427"/>
                  </a:cubicBezTo>
                  <a:cubicBezTo>
                    <a:pt x="2828" y="5427"/>
                    <a:pt x="2891" y="5384"/>
                    <a:pt x="2891" y="5309"/>
                  </a:cubicBezTo>
                  <a:cubicBezTo>
                    <a:pt x="2658" y="3441"/>
                    <a:pt x="1757" y="1639"/>
                    <a:pt x="723" y="138"/>
                  </a:cubicBezTo>
                  <a:cubicBezTo>
                    <a:pt x="654" y="41"/>
                    <a:pt x="557" y="0"/>
                    <a:pt x="461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897000" y="3949925"/>
              <a:ext cx="7125" cy="31525"/>
            </a:xfrm>
            <a:custGeom>
              <a:rect b="b" l="l" r="r" t="t"/>
              <a:pathLst>
                <a:path extrusionOk="0" h="1261" w="285">
                  <a:moveTo>
                    <a:pt x="117" y="1"/>
                  </a:moveTo>
                  <a:cubicBezTo>
                    <a:pt x="76" y="1"/>
                    <a:pt x="34" y="34"/>
                    <a:pt x="34" y="101"/>
                  </a:cubicBezTo>
                  <a:cubicBezTo>
                    <a:pt x="34" y="435"/>
                    <a:pt x="1" y="802"/>
                    <a:pt x="1" y="1135"/>
                  </a:cubicBezTo>
                  <a:cubicBezTo>
                    <a:pt x="1" y="1218"/>
                    <a:pt x="76" y="1260"/>
                    <a:pt x="146" y="1260"/>
                  </a:cubicBezTo>
                  <a:cubicBezTo>
                    <a:pt x="217" y="1260"/>
                    <a:pt x="284" y="1218"/>
                    <a:pt x="267" y="1135"/>
                  </a:cubicBezTo>
                  <a:cubicBezTo>
                    <a:pt x="201" y="802"/>
                    <a:pt x="201" y="435"/>
                    <a:pt x="201" y="101"/>
                  </a:cubicBezTo>
                  <a:cubicBezTo>
                    <a:pt x="201" y="34"/>
                    <a:pt x="159" y="1"/>
                    <a:pt x="11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919525" y="3963275"/>
              <a:ext cx="9200" cy="32750"/>
            </a:xfrm>
            <a:custGeom>
              <a:rect b="b" l="l" r="r" t="t"/>
              <a:pathLst>
                <a:path extrusionOk="0" h="1310" w="368">
                  <a:moveTo>
                    <a:pt x="167" y="1"/>
                  </a:moveTo>
                  <a:cubicBezTo>
                    <a:pt x="117" y="1"/>
                    <a:pt x="67" y="34"/>
                    <a:pt x="67" y="101"/>
                  </a:cubicBezTo>
                  <a:cubicBezTo>
                    <a:pt x="67" y="434"/>
                    <a:pt x="67" y="801"/>
                    <a:pt x="0" y="1135"/>
                  </a:cubicBezTo>
                  <a:cubicBezTo>
                    <a:pt x="0" y="1252"/>
                    <a:pt x="92" y="1310"/>
                    <a:pt x="184" y="1310"/>
                  </a:cubicBezTo>
                  <a:cubicBezTo>
                    <a:pt x="275" y="1310"/>
                    <a:pt x="367" y="1252"/>
                    <a:pt x="367" y="1135"/>
                  </a:cubicBezTo>
                  <a:cubicBezTo>
                    <a:pt x="267" y="768"/>
                    <a:pt x="267" y="434"/>
                    <a:pt x="267" y="101"/>
                  </a:cubicBezTo>
                  <a:cubicBezTo>
                    <a:pt x="267" y="34"/>
                    <a:pt x="217" y="1"/>
                    <a:pt x="1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941200" y="3928250"/>
              <a:ext cx="17125" cy="37350"/>
            </a:xfrm>
            <a:custGeom>
              <a:rect b="b" l="l" r="r" t="t"/>
              <a:pathLst>
                <a:path extrusionOk="0" h="1494" w="685">
                  <a:moveTo>
                    <a:pt x="455" y="1"/>
                  </a:moveTo>
                  <a:cubicBezTo>
                    <a:pt x="409" y="1"/>
                    <a:pt x="367" y="34"/>
                    <a:pt x="367" y="101"/>
                  </a:cubicBezTo>
                  <a:cubicBezTo>
                    <a:pt x="334" y="268"/>
                    <a:pt x="234" y="368"/>
                    <a:pt x="167" y="534"/>
                  </a:cubicBezTo>
                  <a:cubicBezTo>
                    <a:pt x="67" y="701"/>
                    <a:pt x="67" y="1001"/>
                    <a:pt x="34" y="1168"/>
                  </a:cubicBezTo>
                  <a:cubicBezTo>
                    <a:pt x="0" y="1385"/>
                    <a:pt x="167" y="1493"/>
                    <a:pt x="338" y="1493"/>
                  </a:cubicBezTo>
                  <a:cubicBezTo>
                    <a:pt x="509" y="1493"/>
                    <a:pt x="684" y="1385"/>
                    <a:pt x="668" y="1168"/>
                  </a:cubicBezTo>
                  <a:cubicBezTo>
                    <a:pt x="601" y="1001"/>
                    <a:pt x="668" y="801"/>
                    <a:pt x="668" y="601"/>
                  </a:cubicBezTo>
                  <a:cubicBezTo>
                    <a:pt x="601" y="434"/>
                    <a:pt x="601" y="268"/>
                    <a:pt x="568" y="101"/>
                  </a:cubicBezTo>
                  <a:cubicBezTo>
                    <a:pt x="551" y="34"/>
                    <a:pt x="501" y="1"/>
                    <a:pt x="455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110675" y="3919700"/>
              <a:ext cx="16525" cy="41775"/>
            </a:xfrm>
            <a:custGeom>
              <a:rect b="b" l="l" r="r" t="t"/>
              <a:pathLst>
                <a:path extrusionOk="0" h="1671" w="661">
                  <a:moveTo>
                    <a:pt x="439" y="1"/>
                  </a:moveTo>
                  <a:cubicBezTo>
                    <a:pt x="343" y="1"/>
                    <a:pt x="243" y="59"/>
                    <a:pt x="226" y="176"/>
                  </a:cubicBezTo>
                  <a:cubicBezTo>
                    <a:pt x="160" y="610"/>
                    <a:pt x="160" y="976"/>
                    <a:pt x="60" y="1343"/>
                  </a:cubicBezTo>
                  <a:cubicBezTo>
                    <a:pt x="0" y="1542"/>
                    <a:pt x="166" y="1670"/>
                    <a:pt x="323" y="1670"/>
                  </a:cubicBezTo>
                  <a:cubicBezTo>
                    <a:pt x="430" y="1670"/>
                    <a:pt x="533" y="1611"/>
                    <a:pt x="560" y="1477"/>
                  </a:cubicBezTo>
                  <a:cubicBezTo>
                    <a:pt x="660" y="1043"/>
                    <a:pt x="627" y="610"/>
                    <a:pt x="627" y="176"/>
                  </a:cubicBezTo>
                  <a:cubicBezTo>
                    <a:pt x="627" y="59"/>
                    <a:pt x="535" y="1"/>
                    <a:pt x="43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139250" y="3927200"/>
              <a:ext cx="11300" cy="37975"/>
            </a:xfrm>
            <a:custGeom>
              <a:rect b="b" l="l" r="r" t="t"/>
              <a:pathLst>
                <a:path extrusionOk="0" h="1519" w="452">
                  <a:moveTo>
                    <a:pt x="218" y="1"/>
                  </a:moveTo>
                  <a:cubicBezTo>
                    <a:pt x="168" y="1"/>
                    <a:pt x="118" y="26"/>
                    <a:pt x="118" y="76"/>
                  </a:cubicBezTo>
                  <a:cubicBezTo>
                    <a:pt x="118" y="510"/>
                    <a:pt x="84" y="910"/>
                    <a:pt x="17" y="1344"/>
                  </a:cubicBezTo>
                  <a:cubicBezTo>
                    <a:pt x="1" y="1460"/>
                    <a:pt x="109" y="1519"/>
                    <a:pt x="222" y="1519"/>
                  </a:cubicBezTo>
                  <a:cubicBezTo>
                    <a:pt x="334" y="1519"/>
                    <a:pt x="451" y="1460"/>
                    <a:pt x="451" y="1344"/>
                  </a:cubicBezTo>
                  <a:cubicBezTo>
                    <a:pt x="418" y="910"/>
                    <a:pt x="318" y="510"/>
                    <a:pt x="318" y="76"/>
                  </a:cubicBezTo>
                  <a:cubicBezTo>
                    <a:pt x="318" y="26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167475" y="3923725"/>
              <a:ext cx="13925" cy="27900"/>
            </a:xfrm>
            <a:custGeom>
              <a:rect b="b" l="l" r="r" t="t"/>
              <a:pathLst>
                <a:path extrusionOk="0" h="1116" w="557">
                  <a:moveTo>
                    <a:pt x="134" y="0"/>
                  </a:moveTo>
                  <a:cubicBezTo>
                    <a:pt x="67" y="0"/>
                    <a:pt x="0" y="59"/>
                    <a:pt x="23" y="148"/>
                  </a:cubicBezTo>
                  <a:cubicBezTo>
                    <a:pt x="123" y="382"/>
                    <a:pt x="156" y="682"/>
                    <a:pt x="156" y="916"/>
                  </a:cubicBezTo>
                  <a:cubicBezTo>
                    <a:pt x="156" y="1049"/>
                    <a:pt x="256" y="1116"/>
                    <a:pt x="356" y="1116"/>
                  </a:cubicBezTo>
                  <a:cubicBezTo>
                    <a:pt x="456" y="1116"/>
                    <a:pt x="556" y="1049"/>
                    <a:pt x="556" y="916"/>
                  </a:cubicBezTo>
                  <a:cubicBezTo>
                    <a:pt x="490" y="615"/>
                    <a:pt x="390" y="315"/>
                    <a:pt x="223" y="48"/>
                  </a:cubicBezTo>
                  <a:cubicBezTo>
                    <a:pt x="201" y="15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195825" y="3894900"/>
              <a:ext cx="17375" cy="25175"/>
            </a:xfrm>
            <a:custGeom>
              <a:rect b="b" l="l" r="r" t="t"/>
              <a:pathLst>
                <a:path extrusionOk="0" h="1007" w="695">
                  <a:moveTo>
                    <a:pt x="149" y="0"/>
                  </a:moveTo>
                  <a:cubicBezTo>
                    <a:pt x="82" y="0"/>
                    <a:pt x="1" y="45"/>
                    <a:pt x="23" y="134"/>
                  </a:cubicBezTo>
                  <a:lnTo>
                    <a:pt x="256" y="868"/>
                  </a:lnTo>
                  <a:cubicBezTo>
                    <a:pt x="306" y="967"/>
                    <a:pt x="388" y="1006"/>
                    <a:pt x="462" y="1006"/>
                  </a:cubicBezTo>
                  <a:cubicBezTo>
                    <a:pt x="589" y="1006"/>
                    <a:pt x="695" y="893"/>
                    <a:pt x="590" y="768"/>
                  </a:cubicBezTo>
                  <a:cubicBezTo>
                    <a:pt x="490" y="534"/>
                    <a:pt x="356" y="301"/>
                    <a:pt x="223" y="34"/>
                  </a:cubicBezTo>
                  <a:cubicBezTo>
                    <a:pt x="212" y="11"/>
                    <a:pt x="182" y="0"/>
                    <a:pt x="14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260000" y="3822650"/>
              <a:ext cx="15625" cy="28700"/>
            </a:xfrm>
            <a:custGeom>
              <a:rect b="b" l="l" r="r" t="t"/>
              <a:pathLst>
                <a:path extrusionOk="0" h="1148" w="625">
                  <a:moveTo>
                    <a:pt x="174" y="1"/>
                  </a:moveTo>
                  <a:cubicBezTo>
                    <a:pt x="79" y="1"/>
                    <a:pt x="0" y="103"/>
                    <a:pt x="24" y="222"/>
                  </a:cubicBezTo>
                  <a:cubicBezTo>
                    <a:pt x="91" y="489"/>
                    <a:pt x="158" y="655"/>
                    <a:pt x="158" y="922"/>
                  </a:cubicBezTo>
                  <a:cubicBezTo>
                    <a:pt x="158" y="1072"/>
                    <a:pt x="274" y="1147"/>
                    <a:pt x="391" y="1147"/>
                  </a:cubicBezTo>
                  <a:cubicBezTo>
                    <a:pt x="508" y="1147"/>
                    <a:pt x="625" y="1072"/>
                    <a:pt x="625" y="922"/>
                  </a:cubicBezTo>
                  <a:cubicBezTo>
                    <a:pt x="591" y="589"/>
                    <a:pt x="491" y="322"/>
                    <a:pt x="291" y="55"/>
                  </a:cubicBezTo>
                  <a:cubicBezTo>
                    <a:pt x="253" y="17"/>
                    <a:pt x="212" y="1"/>
                    <a:pt x="17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285100" y="3795875"/>
              <a:ext cx="17700" cy="23575"/>
            </a:xfrm>
            <a:custGeom>
              <a:rect b="b" l="l" r="r" t="t"/>
              <a:pathLst>
                <a:path extrusionOk="0" h="943" w="708">
                  <a:moveTo>
                    <a:pt x="106" y="0"/>
                  </a:moveTo>
                  <a:cubicBezTo>
                    <a:pt x="54" y="0"/>
                    <a:pt x="1" y="45"/>
                    <a:pt x="21" y="125"/>
                  </a:cubicBezTo>
                  <a:lnTo>
                    <a:pt x="254" y="792"/>
                  </a:lnTo>
                  <a:cubicBezTo>
                    <a:pt x="278" y="899"/>
                    <a:pt x="348" y="942"/>
                    <a:pt x="422" y="942"/>
                  </a:cubicBezTo>
                  <a:cubicBezTo>
                    <a:pt x="557" y="942"/>
                    <a:pt x="708" y="798"/>
                    <a:pt x="621" y="626"/>
                  </a:cubicBezTo>
                  <a:cubicBezTo>
                    <a:pt x="488" y="426"/>
                    <a:pt x="355" y="259"/>
                    <a:pt x="188" y="59"/>
                  </a:cubicBezTo>
                  <a:cubicBezTo>
                    <a:pt x="175" y="19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300625" y="3772725"/>
              <a:ext cx="15150" cy="22750"/>
            </a:xfrm>
            <a:custGeom>
              <a:rect b="b" l="l" r="r" t="t"/>
              <a:pathLst>
                <a:path extrusionOk="0" h="910" w="606">
                  <a:moveTo>
                    <a:pt x="184" y="1"/>
                  </a:moveTo>
                  <a:cubicBezTo>
                    <a:pt x="142" y="1"/>
                    <a:pt x="100" y="17"/>
                    <a:pt x="67" y="51"/>
                  </a:cubicBezTo>
                  <a:cubicBezTo>
                    <a:pt x="34" y="317"/>
                    <a:pt x="0" y="518"/>
                    <a:pt x="67" y="751"/>
                  </a:cubicBezTo>
                  <a:cubicBezTo>
                    <a:pt x="117" y="862"/>
                    <a:pt x="212" y="909"/>
                    <a:pt x="304" y="909"/>
                  </a:cubicBezTo>
                  <a:cubicBezTo>
                    <a:pt x="460" y="909"/>
                    <a:pt x="606" y="773"/>
                    <a:pt x="501" y="584"/>
                  </a:cubicBezTo>
                  <a:cubicBezTo>
                    <a:pt x="367" y="418"/>
                    <a:pt x="367" y="217"/>
                    <a:pt x="301" y="51"/>
                  </a:cubicBezTo>
                  <a:cubicBezTo>
                    <a:pt x="267" y="17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327300" y="3592175"/>
              <a:ext cx="16350" cy="27475"/>
            </a:xfrm>
            <a:custGeom>
              <a:rect b="b" l="l" r="r" t="t"/>
              <a:pathLst>
                <a:path extrusionOk="0" h="1099" w="654">
                  <a:moveTo>
                    <a:pt x="201" y="1"/>
                  </a:moveTo>
                  <a:cubicBezTo>
                    <a:pt x="151" y="1"/>
                    <a:pt x="101" y="34"/>
                    <a:pt x="101" y="101"/>
                  </a:cubicBezTo>
                  <a:cubicBezTo>
                    <a:pt x="68" y="401"/>
                    <a:pt x="1" y="634"/>
                    <a:pt x="68" y="935"/>
                  </a:cubicBezTo>
                  <a:cubicBezTo>
                    <a:pt x="102" y="1051"/>
                    <a:pt x="193" y="1098"/>
                    <a:pt x="288" y="1098"/>
                  </a:cubicBezTo>
                  <a:cubicBezTo>
                    <a:pt x="465" y="1098"/>
                    <a:pt x="654" y="931"/>
                    <a:pt x="501" y="735"/>
                  </a:cubicBezTo>
                  <a:cubicBezTo>
                    <a:pt x="401" y="534"/>
                    <a:pt x="334" y="301"/>
                    <a:pt x="301" y="101"/>
                  </a:cubicBezTo>
                  <a:cubicBezTo>
                    <a:pt x="301" y="34"/>
                    <a:pt x="251" y="1"/>
                    <a:pt x="201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340625" y="3632200"/>
              <a:ext cx="7550" cy="15575"/>
            </a:xfrm>
            <a:custGeom>
              <a:rect b="b" l="l" r="r" t="t"/>
              <a:pathLst>
                <a:path extrusionOk="0" h="623" w="302">
                  <a:moveTo>
                    <a:pt x="168" y="1"/>
                  </a:moveTo>
                  <a:cubicBezTo>
                    <a:pt x="118" y="1"/>
                    <a:pt x="68" y="34"/>
                    <a:pt x="68" y="101"/>
                  </a:cubicBezTo>
                  <a:cubicBezTo>
                    <a:pt x="68" y="201"/>
                    <a:pt x="68" y="334"/>
                    <a:pt x="35" y="468"/>
                  </a:cubicBezTo>
                  <a:cubicBezTo>
                    <a:pt x="0" y="572"/>
                    <a:pt x="75" y="622"/>
                    <a:pt x="149" y="622"/>
                  </a:cubicBezTo>
                  <a:cubicBezTo>
                    <a:pt x="217" y="622"/>
                    <a:pt x="284" y="581"/>
                    <a:pt x="268" y="501"/>
                  </a:cubicBezTo>
                  <a:cubicBezTo>
                    <a:pt x="302" y="368"/>
                    <a:pt x="268" y="201"/>
                    <a:pt x="268" y="101"/>
                  </a:cubicBezTo>
                  <a:cubicBezTo>
                    <a:pt x="268" y="34"/>
                    <a:pt x="218" y="1"/>
                    <a:pt x="16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325925" y="3638950"/>
              <a:ext cx="11825" cy="26650"/>
            </a:xfrm>
            <a:custGeom>
              <a:rect b="b" l="l" r="r" t="t"/>
              <a:pathLst>
                <a:path extrusionOk="0" h="1066" w="473">
                  <a:moveTo>
                    <a:pt x="130" y="0"/>
                  </a:moveTo>
                  <a:cubicBezTo>
                    <a:pt x="65" y="0"/>
                    <a:pt x="1" y="66"/>
                    <a:pt x="22" y="131"/>
                  </a:cubicBezTo>
                  <a:cubicBezTo>
                    <a:pt x="123" y="365"/>
                    <a:pt x="56" y="598"/>
                    <a:pt x="22" y="865"/>
                  </a:cubicBezTo>
                  <a:cubicBezTo>
                    <a:pt x="6" y="998"/>
                    <a:pt x="123" y="1065"/>
                    <a:pt x="239" y="1065"/>
                  </a:cubicBezTo>
                  <a:cubicBezTo>
                    <a:pt x="356" y="1065"/>
                    <a:pt x="473" y="998"/>
                    <a:pt x="456" y="865"/>
                  </a:cubicBezTo>
                  <a:cubicBezTo>
                    <a:pt x="456" y="565"/>
                    <a:pt x="389" y="331"/>
                    <a:pt x="223" y="64"/>
                  </a:cubicBezTo>
                  <a:cubicBezTo>
                    <a:pt x="200" y="18"/>
                    <a:pt x="165" y="0"/>
                    <a:pt x="13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327100" y="3730550"/>
              <a:ext cx="9400" cy="15300"/>
            </a:xfrm>
            <a:custGeom>
              <a:rect b="b" l="l" r="r" t="t"/>
              <a:pathLst>
                <a:path extrusionOk="0" h="612" w="376">
                  <a:moveTo>
                    <a:pt x="118" y="1"/>
                  </a:moveTo>
                  <a:cubicBezTo>
                    <a:pt x="57" y="1"/>
                    <a:pt x="1" y="95"/>
                    <a:pt x="76" y="170"/>
                  </a:cubicBezTo>
                  <a:cubicBezTo>
                    <a:pt x="142" y="237"/>
                    <a:pt x="142" y="370"/>
                    <a:pt x="109" y="437"/>
                  </a:cubicBezTo>
                  <a:cubicBezTo>
                    <a:pt x="92" y="553"/>
                    <a:pt x="167" y="612"/>
                    <a:pt x="238" y="612"/>
                  </a:cubicBezTo>
                  <a:cubicBezTo>
                    <a:pt x="309" y="612"/>
                    <a:pt x="376" y="553"/>
                    <a:pt x="342" y="437"/>
                  </a:cubicBezTo>
                  <a:cubicBezTo>
                    <a:pt x="309" y="337"/>
                    <a:pt x="276" y="170"/>
                    <a:pt x="176" y="36"/>
                  </a:cubicBezTo>
                  <a:cubicBezTo>
                    <a:pt x="159" y="11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361075" y="3801825"/>
              <a:ext cx="20875" cy="42425"/>
            </a:xfrm>
            <a:custGeom>
              <a:rect b="b" l="l" r="r" t="t"/>
              <a:pathLst>
                <a:path extrusionOk="0" h="1697" w="835">
                  <a:moveTo>
                    <a:pt x="376" y="0"/>
                  </a:moveTo>
                  <a:cubicBezTo>
                    <a:pt x="324" y="0"/>
                    <a:pt x="276" y="25"/>
                    <a:pt x="251" y="87"/>
                  </a:cubicBezTo>
                  <a:cubicBezTo>
                    <a:pt x="118" y="421"/>
                    <a:pt x="84" y="855"/>
                    <a:pt x="51" y="1222"/>
                  </a:cubicBezTo>
                  <a:cubicBezTo>
                    <a:pt x="1" y="1538"/>
                    <a:pt x="209" y="1697"/>
                    <a:pt x="418" y="1697"/>
                  </a:cubicBezTo>
                  <a:cubicBezTo>
                    <a:pt x="626" y="1697"/>
                    <a:pt x="835" y="1538"/>
                    <a:pt x="785" y="1222"/>
                  </a:cubicBezTo>
                  <a:cubicBezTo>
                    <a:pt x="751" y="888"/>
                    <a:pt x="718" y="488"/>
                    <a:pt x="585" y="154"/>
                  </a:cubicBezTo>
                  <a:cubicBezTo>
                    <a:pt x="564" y="71"/>
                    <a:pt x="464" y="0"/>
                    <a:pt x="376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85400" y="3803850"/>
              <a:ext cx="32825" cy="42175"/>
            </a:xfrm>
            <a:custGeom>
              <a:rect b="b" l="l" r="r" t="t"/>
              <a:pathLst>
                <a:path extrusionOk="0" h="1687" w="1313">
                  <a:moveTo>
                    <a:pt x="346" y="1"/>
                  </a:moveTo>
                  <a:cubicBezTo>
                    <a:pt x="164" y="1"/>
                    <a:pt x="0" y="152"/>
                    <a:pt x="79" y="407"/>
                  </a:cubicBezTo>
                  <a:cubicBezTo>
                    <a:pt x="145" y="774"/>
                    <a:pt x="279" y="1107"/>
                    <a:pt x="412" y="1474"/>
                  </a:cubicBezTo>
                  <a:cubicBezTo>
                    <a:pt x="458" y="1612"/>
                    <a:pt x="631" y="1687"/>
                    <a:pt x="800" y="1687"/>
                  </a:cubicBezTo>
                  <a:cubicBezTo>
                    <a:pt x="876" y="1687"/>
                    <a:pt x="951" y="1672"/>
                    <a:pt x="1013" y="1641"/>
                  </a:cubicBezTo>
                  <a:cubicBezTo>
                    <a:pt x="1279" y="1474"/>
                    <a:pt x="1313" y="1141"/>
                    <a:pt x="1113" y="940"/>
                  </a:cubicBezTo>
                  <a:cubicBezTo>
                    <a:pt x="946" y="740"/>
                    <a:pt x="812" y="473"/>
                    <a:pt x="679" y="240"/>
                  </a:cubicBezTo>
                  <a:cubicBezTo>
                    <a:pt x="610" y="75"/>
                    <a:pt x="474" y="1"/>
                    <a:pt x="346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424875" y="3824525"/>
              <a:ext cx="20900" cy="25050"/>
            </a:xfrm>
            <a:custGeom>
              <a:rect b="b" l="l" r="r" t="t"/>
              <a:pathLst>
                <a:path extrusionOk="0" h="1002" w="836">
                  <a:moveTo>
                    <a:pt x="133" y="1"/>
                  </a:moveTo>
                  <a:cubicBezTo>
                    <a:pt x="72" y="1"/>
                    <a:pt x="34" y="38"/>
                    <a:pt x="34" y="113"/>
                  </a:cubicBezTo>
                  <a:cubicBezTo>
                    <a:pt x="1" y="347"/>
                    <a:pt x="101" y="614"/>
                    <a:pt x="201" y="847"/>
                  </a:cubicBezTo>
                  <a:cubicBezTo>
                    <a:pt x="256" y="957"/>
                    <a:pt x="350" y="1002"/>
                    <a:pt x="445" y="1002"/>
                  </a:cubicBezTo>
                  <a:cubicBezTo>
                    <a:pt x="639" y="1002"/>
                    <a:pt x="835" y="815"/>
                    <a:pt x="701" y="614"/>
                  </a:cubicBezTo>
                  <a:cubicBezTo>
                    <a:pt x="568" y="414"/>
                    <a:pt x="434" y="113"/>
                    <a:pt x="201" y="13"/>
                  </a:cubicBezTo>
                  <a:cubicBezTo>
                    <a:pt x="176" y="5"/>
                    <a:pt x="153" y="1"/>
                    <a:pt x="133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5377350" y="3923475"/>
              <a:ext cx="20725" cy="42100"/>
            </a:xfrm>
            <a:custGeom>
              <a:rect b="b" l="l" r="r" t="t"/>
              <a:pathLst>
                <a:path extrusionOk="0" h="1684" w="829">
                  <a:moveTo>
                    <a:pt x="317" y="0"/>
                  </a:moveTo>
                  <a:cubicBezTo>
                    <a:pt x="281" y="0"/>
                    <a:pt x="247" y="19"/>
                    <a:pt x="234" y="58"/>
                  </a:cubicBezTo>
                  <a:cubicBezTo>
                    <a:pt x="0" y="492"/>
                    <a:pt x="67" y="892"/>
                    <a:pt x="100" y="1359"/>
                  </a:cubicBezTo>
                  <a:cubicBezTo>
                    <a:pt x="100" y="1589"/>
                    <a:pt x="249" y="1683"/>
                    <a:pt x="405" y="1683"/>
                  </a:cubicBezTo>
                  <a:cubicBezTo>
                    <a:pt x="611" y="1683"/>
                    <a:pt x="829" y="1520"/>
                    <a:pt x="734" y="1292"/>
                  </a:cubicBezTo>
                  <a:cubicBezTo>
                    <a:pt x="567" y="892"/>
                    <a:pt x="434" y="525"/>
                    <a:pt x="434" y="125"/>
                  </a:cubicBezTo>
                  <a:cubicBezTo>
                    <a:pt x="434" y="44"/>
                    <a:pt x="373" y="0"/>
                    <a:pt x="317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5418200" y="3951400"/>
              <a:ext cx="23225" cy="44550"/>
            </a:xfrm>
            <a:custGeom>
              <a:rect b="b" l="l" r="r" t="t"/>
              <a:pathLst>
                <a:path extrusionOk="0" h="1782" w="929">
                  <a:moveTo>
                    <a:pt x="116" y="1"/>
                  </a:moveTo>
                  <a:cubicBezTo>
                    <a:pt x="61" y="1"/>
                    <a:pt x="1" y="49"/>
                    <a:pt x="1" y="109"/>
                  </a:cubicBezTo>
                  <a:cubicBezTo>
                    <a:pt x="101" y="576"/>
                    <a:pt x="101" y="1076"/>
                    <a:pt x="268" y="1543"/>
                  </a:cubicBezTo>
                  <a:cubicBezTo>
                    <a:pt x="304" y="1714"/>
                    <a:pt x="412" y="1782"/>
                    <a:pt x="524" y="1782"/>
                  </a:cubicBezTo>
                  <a:cubicBezTo>
                    <a:pt x="719" y="1782"/>
                    <a:pt x="928" y="1576"/>
                    <a:pt x="801" y="1343"/>
                  </a:cubicBezTo>
                  <a:cubicBezTo>
                    <a:pt x="534" y="943"/>
                    <a:pt x="301" y="542"/>
                    <a:pt x="201" y="75"/>
                  </a:cubicBezTo>
                  <a:cubicBezTo>
                    <a:pt x="188" y="22"/>
                    <a:pt x="153" y="1"/>
                    <a:pt x="116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447300" y="3950925"/>
              <a:ext cx="35125" cy="50475"/>
            </a:xfrm>
            <a:custGeom>
              <a:rect b="b" l="l" r="r" t="t"/>
              <a:pathLst>
                <a:path extrusionOk="0" h="2019" w="1405">
                  <a:moveTo>
                    <a:pt x="440" y="0"/>
                  </a:moveTo>
                  <a:cubicBezTo>
                    <a:pt x="222" y="0"/>
                    <a:pt x="1" y="265"/>
                    <a:pt x="138" y="561"/>
                  </a:cubicBezTo>
                  <a:cubicBezTo>
                    <a:pt x="304" y="928"/>
                    <a:pt x="471" y="1295"/>
                    <a:pt x="605" y="1729"/>
                  </a:cubicBezTo>
                  <a:cubicBezTo>
                    <a:pt x="632" y="1931"/>
                    <a:pt x="778" y="2019"/>
                    <a:pt x="932" y="2019"/>
                  </a:cubicBezTo>
                  <a:cubicBezTo>
                    <a:pt x="1160" y="2019"/>
                    <a:pt x="1405" y="1827"/>
                    <a:pt x="1305" y="1529"/>
                  </a:cubicBezTo>
                  <a:cubicBezTo>
                    <a:pt x="1172" y="1062"/>
                    <a:pt x="938" y="628"/>
                    <a:pt x="705" y="194"/>
                  </a:cubicBezTo>
                  <a:cubicBezTo>
                    <a:pt x="641" y="57"/>
                    <a:pt x="541" y="0"/>
                    <a:pt x="44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512925" y="4003675"/>
              <a:ext cx="18600" cy="15000"/>
            </a:xfrm>
            <a:custGeom>
              <a:rect b="b" l="l" r="r" t="t"/>
              <a:pathLst>
                <a:path extrusionOk="0" h="600" w="744">
                  <a:moveTo>
                    <a:pt x="198" y="1"/>
                  </a:moveTo>
                  <a:cubicBezTo>
                    <a:pt x="116" y="1"/>
                    <a:pt x="0" y="99"/>
                    <a:pt x="81" y="153"/>
                  </a:cubicBezTo>
                  <a:cubicBezTo>
                    <a:pt x="181" y="286"/>
                    <a:pt x="248" y="353"/>
                    <a:pt x="348" y="486"/>
                  </a:cubicBezTo>
                  <a:cubicBezTo>
                    <a:pt x="399" y="568"/>
                    <a:pt x="462" y="599"/>
                    <a:pt x="519" y="599"/>
                  </a:cubicBezTo>
                  <a:cubicBezTo>
                    <a:pt x="648" y="599"/>
                    <a:pt x="744" y="435"/>
                    <a:pt x="582" y="319"/>
                  </a:cubicBezTo>
                  <a:cubicBezTo>
                    <a:pt x="481" y="253"/>
                    <a:pt x="348" y="153"/>
                    <a:pt x="248" y="19"/>
                  </a:cubicBezTo>
                  <a:cubicBezTo>
                    <a:pt x="235" y="6"/>
                    <a:pt x="218" y="1"/>
                    <a:pt x="198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676125" y="4056175"/>
              <a:ext cx="33925" cy="53050"/>
            </a:xfrm>
            <a:custGeom>
              <a:rect b="b" l="l" r="r" t="t"/>
              <a:pathLst>
                <a:path extrusionOk="0" h="2122" w="1357">
                  <a:moveTo>
                    <a:pt x="231" y="0"/>
                  </a:moveTo>
                  <a:cubicBezTo>
                    <a:pt x="115" y="0"/>
                    <a:pt x="0" y="110"/>
                    <a:pt x="24" y="254"/>
                  </a:cubicBezTo>
                  <a:cubicBezTo>
                    <a:pt x="191" y="855"/>
                    <a:pt x="391" y="1388"/>
                    <a:pt x="658" y="1922"/>
                  </a:cubicBezTo>
                  <a:cubicBezTo>
                    <a:pt x="717" y="2063"/>
                    <a:pt x="826" y="2121"/>
                    <a:pt x="938" y="2121"/>
                  </a:cubicBezTo>
                  <a:cubicBezTo>
                    <a:pt x="1142" y="2121"/>
                    <a:pt x="1357" y="1926"/>
                    <a:pt x="1292" y="1689"/>
                  </a:cubicBezTo>
                  <a:cubicBezTo>
                    <a:pt x="1059" y="1055"/>
                    <a:pt x="825" y="554"/>
                    <a:pt x="358" y="54"/>
                  </a:cubicBezTo>
                  <a:cubicBezTo>
                    <a:pt x="321" y="17"/>
                    <a:pt x="276" y="0"/>
                    <a:pt x="231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700900" y="4126400"/>
              <a:ext cx="15875" cy="15375"/>
            </a:xfrm>
            <a:custGeom>
              <a:rect b="b" l="l" r="r" t="t"/>
              <a:pathLst>
                <a:path extrusionOk="0" h="615" w="635">
                  <a:moveTo>
                    <a:pt x="210" y="0"/>
                  </a:moveTo>
                  <a:cubicBezTo>
                    <a:pt x="112" y="0"/>
                    <a:pt x="12" y="67"/>
                    <a:pt x="34" y="180"/>
                  </a:cubicBezTo>
                  <a:lnTo>
                    <a:pt x="34" y="281"/>
                  </a:lnTo>
                  <a:cubicBezTo>
                    <a:pt x="1" y="381"/>
                    <a:pt x="1" y="414"/>
                    <a:pt x="68" y="514"/>
                  </a:cubicBezTo>
                  <a:lnTo>
                    <a:pt x="134" y="547"/>
                  </a:lnTo>
                  <a:lnTo>
                    <a:pt x="168" y="581"/>
                  </a:lnTo>
                  <a:lnTo>
                    <a:pt x="201" y="614"/>
                  </a:lnTo>
                  <a:lnTo>
                    <a:pt x="401" y="614"/>
                  </a:lnTo>
                  <a:cubicBezTo>
                    <a:pt x="501" y="614"/>
                    <a:pt x="568" y="547"/>
                    <a:pt x="635" y="447"/>
                  </a:cubicBezTo>
                  <a:cubicBezTo>
                    <a:pt x="568" y="447"/>
                    <a:pt x="568" y="447"/>
                    <a:pt x="568" y="414"/>
                  </a:cubicBezTo>
                  <a:lnTo>
                    <a:pt x="568" y="347"/>
                  </a:lnTo>
                  <a:lnTo>
                    <a:pt x="568" y="281"/>
                  </a:lnTo>
                  <a:cubicBezTo>
                    <a:pt x="535" y="214"/>
                    <a:pt x="501" y="180"/>
                    <a:pt x="401" y="114"/>
                  </a:cubicBezTo>
                  <a:lnTo>
                    <a:pt x="334" y="47"/>
                  </a:lnTo>
                  <a:cubicBezTo>
                    <a:pt x="302" y="15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652450" y="4096850"/>
              <a:ext cx="31675" cy="32450"/>
            </a:xfrm>
            <a:custGeom>
              <a:rect b="b" l="l" r="r" t="t"/>
              <a:pathLst>
                <a:path extrusionOk="0" h="1298" w="1267">
                  <a:moveTo>
                    <a:pt x="461" y="1"/>
                  </a:moveTo>
                  <a:cubicBezTo>
                    <a:pt x="222" y="1"/>
                    <a:pt x="1" y="266"/>
                    <a:pt x="138" y="562"/>
                  </a:cubicBezTo>
                  <a:cubicBezTo>
                    <a:pt x="238" y="729"/>
                    <a:pt x="338" y="895"/>
                    <a:pt x="438" y="1096"/>
                  </a:cubicBezTo>
                  <a:cubicBezTo>
                    <a:pt x="499" y="1239"/>
                    <a:pt x="607" y="1297"/>
                    <a:pt x="721" y="1297"/>
                  </a:cubicBezTo>
                  <a:cubicBezTo>
                    <a:pt x="979" y="1297"/>
                    <a:pt x="1267" y="996"/>
                    <a:pt x="1105" y="695"/>
                  </a:cubicBezTo>
                  <a:cubicBezTo>
                    <a:pt x="1005" y="529"/>
                    <a:pt x="905" y="362"/>
                    <a:pt x="771" y="195"/>
                  </a:cubicBezTo>
                  <a:cubicBezTo>
                    <a:pt x="687" y="58"/>
                    <a:pt x="572" y="1"/>
                    <a:pt x="461" y="1"/>
                  </a:cubicBezTo>
                  <a:close/>
                </a:path>
              </a:pathLst>
            </a:custGeom>
            <a:solidFill>
              <a:srgbClr val="A3D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3302343" y="3517554"/>
            <a:ext cx="580022" cy="942024"/>
            <a:chOff x="1910775" y="3142925"/>
            <a:chExt cx="1062700" cy="1725950"/>
          </a:xfrm>
        </p:grpSpPr>
        <p:sp>
          <p:nvSpPr>
            <p:cNvPr id="345" name="Google Shape;345;p17"/>
            <p:cNvSpPr/>
            <p:nvPr/>
          </p:nvSpPr>
          <p:spPr>
            <a:xfrm>
              <a:off x="2364325" y="3950025"/>
              <a:ext cx="609150" cy="918850"/>
            </a:xfrm>
            <a:custGeom>
              <a:rect b="b" l="l" r="r" t="t"/>
              <a:pathLst>
                <a:path extrusionOk="0" h="36754" w="24366">
                  <a:moveTo>
                    <a:pt x="4668" y="1"/>
                  </a:moveTo>
                  <a:cubicBezTo>
                    <a:pt x="1732" y="1"/>
                    <a:pt x="1" y="3752"/>
                    <a:pt x="169" y="6969"/>
                  </a:cubicBezTo>
                  <a:cubicBezTo>
                    <a:pt x="202" y="7769"/>
                    <a:pt x="19549" y="35356"/>
                    <a:pt x="22218" y="36623"/>
                  </a:cubicBezTo>
                  <a:cubicBezTo>
                    <a:pt x="22416" y="36712"/>
                    <a:pt x="22580" y="36754"/>
                    <a:pt x="22713" y="36754"/>
                  </a:cubicBezTo>
                  <a:cubicBezTo>
                    <a:pt x="24365" y="36754"/>
                    <a:pt x="21251" y="30352"/>
                    <a:pt x="21250" y="30352"/>
                  </a:cubicBezTo>
                  <a:lnTo>
                    <a:pt x="21250" y="30352"/>
                  </a:lnTo>
                  <a:cubicBezTo>
                    <a:pt x="21251" y="30352"/>
                    <a:pt x="22612" y="31796"/>
                    <a:pt x="23194" y="31796"/>
                  </a:cubicBezTo>
                  <a:cubicBezTo>
                    <a:pt x="23352" y="31796"/>
                    <a:pt x="23452" y="31690"/>
                    <a:pt x="23452" y="31419"/>
                  </a:cubicBezTo>
                  <a:cubicBezTo>
                    <a:pt x="23552" y="27350"/>
                    <a:pt x="15580" y="8636"/>
                    <a:pt x="8608" y="1965"/>
                  </a:cubicBezTo>
                  <a:cubicBezTo>
                    <a:pt x="7139" y="571"/>
                    <a:pt x="5812" y="1"/>
                    <a:pt x="4668" y="1"/>
                  </a:cubicBezTo>
                  <a:close/>
                </a:path>
              </a:pathLst>
            </a:custGeom>
            <a:solidFill>
              <a:srgbClr val="2DA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910775" y="3641375"/>
              <a:ext cx="270150" cy="657000"/>
            </a:xfrm>
            <a:custGeom>
              <a:rect b="b" l="l" r="r" t="t"/>
              <a:pathLst>
                <a:path extrusionOk="0" h="26280" w="10806">
                  <a:moveTo>
                    <a:pt x="4000" y="1"/>
                  </a:moveTo>
                  <a:cubicBezTo>
                    <a:pt x="4000" y="1"/>
                    <a:pt x="1532" y="2336"/>
                    <a:pt x="731" y="6139"/>
                  </a:cubicBezTo>
                  <a:cubicBezTo>
                    <a:pt x="1" y="9761"/>
                    <a:pt x="2902" y="26279"/>
                    <a:pt x="9379" y="26279"/>
                  </a:cubicBezTo>
                  <a:cubicBezTo>
                    <a:pt x="9701" y="26279"/>
                    <a:pt x="10032" y="26238"/>
                    <a:pt x="10372" y="26153"/>
                  </a:cubicBezTo>
                  <a:cubicBezTo>
                    <a:pt x="10805" y="26019"/>
                    <a:pt x="9338" y="3470"/>
                    <a:pt x="4000" y="1"/>
                  </a:cubicBezTo>
                  <a:close/>
                </a:path>
              </a:pathLst>
            </a:custGeom>
            <a:solidFill>
              <a:srgbClr val="35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984925" y="3719775"/>
              <a:ext cx="806375" cy="677650"/>
            </a:xfrm>
            <a:custGeom>
              <a:rect b="b" l="l" r="r" t="t"/>
              <a:pathLst>
                <a:path extrusionOk="0" h="27106" w="32255">
                  <a:moveTo>
                    <a:pt x="28788" y="0"/>
                  </a:moveTo>
                  <a:cubicBezTo>
                    <a:pt x="29211" y="2730"/>
                    <a:pt x="28565" y="3453"/>
                    <a:pt x="27762" y="3453"/>
                  </a:cubicBezTo>
                  <a:cubicBezTo>
                    <a:pt x="26857" y="3453"/>
                    <a:pt x="25752" y="2536"/>
                    <a:pt x="25752" y="2536"/>
                  </a:cubicBezTo>
                  <a:lnTo>
                    <a:pt x="25752" y="2536"/>
                  </a:lnTo>
                  <a:cubicBezTo>
                    <a:pt x="25752" y="2536"/>
                    <a:pt x="27120" y="7472"/>
                    <a:pt x="24885" y="8140"/>
                  </a:cubicBezTo>
                  <a:cubicBezTo>
                    <a:pt x="24696" y="8195"/>
                    <a:pt x="24516" y="8221"/>
                    <a:pt x="24344" y="8221"/>
                  </a:cubicBezTo>
                  <a:cubicBezTo>
                    <a:pt x="22457" y="8221"/>
                    <a:pt x="21616" y="5137"/>
                    <a:pt x="21616" y="5137"/>
                  </a:cubicBezTo>
                  <a:cubicBezTo>
                    <a:pt x="21616" y="5137"/>
                    <a:pt x="21082" y="8039"/>
                    <a:pt x="19614" y="9174"/>
                  </a:cubicBezTo>
                  <a:cubicBezTo>
                    <a:pt x="19279" y="9445"/>
                    <a:pt x="18894" y="9548"/>
                    <a:pt x="18502" y="9548"/>
                  </a:cubicBezTo>
                  <a:cubicBezTo>
                    <a:pt x="17257" y="9548"/>
                    <a:pt x="15945" y="8506"/>
                    <a:pt x="15945" y="8506"/>
                  </a:cubicBezTo>
                  <a:cubicBezTo>
                    <a:pt x="15945" y="8506"/>
                    <a:pt x="15712" y="10975"/>
                    <a:pt x="12709" y="11108"/>
                  </a:cubicBezTo>
                  <a:cubicBezTo>
                    <a:pt x="12685" y="11109"/>
                    <a:pt x="12661" y="11109"/>
                    <a:pt x="12637" y="11109"/>
                  </a:cubicBezTo>
                  <a:cubicBezTo>
                    <a:pt x="9665" y="11109"/>
                    <a:pt x="9107" y="7039"/>
                    <a:pt x="9107" y="7039"/>
                  </a:cubicBezTo>
                  <a:cubicBezTo>
                    <a:pt x="9107" y="7039"/>
                    <a:pt x="9107" y="10431"/>
                    <a:pt x="7026" y="10431"/>
                  </a:cubicBezTo>
                  <a:cubicBezTo>
                    <a:pt x="6875" y="10431"/>
                    <a:pt x="6712" y="10413"/>
                    <a:pt x="6538" y="10374"/>
                  </a:cubicBezTo>
                  <a:cubicBezTo>
                    <a:pt x="4070" y="9841"/>
                    <a:pt x="4504" y="5704"/>
                    <a:pt x="4537" y="5371"/>
                  </a:cubicBezTo>
                  <a:lnTo>
                    <a:pt x="4537" y="5371"/>
                  </a:lnTo>
                  <a:cubicBezTo>
                    <a:pt x="4507" y="5609"/>
                    <a:pt x="3866" y="8053"/>
                    <a:pt x="2519" y="8053"/>
                  </a:cubicBezTo>
                  <a:cubicBezTo>
                    <a:pt x="2357" y="8053"/>
                    <a:pt x="2184" y="8018"/>
                    <a:pt x="2002" y="7939"/>
                  </a:cubicBezTo>
                  <a:cubicBezTo>
                    <a:pt x="901" y="7439"/>
                    <a:pt x="567" y="4303"/>
                    <a:pt x="534" y="2002"/>
                  </a:cubicBezTo>
                  <a:cubicBezTo>
                    <a:pt x="534" y="2536"/>
                    <a:pt x="501" y="3003"/>
                    <a:pt x="434" y="3436"/>
                  </a:cubicBezTo>
                  <a:cubicBezTo>
                    <a:pt x="0" y="9140"/>
                    <a:pt x="2569" y="25952"/>
                    <a:pt x="17179" y="27053"/>
                  </a:cubicBezTo>
                  <a:cubicBezTo>
                    <a:pt x="17614" y="27089"/>
                    <a:pt x="18037" y="27106"/>
                    <a:pt x="18446" y="27106"/>
                  </a:cubicBezTo>
                  <a:cubicBezTo>
                    <a:pt x="32255" y="27106"/>
                    <a:pt x="31649" y="7414"/>
                    <a:pt x="30289" y="3203"/>
                  </a:cubicBezTo>
                  <a:cubicBezTo>
                    <a:pt x="29922" y="2002"/>
                    <a:pt x="29421" y="934"/>
                    <a:pt x="28788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999100" y="3277800"/>
              <a:ext cx="716100" cy="719750"/>
            </a:xfrm>
            <a:custGeom>
              <a:rect b="b" l="l" r="r" t="t"/>
              <a:pathLst>
                <a:path extrusionOk="0" h="28790" w="28644">
                  <a:moveTo>
                    <a:pt x="4937" y="0"/>
                  </a:moveTo>
                  <a:cubicBezTo>
                    <a:pt x="934" y="5871"/>
                    <a:pt x="301" y="15144"/>
                    <a:pt x="0" y="19681"/>
                  </a:cubicBezTo>
                  <a:cubicBezTo>
                    <a:pt x="34" y="21982"/>
                    <a:pt x="334" y="25118"/>
                    <a:pt x="1468" y="25618"/>
                  </a:cubicBezTo>
                  <a:cubicBezTo>
                    <a:pt x="1651" y="25697"/>
                    <a:pt x="1823" y="25732"/>
                    <a:pt x="1985" y="25732"/>
                  </a:cubicBezTo>
                  <a:cubicBezTo>
                    <a:pt x="3332" y="25732"/>
                    <a:pt x="3974" y="23288"/>
                    <a:pt x="4003" y="23050"/>
                  </a:cubicBezTo>
                  <a:lnTo>
                    <a:pt x="4003" y="23050"/>
                  </a:lnTo>
                  <a:cubicBezTo>
                    <a:pt x="3970" y="23350"/>
                    <a:pt x="3536" y="27520"/>
                    <a:pt x="5971" y="28053"/>
                  </a:cubicBezTo>
                  <a:cubicBezTo>
                    <a:pt x="6153" y="28096"/>
                    <a:pt x="6323" y="28116"/>
                    <a:pt x="6480" y="28116"/>
                  </a:cubicBezTo>
                  <a:cubicBezTo>
                    <a:pt x="8540" y="28116"/>
                    <a:pt x="8540" y="24718"/>
                    <a:pt x="8540" y="24718"/>
                  </a:cubicBezTo>
                  <a:cubicBezTo>
                    <a:pt x="8540" y="24718"/>
                    <a:pt x="9126" y="28789"/>
                    <a:pt x="12037" y="28789"/>
                  </a:cubicBezTo>
                  <a:cubicBezTo>
                    <a:pt x="12072" y="28789"/>
                    <a:pt x="12107" y="28789"/>
                    <a:pt x="12142" y="28787"/>
                  </a:cubicBezTo>
                  <a:cubicBezTo>
                    <a:pt x="15178" y="28654"/>
                    <a:pt x="15378" y="26185"/>
                    <a:pt x="15378" y="26185"/>
                  </a:cubicBezTo>
                  <a:cubicBezTo>
                    <a:pt x="15378" y="26185"/>
                    <a:pt x="16671" y="27227"/>
                    <a:pt x="17921" y="27227"/>
                  </a:cubicBezTo>
                  <a:cubicBezTo>
                    <a:pt x="18315" y="27227"/>
                    <a:pt x="18704" y="27124"/>
                    <a:pt x="19047" y="26853"/>
                  </a:cubicBezTo>
                  <a:cubicBezTo>
                    <a:pt x="20515" y="25718"/>
                    <a:pt x="21049" y="22816"/>
                    <a:pt x="21049" y="22816"/>
                  </a:cubicBezTo>
                  <a:cubicBezTo>
                    <a:pt x="21049" y="22816"/>
                    <a:pt x="21890" y="25900"/>
                    <a:pt x="23777" y="25900"/>
                  </a:cubicBezTo>
                  <a:cubicBezTo>
                    <a:pt x="23949" y="25900"/>
                    <a:pt x="24129" y="25874"/>
                    <a:pt x="24318" y="25819"/>
                  </a:cubicBezTo>
                  <a:cubicBezTo>
                    <a:pt x="26519" y="25151"/>
                    <a:pt x="25185" y="20215"/>
                    <a:pt x="25185" y="20215"/>
                  </a:cubicBezTo>
                  <a:lnTo>
                    <a:pt x="25185" y="20215"/>
                  </a:lnTo>
                  <a:cubicBezTo>
                    <a:pt x="25185" y="20215"/>
                    <a:pt x="26294" y="21145"/>
                    <a:pt x="27200" y="21145"/>
                  </a:cubicBezTo>
                  <a:cubicBezTo>
                    <a:pt x="28001" y="21145"/>
                    <a:pt x="28643" y="20418"/>
                    <a:pt x="28221" y="17679"/>
                  </a:cubicBezTo>
                  <a:cubicBezTo>
                    <a:pt x="26019" y="13877"/>
                    <a:pt x="23050" y="12642"/>
                    <a:pt x="23050" y="12642"/>
                  </a:cubicBezTo>
                  <a:cubicBezTo>
                    <a:pt x="23050" y="12642"/>
                    <a:pt x="23484" y="11375"/>
                    <a:pt x="23784" y="9540"/>
                  </a:cubicBezTo>
                  <a:lnTo>
                    <a:pt x="23651" y="9540"/>
                  </a:lnTo>
                  <a:cubicBezTo>
                    <a:pt x="23651" y="9540"/>
                    <a:pt x="22916" y="13181"/>
                    <a:pt x="21009" y="13181"/>
                  </a:cubicBezTo>
                  <a:cubicBezTo>
                    <a:pt x="20967" y="13181"/>
                    <a:pt x="20925" y="13180"/>
                    <a:pt x="20882" y="13176"/>
                  </a:cubicBezTo>
                  <a:cubicBezTo>
                    <a:pt x="19548" y="13109"/>
                    <a:pt x="19047" y="10608"/>
                    <a:pt x="19047" y="10608"/>
                  </a:cubicBezTo>
                  <a:cubicBezTo>
                    <a:pt x="19047" y="10608"/>
                    <a:pt x="18814" y="13009"/>
                    <a:pt x="17480" y="13009"/>
                  </a:cubicBezTo>
                  <a:cubicBezTo>
                    <a:pt x="16145" y="13009"/>
                    <a:pt x="15312" y="11775"/>
                    <a:pt x="15311" y="11775"/>
                  </a:cubicBezTo>
                  <a:lnTo>
                    <a:pt x="15311" y="11775"/>
                  </a:lnTo>
                  <a:cubicBezTo>
                    <a:pt x="15311" y="11775"/>
                    <a:pt x="15798" y="14112"/>
                    <a:pt x="14435" y="14112"/>
                  </a:cubicBezTo>
                  <a:cubicBezTo>
                    <a:pt x="14416" y="14112"/>
                    <a:pt x="14397" y="14111"/>
                    <a:pt x="14377" y="14110"/>
                  </a:cubicBezTo>
                  <a:cubicBezTo>
                    <a:pt x="12976" y="14010"/>
                    <a:pt x="12309" y="10141"/>
                    <a:pt x="12309" y="10141"/>
                  </a:cubicBezTo>
                  <a:cubicBezTo>
                    <a:pt x="12309" y="10141"/>
                    <a:pt x="11554" y="14278"/>
                    <a:pt x="10500" y="14278"/>
                  </a:cubicBezTo>
                  <a:cubicBezTo>
                    <a:pt x="10491" y="14278"/>
                    <a:pt x="10483" y="14277"/>
                    <a:pt x="10475" y="14277"/>
                  </a:cubicBezTo>
                  <a:cubicBezTo>
                    <a:pt x="9374" y="14177"/>
                    <a:pt x="9040" y="11508"/>
                    <a:pt x="9040" y="11508"/>
                  </a:cubicBezTo>
                  <a:cubicBezTo>
                    <a:pt x="9040" y="11508"/>
                    <a:pt x="8828" y="13626"/>
                    <a:pt x="7425" y="13626"/>
                  </a:cubicBezTo>
                  <a:cubicBezTo>
                    <a:pt x="7355" y="13626"/>
                    <a:pt x="7282" y="13621"/>
                    <a:pt x="7206" y="13610"/>
                  </a:cubicBezTo>
                  <a:cubicBezTo>
                    <a:pt x="5638" y="13310"/>
                    <a:pt x="6705" y="9374"/>
                    <a:pt x="6705" y="9373"/>
                  </a:cubicBezTo>
                  <a:lnTo>
                    <a:pt x="6705" y="9373"/>
                  </a:lnTo>
                  <a:cubicBezTo>
                    <a:pt x="6705" y="9374"/>
                    <a:pt x="6152" y="9873"/>
                    <a:pt x="5593" y="9873"/>
                  </a:cubicBezTo>
                  <a:cubicBezTo>
                    <a:pt x="5261" y="9873"/>
                    <a:pt x="4927" y="9698"/>
                    <a:pt x="4704" y="9140"/>
                  </a:cubicBezTo>
                  <a:cubicBezTo>
                    <a:pt x="4137" y="7672"/>
                    <a:pt x="5538" y="4803"/>
                    <a:pt x="5638" y="4637"/>
                  </a:cubicBezTo>
                  <a:lnTo>
                    <a:pt x="5638" y="4637"/>
                  </a:lnTo>
                  <a:cubicBezTo>
                    <a:pt x="5585" y="4654"/>
                    <a:pt x="5215" y="4784"/>
                    <a:pt x="4815" y="4784"/>
                  </a:cubicBezTo>
                  <a:cubicBezTo>
                    <a:pt x="4457" y="4784"/>
                    <a:pt x="4074" y="4681"/>
                    <a:pt x="3870" y="4303"/>
                  </a:cubicBezTo>
                  <a:cubicBezTo>
                    <a:pt x="3470" y="3436"/>
                    <a:pt x="5037" y="100"/>
                    <a:pt x="5037" y="100"/>
                  </a:cubicBezTo>
                  <a:lnTo>
                    <a:pt x="4937" y="0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085000" y="3142925"/>
              <a:ext cx="522900" cy="491825"/>
            </a:xfrm>
            <a:custGeom>
              <a:rect b="b" l="l" r="r" t="t"/>
              <a:pathLst>
                <a:path extrusionOk="0" h="19673" w="20916">
                  <a:moveTo>
                    <a:pt x="11655" y="1"/>
                  </a:moveTo>
                  <a:cubicBezTo>
                    <a:pt x="11352" y="1"/>
                    <a:pt x="11037" y="8"/>
                    <a:pt x="10708" y="25"/>
                  </a:cubicBezTo>
                  <a:cubicBezTo>
                    <a:pt x="6438" y="225"/>
                    <a:pt x="3503" y="2393"/>
                    <a:pt x="1435" y="5395"/>
                  </a:cubicBezTo>
                  <a:lnTo>
                    <a:pt x="1568" y="5462"/>
                  </a:lnTo>
                  <a:cubicBezTo>
                    <a:pt x="1568" y="5462"/>
                    <a:pt x="0" y="8864"/>
                    <a:pt x="401" y="9698"/>
                  </a:cubicBezTo>
                  <a:cubicBezTo>
                    <a:pt x="605" y="10076"/>
                    <a:pt x="988" y="10179"/>
                    <a:pt x="1345" y="10179"/>
                  </a:cubicBezTo>
                  <a:cubicBezTo>
                    <a:pt x="1746" y="10179"/>
                    <a:pt x="2116" y="10049"/>
                    <a:pt x="2168" y="10032"/>
                  </a:cubicBezTo>
                  <a:lnTo>
                    <a:pt x="2168" y="10032"/>
                  </a:lnTo>
                  <a:cubicBezTo>
                    <a:pt x="2102" y="10165"/>
                    <a:pt x="701" y="13067"/>
                    <a:pt x="1301" y="14535"/>
                  </a:cubicBezTo>
                  <a:cubicBezTo>
                    <a:pt x="1524" y="15093"/>
                    <a:pt x="1858" y="15268"/>
                    <a:pt x="2190" y="15268"/>
                  </a:cubicBezTo>
                  <a:cubicBezTo>
                    <a:pt x="2750" y="15268"/>
                    <a:pt x="3302" y="14769"/>
                    <a:pt x="3303" y="14768"/>
                  </a:cubicBezTo>
                  <a:lnTo>
                    <a:pt x="3303" y="14768"/>
                  </a:lnTo>
                  <a:cubicBezTo>
                    <a:pt x="3303" y="14769"/>
                    <a:pt x="2235" y="18738"/>
                    <a:pt x="3803" y="19005"/>
                  </a:cubicBezTo>
                  <a:cubicBezTo>
                    <a:pt x="3879" y="19016"/>
                    <a:pt x="3952" y="19021"/>
                    <a:pt x="4022" y="19021"/>
                  </a:cubicBezTo>
                  <a:cubicBezTo>
                    <a:pt x="5426" y="19021"/>
                    <a:pt x="5638" y="16903"/>
                    <a:pt x="5638" y="16903"/>
                  </a:cubicBezTo>
                  <a:cubicBezTo>
                    <a:pt x="5638" y="16903"/>
                    <a:pt x="5971" y="19572"/>
                    <a:pt x="7072" y="19672"/>
                  </a:cubicBezTo>
                  <a:cubicBezTo>
                    <a:pt x="7080" y="19672"/>
                    <a:pt x="7089" y="19673"/>
                    <a:pt x="7097" y="19673"/>
                  </a:cubicBezTo>
                  <a:cubicBezTo>
                    <a:pt x="8151" y="19673"/>
                    <a:pt x="8907" y="15536"/>
                    <a:pt x="8907" y="15536"/>
                  </a:cubicBezTo>
                  <a:cubicBezTo>
                    <a:pt x="8907" y="15536"/>
                    <a:pt x="9574" y="19405"/>
                    <a:pt x="10975" y="19505"/>
                  </a:cubicBezTo>
                  <a:cubicBezTo>
                    <a:pt x="10994" y="19506"/>
                    <a:pt x="11014" y="19507"/>
                    <a:pt x="11033" y="19507"/>
                  </a:cubicBezTo>
                  <a:cubicBezTo>
                    <a:pt x="12395" y="19507"/>
                    <a:pt x="11909" y="17170"/>
                    <a:pt x="11909" y="17170"/>
                  </a:cubicBezTo>
                  <a:lnTo>
                    <a:pt x="11909" y="17170"/>
                  </a:lnTo>
                  <a:cubicBezTo>
                    <a:pt x="11909" y="17170"/>
                    <a:pt x="12743" y="18404"/>
                    <a:pt x="14077" y="18404"/>
                  </a:cubicBezTo>
                  <a:cubicBezTo>
                    <a:pt x="15411" y="18404"/>
                    <a:pt x="15645" y="16003"/>
                    <a:pt x="15645" y="16003"/>
                  </a:cubicBezTo>
                  <a:cubicBezTo>
                    <a:pt x="15645" y="16003"/>
                    <a:pt x="16112" y="18438"/>
                    <a:pt x="17479" y="18571"/>
                  </a:cubicBezTo>
                  <a:cubicBezTo>
                    <a:pt x="17514" y="18573"/>
                    <a:pt x="17549" y="18575"/>
                    <a:pt x="17583" y="18575"/>
                  </a:cubicBezTo>
                  <a:cubicBezTo>
                    <a:pt x="19507" y="18575"/>
                    <a:pt x="20248" y="14935"/>
                    <a:pt x="20248" y="14935"/>
                  </a:cubicBezTo>
                  <a:lnTo>
                    <a:pt x="20381" y="14935"/>
                  </a:lnTo>
                  <a:cubicBezTo>
                    <a:pt x="20782" y="12233"/>
                    <a:pt x="20915" y="8197"/>
                    <a:pt x="18914" y="5228"/>
                  </a:cubicBezTo>
                  <a:cubicBezTo>
                    <a:pt x="18914" y="5228"/>
                    <a:pt x="19532" y="1"/>
                    <a:pt x="11655" y="1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372700" y="3306975"/>
              <a:ext cx="47550" cy="48400"/>
            </a:xfrm>
            <a:custGeom>
              <a:rect b="b" l="l" r="r" t="t"/>
              <a:pathLst>
                <a:path extrusionOk="0" h="1936" w="1902">
                  <a:moveTo>
                    <a:pt x="934" y="1"/>
                  </a:moveTo>
                  <a:cubicBezTo>
                    <a:pt x="401" y="1"/>
                    <a:pt x="0" y="401"/>
                    <a:pt x="0" y="968"/>
                  </a:cubicBezTo>
                  <a:cubicBezTo>
                    <a:pt x="0" y="1502"/>
                    <a:pt x="401" y="1935"/>
                    <a:pt x="934" y="1935"/>
                  </a:cubicBezTo>
                  <a:cubicBezTo>
                    <a:pt x="1502" y="1935"/>
                    <a:pt x="1902" y="1502"/>
                    <a:pt x="1902" y="968"/>
                  </a:cubicBezTo>
                  <a:cubicBezTo>
                    <a:pt x="1902" y="401"/>
                    <a:pt x="1502" y="1"/>
                    <a:pt x="934" y="1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301825" y="3361175"/>
              <a:ext cx="91750" cy="88425"/>
            </a:xfrm>
            <a:custGeom>
              <a:rect b="b" l="l" r="r" t="t"/>
              <a:pathLst>
                <a:path extrusionOk="0" h="3537" w="3670">
                  <a:moveTo>
                    <a:pt x="1835" y="1"/>
                  </a:moveTo>
                  <a:cubicBezTo>
                    <a:pt x="834" y="1"/>
                    <a:pt x="0" y="801"/>
                    <a:pt x="33" y="1802"/>
                  </a:cubicBezTo>
                  <a:cubicBezTo>
                    <a:pt x="33" y="2769"/>
                    <a:pt x="867" y="3537"/>
                    <a:pt x="1868" y="3537"/>
                  </a:cubicBezTo>
                  <a:cubicBezTo>
                    <a:pt x="2869" y="3503"/>
                    <a:pt x="3669" y="2703"/>
                    <a:pt x="3669" y="1769"/>
                  </a:cubicBezTo>
                  <a:cubicBezTo>
                    <a:pt x="3669" y="801"/>
                    <a:pt x="2835" y="1"/>
                    <a:pt x="1835" y="1"/>
                  </a:cubicBezTo>
                  <a:close/>
                </a:path>
              </a:pathLst>
            </a:custGeom>
            <a:solidFill>
              <a:srgbClr val="EF7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456100" y="3414550"/>
              <a:ext cx="150125" cy="89175"/>
            </a:xfrm>
            <a:custGeom>
              <a:rect b="b" l="l" r="r" t="t"/>
              <a:pathLst>
                <a:path extrusionOk="0" h="3567" w="6005">
                  <a:moveTo>
                    <a:pt x="0" y="1"/>
                  </a:moveTo>
                  <a:lnTo>
                    <a:pt x="0" y="34"/>
                  </a:lnTo>
                  <a:cubicBezTo>
                    <a:pt x="167" y="568"/>
                    <a:pt x="1101" y="3136"/>
                    <a:pt x="2735" y="3503"/>
                  </a:cubicBezTo>
                  <a:cubicBezTo>
                    <a:pt x="2933" y="3547"/>
                    <a:pt x="3130" y="3567"/>
                    <a:pt x="3323" y="3567"/>
                  </a:cubicBezTo>
                  <a:cubicBezTo>
                    <a:pt x="4726" y="3567"/>
                    <a:pt x="5938" y="2536"/>
                    <a:pt x="5938" y="2536"/>
                  </a:cubicBezTo>
                  <a:lnTo>
                    <a:pt x="6004" y="2536"/>
                  </a:lnTo>
                  <a:cubicBezTo>
                    <a:pt x="5904" y="2202"/>
                    <a:pt x="5738" y="1835"/>
                    <a:pt x="5571" y="1535"/>
                  </a:cubicBezTo>
                  <a:cubicBezTo>
                    <a:pt x="5037" y="634"/>
                    <a:pt x="3836" y="568"/>
                    <a:pt x="1768" y="534"/>
                  </a:cubicBezTo>
                  <a:cubicBezTo>
                    <a:pt x="1068" y="501"/>
                    <a:pt x="501" y="267"/>
                    <a:pt x="0" y="1"/>
                  </a:cubicBezTo>
                  <a:close/>
                </a:path>
              </a:pathLst>
            </a:custGeom>
            <a:solidFill>
              <a:srgbClr val="CE3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451925" y="3273600"/>
              <a:ext cx="215175" cy="254400"/>
            </a:xfrm>
            <a:custGeom>
              <a:rect b="b" l="l" r="r" t="t"/>
              <a:pathLst>
                <a:path extrusionOk="0" h="10176" w="8607">
                  <a:moveTo>
                    <a:pt x="3462" y="1"/>
                  </a:moveTo>
                  <a:cubicBezTo>
                    <a:pt x="3453" y="1"/>
                    <a:pt x="3445" y="1"/>
                    <a:pt x="3436" y="1"/>
                  </a:cubicBezTo>
                  <a:cubicBezTo>
                    <a:pt x="2569" y="1"/>
                    <a:pt x="1602" y="568"/>
                    <a:pt x="868" y="1869"/>
                  </a:cubicBezTo>
                  <a:cubicBezTo>
                    <a:pt x="201" y="3137"/>
                    <a:pt x="0" y="4971"/>
                    <a:pt x="100" y="5572"/>
                  </a:cubicBezTo>
                  <a:cubicBezTo>
                    <a:pt x="601" y="5872"/>
                    <a:pt x="1201" y="6072"/>
                    <a:pt x="1902" y="6139"/>
                  </a:cubicBezTo>
                  <a:cubicBezTo>
                    <a:pt x="4003" y="6206"/>
                    <a:pt x="5204" y="6272"/>
                    <a:pt x="5738" y="7173"/>
                  </a:cubicBezTo>
                  <a:cubicBezTo>
                    <a:pt x="5905" y="7507"/>
                    <a:pt x="6038" y="7840"/>
                    <a:pt x="6171" y="8174"/>
                  </a:cubicBezTo>
                  <a:cubicBezTo>
                    <a:pt x="6505" y="9174"/>
                    <a:pt x="6572" y="10175"/>
                    <a:pt x="6939" y="10175"/>
                  </a:cubicBezTo>
                  <a:cubicBezTo>
                    <a:pt x="7439" y="10175"/>
                    <a:pt x="8607" y="6339"/>
                    <a:pt x="8039" y="4605"/>
                  </a:cubicBezTo>
                  <a:cubicBezTo>
                    <a:pt x="7377" y="2583"/>
                    <a:pt x="4803" y="1"/>
                    <a:pt x="3462" y="1"/>
                  </a:cubicBezTo>
                  <a:close/>
                </a:path>
              </a:pathLst>
            </a:custGeom>
            <a:solidFill>
              <a:srgbClr val="E54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503375" y="3329175"/>
              <a:ext cx="31275" cy="22275"/>
            </a:xfrm>
            <a:custGeom>
              <a:rect b="b" l="l" r="r" t="t"/>
              <a:pathLst>
                <a:path extrusionOk="0" h="891" w="1251">
                  <a:moveTo>
                    <a:pt x="433" y="0"/>
                  </a:moveTo>
                  <a:cubicBezTo>
                    <a:pt x="388" y="0"/>
                    <a:pt x="347" y="14"/>
                    <a:pt x="311" y="47"/>
                  </a:cubicBezTo>
                  <a:cubicBezTo>
                    <a:pt x="0" y="295"/>
                    <a:pt x="731" y="891"/>
                    <a:pt x="994" y="891"/>
                  </a:cubicBezTo>
                  <a:cubicBezTo>
                    <a:pt x="1014" y="891"/>
                    <a:pt x="1031" y="887"/>
                    <a:pt x="1045" y="880"/>
                  </a:cubicBezTo>
                  <a:cubicBezTo>
                    <a:pt x="1250" y="763"/>
                    <a:pt x="758" y="0"/>
                    <a:pt x="433" y="0"/>
                  </a:cubicBezTo>
                  <a:close/>
                </a:path>
              </a:pathLst>
            </a:custGeom>
            <a:solidFill>
              <a:srgbClr val="63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466100" y="3593850"/>
              <a:ext cx="369300" cy="756825"/>
            </a:xfrm>
            <a:custGeom>
              <a:rect b="b" l="l" r="r" t="t"/>
              <a:pathLst>
                <a:path extrusionOk="0" h="30273" w="14772">
                  <a:moveTo>
                    <a:pt x="4470" y="0"/>
                  </a:moveTo>
                  <a:cubicBezTo>
                    <a:pt x="4470" y="0"/>
                    <a:pt x="868" y="3036"/>
                    <a:pt x="434" y="7005"/>
                  </a:cubicBezTo>
                  <a:cubicBezTo>
                    <a:pt x="0" y="10975"/>
                    <a:pt x="3269" y="23184"/>
                    <a:pt x="4704" y="23918"/>
                  </a:cubicBezTo>
                  <a:cubicBezTo>
                    <a:pt x="4814" y="23979"/>
                    <a:pt x="4920" y="24008"/>
                    <a:pt x="5019" y="24008"/>
                  </a:cubicBezTo>
                  <a:cubicBezTo>
                    <a:pt x="5191" y="24008"/>
                    <a:pt x="5344" y="23920"/>
                    <a:pt x="5471" y="23751"/>
                  </a:cubicBezTo>
                  <a:cubicBezTo>
                    <a:pt x="5638" y="24685"/>
                    <a:pt x="5838" y="25585"/>
                    <a:pt x="6105" y="26219"/>
                  </a:cubicBezTo>
                  <a:cubicBezTo>
                    <a:pt x="6983" y="28327"/>
                    <a:pt x="8012" y="29132"/>
                    <a:pt x="8738" y="29132"/>
                  </a:cubicBezTo>
                  <a:cubicBezTo>
                    <a:pt x="8977" y="29132"/>
                    <a:pt x="9183" y="29045"/>
                    <a:pt x="9340" y="28888"/>
                  </a:cubicBezTo>
                  <a:cubicBezTo>
                    <a:pt x="9607" y="28654"/>
                    <a:pt x="9807" y="28154"/>
                    <a:pt x="9874" y="27553"/>
                  </a:cubicBezTo>
                  <a:cubicBezTo>
                    <a:pt x="10375" y="28888"/>
                    <a:pt x="11142" y="30055"/>
                    <a:pt x="12142" y="30255"/>
                  </a:cubicBezTo>
                  <a:cubicBezTo>
                    <a:pt x="12189" y="30267"/>
                    <a:pt x="12234" y="30272"/>
                    <a:pt x="12279" y="30272"/>
                  </a:cubicBezTo>
                  <a:cubicBezTo>
                    <a:pt x="14771" y="30272"/>
                    <a:pt x="14570" y="13149"/>
                    <a:pt x="12276" y="7906"/>
                  </a:cubicBezTo>
                  <a:cubicBezTo>
                    <a:pt x="9941" y="2536"/>
                    <a:pt x="4470" y="0"/>
                    <a:pt x="4470" y="0"/>
                  </a:cubicBezTo>
                  <a:close/>
                </a:path>
              </a:pathLst>
            </a:custGeom>
            <a:solidFill>
              <a:srgbClr val="35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468600" y="3768600"/>
              <a:ext cx="306900" cy="588325"/>
            </a:xfrm>
            <a:custGeom>
              <a:rect b="b" l="l" r="r" t="t"/>
              <a:pathLst>
                <a:path extrusionOk="0" h="23533" w="12276">
                  <a:moveTo>
                    <a:pt x="342" y="1"/>
                  </a:moveTo>
                  <a:cubicBezTo>
                    <a:pt x="338" y="1"/>
                    <a:pt x="334" y="4"/>
                    <a:pt x="334" y="15"/>
                  </a:cubicBezTo>
                  <a:cubicBezTo>
                    <a:pt x="356" y="15"/>
                    <a:pt x="349" y="1"/>
                    <a:pt x="342" y="1"/>
                  </a:cubicBezTo>
                  <a:close/>
                  <a:moveTo>
                    <a:pt x="5506" y="12978"/>
                  </a:moveTo>
                  <a:cubicBezTo>
                    <a:pt x="5515" y="12992"/>
                    <a:pt x="5526" y="13007"/>
                    <a:pt x="5538" y="13025"/>
                  </a:cubicBezTo>
                  <a:cubicBezTo>
                    <a:pt x="5571" y="13058"/>
                    <a:pt x="5605" y="13158"/>
                    <a:pt x="5605" y="13225"/>
                  </a:cubicBezTo>
                  <a:cubicBezTo>
                    <a:pt x="5638" y="13392"/>
                    <a:pt x="5705" y="13592"/>
                    <a:pt x="5705" y="13759"/>
                  </a:cubicBezTo>
                  <a:cubicBezTo>
                    <a:pt x="5705" y="14159"/>
                    <a:pt x="5705" y="14526"/>
                    <a:pt x="5638" y="14893"/>
                  </a:cubicBezTo>
                  <a:cubicBezTo>
                    <a:pt x="5605" y="15260"/>
                    <a:pt x="5571" y="15660"/>
                    <a:pt x="5438" y="15994"/>
                  </a:cubicBezTo>
                  <a:cubicBezTo>
                    <a:pt x="5435" y="15999"/>
                    <a:pt x="5433" y="16005"/>
                    <a:pt x="5431" y="16011"/>
                  </a:cubicBezTo>
                  <a:lnTo>
                    <a:pt x="5431" y="16011"/>
                  </a:lnTo>
                  <a:cubicBezTo>
                    <a:pt x="5385" y="15583"/>
                    <a:pt x="5356" y="15154"/>
                    <a:pt x="5338" y="14726"/>
                  </a:cubicBezTo>
                  <a:cubicBezTo>
                    <a:pt x="5338" y="14359"/>
                    <a:pt x="5338" y="13992"/>
                    <a:pt x="5371" y="13592"/>
                  </a:cubicBezTo>
                  <a:cubicBezTo>
                    <a:pt x="5371" y="13425"/>
                    <a:pt x="5404" y="13258"/>
                    <a:pt x="5438" y="13091"/>
                  </a:cubicBezTo>
                  <a:lnTo>
                    <a:pt x="5506" y="12978"/>
                  </a:lnTo>
                  <a:close/>
                  <a:moveTo>
                    <a:pt x="9181" y="16045"/>
                  </a:moveTo>
                  <a:cubicBezTo>
                    <a:pt x="9189" y="16045"/>
                    <a:pt x="9196" y="16060"/>
                    <a:pt x="9174" y="16060"/>
                  </a:cubicBezTo>
                  <a:cubicBezTo>
                    <a:pt x="9174" y="16049"/>
                    <a:pt x="9177" y="16045"/>
                    <a:pt x="9181" y="16045"/>
                  </a:cubicBezTo>
                  <a:close/>
                  <a:moveTo>
                    <a:pt x="9107" y="16222"/>
                  </a:moveTo>
                  <a:cubicBezTo>
                    <a:pt x="9120" y="16253"/>
                    <a:pt x="9137" y="16290"/>
                    <a:pt x="9174" y="16327"/>
                  </a:cubicBezTo>
                  <a:cubicBezTo>
                    <a:pt x="9374" y="16827"/>
                    <a:pt x="9441" y="17495"/>
                    <a:pt x="9507" y="18162"/>
                  </a:cubicBezTo>
                  <a:cubicBezTo>
                    <a:pt x="9533" y="18684"/>
                    <a:pt x="9539" y="19226"/>
                    <a:pt x="9492" y="19757"/>
                  </a:cubicBezTo>
                  <a:lnTo>
                    <a:pt x="9492" y="19757"/>
                  </a:lnTo>
                  <a:cubicBezTo>
                    <a:pt x="9276" y="18956"/>
                    <a:pt x="9102" y="18057"/>
                    <a:pt x="9074" y="17061"/>
                  </a:cubicBezTo>
                  <a:cubicBezTo>
                    <a:pt x="9074" y="16761"/>
                    <a:pt x="9074" y="16494"/>
                    <a:pt x="9107" y="16227"/>
                  </a:cubicBezTo>
                  <a:cubicBezTo>
                    <a:pt x="9107" y="16225"/>
                    <a:pt x="9107" y="16223"/>
                    <a:pt x="9107" y="16222"/>
                  </a:cubicBezTo>
                  <a:close/>
                  <a:moveTo>
                    <a:pt x="334" y="15"/>
                  </a:moveTo>
                  <a:cubicBezTo>
                    <a:pt x="334" y="16"/>
                    <a:pt x="201" y="816"/>
                    <a:pt x="1" y="2184"/>
                  </a:cubicBezTo>
                  <a:cubicBezTo>
                    <a:pt x="101" y="3551"/>
                    <a:pt x="367" y="5519"/>
                    <a:pt x="868" y="7854"/>
                  </a:cubicBezTo>
                  <a:cubicBezTo>
                    <a:pt x="1101" y="9022"/>
                    <a:pt x="1402" y="10256"/>
                    <a:pt x="1768" y="11557"/>
                  </a:cubicBezTo>
                  <a:cubicBezTo>
                    <a:pt x="2169" y="12891"/>
                    <a:pt x="2569" y="14259"/>
                    <a:pt x="3169" y="15660"/>
                  </a:cubicBezTo>
                  <a:cubicBezTo>
                    <a:pt x="3336" y="16027"/>
                    <a:pt x="3503" y="16360"/>
                    <a:pt x="3703" y="16694"/>
                  </a:cubicBezTo>
                  <a:cubicBezTo>
                    <a:pt x="3837" y="16861"/>
                    <a:pt x="3903" y="17028"/>
                    <a:pt x="4170" y="17194"/>
                  </a:cubicBezTo>
                  <a:cubicBezTo>
                    <a:pt x="4237" y="17261"/>
                    <a:pt x="4404" y="17328"/>
                    <a:pt x="4537" y="17328"/>
                  </a:cubicBezTo>
                  <a:cubicBezTo>
                    <a:pt x="4639" y="17328"/>
                    <a:pt x="4729" y="17328"/>
                    <a:pt x="4807" y="17305"/>
                  </a:cubicBezTo>
                  <a:lnTo>
                    <a:pt x="4807" y="17305"/>
                  </a:lnTo>
                  <a:cubicBezTo>
                    <a:pt x="4935" y="18035"/>
                    <a:pt x="5100" y="18760"/>
                    <a:pt x="5404" y="19429"/>
                  </a:cubicBezTo>
                  <a:cubicBezTo>
                    <a:pt x="5738" y="20197"/>
                    <a:pt x="6105" y="20897"/>
                    <a:pt x="6605" y="21531"/>
                  </a:cubicBezTo>
                  <a:cubicBezTo>
                    <a:pt x="6905" y="21831"/>
                    <a:pt x="7206" y="22098"/>
                    <a:pt x="7573" y="22331"/>
                  </a:cubicBezTo>
                  <a:cubicBezTo>
                    <a:pt x="7773" y="22398"/>
                    <a:pt x="8006" y="22498"/>
                    <a:pt x="8240" y="22532"/>
                  </a:cubicBezTo>
                  <a:cubicBezTo>
                    <a:pt x="8287" y="22539"/>
                    <a:pt x="8340" y="22544"/>
                    <a:pt x="8396" y="22544"/>
                  </a:cubicBezTo>
                  <a:cubicBezTo>
                    <a:pt x="8576" y="22544"/>
                    <a:pt x="8787" y="22500"/>
                    <a:pt x="8940" y="22398"/>
                  </a:cubicBezTo>
                  <a:cubicBezTo>
                    <a:pt x="9074" y="22365"/>
                    <a:pt x="9174" y="22265"/>
                    <a:pt x="9240" y="22198"/>
                  </a:cubicBezTo>
                  <a:cubicBezTo>
                    <a:pt x="9341" y="22098"/>
                    <a:pt x="9407" y="21998"/>
                    <a:pt x="9441" y="21898"/>
                  </a:cubicBezTo>
                  <a:cubicBezTo>
                    <a:pt x="9526" y="21769"/>
                    <a:pt x="9598" y="21654"/>
                    <a:pt x="9648" y="21535"/>
                  </a:cubicBezTo>
                  <a:lnTo>
                    <a:pt x="9648" y="21535"/>
                  </a:lnTo>
                  <a:cubicBezTo>
                    <a:pt x="9864" y="21925"/>
                    <a:pt x="10103" y="22259"/>
                    <a:pt x="10341" y="22532"/>
                  </a:cubicBezTo>
                  <a:cubicBezTo>
                    <a:pt x="10842" y="23065"/>
                    <a:pt x="11342" y="23365"/>
                    <a:pt x="11709" y="23432"/>
                  </a:cubicBezTo>
                  <a:cubicBezTo>
                    <a:pt x="11876" y="23532"/>
                    <a:pt x="12042" y="23532"/>
                    <a:pt x="12109" y="23532"/>
                  </a:cubicBezTo>
                  <a:lnTo>
                    <a:pt x="12276" y="23532"/>
                  </a:lnTo>
                  <a:cubicBezTo>
                    <a:pt x="12276" y="23532"/>
                    <a:pt x="12243" y="23499"/>
                    <a:pt x="12176" y="23499"/>
                  </a:cubicBezTo>
                  <a:cubicBezTo>
                    <a:pt x="12076" y="23499"/>
                    <a:pt x="11942" y="23432"/>
                    <a:pt x="11776" y="23365"/>
                  </a:cubicBezTo>
                  <a:cubicBezTo>
                    <a:pt x="11442" y="23232"/>
                    <a:pt x="11008" y="22898"/>
                    <a:pt x="10608" y="22365"/>
                  </a:cubicBezTo>
                  <a:cubicBezTo>
                    <a:pt x="10325" y="21953"/>
                    <a:pt x="10062" y="21402"/>
                    <a:pt x="9819" y="20759"/>
                  </a:cubicBezTo>
                  <a:lnTo>
                    <a:pt x="9819" y="20759"/>
                  </a:lnTo>
                  <a:cubicBezTo>
                    <a:pt x="9857" y="20568"/>
                    <a:pt x="9891" y="20383"/>
                    <a:pt x="9908" y="20197"/>
                  </a:cubicBezTo>
                  <a:cubicBezTo>
                    <a:pt x="10008" y="19496"/>
                    <a:pt x="10008" y="18762"/>
                    <a:pt x="9941" y="18062"/>
                  </a:cubicBezTo>
                  <a:cubicBezTo>
                    <a:pt x="9908" y="17361"/>
                    <a:pt x="9841" y="16694"/>
                    <a:pt x="9574" y="16027"/>
                  </a:cubicBezTo>
                  <a:lnTo>
                    <a:pt x="9441" y="15760"/>
                  </a:lnTo>
                  <a:cubicBezTo>
                    <a:pt x="9374" y="15693"/>
                    <a:pt x="9341" y="15560"/>
                    <a:pt x="9107" y="15527"/>
                  </a:cubicBezTo>
                  <a:lnTo>
                    <a:pt x="8940" y="15527"/>
                  </a:lnTo>
                  <a:cubicBezTo>
                    <a:pt x="8940" y="15527"/>
                    <a:pt x="8840" y="15560"/>
                    <a:pt x="8773" y="15593"/>
                  </a:cubicBezTo>
                  <a:cubicBezTo>
                    <a:pt x="8707" y="15660"/>
                    <a:pt x="8673" y="15727"/>
                    <a:pt x="8607" y="15760"/>
                  </a:cubicBezTo>
                  <a:cubicBezTo>
                    <a:pt x="8573" y="15893"/>
                    <a:pt x="8540" y="15994"/>
                    <a:pt x="8540" y="16060"/>
                  </a:cubicBezTo>
                  <a:cubicBezTo>
                    <a:pt x="8507" y="16394"/>
                    <a:pt x="8507" y="16727"/>
                    <a:pt x="8507" y="17028"/>
                  </a:cubicBezTo>
                  <a:cubicBezTo>
                    <a:pt x="8573" y="18262"/>
                    <a:pt x="8773" y="19363"/>
                    <a:pt x="9107" y="20263"/>
                  </a:cubicBezTo>
                  <a:cubicBezTo>
                    <a:pt x="9176" y="20484"/>
                    <a:pt x="9253" y="20695"/>
                    <a:pt x="9337" y="20894"/>
                  </a:cubicBezTo>
                  <a:lnTo>
                    <a:pt x="9337" y="20894"/>
                  </a:lnTo>
                  <a:cubicBezTo>
                    <a:pt x="9312" y="20995"/>
                    <a:pt x="9281" y="21096"/>
                    <a:pt x="9240" y="21197"/>
                  </a:cubicBezTo>
                  <a:cubicBezTo>
                    <a:pt x="9107" y="21531"/>
                    <a:pt x="9007" y="21764"/>
                    <a:pt x="8773" y="21898"/>
                  </a:cubicBezTo>
                  <a:cubicBezTo>
                    <a:pt x="8701" y="21941"/>
                    <a:pt x="8609" y="21966"/>
                    <a:pt x="8503" y="21966"/>
                  </a:cubicBezTo>
                  <a:cubicBezTo>
                    <a:pt x="8367" y="21966"/>
                    <a:pt x="8209" y="21925"/>
                    <a:pt x="8040" y="21831"/>
                  </a:cubicBezTo>
                  <a:cubicBezTo>
                    <a:pt x="7773" y="21664"/>
                    <a:pt x="7506" y="21397"/>
                    <a:pt x="7272" y="21164"/>
                  </a:cubicBezTo>
                  <a:cubicBezTo>
                    <a:pt x="6839" y="20597"/>
                    <a:pt x="6438" y="19930"/>
                    <a:pt x="6172" y="19229"/>
                  </a:cubicBezTo>
                  <a:cubicBezTo>
                    <a:pt x="5905" y="18529"/>
                    <a:pt x="5705" y="17761"/>
                    <a:pt x="5571" y="17028"/>
                  </a:cubicBezTo>
                  <a:cubicBezTo>
                    <a:pt x="5547" y="16890"/>
                    <a:pt x="5525" y="16752"/>
                    <a:pt x="5505" y="16614"/>
                  </a:cubicBezTo>
                  <a:lnTo>
                    <a:pt x="5505" y="16614"/>
                  </a:lnTo>
                  <a:cubicBezTo>
                    <a:pt x="5587" y="16461"/>
                    <a:pt x="5624" y="16322"/>
                    <a:pt x="5705" y="16160"/>
                  </a:cubicBezTo>
                  <a:cubicBezTo>
                    <a:pt x="5838" y="15760"/>
                    <a:pt x="5905" y="15393"/>
                    <a:pt x="5938" y="14993"/>
                  </a:cubicBezTo>
                  <a:cubicBezTo>
                    <a:pt x="6005" y="14593"/>
                    <a:pt x="6005" y="14192"/>
                    <a:pt x="6005" y="13759"/>
                  </a:cubicBezTo>
                  <a:cubicBezTo>
                    <a:pt x="6005" y="13558"/>
                    <a:pt x="5938" y="13358"/>
                    <a:pt x="5905" y="13158"/>
                  </a:cubicBezTo>
                  <a:cubicBezTo>
                    <a:pt x="5905" y="13025"/>
                    <a:pt x="5871" y="12925"/>
                    <a:pt x="5838" y="12825"/>
                  </a:cubicBezTo>
                  <a:cubicBezTo>
                    <a:pt x="5771" y="12691"/>
                    <a:pt x="5705" y="12558"/>
                    <a:pt x="5538" y="12424"/>
                  </a:cubicBezTo>
                  <a:cubicBezTo>
                    <a:pt x="5504" y="12424"/>
                    <a:pt x="5404" y="12391"/>
                    <a:pt x="5371" y="12391"/>
                  </a:cubicBezTo>
                  <a:lnTo>
                    <a:pt x="5204" y="12391"/>
                  </a:lnTo>
                  <a:cubicBezTo>
                    <a:pt x="5071" y="12391"/>
                    <a:pt x="5004" y="12424"/>
                    <a:pt x="4904" y="12524"/>
                  </a:cubicBezTo>
                  <a:cubicBezTo>
                    <a:pt x="4771" y="12658"/>
                    <a:pt x="4737" y="12758"/>
                    <a:pt x="4704" y="12891"/>
                  </a:cubicBezTo>
                  <a:cubicBezTo>
                    <a:pt x="4604" y="13091"/>
                    <a:pt x="4604" y="13325"/>
                    <a:pt x="4570" y="13525"/>
                  </a:cubicBezTo>
                  <a:cubicBezTo>
                    <a:pt x="4537" y="13925"/>
                    <a:pt x="4537" y="14326"/>
                    <a:pt x="4537" y="14726"/>
                  </a:cubicBezTo>
                  <a:cubicBezTo>
                    <a:pt x="4566" y="15431"/>
                    <a:pt x="4648" y="16136"/>
                    <a:pt x="4735" y="16819"/>
                  </a:cubicBezTo>
                  <a:lnTo>
                    <a:pt x="4735" y="16819"/>
                  </a:lnTo>
                  <a:cubicBezTo>
                    <a:pt x="4705" y="16806"/>
                    <a:pt x="4672" y="16787"/>
                    <a:pt x="4637" y="16761"/>
                  </a:cubicBezTo>
                  <a:cubicBezTo>
                    <a:pt x="4570" y="16727"/>
                    <a:pt x="4437" y="16561"/>
                    <a:pt x="4370" y="16427"/>
                  </a:cubicBezTo>
                  <a:cubicBezTo>
                    <a:pt x="4204" y="16160"/>
                    <a:pt x="4037" y="15827"/>
                    <a:pt x="3870" y="15493"/>
                  </a:cubicBezTo>
                  <a:cubicBezTo>
                    <a:pt x="3270" y="14159"/>
                    <a:pt x="2869" y="12758"/>
                    <a:pt x="2436" y="11490"/>
                  </a:cubicBezTo>
                  <a:cubicBezTo>
                    <a:pt x="2069" y="10189"/>
                    <a:pt x="1735" y="8989"/>
                    <a:pt x="1435" y="7821"/>
                  </a:cubicBezTo>
                  <a:cubicBezTo>
                    <a:pt x="901" y="5453"/>
                    <a:pt x="534" y="3551"/>
                    <a:pt x="401" y="2184"/>
                  </a:cubicBezTo>
                  <a:cubicBezTo>
                    <a:pt x="234" y="816"/>
                    <a:pt x="334" y="16"/>
                    <a:pt x="334" y="15"/>
                  </a:cubicBezTo>
                  <a:close/>
                </a:path>
              </a:pathLst>
            </a:custGeom>
            <a:solidFill>
              <a:srgbClr val="246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281800" y="4345225"/>
              <a:ext cx="22550" cy="75900"/>
            </a:xfrm>
            <a:custGeom>
              <a:rect b="b" l="l" r="r" t="t"/>
              <a:pathLst>
                <a:path extrusionOk="0" h="3036" w="902">
                  <a:moveTo>
                    <a:pt x="501" y="0"/>
                  </a:moveTo>
                  <a:cubicBezTo>
                    <a:pt x="301" y="0"/>
                    <a:pt x="67" y="167"/>
                    <a:pt x="67" y="434"/>
                  </a:cubicBezTo>
                  <a:lnTo>
                    <a:pt x="1" y="2635"/>
                  </a:lnTo>
                  <a:cubicBezTo>
                    <a:pt x="1" y="2836"/>
                    <a:pt x="167" y="3036"/>
                    <a:pt x="401" y="3036"/>
                  </a:cubicBezTo>
                  <a:cubicBezTo>
                    <a:pt x="634" y="3036"/>
                    <a:pt x="834" y="2836"/>
                    <a:pt x="834" y="2635"/>
                  </a:cubicBezTo>
                  <a:lnTo>
                    <a:pt x="901" y="434"/>
                  </a:lnTo>
                  <a:cubicBezTo>
                    <a:pt x="901" y="200"/>
                    <a:pt x="734" y="0"/>
                    <a:pt x="501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207575" y="4395250"/>
              <a:ext cx="66750" cy="58475"/>
            </a:xfrm>
            <a:custGeom>
              <a:rect b="b" l="l" r="r" t="t"/>
              <a:pathLst>
                <a:path extrusionOk="0" h="2339" w="2670">
                  <a:moveTo>
                    <a:pt x="1669" y="1"/>
                  </a:moveTo>
                  <a:cubicBezTo>
                    <a:pt x="1535" y="1"/>
                    <a:pt x="1435" y="1"/>
                    <a:pt x="1302" y="34"/>
                  </a:cubicBezTo>
                  <a:cubicBezTo>
                    <a:pt x="1168" y="101"/>
                    <a:pt x="1035" y="134"/>
                    <a:pt x="935" y="201"/>
                  </a:cubicBezTo>
                  <a:cubicBezTo>
                    <a:pt x="801" y="301"/>
                    <a:pt x="701" y="368"/>
                    <a:pt x="635" y="468"/>
                  </a:cubicBezTo>
                  <a:cubicBezTo>
                    <a:pt x="534" y="534"/>
                    <a:pt x="501" y="668"/>
                    <a:pt x="434" y="768"/>
                  </a:cubicBezTo>
                  <a:cubicBezTo>
                    <a:pt x="334" y="835"/>
                    <a:pt x="301" y="968"/>
                    <a:pt x="234" y="1035"/>
                  </a:cubicBezTo>
                  <a:cubicBezTo>
                    <a:pt x="168" y="1268"/>
                    <a:pt x="134" y="1435"/>
                    <a:pt x="67" y="1602"/>
                  </a:cubicBezTo>
                  <a:cubicBezTo>
                    <a:pt x="1" y="1935"/>
                    <a:pt x="1" y="2136"/>
                    <a:pt x="1" y="2136"/>
                  </a:cubicBezTo>
                  <a:cubicBezTo>
                    <a:pt x="1" y="2169"/>
                    <a:pt x="34" y="2269"/>
                    <a:pt x="67" y="2302"/>
                  </a:cubicBezTo>
                  <a:cubicBezTo>
                    <a:pt x="118" y="2328"/>
                    <a:pt x="169" y="2339"/>
                    <a:pt x="217" y="2339"/>
                  </a:cubicBezTo>
                  <a:cubicBezTo>
                    <a:pt x="293" y="2339"/>
                    <a:pt x="360" y="2310"/>
                    <a:pt x="401" y="2269"/>
                  </a:cubicBezTo>
                  <a:cubicBezTo>
                    <a:pt x="401" y="2269"/>
                    <a:pt x="534" y="2102"/>
                    <a:pt x="668" y="1835"/>
                  </a:cubicBezTo>
                  <a:cubicBezTo>
                    <a:pt x="735" y="1702"/>
                    <a:pt x="835" y="1535"/>
                    <a:pt x="901" y="1435"/>
                  </a:cubicBezTo>
                  <a:cubicBezTo>
                    <a:pt x="968" y="1335"/>
                    <a:pt x="1001" y="1302"/>
                    <a:pt x="1035" y="1202"/>
                  </a:cubicBezTo>
                  <a:cubicBezTo>
                    <a:pt x="1135" y="1168"/>
                    <a:pt x="1168" y="1101"/>
                    <a:pt x="1202" y="1035"/>
                  </a:cubicBezTo>
                  <a:lnTo>
                    <a:pt x="1368" y="868"/>
                  </a:lnTo>
                  <a:cubicBezTo>
                    <a:pt x="1468" y="801"/>
                    <a:pt x="1502" y="801"/>
                    <a:pt x="1535" y="768"/>
                  </a:cubicBezTo>
                  <a:cubicBezTo>
                    <a:pt x="1635" y="768"/>
                    <a:pt x="1669" y="701"/>
                    <a:pt x="1702" y="701"/>
                  </a:cubicBezTo>
                  <a:cubicBezTo>
                    <a:pt x="1769" y="668"/>
                    <a:pt x="1835" y="668"/>
                    <a:pt x="1869" y="668"/>
                  </a:cubicBezTo>
                  <a:cubicBezTo>
                    <a:pt x="2002" y="668"/>
                    <a:pt x="2102" y="701"/>
                    <a:pt x="2169" y="701"/>
                  </a:cubicBezTo>
                  <a:cubicBezTo>
                    <a:pt x="2269" y="768"/>
                    <a:pt x="2302" y="768"/>
                    <a:pt x="2302" y="768"/>
                  </a:cubicBezTo>
                  <a:cubicBezTo>
                    <a:pt x="2351" y="780"/>
                    <a:pt x="2396" y="788"/>
                    <a:pt x="2435" y="788"/>
                  </a:cubicBezTo>
                  <a:cubicBezTo>
                    <a:pt x="2505" y="788"/>
                    <a:pt x="2560" y="765"/>
                    <a:pt x="2603" y="701"/>
                  </a:cubicBezTo>
                  <a:cubicBezTo>
                    <a:pt x="2669" y="634"/>
                    <a:pt x="2636" y="501"/>
                    <a:pt x="2536" y="434"/>
                  </a:cubicBezTo>
                  <a:lnTo>
                    <a:pt x="2436" y="301"/>
                  </a:lnTo>
                  <a:cubicBezTo>
                    <a:pt x="2336" y="201"/>
                    <a:pt x="2202" y="134"/>
                    <a:pt x="2002" y="34"/>
                  </a:cubicBezTo>
                  <a:cubicBezTo>
                    <a:pt x="1935" y="34"/>
                    <a:pt x="1802" y="1"/>
                    <a:pt x="1669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237600" y="4399625"/>
              <a:ext cx="58400" cy="65700"/>
            </a:xfrm>
            <a:custGeom>
              <a:rect b="b" l="l" r="r" t="t"/>
              <a:pathLst>
                <a:path extrusionOk="0" h="2628" w="2336">
                  <a:moveTo>
                    <a:pt x="1493" y="1"/>
                  </a:moveTo>
                  <a:cubicBezTo>
                    <a:pt x="1435" y="1"/>
                    <a:pt x="1368" y="9"/>
                    <a:pt x="1302" y="26"/>
                  </a:cubicBezTo>
                  <a:cubicBezTo>
                    <a:pt x="1268" y="26"/>
                    <a:pt x="1235" y="93"/>
                    <a:pt x="1135" y="93"/>
                  </a:cubicBezTo>
                  <a:cubicBezTo>
                    <a:pt x="1101" y="126"/>
                    <a:pt x="1001" y="126"/>
                    <a:pt x="968" y="159"/>
                  </a:cubicBezTo>
                  <a:cubicBezTo>
                    <a:pt x="901" y="259"/>
                    <a:pt x="768" y="326"/>
                    <a:pt x="668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01" y="926"/>
                    <a:pt x="167" y="1127"/>
                    <a:pt x="134" y="1327"/>
                  </a:cubicBezTo>
                  <a:cubicBezTo>
                    <a:pt x="67" y="1494"/>
                    <a:pt x="67" y="1694"/>
                    <a:pt x="1" y="1860"/>
                  </a:cubicBezTo>
                  <a:lnTo>
                    <a:pt x="1" y="2261"/>
                  </a:lnTo>
                  <a:lnTo>
                    <a:pt x="1" y="2428"/>
                  </a:lnTo>
                  <a:cubicBezTo>
                    <a:pt x="1" y="2461"/>
                    <a:pt x="67" y="2528"/>
                    <a:pt x="134" y="2594"/>
                  </a:cubicBezTo>
                  <a:cubicBezTo>
                    <a:pt x="167" y="2617"/>
                    <a:pt x="208" y="2628"/>
                    <a:pt x="249" y="2628"/>
                  </a:cubicBezTo>
                  <a:cubicBezTo>
                    <a:pt x="330" y="2628"/>
                    <a:pt x="412" y="2583"/>
                    <a:pt x="434" y="2494"/>
                  </a:cubicBezTo>
                  <a:cubicBezTo>
                    <a:pt x="434" y="2494"/>
                    <a:pt x="501" y="2327"/>
                    <a:pt x="634" y="2027"/>
                  </a:cubicBezTo>
                  <a:cubicBezTo>
                    <a:pt x="634" y="1994"/>
                    <a:pt x="668" y="1927"/>
                    <a:pt x="734" y="1827"/>
                  </a:cubicBezTo>
                  <a:cubicBezTo>
                    <a:pt x="768" y="1794"/>
                    <a:pt x="801" y="1694"/>
                    <a:pt x="835" y="1627"/>
                  </a:cubicBezTo>
                  <a:lnTo>
                    <a:pt x="968" y="1360"/>
                  </a:lnTo>
                  <a:cubicBezTo>
                    <a:pt x="1001" y="1293"/>
                    <a:pt x="1068" y="1193"/>
                    <a:pt x="1101" y="1160"/>
                  </a:cubicBezTo>
                  <a:cubicBezTo>
                    <a:pt x="1135" y="1127"/>
                    <a:pt x="1168" y="1027"/>
                    <a:pt x="1235" y="993"/>
                  </a:cubicBezTo>
                  <a:lnTo>
                    <a:pt x="1335" y="860"/>
                  </a:lnTo>
                  <a:cubicBezTo>
                    <a:pt x="1402" y="826"/>
                    <a:pt x="1435" y="826"/>
                    <a:pt x="1468" y="793"/>
                  </a:cubicBezTo>
                  <a:cubicBezTo>
                    <a:pt x="1502" y="793"/>
                    <a:pt x="1568" y="760"/>
                    <a:pt x="1602" y="760"/>
                  </a:cubicBezTo>
                  <a:cubicBezTo>
                    <a:pt x="1635" y="693"/>
                    <a:pt x="1668" y="693"/>
                    <a:pt x="1735" y="693"/>
                  </a:cubicBezTo>
                  <a:lnTo>
                    <a:pt x="1835" y="693"/>
                  </a:lnTo>
                  <a:cubicBezTo>
                    <a:pt x="1880" y="693"/>
                    <a:pt x="1865" y="678"/>
                    <a:pt x="1880" y="678"/>
                  </a:cubicBezTo>
                  <a:cubicBezTo>
                    <a:pt x="1887" y="678"/>
                    <a:pt x="1902" y="682"/>
                    <a:pt x="1935" y="693"/>
                  </a:cubicBezTo>
                  <a:cubicBezTo>
                    <a:pt x="1969" y="726"/>
                    <a:pt x="2010" y="743"/>
                    <a:pt x="2052" y="743"/>
                  </a:cubicBezTo>
                  <a:cubicBezTo>
                    <a:pt x="2094" y="743"/>
                    <a:pt x="2135" y="726"/>
                    <a:pt x="2169" y="693"/>
                  </a:cubicBezTo>
                  <a:cubicBezTo>
                    <a:pt x="2302" y="626"/>
                    <a:pt x="2336" y="493"/>
                    <a:pt x="2269" y="359"/>
                  </a:cubicBezTo>
                  <a:lnTo>
                    <a:pt x="2269" y="326"/>
                  </a:lnTo>
                  <a:cubicBezTo>
                    <a:pt x="2269" y="293"/>
                    <a:pt x="2169" y="259"/>
                    <a:pt x="2135" y="193"/>
                  </a:cubicBezTo>
                  <a:cubicBezTo>
                    <a:pt x="2069" y="193"/>
                    <a:pt x="2002" y="159"/>
                    <a:pt x="1935" y="126"/>
                  </a:cubicBezTo>
                  <a:cubicBezTo>
                    <a:pt x="1835" y="93"/>
                    <a:pt x="1769" y="26"/>
                    <a:pt x="1635" y="26"/>
                  </a:cubicBezTo>
                  <a:cubicBezTo>
                    <a:pt x="1602" y="9"/>
                    <a:pt x="1552" y="1"/>
                    <a:pt x="1493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64300" y="4405900"/>
              <a:ext cx="60050" cy="71400"/>
            </a:xfrm>
            <a:custGeom>
              <a:rect b="b" l="l" r="r" t="t"/>
              <a:pathLst>
                <a:path extrusionOk="0" h="2856" w="2402">
                  <a:moveTo>
                    <a:pt x="1314" y="0"/>
                  </a:moveTo>
                  <a:cubicBezTo>
                    <a:pt x="1196" y="0"/>
                    <a:pt x="1067" y="22"/>
                    <a:pt x="934" y="75"/>
                  </a:cubicBezTo>
                  <a:cubicBezTo>
                    <a:pt x="600" y="208"/>
                    <a:pt x="400" y="442"/>
                    <a:pt x="267" y="709"/>
                  </a:cubicBezTo>
                  <a:cubicBezTo>
                    <a:pt x="234" y="742"/>
                    <a:pt x="234" y="842"/>
                    <a:pt x="200" y="876"/>
                  </a:cubicBezTo>
                  <a:lnTo>
                    <a:pt x="167" y="1009"/>
                  </a:lnTo>
                  <a:lnTo>
                    <a:pt x="100" y="1076"/>
                  </a:lnTo>
                  <a:cubicBezTo>
                    <a:pt x="67" y="1209"/>
                    <a:pt x="33" y="1276"/>
                    <a:pt x="33" y="1409"/>
                  </a:cubicBezTo>
                  <a:cubicBezTo>
                    <a:pt x="33" y="1543"/>
                    <a:pt x="0" y="1609"/>
                    <a:pt x="0" y="1743"/>
                  </a:cubicBezTo>
                  <a:lnTo>
                    <a:pt x="0" y="2043"/>
                  </a:lnTo>
                  <a:cubicBezTo>
                    <a:pt x="0" y="2410"/>
                    <a:pt x="100" y="2677"/>
                    <a:pt x="100" y="2677"/>
                  </a:cubicBezTo>
                  <a:cubicBezTo>
                    <a:pt x="100" y="2744"/>
                    <a:pt x="167" y="2777"/>
                    <a:pt x="234" y="2844"/>
                  </a:cubicBezTo>
                  <a:cubicBezTo>
                    <a:pt x="257" y="2852"/>
                    <a:pt x="281" y="2856"/>
                    <a:pt x="304" y="2856"/>
                  </a:cubicBezTo>
                  <a:cubicBezTo>
                    <a:pt x="379" y="2856"/>
                    <a:pt x="449" y="2812"/>
                    <a:pt x="500" y="2710"/>
                  </a:cubicBezTo>
                  <a:lnTo>
                    <a:pt x="534" y="2610"/>
                  </a:lnTo>
                  <a:cubicBezTo>
                    <a:pt x="534" y="2610"/>
                    <a:pt x="567" y="2577"/>
                    <a:pt x="567" y="2510"/>
                  </a:cubicBezTo>
                  <a:cubicBezTo>
                    <a:pt x="567" y="2410"/>
                    <a:pt x="600" y="2277"/>
                    <a:pt x="667" y="2110"/>
                  </a:cubicBezTo>
                  <a:cubicBezTo>
                    <a:pt x="667" y="1943"/>
                    <a:pt x="734" y="1776"/>
                    <a:pt x="767" y="1609"/>
                  </a:cubicBezTo>
                  <a:cubicBezTo>
                    <a:pt x="767" y="1543"/>
                    <a:pt x="834" y="1409"/>
                    <a:pt x="867" y="1343"/>
                  </a:cubicBezTo>
                  <a:lnTo>
                    <a:pt x="901" y="1243"/>
                  </a:lnTo>
                  <a:lnTo>
                    <a:pt x="934" y="1209"/>
                  </a:lnTo>
                  <a:lnTo>
                    <a:pt x="1001" y="1076"/>
                  </a:lnTo>
                  <a:cubicBezTo>
                    <a:pt x="1067" y="909"/>
                    <a:pt x="1168" y="776"/>
                    <a:pt x="1234" y="742"/>
                  </a:cubicBezTo>
                  <a:cubicBezTo>
                    <a:pt x="1268" y="709"/>
                    <a:pt x="1401" y="709"/>
                    <a:pt x="1534" y="709"/>
                  </a:cubicBezTo>
                  <a:cubicBezTo>
                    <a:pt x="1668" y="709"/>
                    <a:pt x="1768" y="742"/>
                    <a:pt x="1868" y="776"/>
                  </a:cubicBezTo>
                  <a:cubicBezTo>
                    <a:pt x="1935" y="842"/>
                    <a:pt x="2001" y="842"/>
                    <a:pt x="2001" y="842"/>
                  </a:cubicBezTo>
                  <a:cubicBezTo>
                    <a:pt x="2068" y="876"/>
                    <a:pt x="2168" y="876"/>
                    <a:pt x="2268" y="876"/>
                  </a:cubicBezTo>
                  <a:cubicBezTo>
                    <a:pt x="2368" y="776"/>
                    <a:pt x="2402" y="609"/>
                    <a:pt x="2335" y="542"/>
                  </a:cubicBezTo>
                  <a:lnTo>
                    <a:pt x="2202" y="409"/>
                  </a:lnTo>
                  <a:cubicBezTo>
                    <a:pt x="2102" y="342"/>
                    <a:pt x="2001" y="208"/>
                    <a:pt x="1768" y="108"/>
                  </a:cubicBezTo>
                  <a:cubicBezTo>
                    <a:pt x="1648" y="48"/>
                    <a:pt x="1492" y="0"/>
                    <a:pt x="1314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532825" y="4346875"/>
              <a:ext cx="40875" cy="73425"/>
            </a:xfrm>
            <a:custGeom>
              <a:rect b="b" l="l" r="r" t="t"/>
              <a:pathLst>
                <a:path extrusionOk="0" h="2937" w="1635">
                  <a:moveTo>
                    <a:pt x="512" y="1"/>
                  </a:moveTo>
                  <a:cubicBezTo>
                    <a:pt x="462" y="1"/>
                    <a:pt x="413" y="11"/>
                    <a:pt x="367" y="34"/>
                  </a:cubicBezTo>
                  <a:cubicBezTo>
                    <a:pt x="133" y="68"/>
                    <a:pt x="0" y="301"/>
                    <a:pt x="100" y="535"/>
                  </a:cubicBezTo>
                  <a:lnTo>
                    <a:pt x="767" y="2636"/>
                  </a:lnTo>
                  <a:cubicBezTo>
                    <a:pt x="834" y="2803"/>
                    <a:pt x="1001" y="2936"/>
                    <a:pt x="1168" y="2936"/>
                  </a:cubicBezTo>
                  <a:lnTo>
                    <a:pt x="1234" y="2936"/>
                  </a:lnTo>
                  <a:cubicBezTo>
                    <a:pt x="1501" y="2903"/>
                    <a:pt x="1635" y="2636"/>
                    <a:pt x="1534" y="2436"/>
                  </a:cubicBezTo>
                  <a:lnTo>
                    <a:pt x="867" y="301"/>
                  </a:lnTo>
                  <a:cubicBezTo>
                    <a:pt x="842" y="121"/>
                    <a:pt x="677" y="1"/>
                    <a:pt x="512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490275" y="4406925"/>
              <a:ext cx="54250" cy="70075"/>
            </a:xfrm>
            <a:custGeom>
              <a:rect b="b" l="l" r="r" t="t"/>
              <a:pathLst>
                <a:path extrusionOk="0" h="2803" w="2170">
                  <a:moveTo>
                    <a:pt x="1368" y="1"/>
                  </a:moveTo>
                  <a:cubicBezTo>
                    <a:pt x="1268" y="1"/>
                    <a:pt x="1168" y="1"/>
                    <a:pt x="1035" y="34"/>
                  </a:cubicBezTo>
                  <a:cubicBezTo>
                    <a:pt x="901" y="67"/>
                    <a:pt x="835" y="134"/>
                    <a:pt x="701" y="201"/>
                  </a:cubicBezTo>
                  <a:cubicBezTo>
                    <a:pt x="568" y="301"/>
                    <a:pt x="501" y="368"/>
                    <a:pt x="401" y="501"/>
                  </a:cubicBezTo>
                  <a:cubicBezTo>
                    <a:pt x="334" y="568"/>
                    <a:pt x="234" y="701"/>
                    <a:pt x="201" y="835"/>
                  </a:cubicBezTo>
                  <a:cubicBezTo>
                    <a:pt x="101" y="968"/>
                    <a:pt x="101" y="1035"/>
                    <a:pt x="68" y="1168"/>
                  </a:cubicBezTo>
                  <a:cubicBezTo>
                    <a:pt x="34" y="1302"/>
                    <a:pt x="34" y="1368"/>
                    <a:pt x="34" y="1502"/>
                  </a:cubicBezTo>
                  <a:cubicBezTo>
                    <a:pt x="1" y="1702"/>
                    <a:pt x="34" y="1902"/>
                    <a:pt x="34" y="2069"/>
                  </a:cubicBezTo>
                  <a:cubicBezTo>
                    <a:pt x="68" y="2402"/>
                    <a:pt x="168" y="2636"/>
                    <a:pt x="168" y="2636"/>
                  </a:cubicBezTo>
                  <a:cubicBezTo>
                    <a:pt x="201" y="2703"/>
                    <a:pt x="234" y="2736"/>
                    <a:pt x="334" y="2803"/>
                  </a:cubicBezTo>
                  <a:cubicBezTo>
                    <a:pt x="468" y="2803"/>
                    <a:pt x="568" y="2736"/>
                    <a:pt x="635" y="2636"/>
                  </a:cubicBezTo>
                  <a:cubicBezTo>
                    <a:pt x="635" y="2636"/>
                    <a:pt x="701" y="2402"/>
                    <a:pt x="735" y="2136"/>
                  </a:cubicBezTo>
                  <a:cubicBezTo>
                    <a:pt x="801" y="2002"/>
                    <a:pt x="835" y="1835"/>
                    <a:pt x="868" y="1669"/>
                  </a:cubicBezTo>
                  <a:cubicBezTo>
                    <a:pt x="901" y="1568"/>
                    <a:pt x="901" y="1502"/>
                    <a:pt x="968" y="1402"/>
                  </a:cubicBezTo>
                  <a:cubicBezTo>
                    <a:pt x="1002" y="1368"/>
                    <a:pt x="1002" y="1268"/>
                    <a:pt x="1035" y="1202"/>
                  </a:cubicBezTo>
                  <a:cubicBezTo>
                    <a:pt x="1035" y="1135"/>
                    <a:pt x="1068" y="1035"/>
                    <a:pt x="1135" y="1001"/>
                  </a:cubicBezTo>
                  <a:cubicBezTo>
                    <a:pt x="1168" y="901"/>
                    <a:pt x="1202" y="868"/>
                    <a:pt x="1235" y="835"/>
                  </a:cubicBezTo>
                  <a:cubicBezTo>
                    <a:pt x="1302" y="835"/>
                    <a:pt x="1335" y="801"/>
                    <a:pt x="1368" y="735"/>
                  </a:cubicBezTo>
                  <a:cubicBezTo>
                    <a:pt x="1402" y="701"/>
                    <a:pt x="1469" y="701"/>
                    <a:pt x="1502" y="668"/>
                  </a:cubicBezTo>
                  <a:cubicBezTo>
                    <a:pt x="1635" y="634"/>
                    <a:pt x="1702" y="568"/>
                    <a:pt x="1802" y="568"/>
                  </a:cubicBezTo>
                  <a:lnTo>
                    <a:pt x="1902" y="568"/>
                  </a:lnTo>
                  <a:cubicBezTo>
                    <a:pt x="1938" y="586"/>
                    <a:pt x="1974" y="594"/>
                    <a:pt x="2006" y="594"/>
                  </a:cubicBezTo>
                  <a:cubicBezTo>
                    <a:pt x="2095" y="594"/>
                    <a:pt x="2160" y="532"/>
                    <a:pt x="2136" y="434"/>
                  </a:cubicBezTo>
                  <a:cubicBezTo>
                    <a:pt x="2169" y="334"/>
                    <a:pt x="2136" y="201"/>
                    <a:pt x="2002" y="167"/>
                  </a:cubicBezTo>
                  <a:lnTo>
                    <a:pt x="1835" y="67"/>
                  </a:lnTo>
                  <a:cubicBezTo>
                    <a:pt x="1735" y="34"/>
                    <a:pt x="1569" y="1"/>
                    <a:pt x="1368" y="1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519475" y="4403600"/>
              <a:ext cx="46725" cy="75900"/>
            </a:xfrm>
            <a:custGeom>
              <a:rect b="b" l="l" r="r" t="t"/>
              <a:pathLst>
                <a:path extrusionOk="0" h="3036" w="1869">
                  <a:moveTo>
                    <a:pt x="1335" y="0"/>
                  </a:moveTo>
                  <a:cubicBezTo>
                    <a:pt x="1235" y="0"/>
                    <a:pt x="1134" y="0"/>
                    <a:pt x="1034" y="34"/>
                  </a:cubicBezTo>
                  <a:cubicBezTo>
                    <a:pt x="901" y="34"/>
                    <a:pt x="834" y="134"/>
                    <a:pt x="701" y="167"/>
                  </a:cubicBezTo>
                  <a:cubicBezTo>
                    <a:pt x="667" y="200"/>
                    <a:pt x="567" y="267"/>
                    <a:pt x="534" y="300"/>
                  </a:cubicBezTo>
                  <a:lnTo>
                    <a:pt x="401" y="434"/>
                  </a:lnTo>
                  <a:cubicBezTo>
                    <a:pt x="334" y="534"/>
                    <a:pt x="234" y="634"/>
                    <a:pt x="200" y="767"/>
                  </a:cubicBezTo>
                  <a:lnTo>
                    <a:pt x="67" y="1134"/>
                  </a:lnTo>
                  <a:cubicBezTo>
                    <a:pt x="0" y="1368"/>
                    <a:pt x="0" y="1635"/>
                    <a:pt x="0" y="1835"/>
                  </a:cubicBezTo>
                  <a:cubicBezTo>
                    <a:pt x="0" y="2102"/>
                    <a:pt x="34" y="2269"/>
                    <a:pt x="67" y="2435"/>
                  </a:cubicBezTo>
                  <a:cubicBezTo>
                    <a:pt x="134" y="2602"/>
                    <a:pt x="167" y="2702"/>
                    <a:pt x="200" y="2802"/>
                  </a:cubicBezTo>
                  <a:cubicBezTo>
                    <a:pt x="200" y="2869"/>
                    <a:pt x="234" y="2936"/>
                    <a:pt x="234" y="2936"/>
                  </a:cubicBezTo>
                  <a:cubicBezTo>
                    <a:pt x="301" y="2969"/>
                    <a:pt x="334" y="3036"/>
                    <a:pt x="401" y="3036"/>
                  </a:cubicBezTo>
                  <a:cubicBezTo>
                    <a:pt x="534" y="3036"/>
                    <a:pt x="667" y="2969"/>
                    <a:pt x="667" y="2836"/>
                  </a:cubicBezTo>
                  <a:cubicBezTo>
                    <a:pt x="667" y="2836"/>
                    <a:pt x="701" y="2635"/>
                    <a:pt x="701" y="2335"/>
                  </a:cubicBezTo>
                  <a:lnTo>
                    <a:pt x="701" y="2102"/>
                  </a:lnTo>
                  <a:cubicBezTo>
                    <a:pt x="701" y="2002"/>
                    <a:pt x="734" y="1935"/>
                    <a:pt x="734" y="1835"/>
                  </a:cubicBezTo>
                  <a:cubicBezTo>
                    <a:pt x="734" y="1768"/>
                    <a:pt x="801" y="1668"/>
                    <a:pt x="801" y="1601"/>
                  </a:cubicBezTo>
                  <a:cubicBezTo>
                    <a:pt x="801" y="1501"/>
                    <a:pt x="801" y="1435"/>
                    <a:pt x="834" y="1335"/>
                  </a:cubicBezTo>
                  <a:cubicBezTo>
                    <a:pt x="868" y="1268"/>
                    <a:pt x="868" y="1201"/>
                    <a:pt x="901" y="1134"/>
                  </a:cubicBezTo>
                  <a:cubicBezTo>
                    <a:pt x="934" y="1101"/>
                    <a:pt x="934" y="1001"/>
                    <a:pt x="1001" y="968"/>
                  </a:cubicBezTo>
                  <a:lnTo>
                    <a:pt x="1101" y="834"/>
                  </a:lnTo>
                  <a:cubicBezTo>
                    <a:pt x="1168" y="834"/>
                    <a:pt x="1201" y="801"/>
                    <a:pt x="1235" y="767"/>
                  </a:cubicBezTo>
                  <a:cubicBezTo>
                    <a:pt x="1301" y="701"/>
                    <a:pt x="1335" y="667"/>
                    <a:pt x="1368" y="667"/>
                  </a:cubicBezTo>
                  <a:cubicBezTo>
                    <a:pt x="1401" y="667"/>
                    <a:pt x="1468" y="634"/>
                    <a:pt x="1501" y="634"/>
                  </a:cubicBezTo>
                  <a:cubicBezTo>
                    <a:pt x="1535" y="601"/>
                    <a:pt x="1501" y="601"/>
                    <a:pt x="1568" y="601"/>
                  </a:cubicBezTo>
                  <a:cubicBezTo>
                    <a:pt x="1668" y="601"/>
                    <a:pt x="1735" y="534"/>
                    <a:pt x="1802" y="501"/>
                  </a:cubicBezTo>
                  <a:cubicBezTo>
                    <a:pt x="1868" y="367"/>
                    <a:pt x="1835" y="267"/>
                    <a:pt x="1735" y="167"/>
                  </a:cubicBezTo>
                  <a:lnTo>
                    <a:pt x="1702" y="134"/>
                  </a:lnTo>
                  <a:cubicBezTo>
                    <a:pt x="1702" y="100"/>
                    <a:pt x="1635" y="34"/>
                    <a:pt x="1535" y="34"/>
                  </a:cubicBezTo>
                  <a:cubicBezTo>
                    <a:pt x="1501" y="0"/>
                    <a:pt x="1401" y="0"/>
                    <a:pt x="1335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546150" y="4402350"/>
              <a:ext cx="52575" cy="76325"/>
            </a:xfrm>
            <a:custGeom>
              <a:rect b="b" l="l" r="r" t="t"/>
              <a:pathLst>
                <a:path extrusionOk="0" h="3053" w="2103">
                  <a:moveTo>
                    <a:pt x="1138" y="0"/>
                  </a:moveTo>
                  <a:cubicBezTo>
                    <a:pt x="961" y="0"/>
                    <a:pt x="748" y="42"/>
                    <a:pt x="534" y="184"/>
                  </a:cubicBezTo>
                  <a:cubicBezTo>
                    <a:pt x="434" y="250"/>
                    <a:pt x="301" y="417"/>
                    <a:pt x="201" y="551"/>
                  </a:cubicBezTo>
                  <a:cubicBezTo>
                    <a:pt x="134" y="717"/>
                    <a:pt x="101" y="884"/>
                    <a:pt x="34" y="1018"/>
                  </a:cubicBezTo>
                  <a:cubicBezTo>
                    <a:pt x="1" y="1151"/>
                    <a:pt x="1" y="1251"/>
                    <a:pt x="1" y="1418"/>
                  </a:cubicBezTo>
                  <a:cubicBezTo>
                    <a:pt x="34" y="1551"/>
                    <a:pt x="34" y="1651"/>
                    <a:pt x="34" y="1751"/>
                  </a:cubicBezTo>
                  <a:cubicBezTo>
                    <a:pt x="101" y="1852"/>
                    <a:pt x="101" y="1985"/>
                    <a:pt x="134" y="2085"/>
                  </a:cubicBezTo>
                  <a:cubicBezTo>
                    <a:pt x="168" y="2185"/>
                    <a:pt x="168" y="2319"/>
                    <a:pt x="201" y="2385"/>
                  </a:cubicBezTo>
                  <a:cubicBezTo>
                    <a:pt x="334" y="2752"/>
                    <a:pt x="534" y="2986"/>
                    <a:pt x="534" y="2986"/>
                  </a:cubicBezTo>
                  <a:cubicBezTo>
                    <a:pt x="601" y="3019"/>
                    <a:pt x="635" y="3052"/>
                    <a:pt x="701" y="3052"/>
                  </a:cubicBezTo>
                  <a:cubicBezTo>
                    <a:pt x="835" y="3052"/>
                    <a:pt x="935" y="2986"/>
                    <a:pt x="935" y="2852"/>
                  </a:cubicBezTo>
                  <a:lnTo>
                    <a:pt x="935" y="2752"/>
                  </a:lnTo>
                  <a:lnTo>
                    <a:pt x="935" y="2652"/>
                  </a:lnTo>
                  <a:cubicBezTo>
                    <a:pt x="935" y="2552"/>
                    <a:pt x="868" y="2419"/>
                    <a:pt x="868" y="2252"/>
                  </a:cubicBezTo>
                  <a:cubicBezTo>
                    <a:pt x="835" y="2152"/>
                    <a:pt x="835" y="1918"/>
                    <a:pt x="835" y="1751"/>
                  </a:cubicBezTo>
                  <a:lnTo>
                    <a:pt x="835" y="1418"/>
                  </a:lnTo>
                  <a:lnTo>
                    <a:pt x="835" y="1184"/>
                  </a:lnTo>
                  <a:cubicBezTo>
                    <a:pt x="835" y="1018"/>
                    <a:pt x="935" y="884"/>
                    <a:pt x="968" y="851"/>
                  </a:cubicBezTo>
                  <a:cubicBezTo>
                    <a:pt x="1068" y="751"/>
                    <a:pt x="1168" y="717"/>
                    <a:pt x="1302" y="717"/>
                  </a:cubicBezTo>
                  <a:lnTo>
                    <a:pt x="1769" y="717"/>
                  </a:lnTo>
                  <a:cubicBezTo>
                    <a:pt x="1835" y="717"/>
                    <a:pt x="1935" y="684"/>
                    <a:pt x="2002" y="551"/>
                  </a:cubicBezTo>
                  <a:cubicBezTo>
                    <a:pt x="2102" y="484"/>
                    <a:pt x="2036" y="350"/>
                    <a:pt x="1969" y="250"/>
                  </a:cubicBezTo>
                  <a:lnTo>
                    <a:pt x="1802" y="184"/>
                  </a:lnTo>
                  <a:cubicBezTo>
                    <a:pt x="1702" y="150"/>
                    <a:pt x="1535" y="50"/>
                    <a:pt x="1335" y="17"/>
                  </a:cubicBezTo>
                  <a:cubicBezTo>
                    <a:pt x="1277" y="7"/>
                    <a:pt x="1211" y="0"/>
                    <a:pt x="1138" y="0"/>
                  </a:cubicBezTo>
                  <a:close/>
                </a:path>
              </a:pathLst>
            </a:custGeom>
            <a:solidFill>
              <a:srgbClr val="3C3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269625" y="4337725"/>
              <a:ext cx="51400" cy="16225"/>
            </a:xfrm>
            <a:custGeom>
              <a:rect b="b" l="l" r="r" t="t"/>
              <a:pathLst>
                <a:path extrusionOk="0" h="649" w="2056">
                  <a:moveTo>
                    <a:pt x="20" y="0"/>
                  </a:moveTo>
                  <a:cubicBezTo>
                    <a:pt x="12" y="24"/>
                    <a:pt x="8" y="41"/>
                    <a:pt x="8" y="52"/>
                  </a:cubicBezTo>
                  <a:lnTo>
                    <a:pt x="8" y="52"/>
                  </a:lnTo>
                  <a:cubicBezTo>
                    <a:pt x="10" y="37"/>
                    <a:pt x="14" y="20"/>
                    <a:pt x="20" y="0"/>
                  </a:cubicBezTo>
                  <a:close/>
                  <a:moveTo>
                    <a:pt x="8" y="52"/>
                  </a:moveTo>
                  <a:cubicBezTo>
                    <a:pt x="0" y="113"/>
                    <a:pt x="27" y="140"/>
                    <a:pt x="54" y="167"/>
                  </a:cubicBezTo>
                  <a:cubicBezTo>
                    <a:pt x="54" y="167"/>
                    <a:pt x="154" y="300"/>
                    <a:pt x="321" y="367"/>
                  </a:cubicBezTo>
                  <a:cubicBezTo>
                    <a:pt x="387" y="467"/>
                    <a:pt x="488" y="500"/>
                    <a:pt x="588" y="534"/>
                  </a:cubicBezTo>
                  <a:cubicBezTo>
                    <a:pt x="654" y="534"/>
                    <a:pt x="688" y="600"/>
                    <a:pt x="788" y="600"/>
                  </a:cubicBezTo>
                  <a:cubicBezTo>
                    <a:pt x="854" y="600"/>
                    <a:pt x="888" y="634"/>
                    <a:pt x="988" y="634"/>
                  </a:cubicBezTo>
                  <a:cubicBezTo>
                    <a:pt x="1099" y="634"/>
                    <a:pt x="1195" y="649"/>
                    <a:pt x="1277" y="649"/>
                  </a:cubicBezTo>
                  <a:cubicBezTo>
                    <a:pt x="1318" y="649"/>
                    <a:pt x="1355" y="645"/>
                    <a:pt x="1388" y="634"/>
                  </a:cubicBezTo>
                  <a:cubicBezTo>
                    <a:pt x="1455" y="634"/>
                    <a:pt x="1522" y="600"/>
                    <a:pt x="1555" y="600"/>
                  </a:cubicBezTo>
                  <a:cubicBezTo>
                    <a:pt x="1655" y="600"/>
                    <a:pt x="1688" y="600"/>
                    <a:pt x="1722" y="534"/>
                  </a:cubicBezTo>
                  <a:cubicBezTo>
                    <a:pt x="1955" y="467"/>
                    <a:pt x="2022" y="367"/>
                    <a:pt x="2022" y="367"/>
                  </a:cubicBezTo>
                  <a:cubicBezTo>
                    <a:pt x="2055" y="367"/>
                    <a:pt x="2055" y="334"/>
                    <a:pt x="2055" y="300"/>
                  </a:cubicBezTo>
                  <a:cubicBezTo>
                    <a:pt x="2055" y="267"/>
                    <a:pt x="1989" y="200"/>
                    <a:pt x="1955" y="200"/>
                  </a:cubicBezTo>
                  <a:lnTo>
                    <a:pt x="1889" y="200"/>
                  </a:lnTo>
                  <a:cubicBezTo>
                    <a:pt x="1889" y="200"/>
                    <a:pt x="1788" y="200"/>
                    <a:pt x="1622" y="267"/>
                  </a:cubicBezTo>
                  <a:cubicBezTo>
                    <a:pt x="1522" y="300"/>
                    <a:pt x="1388" y="300"/>
                    <a:pt x="1321" y="300"/>
                  </a:cubicBezTo>
                  <a:cubicBezTo>
                    <a:pt x="1288" y="311"/>
                    <a:pt x="1258" y="315"/>
                    <a:pt x="1229" y="315"/>
                  </a:cubicBezTo>
                  <a:cubicBezTo>
                    <a:pt x="1169" y="315"/>
                    <a:pt x="1110" y="300"/>
                    <a:pt x="1021" y="300"/>
                  </a:cubicBezTo>
                  <a:cubicBezTo>
                    <a:pt x="888" y="300"/>
                    <a:pt x="788" y="267"/>
                    <a:pt x="688" y="267"/>
                  </a:cubicBezTo>
                  <a:cubicBezTo>
                    <a:pt x="554" y="234"/>
                    <a:pt x="488" y="234"/>
                    <a:pt x="387" y="167"/>
                  </a:cubicBezTo>
                  <a:cubicBezTo>
                    <a:pt x="221" y="133"/>
                    <a:pt x="121" y="100"/>
                    <a:pt x="121" y="100"/>
                  </a:cubicBezTo>
                  <a:cubicBezTo>
                    <a:pt x="45" y="75"/>
                    <a:pt x="7" y="88"/>
                    <a:pt x="8" y="52"/>
                  </a:cubicBezTo>
                  <a:close/>
                </a:path>
              </a:pathLst>
            </a:custGeom>
            <a:solidFill>
              <a:srgbClr val="164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518800" y="4339375"/>
              <a:ext cx="51575" cy="15775"/>
            </a:xfrm>
            <a:custGeom>
              <a:rect b="b" l="l" r="r" t="t"/>
              <a:pathLst>
                <a:path extrusionOk="0" h="631" w="2063">
                  <a:moveTo>
                    <a:pt x="27" y="1"/>
                  </a:moveTo>
                  <a:cubicBezTo>
                    <a:pt x="19" y="9"/>
                    <a:pt x="17" y="15"/>
                    <a:pt x="19" y="21"/>
                  </a:cubicBezTo>
                  <a:lnTo>
                    <a:pt x="19" y="21"/>
                  </a:lnTo>
                  <a:cubicBezTo>
                    <a:pt x="21" y="14"/>
                    <a:pt x="24" y="8"/>
                    <a:pt x="27" y="1"/>
                  </a:cubicBezTo>
                  <a:close/>
                  <a:moveTo>
                    <a:pt x="19" y="21"/>
                  </a:moveTo>
                  <a:lnTo>
                    <a:pt x="19" y="21"/>
                  </a:lnTo>
                  <a:cubicBezTo>
                    <a:pt x="1" y="74"/>
                    <a:pt x="31" y="104"/>
                    <a:pt x="61" y="134"/>
                  </a:cubicBezTo>
                  <a:cubicBezTo>
                    <a:pt x="61" y="134"/>
                    <a:pt x="127" y="268"/>
                    <a:pt x="294" y="368"/>
                  </a:cubicBezTo>
                  <a:cubicBezTo>
                    <a:pt x="394" y="434"/>
                    <a:pt x="461" y="468"/>
                    <a:pt x="594" y="534"/>
                  </a:cubicBezTo>
                  <a:cubicBezTo>
                    <a:pt x="628" y="534"/>
                    <a:pt x="694" y="568"/>
                    <a:pt x="761" y="568"/>
                  </a:cubicBezTo>
                  <a:cubicBezTo>
                    <a:pt x="861" y="568"/>
                    <a:pt x="895" y="601"/>
                    <a:pt x="961" y="601"/>
                  </a:cubicBezTo>
                  <a:cubicBezTo>
                    <a:pt x="1072" y="601"/>
                    <a:pt x="1169" y="631"/>
                    <a:pt x="1260" y="631"/>
                  </a:cubicBezTo>
                  <a:cubicBezTo>
                    <a:pt x="1306" y="631"/>
                    <a:pt x="1350" y="623"/>
                    <a:pt x="1395" y="601"/>
                  </a:cubicBezTo>
                  <a:cubicBezTo>
                    <a:pt x="1428" y="601"/>
                    <a:pt x="1528" y="568"/>
                    <a:pt x="1562" y="568"/>
                  </a:cubicBezTo>
                  <a:cubicBezTo>
                    <a:pt x="1662" y="568"/>
                    <a:pt x="1695" y="568"/>
                    <a:pt x="1729" y="534"/>
                  </a:cubicBezTo>
                  <a:cubicBezTo>
                    <a:pt x="1929" y="434"/>
                    <a:pt x="2029" y="368"/>
                    <a:pt x="2029" y="368"/>
                  </a:cubicBezTo>
                  <a:cubicBezTo>
                    <a:pt x="2062" y="368"/>
                    <a:pt x="2062" y="334"/>
                    <a:pt x="2062" y="268"/>
                  </a:cubicBezTo>
                  <a:cubicBezTo>
                    <a:pt x="2062" y="234"/>
                    <a:pt x="1962" y="201"/>
                    <a:pt x="1929" y="201"/>
                  </a:cubicBezTo>
                  <a:lnTo>
                    <a:pt x="1895" y="201"/>
                  </a:lnTo>
                  <a:cubicBezTo>
                    <a:pt x="1895" y="201"/>
                    <a:pt x="1762" y="201"/>
                    <a:pt x="1595" y="234"/>
                  </a:cubicBezTo>
                  <a:cubicBezTo>
                    <a:pt x="1528" y="268"/>
                    <a:pt x="1395" y="268"/>
                    <a:pt x="1328" y="268"/>
                  </a:cubicBezTo>
                  <a:cubicBezTo>
                    <a:pt x="1295" y="290"/>
                    <a:pt x="1265" y="297"/>
                    <a:pt x="1236" y="297"/>
                  </a:cubicBezTo>
                  <a:cubicBezTo>
                    <a:pt x="1176" y="297"/>
                    <a:pt x="1117" y="268"/>
                    <a:pt x="1028" y="268"/>
                  </a:cubicBezTo>
                  <a:cubicBezTo>
                    <a:pt x="895" y="268"/>
                    <a:pt x="761" y="234"/>
                    <a:pt x="694" y="234"/>
                  </a:cubicBezTo>
                  <a:cubicBezTo>
                    <a:pt x="561" y="201"/>
                    <a:pt x="494" y="201"/>
                    <a:pt x="394" y="168"/>
                  </a:cubicBezTo>
                  <a:cubicBezTo>
                    <a:pt x="227" y="101"/>
                    <a:pt x="94" y="67"/>
                    <a:pt x="94" y="67"/>
                  </a:cubicBezTo>
                  <a:cubicBezTo>
                    <a:pt x="69" y="42"/>
                    <a:pt x="25" y="36"/>
                    <a:pt x="19" y="21"/>
                  </a:cubicBezTo>
                  <a:close/>
                </a:path>
              </a:pathLst>
            </a:custGeom>
            <a:solidFill>
              <a:srgbClr val="164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029950" y="3552825"/>
              <a:ext cx="46725" cy="51925"/>
            </a:xfrm>
            <a:custGeom>
              <a:rect b="b" l="l" r="r" t="t"/>
              <a:pathLst>
                <a:path extrusionOk="0" h="2077" w="1869">
                  <a:moveTo>
                    <a:pt x="621" y="0"/>
                  </a:moveTo>
                  <a:cubicBezTo>
                    <a:pt x="495" y="0"/>
                    <a:pt x="377" y="60"/>
                    <a:pt x="301" y="174"/>
                  </a:cubicBezTo>
                  <a:cubicBezTo>
                    <a:pt x="1" y="641"/>
                    <a:pt x="201" y="1141"/>
                    <a:pt x="401" y="1575"/>
                  </a:cubicBezTo>
                  <a:cubicBezTo>
                    <a:pt x="510" y="1848"/>
                    <a:pt x="754" y="2077"/>
                    <a:pt x="1059" y="2077"/>
                  </a:cubicBezTo>
                  <a:cubicBezTo>
                    <a:pt x="1126" y="2077"/>
                    <a:pt x="1196" y="2066"/>
                    <a:pt x="1268" y="2042"/>
                  </a:cubicBezTo>
                  <a:cubicBezTo>
                    <a:pt x="1635" y="1975"/>
                    <a:pt x="1869" y="1475"/>
                    <a:pt x="1635" y="1041"/>
                  </a:cubicBezTo>
                  <a:cubicBezTo>
                    <a:pt x="1402" y="674"/>
                    <a:pt x="1235" y="374"/>
                    <a:pt x="901" y="107"/>
                  </a:cubicBezTo>
                  <a:cubicBezTo>
                    <a:pt x="815" y="35"/>
                    <a:pt x="716" y="0"/>
                    <a:pt x="621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025675" y="3628650"/>
              <a:ext cx="46825" cy="37275"/>
            </a:xfrm>
            <a:custGeom>
              <a:rect b="b" l="l" r="r" t="t"/>
              <a:pathLst>
                <a:path extrusionOk="0" h="1491" w="1873">
                  <a:moveTo>
                    <a:pt x="394" y="1"/>
                  </a:moveTo>
                  <a:cubicBezTo>
                    <a:pt x="201" y="1"/>
                    <a:pt x="0" y="205"/>
                    <a:pt x="72" y="443"/>
                  </a:cubicBezTo>
                  <a:cubicBezTo>
                    <a:pt x="172" y="910"/>
                    <a:pt x="572" y="1144"/>
                    <a:pt x="939" y="1410"/>
                  </a:cubicBezTo>
                  <a:cubicBezTo>
                    <a:pt x="1022" y="1466"/>
                    <a:pt x="1114" y="1490"/>
                    <a:pt x="1207" y="1490"/>
                  </a:cubicBezTo>
                  <a:cubicBezTo>
                    <a:pt x="1453" y="1490"/>
                    <a:pt x="1700" y="1319"/>
                    <a:pt x="1773" y="1077"/>
                  </a:cubicBezTo>
                  <a:cubicBezTo>
                    <a:pt x="1873" y="643"/>
                    <a:pt x="1573" y="343"/>
                    <a:pt x="1206" y="310"/>
                  </a:cubicBezTo>
                  <a:cubicBezTo>
                    <a:pt x="972" y="310"/>
                    <a:pt x="739" y="276"/>
                    <a:pt x="605" y="109"/>
                  </a:cubicBezTo>
                  <a:cubicBezTo>
                    <a:pt x="548" y="33"/>
                    <a:pt x="472" y="1"/>
                    <a:pt x="394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029950" y="3706425"/>
              <a:ext cx="30600" cy="17575"/>
            </a:xfrm>
            <a:custGeom>
              <a:rect b="b" l="l" r="r" t="t"/>
              <a:pathLst>
                <a:path extrusionOk="0" h="703" w="1224">
                  <a:moveTo>
                    <a:pt x="67" y="1"/>
                  </a:moveTo>
                  <a:cubicBezTo>
                    <a:pt x="67" y="1"/>
                    <a:pt x="1" y="1"/>
                    <a:pt x="1" y="34"/>
                  </a:cubicBezTo>
                  <a:cubicBezTo>
                    <a:pt x="134" y="368"/>
                    <a:pt x="468" y="634"/>
                    <a:pt x="801" y="701"/>
                  </a:cubicBezTo>
                  <a:cubicBezTo>
                    <a:pt x="812" y="702"/>
                    <a:pt x="822" y="702"/>
                    <a:pt x="832" y="702"/>
                  </a:cubicBezTo>
                  <a:cubicBezTo>
                    <a:pt x="1206" y="702"/>
                    <a:pt x="1224" y="157"/>
                    <a:pt x="886" y="157"/>
                  </a:cubicBezTo>
                  <a:cubicBezTo>
                    <a:pt x="860" y="157"/>
                    <a:pt x="832" y="160"/>
                    <a:pt x="801" y="167"/>
                  </a:cubicBezTo>
                  <a:cubicBezTo>
                    <a:pt x="751" y="184"/>
                    <a:pt x="693" y="192"/>
                    <a:pt x="630" y="192"/>
                  </a:cubicBezTo>
                  <a:cubicBezTo>
                    <a:pt x="568" y="192"/>
                    <a:pt x="501" y="184"/>
                    <a:pt x="434" y="167"/>
                  </a:cubicBezTo>
                  <a:cubicBezTo>
                    <a:pt x="301" y="134"/>
                    <a:pt x="201" y="34"/>
                    <a:pt x="67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067475" y="3681300"/>
              <a:ext cx="35050" cy="22350"/>
            </a:xfrm>
            <a:custGeom>
              <a:rect b="b" l="l" r="r" t="t"/>
              <a:pathLst>
                <a:path extrusionOk="0" h="894" w="1402">
                  <a:moveTo>
                    <a:pt x="871" y="1"/>
                  </a:moveTo>
                  <a:cubicBezTo>
                    <a:pt x="847" y="1"/>
                    <a:pt x="824" y="2"/>
                    <a:pt x="801" y="5"/>
                  </a:cubicBezTo>
                  <a:lnTo>
                    <a:pt x="234" y="5"/>
                  </a:lnTo>
                  <a:cubicBezTo>
                    <a:pt x="101" y="5"/>
                    <a:pt x="1" y="138"/>
                    <a:pt x="101" y="238"/>
                  </a:cubicBezTo>
                  <a:cubicBezTo>
                    <a:pt x="301" y="539"/>
                    <a:pt x="468" y="806"/>
                    <a:pt x="801" y="872"/>
                  </a:cubicBezTo>
                  <a:cubicBezTo>
                    <a:pt x="845" y="887"/>
                    <a:pt x="889" y="894"/>
                    <a:pt x="932" y="894"/>
                  </a:cubicBezTo>
                  <a:cubicBezTo>
                    <a:pt x="1183" y="894"/>
                    <a:pt x="1402" y="662"/>
                    <a:pt x="1402" y="405"/>
                  </a:cubicBezTo>
                  <a:cubicBezTo>
                    <a:pt x="1402" y="161"/>
                    <a:pt x="1123" y="1"/>
                    <a:pt x="87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2086775" y="3624550"/>
              <a:ext cx="40775" cy="28350"/>
            </a:xfrm>
            <a:custGeom>
              <a:rect b="b" l="l" r="r" t="t"/>
              <a:pathLst>
                <a:path extrusionOk="0" h="1134" w="1631">
                  <a:moveTo>
                    <a:pt x="124" y="0"/>
                  </a:moveTo>
                  <a:cubicBezTo>
                    <a:pt x="46" y="0"/>
                    <a:pt x="1" y="82"/>
                    <a:pt x="29" y="140"/>
                  </a:cubicBezTo>
                  <a:cubicBezTo>
                    <a:pt x="163" y="340"/>
                    <a:pt x="330" y="507"/>
                    <a:pt x="430" y="741"/>
                  </a:cubicBezTo>
                  <a:cubicBezTo>
                    <a:pt x="430" y="807"/>
                    <a:pt x="463" y="841"/>
                    <a:pt x="496" y="907"/>
                  </a:cubicBezTo>
                  <a:cubicBezTo>
                    <a:pt x="602" y="1048"/>
                    <a:pt x="782" y="1133"/>
                    <a:pt x="957" y="1133"/>
                  </a:cubicBezTo>
                  <a:cubicBezTo>
                    <a:pt x="1115" y="1133"/>
                    <a:pt x="1269" y="1065"/>
                    <a:pt x="1364" y="907"/>
                  </a:cubicBezTo>
                  <a:cubicBezTo>
                    <a:pt x="1630" y="574"/>
                    <a:pt x="1364" y="140"/>
                    <a:pt x="963" y="140"/>
                  </a:cubicBezTo>
                  <a:cubicBezTo>
                    <a:pt x="863" y="140"/>
                    <a:pt x="797" y="140"/>
                    <a:pt x="763" y="173"/>
                  </a:cubicBezTo>
                  <a:cubicBezTo>
                    <a:pt x="530" y="173"/>
                    <a:pt x="330" y="107"/>
                    <a:pt x="163" y="7"/>
                  </a:cubicBezTo>
                  <a:cubicBezTo>
                    <a:pt x="149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010775" y="3818800"/>
              <a:ext cx="50050" cy="47775"/>
            </a:xfrm>
            <a:custGeom>
              <a:rect b="b" l="l" r="r" t="t"/>
              <a:pathLst>
                <a:path extrusionOk="0" h="1911" w="2002">
                  <a:moveTo>
                    <a:pt x="302" y="0"/>
                  </a:moveTo>
                  <a:cubicBezTo>
                    <a:pt x="201" y="0"/>
                    <a:pt x="122" y="65"/>
                    <a:pt x="67" y="176"/>
                  </a:cubicBezTo>
                  <a:cubicBezTo>
                    <a:pt x="0" y="409"/>
                    <a:pt x="101" y="709"/>
                    <a:pt x="234" y="943"/>
                  </a:cubicBezTo>
                  <a:cubicBezTo>
                    <a:pt x="367" y="1243"/>
                    <a:pt x="534" y="1443"/>
                    <a:pt x="768" y="1710"/>
                  </a:cubicBezTo>
                  <a:cubicBezTo>
                    <a:pt x="901" y="1844"/>
                    <a:pt x="1085" y="1910"/>
                    <a:pt x="1264" y="1910"/>
                  </a:cubicBezTo>
                  <a:cubicBezTo>
                    <a:pt x="1443" y="1910"/>
                    <a:pt x="1618" y="1844"/>
                    <a:pt x="1735" y="1710"/>
                  </a:cubicBezTo>
                  <a:cubicBezTo>
                    <a:pt x="2002" y="1377"/>
                    <a:pt x="1969" y="809"/>
                    <a:pt x="1568" y="643"/>
                  </a:cubicBezTo>
                  <a:cubicBezTo>
                    <a:pt x="1368" y="543"/>
                    <a:pt x="1168" y="409"/>
                    <a:pt x="968" y="342"/>
                  </a:cubicBezTo>
                  <a:cubicBezTo>
                    <a:pt x="734" y="242"/>
                    <a:pt x="568" y="76"/>
                    <a:pt x="367" y="9"/>
                  </a:cubicBezTo>
                  <a:cubicBezTo>
                    <a:pt x="344" y="3"/>
                    <a:pt x="323" y="0"/>
                    <a:pt x="302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019125" y="3767425"/>
              <a:ext cx="30875" cy="28125"/>
            </a:xfrm>
            <a:custGeom>
              <a:rect b="b" l="l" r="r" t="t"/>
              <a:pathLst>
                <a:path extrusionOk="0" h="1125" w="1235">
                  <a:moveTo>
                    <a:pt x="73" y="1"/>
                  </a:moveTo>
                  <a:cubicBezTo>
                    <a:pt x="32" y="1"/>
                    <a:pt x="0" y="39"/>
                    <a:pt x="0" y="62"/>
                  </a:cubicBezTo>
                  <a:cubicBezTo>
                    <a:pt x="33" y="429"/>
                    <a:pt x="200" y="763"/>
                    <a:pt x="500" y="1030"/>
                  </a:cubicBezTo>
                  <a:cubicBezTo>
                    <a:pt x="565" y="1095"/>
                    <a:pt x="651" y="1124"/>
                    <a:pt x="736" y="1124"/>
                  </a:cubicBezTo>
                  <a:cubicBezTo>
                    <a:pt x="871" y="1124"/>
                    <a:pt x="1006" y="1052"/>
                    <a:pt x="1067" y="930"/>
                  </a:cubicBezTo>
                  <a:cubicBezTo>
                    <a:pt x="1234" y="730"/>
                    <a:pt x="1067" y="463"/>
                    <a:pt x="867" y="396"/>
                  </a:cubicBezTo>
                  <a:cubicBezTo>
                    <a:pt x="634" y="296"/>
                    <a:pt x="334" y="196"/>
                    <a:pt x="133" y="29"/>
                  </a:cubicBezTo>
                  <a:cubicBezTo>
                    <a:pt x="113" y="8"/>
                    <a:pt x="92" y="1"/>
                    <a:pt x="7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095000" y="3806500"/>
              <a:ext cx="1800" cy="1950"/>
            </a:xfrm>
            <a:custGeom>
              <a:rect b="b" l="l" r="r" t="t"/>
              <a:pathLst>
                <a:path extrusionOk="0" h="78" w="72">
                  <a:moveTo>
                    <a:pt x="1" y="1"/>
                  </a:moveTo>
                  <a:lnTo>
                    <a:pt x="1" y="1"/>
                  </a:lnTo>
                  <a:cubicBezTo>
                    <a:pt x="20" y="39"/>
                    <a:pt x="61" y="78"/>
                    <a:pt x="67" y="78"/>
                  </a:cubicBezTo>
                  <a:cubicBezTo>
                    <a:pt x="72" y="78"/>
                    <a:pt x="57" y="57"/>
                    <a:pt x="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070825" y="3800300"/>
              <a:ext cx="28375" cy="21850"/>
            </a:xfrm>
            <a:custGeom>
              <a:rect b="b" l="l" r="r" t="t"/>
              <a:pathLst>
                <a:path extrusionOk="0" h="874" w="1135">
                  <a:moveTo>
                    <a:pt x="486" y="0"/>
                  </a:moveTo>
                  <a:cubicBezTo>
                    <a:pt x="345" y="0"/>
                    <a:pt x="208" y="66"/>
                    <a:pt x="134" y="215"/>
                  </a:cubicBezTo>
                  <a:cubicBezTo>
                    <a:pt x="0" y="449"/>
                    <a:pt x="134" y="749"/>
                    <a:pt x="400" y="816"/>
                  </a:cubicBezTo>
                  <a:cubicBezTo>
                    <a:pt x="501" y="849"/>
                    <a:pt x="601" y="874"/>
                    <a:pt x="696" y="874"/>
                  </a:cubicBezTo>
                  <a:cubicBezTo>
                    <a:pt x="792" y="874"/>
                    <a:pt x="884" y="849"/>
                    <a:pt x="968" y="782"/>
                  </a:cubicBezTo>
                  <a:cubicBezTo>
                    <a:pt x="1134" y="615"/>
                    <a:pt x="1101" y="415"/>
                    <a:pt x="968" y="249"/>
                  </a:cubicBezTo>
                  <a:cubicBezTo>
                    <a:pt x="901" y="148"/>
                    <a:pt x="834" y="115"/>
                    <a:pt x="801" y="115"/>
                  </a:cubicBezTo>
                  <a:cubicBezTo>
                    <a:pt x="712" y="41"/>
                    <a:pt x="598" y="0"/>
                    <a:pt x="486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2064975" y="3753125"/>
              <a:ext cx="38275" cy="29575"/>
            </a:xfrm>
            <a:custGeom>
              <a:rect b="b" l="l" r="r" t="t"/>
              <a:pathLst>
                <a:path extrusionOk="0" h="1183" w="1531">
                  <a:moveTo>
                    <a:pt x="201" y="1"/>
                  </a:moveTo>
                  <a:cubicBezTo>
                    <a:pt x="167" y="1"/>
                    <a:pt x="101" y="1"/>
                    <a:pt x="101" y="34"/>
                  </a:cubicBezTo>
                  <a:cubicBezTo>
                    <a:pt x="67" y="134"/>
                    <a:pt x="1" y="167"/>
                    <a:pt x="1" y="301"/>
                  </a:cubicBezTo>
                  <a:cubicBezTo>
                    <a:pt x="1" y="368"/>
                    <a:pt x="34" y="501"/>
                    <a:pt x="67" y="601"/>
                  </a:cubicBezTo>
                  <a:cubicBezTo>
                    <a:pt x="201" y="868"/>
                    <a:pt x="401" y="1068"/>
                    <a:pt x="735" y="1168"/>
                  </a:cubicBezTo>
                  <a:cubicBezTo>
                    <a:pt x="778" y="1178"/>
                    <a:pt x="823" y="1183"/>
                    <a:pt x="867" y="1183"/>
                  </a:cubicBezTo>
                  <a:cubicBezTo>
                    <a:pt x="1127" y="1183"/>
                    <a:pt x="1383" y="1019"/>
                    <a:pt x="1468" y="735"/>
                  </a:cubicBezTo>
                  <a:cubicBezTo>
                    <a:pt x="1530" y="486"/>
                    <a:pt x="1275" y="94"/>
                    <a:pt x="944" y="94"/>
                  </a:cubicBezTo>
                  <a:cubicBezTo>
                    <a:pt x="919" y="94"/>
                    <a:pt x="894" y="96"/>
                    <a:pt x="868" y="101"/>
                  </a:cubicBezTo>
                  <a:cubicBezTo>
                    <a:pt x="735" y="101"/>
                    <a:pt x="668" y="101"/>
                    <a:pt x="568" y="34"/>
                  </a:cubicBezTo>
                  <a:cubicBezTo>
                    <a:pt x="534" y="34"/>
                    <a:pt x="501" y="1"/>
                    <a:pt x="401" y="1"/>
                  </a:cubicBezTo>
                  <a:cubicBezTo>
                    <a:pt x="356" y="1"/>
                    <a:pt x="327" y="15"/>
                    <a:pt x="282" y="15"/>
                  </a:cubicBezTo>
                  <a:cubicBezTo>
                    <a:pt x="260" y="15"/>
                    <a:pt x="234" y="12"/>
                    <a:pt x="20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131700" y="3801500"/>
              <a:ext cx="32550" cy="24225"/>
            </a:xfrm>
            <a:custGeom>
              <a:rect b="b" l="l" r="r" t="t"/>
              <a:pathLst>
                <a:path extrusionOk="0" h="969" w="1302">
                  <a:moveTo>
                    <a:pt x="567" y="0"/>
                  </a:moveTo>
                  <a:cubicBezTo>
                    <a:pt x="501" y="0"/>
                    <a:pt x="367" y="0"/>
                    <a:pt x="300" y="34"/>
                  </a:cubicBezTo>
                  <a:cubicBezTo>
                    <a:pt x="134" y="100"/>
                    <a:pt x="0" y="234"/>
                    <a:pt x="34" y="434"/>
                  </a:cubicBezTo>
                  <a:cubicBezTo>
                    <a:pt x="34" y="501"/>
                    <a:pt x="67" y="567"/>
                    <a:pt x="67" y="601"/>
                  </a:cubicBezTo>
                  <a:cubicBezTo>
                    <a:pt x="129" y="849"/>
                    <a:pt x="357" y="969"/>
                    <a:pt x="585" y="969"/>
                  </a:cubicBezTo>
                  <a:cubicBezTo>
                    <a:pt x="726" y="969"/>
                    <a:pt x="866" y="923"/>
                    <a:pt x="968" y="834"/>
                  </a:cubicBezTo>
                  <a:cubicBezTo>
                    <a:pt x="1301" y="534"/>
                    <a:pt x="1001" y="34"/>
                    <a:pt x="567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115275" y="3739550"/>
              <a:ext cx="32300" cy="21100"/>
            </a:xfrm>
            <a:custGeom>
              <a:rect b="b" l="l" r="r" t="t"/>
              <a:pathLst>
                <a:path extrusionOk="0" h="844" w="1292">
                  <a:moveTo>
                    <a:pt x="132" y="1"/>
                  </a:moveTo>
                  <a:cubicBezTo>
                    <a:pt x="74" y="1"/>
                    <a:pt x="0" y="64"/>
                    <a:pt x="23" y="110"/>
                  </a:cubicBezTo>
                  <a:cubicBezTo>
                    <a:pt x="57" y="177"/>
                    <a:pt x="57" y="277"/>
                    <a:pt x="57" y="377"/>
                  </a:cubicBezTo>
                  <a:cubicBezTo>
                    <a:pt x="57" y="444"/>
                    <a:pt x="157" y="577"/>
                    <a:pt x="190" y="644"/>
                  </a:cubicBezTo>
                  <a:cubicBezTo>
                    <a:pt x="357" y="777"/>
                    <a:pt x="557" y="844"/>
                    <a:pt x="791" y="844"/>
                  </a:cubicBezTo>
                  <a:cubicBezTo>
                    <a:pt x="1291" y="844"/>
                    <a:pt x="1224" y="177"/>
                    <a:pt x="824" y="143"/>
                  </a:cubicBezTo>
                  <a:cubicBezTo>
                    <a:pt x="691" y="143"/>
                    <a:pt x="624" y="77"/>
                    <a:pt x="490" y="77"/>
                  </a:cubicBezTo>
                  <a:cubicBezTo>
                    <a:pt x="433" y="77"/>
                    <a:pt x="354" y="98"/>
                    <a:pt x="291" y="98"/>
                  </a:cubicBezTo>
                  <a:cubicBezTo>
                    <a:pt x="243" y="98"/>
                    <a:pt x="205" y="86"/>
                    <a:pt x="190" y="43"/>
                  </a:cubicBezTo>
                  <a:cubicBezTo>
                    <a:pt x="180" y="13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408550" y="3867400"/>
              <a:ext cx="31725" cy="24725"/>
            </a:xfrm>
            <a:custGeom>
              <a:rect b="b" l="l" r="r" t="t"/>
              <a:pathLst>
                <a:path extrusionOk="0" h="989" w="1269">
                  <a:moveTo>
                    <a:pt x="788" y="0"/>
                  </a:moveTo>
                  <a:cubicBezTo>
                    <a:pt x="737" y="0"/>
                    <a:pt x="685" y="10"/>
                    <a:pt x="635" y="33"/>
                  </a:cubicBezTo>
                  <a:cubicBezTo>
                    <a:pt x="468" y="66"/>
                    <a:pt x="301" y="133"/>
                    <a:pt x="234" y="300"/>
                  </a:cubicBezTo>
                  <a:cubicBezTo>
                    <a:pt x="168" y="400"/>
                    <a:pt x="168" y="433"/>
                    <a:pt x="101" y="533"/>
                  </a:cubicBezTo>
                  <a:cubicBezTo>
                    <a:pt x="1" y="600"/>
                    <a:pt x="68" y="767"/>
                    <a:pt x="134" y="800"/>
                  </a:cubicBezTo>
                  <a:cubicBezTo>
                    <a:pt x="168" y="867"/>
                    <a:pt x="268" y="867"/>
                    <a:pt x="334" y="900"/>
                  </a:cubicBezTo>
                  <a:cubicBezTo>
                    <a:pt x="401" y="934"/>
                    <a:pt x="468" y="934"/>
                    <a:pt x="501" y="967"/>
                  </a:cubicBezTo>
                  <a:lnTo>
                    <a:pt x="635" y="967"/>
                  </a:lnTo>
                  <a:cubicBezTo>
                    <a:pt x="683" y="981"/>
                    <a:pt x="731" y="988"/>
                    <a:pt x="777" y="988"/>
                  </a:cubicBezTo>
                  <a:cubicBezTo>
                    <a:pt x="1049" y="988"/>
                    <a:pt x="1268" y="752"/>
                    <a:pt x="1268" y="467"/>
                  </a:cubicBezTo>
                  <a:cubicBezTo>
                    <a:pt x="1268" y="245"/>
                    <a:pt x="1038" y="0"/>
                    <a:pt x="788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419400" y="3820250"/>
              <a:ext cx="30875" cy="29650"/>
            </a:xfrm>
            <a:custGeom>
              <a:rect b="b" l="l" r="r" t="t"/>
              <a:pathLst>
                <a:path extrusionOk="0" h="1186" w="1235">
                  <a:moveTo>
                    <a:pt x="615" y="0"/>
                  </a:moveTo>
                  <a:cubicBezTo>
                    <a:pt x="464" y="0"/>
                    <a:pt x="314" y="52"/>
                    <a:pt x="201" y="151"/>
                  </a:cubicBezTo>
                  <a:cubicBezTo>
                    <a:pt x="0" y="351"/>
                    <a:pt x="0" y="651"/>
                    <a:pt x="167" y="918"/>
                  </a:cubicBezTo>
                  <a:cubicBezTo>
                    <a:pt x="234" y="1085"/>
                    <a:pt x="467" y="1185"/>
                    <a:pt x="668" y="1185"/>
                  </a:cubicBezTo>
                  <a:cubicBezTo>
                    <a:pt x="868" y="1185"/>
                    <a:pt x="1035" y="1085"/>
                    <a:pt x="1168" y="918"/>
                  </a:cubicBezTo>
                  <a:cubicBezTo>
                    <a:pt x="1235" y="685"/>
                    <a:pt x="1201" y="485"/>
                    <a:pt x="1135" y="284"/>
                  </a:cubicBezTo>
                  <a:cubicBezTo>
                    <a:pt x="1020" y="93"/>
                    <a:pt x="817" y="0"/>
                    <a:pt x="615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357700" y="3839375"/>
              <a:ext cx="29200" cy="24700"/>
            </a:xfrm>
            <a:custGeom>
              <a:rect b="b" l="l" r="r" t="t"/>
              <a:pathLst>
                <a:path extrusionOk="0" h="988" w="1168">
                  <a:moveTo>
                    <a:pt x="729" y="1"/>
                  </a:moveTo>
                  <a:cubicBezTo>
                    <a:pt x="552" y="1"/>
                    <a:pt x="407" y="125"/>
                    <a:pt x="334" y="320"/>
                  </a:cubicBezTo>
                  <a:lnTo>
                    <a:pt x="200" y="554"/>
                  </a:lnTo>
                  <a:cubicBezTo>
                    <a:pt x="167" y="654"/>
                    <a:pt x="133" y="754"/>
                    <a:pt x="33" y="820"/>
                  </a:cubicBezTo>
                  <a:cubicBezTo>
                    <a:pt x="0" y="820"/>
                    <a:pt x="0" y="854"/>
                    <a:pt x="33" y="854"/>
                  </a:cubicBezTo>
                  <a:cubicBezTo>
                    <a:pt x="133" y="854"/>
                    <a:pt x="167" y="887"/>
                    <a:pt x="200" y="920"/>
                  </a:cubicBezTo>
                  <a:cubicBezTo>
                    <a:pt x="300" y="987"/>
                    <a:pt x="367" y="987"/>
                    <a:pt x="467" y="987"/>
                  </a:cubicBezTo>
                  <a:cubicBezTo>
                    <a:pt x="667" y="987"/>
                    <a:pt x="867" y="854"/>
                    <a:pt x="1001" y="687"/>
                  </a:cubicBezTo>
                  <a:cubicBezTo>
                    <a:pt x="1168" y="487"/>
                    <a:pt x="1134" y="187"/>
                    <a:pt x="934" y="53"/>
                  </a:cubicBezTo>
                  <a:cubicBezTo>
                    <a:pt x="863" y="17"/>
                    <a:pt x="793" y="1"/>
                    <a:pt x="729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404400" y="3740075"/>
              <a:ext cx="39000" cy="29800"/>
            </a:xfrm>
            <a:custGeom>
              <a:rect b="b" l="l" r="r" t="t"/>
              <a:pathLst>
                <a:path extrusionOk="0" h="1192" w="1560">
                  <a:moveTo>
                    <a:pt x="823" y="0"/>
                  </a:moveTo>
                  <a:cubicBezTo>
                    <a:pt x="610" y="0"/>
                    <a:pt x="391" y="112"/>
                    <a:pt x="267" y="289"/>
                  </a:cubicBezTo>
                  <a:cubicBezTo>
                    <a:pt x="167" y="356"/>
                    <a:pt x="133" y="489"/>
                    <a:pt x="100" y="556"/>
                  </a:cubicBezTo>
                  <a:cubicBezTo>
                    <a:pt x="100" y="556"/>
                    <a:pt x="27" y="630"/>
                    <a:pt x="69" y="630"/>
                  </a:cubicBezTo>
                  <a:cubicBezTo>
                    <a:pt x="76" y="630"/>
                    <a:pt x="86" y="627"/>
                    <a:pt x="100" y="623"/>
                  </a:cubicBezTo>
                  <a:lnTo>
                    <a:pt x="100" y="623"/>
                  </a:lnTo>
                  <a:cubicBezTo>
                    <a:pt x="67" y="656"/>
                    <a:pt x="0" y="689"/>
                    <a:pt x="0" y="723"/>
                  </a:cubicBezTo>
                  <a:cubicBezTo>
                    <a:pt x="33" y="1123"/>
                    <a:pt x="534" y="1156"/>
                    <a:pt x="834" y="1190"/>
                  </a:cubicBezTo>
                  <a:cubicBezTo>
                    <a:pt x="847" y="1191"/>
                    <a:pt x="860" y="1191"/>
                    <a:pt x="873" y="1191"/>
                  </a:cubicBezTo>
                  <a:cubicBezTo>
                    <a:pt x="1285" y="1191"/>
                    <a:pt x="1560" y="677"/>
                    <a:pt x="1301" y="289"/>
                  </a:cubicBezTo>
                  <a:cubicBezTo>
                    <a:pt x="1192" y="86"/>
                    <a:pt x="1009" y="0"/>
                    <a:pt x="82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2032450" y="3502525"/>
              <a:ext cx="40050" cy="39550"/>
            </a:xfrm>
            <a:custGeom>
              <a:rect b="b" l="l" r="r" t="t"/>
              <a:pathLst>
                <a:path extrusionOk="0" h="1582" w="1602">
                  <a:moveTo>
                    <a:pt x="530" y="1"/>
                  </a:moveTo>
                  <a:cubicBezTo>
                    <a:pt x="468" y="1"/>
                    <a:pt x="401" y="17"/>
                    <a:pt x="334" y="51"/>
                  </a:cubicBezTo>
                  <a:cubicBezTo>
                    <a:pt x="1" y="384"/>
                    <a:pt x="1" y="885"/>
                    <a:pt x="234" y="1285"/>
                  </a:cubicBezTo>
                  <a:cubicBezTo>
                    <a:pt x="390" y="1463"/>
                    <a:pt x="605" y="1582"/>
                    <a:pt x="820" y="1582"/>
                  </a:cubicBezTo>
                  <a:cubicBezTo>
                    <a:pt x="927" y="1582"/>
                    <a:pt x="1035" y="1552"/>
                    <a:pt x="1135" y="1485"/>
                  </a:cubicBezTo>
                  <a:cubicBezTo>
                    <a:pt x="1468" y="1285"/>
                    <a:pt x="1602" y="718"/>
                    <a:pt x="1268" y="484"/>
                  </a:cubicBezTo>
                  <a:cubicBezTo>
                    <a:pt x="1102" y="351"/>
                    <a:pt x="1001" y="218"/>
                    <a:pt x="835" y="151"/>
                  </a:cubicBezTo>
                  <a:cubicBezTo>
                    <a:pt x="801" y="84"/>
                    <a:pt x="768" y="51"/>
                    <a:pt x="701" y="51"/>
                  </a:cubicBezTo>
                  <a:cubicBezTo>
                    <a:pt x="651" y="17"/>
                    <a:pt x="593" y="1"/>
                    <a:pt x="530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082425" y="3551875"/>
              <a:ext cx="56625" cy="39475"/>
            </a:xfrm>
            <a:custGeom>
              <a:rect b="b" l="l" r="r" t="t"/>
              <a:pathLst>
                <a:path extrusionOk="0" h="1579" w="2265">
                  <a:moveTo>
                    <a:pt x="469" y="1"/>
                  </a:moveTo>
                  <a:cubicBezTo>
                    <a:pt x="220" y="1"/>
                    <a:pt x="0" y="273"/>
                    <a:pt x="137" y="545"/>
                  </a:cubicBezTo>
                  <a:cubicBezTo>
                    <a:pt x="337" y="912"/>
                    <a:pt x="670" y="1112"/>
                    <a:pt x="971" y="1379"/>
                  </a:cubicBezTo>
                  <a:cubicBezTo>
                    <a:pt x="1117" y="1511"/>
                    <a:pt x="1290" y="1579"/>
                    <a:pt x="1457" y="1579"/>
                  </a:cubicBezTo>
                  <a:cubicBezTo>
                    <a:pt x="1670" y="1579"/>
                    <a:pt x="1874" y="1470"/>
                    <a:pt x="2005" y="1246"/>
                  </a:cubicBezTo>
                  <a:cubicBezTo>
                    <a:pt x="2264" y="824"/>
                    <a:pt x="1955" y="244"/>
                    <a:pt x="1477" y="244"/>
                  </a:cubicBezTo>
                  <a:cubicBezTo>
                    <a:pt x="1464" y="244"/>
                    <a:pt x="1451" y="244"/>
                    <a:pt x="1438" y="245"/>
                  </a:cubicBezTo>
                  <a:cubicBezTo>
                    <a:pt x="1104" y="245"/>
                    <a:pt x="971" y="212"/>
                    <a:pt x="637" y="45"/>
                  </a:cubicBezTo>
                  <a:cubicBezTo>
                    <a:pt x="582" y="14"/>
                    <a:pt x="525" y="1"/>
                    <a:pt x="469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2044975" y="3469600"/>
              <a:ext cx="29950" cy="24275"/>
            </a:xfrm>
            <a:custGeom>
              <a:rect b="b" l="l" r="r" t="t"/>
              <a:pathLst>
                <a:path extrusionOk="0" h="971" w="1198">
                  <a:moveTo>
                    <a:pt x="534" y="0"/>
                  </a:moveTo>
                  <a:cubicBezTo>
                    <a:pt x="134" y="0"/>
                    <a:pt x="0" y="567"/>
                    <a:pt x="334" y="767"/>
                  </a:cubicBezTo>
                  <a:cubicBezTo>
                    <a:pt x="434" y="867"/>
                    <a:pt x="534" y="968"/>
                    <a:pt x="701" y="968"/>
                  </a:cubicBezTo>
                  <a:cubicBezTo>
                    <a:pt x="716" y="969"/>
                    <a:pt x="731" y="970"/>
                    <a:pt x="746" y="970"/>
                  </a:cubicBezTo>
                  <a:cubicBezTo>
                    <a:pt x="1021" y="970"/>
                    <a:pt x="1198" y="687"/>
                    <a:pt x="1134" y="434"/>
                  </a:cubicBezTo>
                  <a:cubicBezTo>
                    <a:pt x="1034" y="167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2468600" y="3639125"/>
              <a:ext cx="34225" cy="28975"/>
            </a:xfrm>
            <a:custGeom>
              <a:rect b="b" l="l" r="r" t="t"/>
              <a:pathLst>
                <a:path extrusionOk="0" h="1159" w="1369">
                  <a:moveTo>
                    <a:pt x="713" y="1"/>
                  </a:moveTo>
                  <a:cubicBezTo>
                    <a:pt x="408" y="1"/>
                    <a:pt x="127" y="296"/>
                    <a:pt x="234" y="591"/>
                  </a:cubicBezTo>
                  <a:cubicBezTo>
                    <a:pt x="201" y="658"/>
                    <a:pt x="201" y="691"/>
                    <a:pt x="167" y="725"/>
                  </a:cubicBezTo>
                  <a:lnTo>
                    <a:pt x="34" y="991"/>
                  </a:lnTo>
                  <a:cubicBezTo>
                    <a:pt x="1" y="1058"/>
                    <a:pt x="101" y="1158"/>
                    <a:pt x="201" y="1158"/>
                  </a:cubicBezTo>
                  <a:cubicBezTo>
                    <a:pt x="267" y="1092"/>
                    <a:pt x="401" y="1092"/>
                    <a:pt x="501" y="1058"/>
                  </a:cubicBezTo>
                  <a:cubicBezTo>
                    <a:pt x="601" y="1025"/>
                    <a:pt x="701" y="991"/>
                    <a:pt x="834" y="925"/>
                  </a:cubicBezTo>
                  <a:cubicBezTo>
                    <a:pt x="1235" y="891"/>
                    <a:pt x="1368" y="258"/>
                    <a:pt x="935" y="57"/>
                  </a:cubicBezTo>
                  <a:cubicBezTo>
                    <a:pt x="863" y="18"/>
                    <a:pt x="787" y="1"/>
                    <a:pt x="713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2441925" y="3690300"/>
              <a:ext cx="36600" cy="24125"/>
            </a:xfrm>
            <a:custGeom>
              <a:rect b="b" l="l" r="r" t="t"/>
              <a:pathLst>
                <a:path extrusionOk="0" h="965" w="1464">
                  <a:moveTo>
                    <a:pt x="917" y="0"/>
                  </a:moveTo>
                  <a:cubicBezTo>
                    <a:pt x="879" y="0"/>
                    <a:pt x="840" y="4"/>
                    <a:pt x="801" y="12"/>
                  </a:cubicBezTo>
                  <a:cubicBezTo>
                    <a:pt x="601" y="112"/>
                    <a:pt x="334" y="212"/>
                    <a:pt x="134" y="312"/>
                  </a:cubicBezTo>
                  <a:cubicBezTo>
                    <a:pt x="0" y="379"/>
                    <a:pt x="0" y="612"/>
                    <a:pt x="134" y="646"/>
                  </a:cubicBezTo>
                  <a:cubicBezTo>
                    <a:pt x="334" y="779"/>
                    <a:pt x="601" y="846"/>
                    <a:pt x="801" y="946"/>
                  </a:cubicBezTo>
                  <a:cubicBezTo>
                    <a:pt x="838" y="958"/>
                    <a:pt x="876" y="964"/>
                    <a:pt x="913" y="964"/>
                  </a:cubicBezTo>
                  <a:cubicBezTo>
                    <a:pt x="1179" y="964"/>
                    <a:pt x="1434" y="679"/>
                    <a:pt x="1434" y="446"/>
                  </a:cubicBezTo>
                  <a:cubicBezTo>
                    <a:pt x="1464" y="210"/>
                    <a:pt x="1207" y="0"/>
                    <a:pt x="917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006600" y="3693950"/>
              <a:ext cx="46725" cy="31850"/>
            </a:xfrm>
            <a:custGeom>
              <a:rect b="b" l="l" r="r" t="t"/>
              <a:pathLst>
                <a:path extrusionOk="0" h="1274" w="1869">
                  <a:moveTo>
                    <a:pt x="756" y="0"/>
                  </a:moveTo>
                  <a:cubicBezTo>
                    <a:pt x="697" y="0"/>
                    <a:pt x="634" y="10"/>
                    <a:pt x="568" y="33"/>
                  </a:cubicBezTo>
                  <a:cubicBezTo>
                    <a:pt x="201" y="133"/>
                    <a:pt x="1" y="700"/>
                    <a:pt x="334" y="967"/>
                  </a:cubicBezTo>
                  <a:cubicBezTo>
                    <a:pt x="590" y="1153"/>
                    <a:pt x="878" y="1274"/>
                    <a:pt x="1198" y="1274"/>
                  </a:cubicBezTo>
                  <a:cubicBezTo>
                    <a:pt x="1338" y="1274"/>
                    <a:pt x="1483" y="1251"/>
                    <a:pt x="1635" y="1200"/>
                  </a:cubicBezTo>
                  <a:cubicBezTo>
                    <a:pt x="1869" y="1067"/>
                    <a:pt x="1835" y="733"/>
                    <a:pt x="1635" y="700"/>
                  </a:cubicBezTo>
                  <a:cubicBezTo>
                    <a:pt x="1502" y="666"/>
                    <a:pt x="1402" y="633"/>
                    <a:pt x="1302" y="533"/>
                  </a:cubicBezTo>
                  <a:cubicBezTo>
                    <a:pt x="1246" y="255"/>
                    <a:pt x="1051" y="0"/>
                    <a:pt x="756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150100" y="3248650"/>
              <a:ext cx="81700" cy="52650"/>
            </a:xfrm>
            <a:custGeom>
              <a:rect b="b" l="l" r="r" t="t"/>
              <a:pathLst>
                <a:path extrusionOk="0" h="2106" w="3268">
                  <a:moveTo>
                    <a:pt x="2578" y="1"/>
                  </a:moveTo>
                  <a:cubicBezTo>
                    <a:pt x="2371" y="1"/>
                    <a:pt x="2151" y="53"/>
                    <a:pt x="2000" y="99"/>
                  </a:cubicBezTo>
                  <a:cubicBezTo>
                    <a:pt x="1466" y="199"/>
                    <a:pt x="965" y="499"/>
                    <a:pt x="565" y="832"/>
                  </a:cubicBezTo>
                  <a:cubicBezTo>
                    <a:pt x="0" y="1321"/>
                    <a:pt x="543" y="2105"/>
                    <a:pt x="1111" y="2105"/>
                  </a:cubicBezTo>
                  <a:cubicBezTo>
                    <a:pt x="1281" y="2105"/>
                    <a:pt x="1453" y="2035"/>
                    <a:pt x="1599" y="1867"/>
                  </a:cubicBezTo>
                  <a:cubicBezTo>
                    <a:pt x="1833" y="1600"/>
                    <a:pt x="2100" y="1299"/>
                    <a:pt x="2433" y="1099"/>
                  </a:cubicBezTo>
                  <a:cubicBezTo>
                    <a:pt x="2733" y="933"/>
                    <a:pt x="3267" y="699"/>
                    <a:pt x="3134" y="332"/>
                  </a:cubicBezTo>
                  <a:cubicBezTo>
                    <a:pt x="3061" y="77"/>
                    <a:pt x="2828" y="1"/>
                    <a:pt x="257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169225" y="3309850"/>
              <a:ext cx="45750" cy="50125"/>
            </a:xfrm>
            <a:custGeom>
              <a:rect b="b" l="l" r="r" t="t"/>
              <a:pathLst>
                <a:path extrusionOk="0" h="2005" w="1830">
                  <a:moveTo>
                    <a:pt x="1423" y="0"/>
                  </a:moveTo>
                  <a:cubicBezTo>
                    <a:pt x="1341" y="0"/>
                    <a:pt x="1260" y="27"/>
                    <a:pt x="1201" y="86"/>
                  </a:cubicBezTo>
                  <a:cubicBezTo>
                    <a:pt x="868" y="386"/>
                    <a:pt x="501" y="719"/>
                    <a:pt x="200" y="1053"/>
                  </a:cubicBezTo>
                  <a:cubicBezTo>
                    <a:pt x="0" y="1253"/>
                    <a:pt x="0" y="1620"/>
                    <a:pt x="200" y="1854"/>
                  </a:cubicBezTo>
                  <a:cubicBezTo>
                    <a:pt x="300" y="1953"/>
                    <a:pt x="448" y="2004"/>
                    <a:pt x="595" y="2004"/>
                  </a:cubicBezTo>
                  <a:cubicBezTo>
                    <a:pt x="794" y="2004"/>
                    <a:pt x="991" y="1912"/>
                    <a:pt x="1068" y="1720"/>
                  </a:cubicBezTo>
                  <a:cubicBezTo>
                    <a:pt x="1268" y="1253"/>
                    <a:pt x="1568" y="886"/>
                    <a:pt x="1735" y="419"/>
                  </a:cubicBezTo>
                  <a:cubicBezTo>
                    <a:pt x="1829" y="160"/>
                    <a:pt x="1623" y="0"/>
                    <a:pt x="142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119175" y="3327400"/>
              <a:ext cx="39225" cy="40425"/>
            </a:xfrm>
            <a:custGeom>
              <a:rect b="b" l="l" r="r" t="t"/>
              <a:pathLst>
                <a:path extrusionOk="0" h="1617" w="1569">
                  <a:moveTo>
                    <a:pt x="1056" y="1"/>
                  </a:moveTo>
                  <a:cubicBezTo>
                    <a:pt x="977" y="1"/>
                    <a:pt x="902" y="17"/>
                    <a:pt x="835" y="51"/>
                  </a:cubicBezTo>
                  <a:cubicBezTo>
                    <a:pt x="835" y="51"/>
                    <a:pt x="801" y="51"/>
                    <a:pt x="801" y="118"/>
                  </a:cubicBezTo>
                  <a:cubicBezTo>
                    <a:pt x="701" y="151"/>
                    <a:pt x="635" y="218"/>
                    <a:pt x="568" y="284"/>
                  </a:cubicBezTo>
                  <a:lnTo>
                    <a:pt x="468" y="384"/>
                  </a:lnTo>
                  <a:lnTo>
                    <a:pt x="401" y="451"/>
                  </a:lnTo>
                  <a:cubicBezTo>
                    <a:pt x="68" y="651"/>
                    <a:pt x="1" y="1152"/>
                    <a:pt x="301" y="1452"/>
                  </a:cubicBezTo>
                  <a:cubicBezTo>
                    <a:pt x="412" y="1563"/>
                    <a:pt x="565" y="1616"/>
                    <a:pt x="721" y="1616"/>
                  </a:cubicBezTo>
                  <a:cubicBezTo>
                    <a:pt x="939" y="1616"/>
                    <a:pt x="1166" y="1513"/>
                    <a:pt x="1302" y="1318"/>
                  </a:cubicBezTo>
                  <a:cubicBezTo>
                    <a:pt x="1369" y="1152"/>
                    <a:pt x="1469" y="985"/>
                    <a:pt x="1502" y="818"/>
                  </a:cubicBezTo>
                  <a:cubicBezTo>
                    <a:pt x="1535" y="785"/>
                    <a:pt x="1535" y="685"/>
                    <a:pt x="1569" y="651"/>
                  </a:cubicBezTo>
                  <a:lnTo>
                    <a:pt x="1569" y="551"/>
                  </a:lnTo>
                  <a:cubicBezTo>
                    <a:pt x="1569" y="351"/>
                    <a:pt x="1469" y="151"/>
                    <a:pt x="1302" y="51"/>
                  </a:cubicBezTo>
                  <a:cubicBezTo>
                    <a:pt x="1218" y="17"/>
                    <a:pt x="1135" y="1"/>
                    <a:pt x="105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140450" y="3430650"/>
              <a:ext cx="43825" cy="51050"/>
            </a:xfrm>
            <a:custGeom>
              <a:rect b="b" l="l" r="r" t="t"/>
              <a:pathLst>
                <a:path extrusionOk="0" h="2042" w="1753">
                  <a:moveTo>
                    <a:pt x="1353" y="0"/>
                  </a:moveTo>
                  <a:cubicBezTo>
                    <a:pt x="1311" y="0"/>
                    <a:pt x="1266" y="8"/>
                    <a:pt x="1218" y="24"/>
                  </a:cubicBezTo>
                  <a:cubicBezTo>
                    <a:pt x="551" y="257"/>
                    <a:pt x="117" y="724"/>
                    <a:pt x="17" y="1491"/>
                  </a:cubicBezTo>
                  <a:cubicBezTo>
                    <a:pt x="0" y="1858"/>
                    <a:pt x="292" y="2042"/>
                    <a:pt x="588" y="2042"/>
                  </a:cubicBezTo>
                  <a:cubicBezTo>
                    <a:pt x="884" y="2042"/>
                    <a:pt x="1185" y="1858"/>
                    <a:pt x="1185" y="1491"/>
                  </a:cubicBezTo>
                  <a:lnTo>
                    <a:pt x="1185" y="1258"/>
                  </a:lnTo>
                  <a:lnTo>
                    <a:pt x="1185" y="1225"/>
                  </a:lnTo>
                  <a:cubicBezTo>
                    <a:pt x="1185" y="1191"/>
                    <a:pt x="1218" y="1158"/>
                    <a:pt x="1218" y="1091"/>
                  </a:cubicBezTo>
                  <a:cubicBezTo>
                    <a:pt x="1251" y="924"/>
                    <a:pt x="1385" y="758"/>
                    <a:pt x="1518" y="624"/>
                  </a:cubicBezTo>
                  <a:cubicBezTo>
                    <a:pt x="1753" y="390"/>
                    <a:pt x="1652" y="0"/>
                    <a:pt x="135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204250" y="3386150"/>
              <a:ext cx="37875" cy="38425"/>
            </a:xfrm>
            <a:custGeom>
              <a:rect b="b" l="l" r="r" t="t"/>
              <a:pathLst>
                <a:path extrusionOk="0" h="1537" w="1515">
                  <a:moveTo>
                    <a:pt x="876" y="0"/>
                  </a:moveTo>
                  <a:cubicBezTo>
                    <a:pt x="771" y="0"/>
                    <a:pt x="663" y="41"/>
                    <a:pt x="567" y="136"/>
                  </a:cubicBezTo>
                  <a:cubicBezTo>
                    <a:pt x="334" y="336"/>
                    <a:pt x="134" y="603"/>
                    <a:pt x="100" y="870"/>
                  </a:cubicBezTo>
                  <a:cubicBezTo>
                    <a:pt x="0" y="1203"/>
                    <a:pt x="267" y="1537"/>
                    <a:pt x="634" y="1537"/>
                  </a:cubicBezTo>
                  <a:cubicBezTo>
                    <a:pt x="1001" y="1537"/>
                    <a:pt x="1168" y="1203"/>
                    <a:pt x="1134" y="870"/>
                  </a:cubicBezTo>
                  <a:cubicBezTo>
                    <a:pt x="1168" y="836"/>
                    <a:pt x="1168" y="836"/>
                    <a:pt x="1134" y="836"/>
                  </a:cubicBezTo>
                  <a:cubicBezTo>
                    <a:pt x="1134" y="803"/>
                    <a:pt x="1168" y="803"/>
                    <a:pt x="1235" y="770"/>
                  </a:cubicBezTo>
                  <a:cubicBezTo>
                    <a:pt x="1514" y="414"/>
                    <a:pt x="1213" y="0"/>
                    <a:pt x="87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177975" y="3478550"/>
              <a:ext cx="26300" cy="41925"/>
            </a:xfrm>
            <a:custGeom>
              <a:rect b="b" l="l" r="r" t="t"/>
              <a:pathLst>
                <a:path extrusionOk="0" h="1677" w="1052">
                  <a:moveTo>
                    <a:pt x="522" y="1"/>
                  </a:moveTo>
                  <a:cubicBezTo>
                    <a:pt x="284" y="1"/>
                    <a:pt x="51" y="159"/>
                    <a:pt x="51" y="476"/>
                  </a:cubicBezTo>
                  <a:cubicBezTo>
                    <a:pt x="51" y="743"/>
                    <a:pt x="51" y="943"/>
                    <a:pt x="17" y="1177"/>
                  </a:cubicBezTo>
                  <a:cubicBezTo>
                    <a:pt x="1" y="1510"/>
                    <a:pt x="259" y="1677"/>
                    <a:pt x="522" y="1677"/>
                  </a:cubicBezTo>
                  <a:cubicBezTo>
                    <a:pt x="784" y="1677"/>
                    <a:pt x="1051" y="1510"/>
                    <a:pt x="1051" y="1177"/>
                  </a:cubicBezTo>
                  <a:cubicBezTo>
                    <a:pt x="1018" y="976"/>
                    <a:pt x="1018" y="743"/>
                    <a:pt x="1018" y="476"/>
                  </a:cubicBezTo>
                  <a:cubicBezTo>
                    <a:pt x="1001" y="159"/>
                    <a:pt x="759" y="1"/>
                    <a:pt x="52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248450" y="3177450"/>
              <a:ext cx="62625" cy="38275"/>
            </a:xfrm>
            <a:custGeom>
              <a:rect b="b" l="l" r="r" t="t"/>
              <a:pathLst>
                <a:path extrusionOk="0" h="1531" w="2505">
                  <a:moveTo>
                    <a:pt x="678" y="1"/>
                  </a:moveTo>
                  <a:cubicBezTo>
                    <a:pt x="323" y="1"/>
                    <a:pt x="0" y="256"/>
                    <a:pt x="0" y="645"/>
                  </a:cubicBezTo>
                  <a:cubicBezTo>
                    <a:pt x="0" y="988"/>
                    <a:pt x="294" y="1233"/>
                    <a:pt x="630" y="1233"/>
                  </a:cubicBezTo>
                  <a:cubicBezTo>
                    <a:pt x="686" y="1233"/>
                    <a:pt x="744" y="1226"/>
                    <a:pt x="801" y="1212"/>
                  </a:cubicBezTo>
                  <a:cubicBezTo>
                    <a:pt x="821" y="1210"/>
                    <a:pt x="841" y="1208"/>
                    <a:pt x="863" y="1208"/>
                  </a:cubicBezTo>
                  <a:cubicBezTo>
                    <a:pt x="1122" y="1208"/>
                    <a:pt x="1457" y="1389"/>
                    <a:pt x="1735" y="1512"/>
                  </a:cubicBezTo>
                  <a:cubicBezTo>
                    <a:pt x="1781" y="1525"/>
                    <a:pt x="1826" y="1530"/>
                    <a:pt x="1869" y="1530"/>
                  </a:cubicBezTo>
                  <a:cubicBezTo>
                    <a:pt x="2286" y="1530"/>
                    <a:pt x="2504" y="981"/>
                    <a:pt x="2202" y="678"/>
                  </a:cubicBezTo>
                  <a:cubicBezTo>
                    <a:pt x="1835" y="278"/>
                    <a:pt x="1301" y="145"/>
                    <a:pt x="801" y="11"/>
                  </a:cubicBezTo>
                  <a:cubicBezTo>
                    <a:pt x="760" y="4"/>
                    <a:pt x="719" y="1"/>
                    <a:pt x="678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243450" y="3223500"/>
              <a:ext cx="50875" cy="30125"/>
            </a:xfrm>
            <a:custGeom>
              <a:rect b="b" l="l" r="r" t="t"/>
              <a:pathLst>
                <a:path extrusionOk="0" h="1205" w="2035">
                  <a:moveTo>
                    <a:pt x="689" y="1"/>
                  </a:moveTo>
                  <a:cubicBezTo>
                    <a:pt x="500" y="1"/>
                    <a:pt x="313" y="83"/>
                    <a:pt x="200" y="271"/>
                  </a:cubicBezTo>
                  <a:cubicBezTo>
                    <a:pt x="0" y="638"/>
                    <a:pt x="267" y="1138"/>
                    <a:pt x="701" y="1138"/>
                  </a:cubicBezTo>
                  <a:cubicBezTo>
                    <a:pt x="867" y="1138"/>
                    <a:pt x="1034" y="1171"/>
                    <a:pt x="1168" y="1171"/>
                  </a:cubicBezTo>
                  <a:cubicBezTo>
                    <a:pt x="1234" y="1171"/>
                    <a:pt x="1334" y="1205"/>
                    <a:pt x="1434" y="1205"/>
                  </a:cubicBezTo>
                  <a:cubicBezTo>
                    <a:pt x="1535" y="1205"/>
                    <a:pt x="1601" y="1171"/>
                    <a:pt x="1668" y="1171"/>
                  </a:cubicBezTo>
                  <a:cubicBezTo>
                    <a:pt x="1835" y="1171"/>
                    <a:pt x="1935" y="1105"/>
                    <a:pt x="2002" y="938"/>
                  </a:cubicBezTo>
                  <a:cubicBezTo>
                    <a:pt x="2035" y="771"/>
                    <a:pt x="1935" y="538"/>
                    <a:pt x="1735" y="504"/>
                  </a:cubicBezTo>
                  <a:cubicBezTo>
                    <a:pt x="1668" y="504"/>
                    <a:pt x="1535" y="371"/>
                    <a:pt x="1434" y="337"/>
                  </a:cubicBezTo>
                  <a:cubicBezTo>
                    <a:pt x="1334" y="271"/>
                    <a:pt x="1201" y="204"/>
                    <a:pt x="1101" y="137"/>
                  </a:cubicBezTo>
                  <a:cubicBezTo>
                    <a:pt x="984" y="50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323500" y="3159975"/>
              <a:ext cx="45900" cy="48875"/>
            </a:xfrm>
            <a:custGeom>
              <a:rect b="b" l="l" r="r" t="t"/>
              <a:pathLst>
                <a:path extrusionOk="0" h="1955" w="1836">
                  <a:moveTo>
                    <a:pt x="718" y="0"/>
                  </a:moveTo>
                  <a:cubicBezTo>
                    <a:pt x="548" y="0"/>
                    <a:pt x="377" y="69"/>
                    <a:pt x="234" y="176"/>
                  </a:cubicBezTo>
                  <a:cubicBezTo>
                    <a:pt x="0" y="410"/>
                    <a:pt x="34" y="810"/>
                    <a:pt x="234" y="1044"/>
                  </a:cubicBezTo>
                  <a:lnTo>
                    <a:pt x="367" y="1177"/>
                  </a:lnTo>
                  <a:lnTo>
                    <a:pt x="567" y="1377"/>
                  </a:lnTo>
                  <a:cubicBezTo>
                    <a:pt x="701" y="1511"/>
                    <a:pt x="868" y="1678"/>
                    <a:pt x="1034" y="1811"/>
                  </a:cubicBezTo>
                  <a:cubicBezTo>
                    <a:pt x="1068" y="1844"/>
                    <a:pt x="1168" y="1878"/>
                    <a:pt x="1235" y="1911"/>
                  </a:cubicBezTo>
                  <a:cubicBezTo>
                    <a:pt x="1290" y="1939"/>
                    <a:pt x="1357" y="1955"/>
                    <a:pt x="1423" y="1955"/>
                  </a:cubicBezTo>
                  <a:cubicBezTo>
                    <a:pt x="1517" y="1955"/>
                    <a:pt x="1610" y="1922"/>
                    <a:pt x="1668" y="1844"/>
                  </a:cubicBezTo>
                  <a:cubicBezTo>
                    <a:pt x="1702" y="1744"/>
                    <a:pt x="1735" y="1711"/>
                    <a:pt x="1735" y="1644"/>
                  </a:cubicBezTo>
                  <a:cubicBezTo>
                    <a:pt x="1835" y="1544"/>
                    <a:pt x="1835" y="1477"/>
                    <a:pt x="1802" y="1377"/>
                  </a:cubicBezTo>
                  <a:cubicBezTo>
                    <a:pt x="1635" y="977"/>
                    <a:pt x="1468" y="510"/>
                    <a:pt x="1135" y="176"/>
                  </a:cubicBezTo>
                  <a:cubicBezTo>
                    <a:pt x="1010" y="52"/>
                    <a:pt x="865" y="0"/>
                    <a:pt x="71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389375" y="3166050"/>
              <a:ext cx="37125" cy="32300"/>
            </a:xfrm>
            <a:custGeom>
              <a:rect b="b" l="l" r="r" t="t"/>
              <a:pathLst>
                <a:path extrusionOk="0" h="1292" w="1485">
                  <a:moveTo>
                    <a:pt x="568" y="0"/>
                  </a:moveTo>
                  <a:cubicBezTo>
                    <a:pt x="334" y="0"/>
                    <a:pt x="101" y="167"/>
                    <a:pt x="34" y="434"/>
                  </a:cubicBezTo>
                  <a:cubicBezTo>
                    <a:pt x="1" y="601"/>
                    <a:pt x="34" y="767"/>
                    <a:pt x="101" y="901"/>
                  </a:cubicBezTo>
                  <a:lnTo>
                    <a:pt x="67" y="834"/>
                  </a:lnTo>
                  <a:lnTo>
                    <a:pt x="67" y="834"/>
                  </a:lnTo>
                  <a:cubicBezTo>
                    <a:pt x="101" y="901"/>
                    <a:pt x="101" y="934"/>
                    <a:pt x="167" y="968"/>
                  </a:cubicBezTo>
                  <a:cubicBezTo>
                    <a:pt x="234" y="1101"/>
                    <a:pt x="368" y="1168"/>
                    <a:pt x="534" y="1234"/>
                  </a:cubicBezTo>
                  <a:lnTo>
                    <a:pt x="568" y="1234"/>
                  </a:lnTo>
                  <a:cubicBezTo>
                    <a:pt x="641" y="1274"/>
                    <a:pt x="716" y="1291"/>
                    <a:pt x="790" y="1291"/>
                  </a:cubicBezTo>
                  <a:cubicBezTo>
                    <a:pt x="1157" y="1291"/>
                    <a:pt x="1485" y="861"/>
                    <a:pt x="1235" y="501"/>
                  </a:cubicBezTo>
                  <a:cubicBezTo>
                    <a:pt x="1201" y="334"/>
                    <a:pt x="1101" y="234"/>
                    <a:pt x="935" y="134"/>
                  </a:cubicBezTo>
                  <a:cubicBezTo>
                    <a:pt x="835" y="67"/>
                    <a:pt x="734" y="0"/>
                    <a:pt x="5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115850" y="4118175"/>
              <a:ext cx="51100" cy="64475"/>
            </a:xfrm>
            <a:custGeom>
              <a:rect b="b" l="l" r="r" t="t"/>
              <a:pathLst>
                <a:path extrusionOk="0" h="2579" w="2044">
                  <a:moveTo>
                    <a:pt x="651" y="1"/>
                  </a:moveTo>
                  <a:cubicBezTo>
                    <a:pt x="426" y="1"/>
                    <a:pt x="201" y="126"/>
                    <a:pt x="134" y="376"/>
                  </a:cubicBezTo>
                  <a:cubicBezTo>
                    <a:pt x="0" y="1010"/>
                    <a:pt x="134" y="1710"/>
                    <a:pt x="467" y="2244"/>
                  </a:cubicBezTo>
                  <a:cubicBezTo>
                    <a:pt x="586" y="2482"/>
                    <a:pt x="787" y="2578"/>
                    <a:pt x="997" y="2578"/>
                  </a:cubicBezTo>
                  <a:cubicBezTo>
                    <a:pt x="1495" y="2578"/>
                    <a:pt x="2044" y="2036"/>
                    <a:pt x="1668" y="1544"/>
                  </a:cubicBezTo>
                  <a:cubicBezTo>
                    <a:pt x="1435" y="1177"/>
                    <a:pt x="1268" y="776"/>
                    <a:pt x="1168" y="376"/>
                  </a:cubicBezTo>
                  <a:cubicBezTo>
                    <a:pt x="1101" y="126"/>
                    <a:pt x="876" y="1"/>
                    <a:pt x="6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169225" y="4191375"/>
              <a:ext cx="58400" cy="61700"/>
            </a:xfrm>
            <a:custGeom>
              <a:rect b="b" l="l" r="r" t="t"/>
              <a:pathLst>
                <a:path extrusionOk="0" h="2468" w="2336">
                  <a:moveTo>
                    <a:pt x="507" y="1"/>
                  </a:moveTo>
                  <a:cubicBezTo>
                    <a:pt x="265" y="1"/>
                    <a:pt x="34" y="181"/>
                    <a:pt x="34" y="484"/>
                  </a:cubicBezTo>
                  <a:cubicBezTo>
                    <a:pt x="34" y="684"/>
                    <a:pt x="0" y="817"/>
                    <a:pt x="67" y="1017"/>
                  </a:cubicBezTo>
                  <a:cubicBezTo>
                    <a:pt x="100" y="1184"/>
                    <a:pt x="200" y="1351"/>
                    <a:pt x="267" y="1518"/>
                  </a:cubicBezTo>
                  <a:cubicBezTo>
                    <a:pt x="501" y="1918"/>
                    <a:pt x="768" y="2151"/>
                    <a:pt x="1101" y="2352"/>
                  </a:cubicBezTo>
                  <a:cubicBezTo>
                    <a:pt x="1214" y="2431"/>
                    <a:pt x="1346" y="2468"/>
                    <a:pt x="1481" y="2468"/>
                  </a:cubicBezTo>
                  <a:cubicBezTo>
                    <a:pt x="1743" y="2468"/>
                    <a:pt x="2014" y="2327"/>
                    <a:pt x="2169" y="2085"/>
                  </a:cubicBezTo>
                  <a:cubicBezTo>
                    <a:pt x="2335" y="1684"/>
                    <a:pt x="2169" y="1317"/>
                    <a:pt x="1835" y="1084"/>
                  </a:cubicBezTo>
                  <a:lnTo>
                    <a:pt x="1835" y="1084"/>
                  </a:lnTo>
                  <a:cubicBezTo>
                    <a:pt x="1852" y="1092"/>
                    <a:pt x="1861" y="1096"/>
                    <a:pt x="1865" y="1096"/>
                  </a:cubicBezTo>
                  <a:cubicBezTo>
                    <a:pt x="1890" y="1096"/>
                    <a:pt x="1635" y="917"/>
                    <a:pt x="1635" y="917"/>
                  </a:cubicBezTo>
                  <a:cubicBezTo>
                    <a:pt x="1568" y="850"/>
                    <a:pt x="1501" y="817"/>
                    <a:pt x="1468" y="784"/>
                  </a:cubicBezTo>
                  <a:lnTo>
                    <a:pt x="1368" y="684"/>
                  </a:lnTo>
                  <a:cubicBezTo>
                    <a:pt x="1201" y="584"/>
                    <a:pt x="1134" y="417"/>
                    <a:pt x="1001" y="283"/>
                  </a:cubicBezTo>
                  <a:cubicBezTo>
                    <a:pt x="1001" y="283"/>
                    <a:pt x="1001" y="250"/>
                    <a:pt x="934" y="250"/>
                  </a:cubicBezTo>
                  <a:cubicBezTo>
                    <a:pt x="829" y="78"/>
                    <a:pt x="665" y="1"/>
                    <a:pt x="50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208425" y="4214300"/>
              <a:ext cx="1675" cy="25"/>
            </a:xfrm>
            <a:custGeom>
              <a:rect b="b" l="l" r="r" t="t"/>
              <a:pathLst>
                <a:path extrusionOk="0" h="1" w="67">
                  <a:moveTo>
                    <a:pt x="0" y="0"/>
                  </a:moveTo>
                  <a:cubicBezTo>
                    <a:pt x="0" y="0"/>
                    <a:pt x="67" y="0"/>
                    <a:pt x="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187075" y="4147925"/>
              <a:ext cx="37125" cy="37250"/>
            </a:xfrm>
            <a:custGeom>
              <a:rect b="b" l="l" r="r" t="t"/>
              <a:pathLst>
                <a:path extrusionOk="0" h="1490" w="1485">
                  <a:moveTo>
                    <a:pt x="468" y="0"/>
                  </a:moveTo>
                  <a:cubicBezTo>
                    <a:pt x="214" y="0"/>
                    <a:pt x="0" y="260"/>
                    <a:pt x="87" y="520"/>
                  </a:cubicBezTo>
                  <a:cubicBezTo>
                    <a:pt x="120" y="654"/>
                    <a:pt x="187" y="754"/>
                    <a:pt x="287" y="854"/>
                  </a:cubicBezTo>
                  <a:cubicBezTo>
                    <a:pt x="320" y="887"/>
                    <a:pt x="320" y="921"/>
                    <a:pt x="354" y="987"/>
                  </a:cubicBezTo>
                  <a:lnTo>
                    <a:pt x="354" y="1021"/>
                  </a:lnTo>
                  <a:cubicBezTo>
                    <a:pt x="420" y="1254"/>
                    <a:pt x="654" y="1488"/>
                    <a:pt x="921" y="1488"/>
                  </a:cubicBezTo>
                  <a:cubicBezTo>
                    <a:pt x="936" y="1489"/>
                    <a:pt x="952" y="1490"/>
                    <a:pt x="967" y="1490"/>
                  </a:cubicBezTo>
                  <a:cubicBezTo>
                    <a:pt x="1275" y="1490"/>
                    <a:pt x="1485" y="1170"/>
                    <a:pt x="1421" y="821"/>
                  </a:cubicBezTo>
                  <a:cubicBezTo>
                    <a:pt x="1321" y="487"/>
                    <a:pt x="921" y="87"/>
                    <a:pt x="587" y="20"/>
                  </a:cubicBezTo>
                  <a:cubicBezTo>
                    <a:pt x="547" y="7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242750" y="4204400"/>
              <a:ext cx="63250" cy="68100"/>
            </a:xfrm>
            <a:custGeom>
              <a:rect b="b" l="l" r="r" t="t"/>
              <a:pathLst>
                <a:path extrusionOk="0" h="2724" w="2530">
                  <a:moveTo>
                    <a:pt x="613" y="1"/>
                  </a:moveTo>
                  <a:cubicBezTo>
                    <a:pt x="314" y="1"/>
                    <a:pt x="0" y="203"/>
                    <a:pt x="61" y="530"/>
                  </a:cubicBezTo>
                  <a:cubicBezTo>
                    <a:pt x="128" y="1263"/>
                    <a:pt x="428" y="2064"/>
                    <a:pt x="1029" y="2498"/>
                  </a:cubicBezTo>
                  <a:cubicBezTo>
                    <a:pt x="1187" y="2638"/>
                    <a:pt x="1411" y="2724"/>
                    <a:pt x="1630" y="2724"/>
                  </a:cubicBezTo>
                  <a:cubicBezTo>
                    <a:pt x="1827" y="2724"/>
                    <a:pt x="2021" y="2655"/>
                    <a:pt x="2163" y="2498"/>
                  </a:cubicBezTo>
                  <a:cubicBezTo>
                    <a:pt x="2530" y="2097"/>
                    <a:pt x="2396" y="1464"/>
                    <a:pt x="1963" y="1230"/>
                  </a:cubicBezTo>
                  <a:cubicBezTo>
                    <a:pt x="1563" y="963"/>
                    <a:pt x="1262" y="730"/>
                    <a:pt x="1062" y="263"/>
                  </a:cubicBezTo>
                  <a:cubicBezTo>
                    <a:pt x="985" y="82"/>
                    <a:pt x="802" y="1"/>
                    <a:pt x="61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244275" y="4163025"/>
              <a:ext cx="41725" cy="39475"/>
            </a:xfrm>
            <a:custGeom>
              <a:rect b="b" l="l" r="r" t="t"/>
              <a:pathLst>
                <a:path extrusionOk="0" h="1579" w="1669">
                  <a:moveTo>
                    <a:pt x="653" y="1"/>
                  </a:moveTo>
                  <a:cubicBezTo>
                    <a:pt x="552" y="1"/>
                    <a:pt x="451" y="27"/>
                    <a:pt x="367" y="83"/>
                  </a:cubicBezTo>
                  <a:cubicBezTo>
                    <a:pt x="134" y="217"/>
                    <a:pt x="0" y="583"/>
                    <a:pt x="201" y="817"/>
                  </a:cubicBezTo>
                  <a:cubicBezTo>
                    <a:pt x="301" y="917"/>
                    <a:pt x="334" y="1117"/>
                    <a:pt x="401" y="1284"/>
                  </a:cubicBezTo>
                  <a:cubicBezTo>
                    <a:pt x="494" y="1488"/>
                    <a:pt x="710" y="1579"/>
                    <a:pt x="924" y="1579"/>
                  </a:cubicBezTo>
                  <a:cubicBezTo>
                    <a:pt x="1095" y="1579"/>
                    <a:pt x="1264" y="1521"/>
                    <a:pt x="1368" y="1417"/>
                  </a:cubicBezTo>
                  <a:cubicBezTo>
                    <a:pt x="1668" y="1084"/>
                    <a:pt x="1568" y="650"/>
                    <a:pt x="1301" y="450"/>
                  </a:cubicBezTo>
                  <a:lnTo>
                    <a:pt x="1235" y="417"/>
                  </a:lnTo>
                  <a:cubicBezTo>
                    <a:pt x="1201" y="317"/>
                    <a:pt x="1135" y="250"/>
                    <a:pt x="1035" y="150"/>
                  </a:cubicBezTo>
                  <a:cubicBezTo>
                    <a:pt x="937" y="53"/>
                    <a:pt x="795" y="1"/>
                    <a:pt x="653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132525" y="4036450"/>
              <a:ext cx="45900" cy="49775"/>
            </a:xfrm>
            <a:custGeom>
              <a:rect b="b" l="l" r="r" t="t"/>
              <a:pathLst>
                <a:path extrusionOk="0" h="1991" w="1836">
                  <a:moveTo>
                    <a:pt x="479" y="1"/>
                  </a:moveTo>
                  <a:cubicBezTo>
                    <a:pt x="443" y="1"/>
                    <a:pt x="406" y="4"/>
                    <a:pt x="368" y="9"/>
                  </a:cubicBezTo>
                  <a:cubicBezTo>
                    <a:pt x="167" y="42"/>
                    <a:pt x="1" y="309"/>
                    <a:pt x="101" y="543"/>
                  </a:cubicBezTo>
                  <a:cubicBezTo>
                    <a:pt x="201" y="876"/>
                    <a:pt x="368" y="1210"/>
                    <a:pt x="501" y="1544"/>
                  </a:cubicBezTo>
                  <a:cubicBezTo>
                    <a:pt x="588" y="1805"/>
                    <a:pt x="852" y="1990"/>
                    <a:pt x="1138" y="1990"/>
                  </a:cubicBezTo>
                  <a:cubicBezTo>
                    <a:pt x="1181" y="1990"/>
                    <a:pt x="1225" y="1986"/>
                    <a:pt x="1268" y="1977"/>
                  </a:cubicBezTo>
                  <a:cubicBezTo>
                    <a:pt x="1602" y="1844"/>
                    <a:pt x="1835" y="1443"/>
                    <a:pt x="1602" y="1110"/>
                  </a:cubicBezTo>
                  <a:cubicBezTo>
                    <a:pt x="1368" y="810"/>
                    <a:pt x="1135" y="509"/>
                    <a:pt x="868" y="209"/>
                  </a:cubicBezTo>
                  <a:cubicBezTo>
                    <a:pt x="784" y="70"/>
                    <a:pt x="655" y="1"/>
                    <a:pt x="47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646225" y="3716850"/>
              <a:ext cx="55900" cy="59025"/>
            </a:xfrm>
            <a:custGeom>
              <a:rect b="b" l="l" r="r" t="t"/>
              <a:pathLst>
                <a:path extrusionOk="0" h="2361" w="2236">
                  <a:moveTo>
                    <a:pt x="672" y="1"/>
                  </a:moveTo>
                  <a:cubicBezTo>
                    <a:pt x="526" y="1"/>
                    <a:pt x="384" y="51"/>
                    <a:pt x="267" y="151"/>
                  </a:cubicBezTo>
                  <a:cubicBezTo>
                    <a:pt x="1" y="418"/>
                    <a:pt x="34" y="751"/>
                    <a:pt x="267" y="985"/>
                  </a:cubicBezTo>
                  <a:cubicBezTo>
                    <a:pt x="468" y="1252"/>
                    <a:pt x="634" y="1585"/>
                    <a:pt x="701" y="1885"/>
                  </a:cubicBezTo>
                  <a:cubicBezTo>
                    <a:pt x="806" y="2175"/>
                    <a:pt x="1057" y="2360"/>
                    <a:pt x="1322" y="2360"/>
                  </a:cubicBezTo>
                  <a:cubicBezTo>
                    <a:pt x="1393" y="2360"/>
                    <a:pt x="1465" y="2347"/>
                    <a:pt x="1535" y="2319"/>
                  </a:cubicBezTo>
                  <a:cubicBezTo>
                    <a:pt x="1935" y="2252"/>
                    <a:pt x="2236" y="1819"/>
                    <a:pt x="2069" y="1485"/>
                  </a:cubicBezTo>
                  <a:cubicBezTo>
                    <a:pt x="1835" y="951"/>
                    <a:pt x="1502" y="551"/>
                    <a:pt x="1101" y="151"/>
                  </a:cubicBezTo>
                  <a:cubicBezTo>
                    <a:pt x="968" y="51"/>
                    <a:pt x="818" y="1"/>
                    <a:pt x="672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710450" y="3793150"/>
              <a:ext cx="37550" cy="44950"/>
            </a:xfrm>
            <a:custGeom>
              <a:rect b="b" l="l" r="r" t="t"/>
              <a:pathLst>
                <a:path extrusionOk="0" h="1798" w="1502">
                  <a:moveTo>
                    <a:pt x="500" y="1"/>
                  </a:moveTo>
                  <a:cubicBezTo>
                    <a:pt x="317" y="1"/>
                    <a:pt x="134" y="101"/>
                    <a:pt x="67" y="301"/>
                  </a:cubicBezTo>
                  <a:cubicBezTo>
                    <a:pt x="0" y="701"/>
                    <a:pt x="100" y="1068"/>
                    <a:pt x="234" y="1402"/>
                  </a:cubicBezTo>
                  <a:cubicBezTo>
                    <a:pt x="314" y="1643"/>
                    <a:pt x="545" y="1798"/>
                    <a:pt x="771" y="1798"/>
                  </a:cubicBezTo>
                  <a:cubicBezTo>
                    <a:pt x="826" y="1798"/>
                    <a:pt x="881" y="1788"/>
                    <a:pt x="934" y="1769"/>
                  </a:cubicBezTo>
                  <a:cubicBezTo>
                    <a:pt x="1268" y="1702"/>
                    <a:pt x="1501" y="1268"/>
                    <a:pt x="1268" y="1002"/>
                  </a:cubicBezTo>
                  <a:cubicBezTo>
                    <a:pt x="1101" y="768"/>
                    <a:pt x="1034" y="568"/>
                    <a:pt x="934" y="301"/>
                  </a:cubicBezTo>
                  <a:cubicBezTo>
                    <a:pt x="867" y="101"/>
                    <a:pt x="684" y="1"/>
                    <a:pt x="50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669400" y="3807275"/>
              <a:ext cx="32300" cy="62425"/>
            </a:xfrm>
            <a:custGeom>
              <a:rect b="b" l="l" r="r" t="t"/>
              <a:pathLst>
                <a:path extrusionOk="0" h="2497" w="1292">
                  <a:moveTo>
                    <a:pt x="496" y="1"/>
                  </a:moveTo>
                  <a:cubicBezTo>
                    <a:pt x="253" y="1"/>
                    <a:pt x="1" y="214"/>
                    <a:pt x="41" y="537"/>
                  </a:cubicBezTo>
                  <a:cubicBezTo>
                    <a:pt x="108" y="1037"/>
                    <a:pt x="208" y="1471"/>
                    <a:pt x="174" y="1971"/>
                  </a:cubicBezTo>
                  <a:cubicBezTo>
                    <a:pt x="158" y="2321"/>
                    <a:pt x="450" y="2496"/>
                    <a:pt x="733" y="2496"/>
                  </a:cubicBezTo>
                  <a:cubicBezTo>
                    <a:pt x="1017" y="2496"/>
                    <a:pt x="1292" y="2321"/>
                    <a:pt x="1242" y="1971"/>
                  </a:cubicBezTo>
                  <a:cubicBezTo>
                    <a:pt x="1242" y="1371"/>
                    <a:pt x="1042" y="837"/>
                    <a:pt x="875" y="303"/>
                  </a:cubicBezTo>
                  <a:cubicBezTo>
                    <a:pt x="809" y="92"/>
                    <a:pt x="654" y="1"/>
                    <a:pt x="496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705725" y="3901775"/>
              <a:ext cx="49550" cy="77650"/>
            </a:xfrm>
            <a:custGeom>
              <a:rect b="b" l="l" r="r" t="t"/>
              <a:pathLst>
                <a:path extrusionOk="0" h="3106" w="1982">
                  <a:moveTo>
                    <a:pt x="567" y="0"/>
                  </a:moveTo>
                  <a:cubicBezTo>
                    <a:pt x="287" y="0"/>
                    <a:pt x="1" y="210"/>
                    <a:pt x="122" y="526"/>
                  </a:cubicBezTo>
                  <a:cubicBezTo>
                    <a:pt x="389" y="1160"/>
                    <a:pt x="523" y="1827"/>
                    <a:pt x="589" y="2494"/>
                  </a:cubicBezTo>
                  <a:cubicBezTo>
                    <a:pt x="650" y="2915"/>
                    <a:pt x="953" y="3105"/>
                    <a:pt x="1254" y="3105"/>
                  </a:cubicBezTo>
                  <a:cubicBezTo>
                    <a:pt x="1620" y="3105"/>
                    <a:pt x="1982" y="2822"/>
                    <a:pt x="1890" y="2327"/>
                  </a:cubicBezTo>
                  <a:cubicBezTo>
                    <a:pt x="1724" y="1493"/>
                    <a:pt x="1523" y="693"/>
                    <a:pt x="856" y="92"/>
                  </a:cubicBezTo>
                  <a:cubicBezTo>
                    <a:pt x="775" y="29"/>
                    <a:pt x="671" y="0"/>
                    <a:pt x="56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740450" y="3995800"/>
              <a:ext cx="34925" cy="54550"/>
            </a:xfrm>
            <a:custGeom>
              <a:rect b="b" l="l" r="r" t="t"/>
              <a:pathLst>
                <a:path extrusionOk="0" h="2182" w="1397">
                  <a:moveTo>
                    <a:pt x="551" y="1"/>
                  </a:moveTo>
                  <a:cubicBezTo>
                    <a:pt x="301" y="1"/>
                    <a:pt x="51" y="167"/>
                    <a:pt x="34" y="501"/>
                  </a:cubicBezTo>
                  <a:cubicBezTo>
                    <a:pt x="1" y="935"/>
                    <a:pt x="34" y="1335"/>
                    <a:pt x="101" y="1769"/>
                  </a:cubicBezTo>
                  <a:cubicBezTo>
                    <a:pt x="193" y="2058"/>
                    <a:pt x="431" y="2182"/>
                    <a:pt x="669" y="2182"/>
                  </a:cubicBezTo>
                  <a:cubicBezTo>
                    <a:pt x="1033" y="2182"/>
                    <a:pt x="1397" y="1892"/>
                    <a:pt x="1235" y="1468"/>
                  </a:cubicBezTo>
                  <a:cubicBezTo>
                    <a:pt x="1102" y="1135"/>
                    <a:pt x="1068" y="835"/>
                    <a:pt x="1068" y="501"/>
                  </a:cubicBezTo>
                  <a:cubicBezTo>
                    <a:pt x="1052" y="167"/>
                    <a:pt x="802" y="1"/>
                    <a:pt x="5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676200" y="3985875"/>
              <a:ext cx="33025" cy="46125"/>
            </a:xfrm>
            <a:custGeom>
              <a:rect b="b" l="l" r="r" t="t"/>
              <a:pathLst>
                <a:path extrusionOk="0" h="1845" w="1321">
                  <a:moveTo>
                    <a:pt x="677" y="1"/>
                  </a:moveTo>
                  <a:cubicBezTo>
                    <a:pt x="352" y="1"/>
                    <a:pt x="1" y="293"/>
                    <a:pt x="136" y="631"/>
                  </a:cubicBezTo>
                  <a:cubicBezTo>
                    <a:pt x="236" y="865"/>
                    <a:pt x="236" y="1065"/>
                    <a:pt x="236" y="1332"/>
                  </a:cubicBezTo>
                  <a:cubicBezTo>
                    <a:pt x="219" y="1678"/>
                    <a:pt x="488" y="1845"/>
                    <a:pt x="760" y="1845"/>
                  </a:cubicBezTo>
                  <a:cubicBezTo>
                    <a:pt x="1038" y="1845"/>
                    <a:pt x="1320" y="1669"/>
                    <a:pt x="1303" y="1332"/>
                  </a:cubicBezTo>
                  <a:cubicBezTo>
                    <a:pt x="1270" y="965"/>
                    <a:pt x="1237" y="564"/>
                    <a:pt x="1070" y="231"/>
                  </a:cubicBezTo>
                  <a:cubicBezTo>
                    <a:pt x="983" y="68"/>
                    <a:pt x="833" y="1"/>
                    <a:pt x="67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727125" y="4124825"/>
              <a:ext cx="35050" cy="46525"/>
            </a:xfrm>
            <a:custGeom>
              <a:rect b="b" l="l" r="r" t="t"/>
              <a:pathLst>
                <a:path extrusionOk="0" h="1861" w="1402">
                  <a:moveTo>
                    <a:pt x="564" y="0"/>
                  </a:moveTo>
                  <a:cubicBezTo>
                    <a:pt x="459" y="0"/>
                    <a:pt x="354" y="27"/>
                    <a:pt x="267" y="77"/>
                  </a:cubicBezTo>
                  <a:cubicBezTo>
                    <a:pt x="34" y="243"/>
                    <a:pt x="0" y="510"/>
                    <a:pt x="100" y="777"/>
                  </a:cubicBezTo>
                  <a:cubicBezTo>
                    <a:pt x="167" y="911"/>
                    <a:pt x="200" y="1011"/>
                    <a:pt x="200" y="1144"/>
                  </a:cubicBezTo>
                  <a:cubicBezTo>
                    <a:pt x="234" y="1311"/>
                    <a:pt x="267" y="1478"/>
                    <a:pt x="367" y="1611"/>
                  </a:cubicBezTo>
                  <a:cubicBezTo>
                    <a:pt x="455" y="1765"/>
                    <a:pt x="644" y="1861"/>
                    <a:pt x="830" y="1861"/>
                  </a:cubicBezTo>
                  <a:cubicBezTo>
                    <a:pt x="926" y="1861"/>
                    <a:pt x="1021" y="1835"/>
                    <a:pt x="1101" y="1778"/>
                  </a:cubicBezTo>
                  <a:cubicBezTo>
                    <a:pt x="1368" y="1644"/>
                    <a:pt x="1401" y="1311"/>
                    <a:pt x="1268" y="1077"/>
                  </a:cubicBezTo>
                  <a:cubicBezTo>
                    <a:pt x="1134" y="811"/>
                    <a:pt x="1101" y="510"/>
                    <a:pt x="1001" y="243"/>
                  </a:cubicBezTo>
                  <a:cubicBezTo>
                    <a:pt x="917" y="76"/>
                    <a:pt x="741" y="0"/>
                    <a:pt x="56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616775" y="4394050"/>
              <a:ext cx="146975" cy="197000"/>
            </a:xfrm>
            <a:custGeom>
              <a:rect b="b" l="l" r="r" t="t"/>
              <a:pathLst>
                <a:path extrusionOk="0" h="7880" w="5879">
                  <a:moveTo>
                    <a:pt x="363" y="0"/>
                  </a:moveTo>
                  <a:cubicBezTo>
                    <a:pt x="184" y="0"/>
                    <a:pt x="1" y="153"/>
                    <a:pt x="44" y="349"/>
                  </a:cubicBezTo>
                  <a:cubicBezTo>
                    <a:pt x="878" y="3184"/>
                    <a:pt x="2813" y="5653"/>
                    <a:pt x="4848" y="7721"/>
                  </a:cubicBezTo>
                  <a:cubicBezTo>
                    <a:pt x="4959" y="7832"/>
                    <a:pt x="5082" y="7879"/>
                    <a:pt x="5199" y="7879"/>
                  </a:cubicBezTo>
                  <a:cubicBezTo>
                    <a:pt x="5571" y="7879"/>
                    <a:pt x="5879" y="7401"/>
                    <a:pt x="5548" y="7020"/>
                  </a:cubicBezTo>
                  <a:cubicBezTo>
                    <a:pt x="3647" y="4852"/>
                    <a:pt x="2013" y="2684"/>
                    <a:pt x="612" y="149"/>
                  </a:cubicBezTo>
                  <a:cubicBezTo>
                    <a:pt x="553" y="44"/>
                    <a:pt x="459" y="0"/>
                    <a:pt x="36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652175" y="4395100"/>
              <a:ext cx="77550" cy="80425"/>
            </a:xfrm>
            <a:custGeom>
              <a:rect b="b" l="l" r="r" t="t"/>
              <a:pathLst>
                <a:path extrusionOk="0" h="3217" w="3102">
                  <a:moveTo>
                    <a:pt x="481" y="1"/>
                  </a:moveTo>
                  <a:cubicBezTo>
                    <a:pt x="241" y="1"/>
                    <a:pt x="1" y="262"/>
                    <a:pt x="163" y="540"/>
                  </a:cubicBezTo>
                  <a:cubicBezTo>
                    <a:pt x="563" y="1474"/>
                    <a:pt x="1164" y="2308"/>
                    <a:pt x="1864" y="3009"/>
                  </a:cubicBezTo>
                  <a:cubicBezTo>
                    <a:pt x="1994" y="3155"/>
                    <a:pt x="2142" y="3216"/>
                    <a:pt x="2284" y="3216"/>
                  </a:cubicBezTo>
                  <a:cubicBezTo>
                    <a:pt x="2723" y="3216"/>
                    <a:pt x="3102" y="2629"/>
                    <a:pt x="2698" y="2175"/>
                  </a:cubicBezTo>
                  <a:cubicBezTo>
                    <a:pt x="2031" y="1508"/>
                    <a:pt x="1264" y="1007"/>
                    <a:pt x="763" y="173"/>
                  </a:cubicBezTo>
                  <a:cubicBezTo>
                    <a:pt x="692" y="51"/>
                    <a:pt x="586" y="1"/>
                    <a:pt x="48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685425" y="4374400"/>
              <a:ext cx="33375" cy="35450"/>
            </a:xfrm>
            <a:custGeom>
              <a:rect b="b" l="l" r="r" t="t"/>
              <a:pathLst>
                <a:path extrusionOk="0" h="1418" w="1335">
                  <a:moveTo>
                    <a:pt x="534" y="1"/>
                  </a:moveTo>
                  <a:cubicBezTo>
                    <a:pt x="334" y="1"/>
                    <a:pt x="67" y="168"/>
                    <a:pt x="34" y="368"/>
                  </a:cubicBezTo>
                  <a:cubicBezTo>
                    <a:pt x="0" y="701"/>
                    <a:pt x="34" y="1168"/>
                    <a:pt x="367" y="1335"/>
                  </a:cubicBezTo>
                  <a:cubicBezTo>
                    <a:pt x="465" y="1391"/>
                    <a:pt x="568" y="1417"/>
                    <a:pt x="670" y="1417"/>
                  </a:cubicBezTo>
                  <a:cubicBezTo>
                    <a:pt x="812" y="1417"/>
                    <a:pt x="951" y="1366"/>
                    <a:pt x="1068" y="1268"/>
                  </a:cubicBezTo>
                  <a:cubicBezTo>
                    <a:pt x="1168" y="1168"/>
                    <a:pt x="1201" y="1102"/>
                    <a:pt x="1235" y="968"/>
                  </a:cubicBezTo>
                  <a:cubicBezTo>
                    <a:pt x="1335" y="701"/>
                    <a:pt x="1201" y="468"/>
                    <a:pt x="1001" y="301"/>
                  </a:cubicBezTo>
                  <a:cubicBezTo>
                    <a:pt x="901" y="134"/>
                    <a:pt x="734" y="1"/>
                    <a:pt x="53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446900" y="3180725"/>
              <a:ext cx="18400" cy="29125"/>
            </a:xfrm>
            <a:custGeom>
              <a:rect b="b" l="l" r="r" t="t"/>
              <a:pathLst>
                <a:path extrusionOk="0" h="1165" w="736">
                  <a:moveTo>
                    <a:pt x="319" y="1"/>
                  </a:moveTo>
                  <a:cubicBezTo>
                    <a:pt x="157" y="1"/>
                    <a:pt x="1" y="110"/>
                    <a:pt x="35" y="314"/>
                  </a:cubicBezTo>
                  <a:cubicBezTo>
                    <a:pt x="68" y="514"/>
                    <a:pt x="135" y="714"/>
                    <a:pt x="135" y="914"/>
                  </a:cubicBezTo>
                  <a:cubicBezTo>
                    <a:pt x="151" y="1081"/>
                    <a:pt x="285" y="1164"/>
                    <a:pt x="414" y="1164"/>
                  </a:cubicBezTo>
                  <a:cubicBezTo>
                    <a:pt x="543" y="1164"/>
                    <a:pt x="668" y="1081"/>
                    <a:pt x="668" y="914"/>
                  </a:cubicBezTo>
                  <a:cubicBezTo>
                    <a:pt x="735" y="714"/>
                    <a:pt x="635" y="547"/>
                    <a:pt x="635" y="314"/>
                  </a:cubicBezTo>
                  <a:cubicBezTo>
                    <a:pt x="635" y="101"/>
                    <a:pt x="475" y="1"/>
                    <a:pt x="31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2370475" y="3183650"/>
              <a:ext cx="24600" cy="19325"/>
            </a:xfrm>
            <a:custGeom>
              <a:rect b="b" l="l" r="r" t="t"/>
              <a:pathLst>
                <a:path extrusionOk="0" h="773" w="984">
                  <a:moveTo>
                    <a:pt x="329" y="1"/>
                  </a:moveTo>
                  <a:cubicBezTo>
                    <a:pt x="168" y="1"/>
                    <a:pt x="0" y="226"/>
                    <a:pt x="156" y="330"/>
                  </a:cubicBezTo>
                  <a:cubicBezTo>
                    <a:pt x="290" y="430"/>
                    <a:pt x="356" y="497"/>
                    <a:pt x="490" y="597"/>
                  </a:cubicBezTo>
                  <a:cubicBezTo>
                    <a:pt x="523" y="630"/>
                    <a:pt x="623" y="697"/>
                    <a:pt x="657" y="731"/>
                  </a:cubicBezTo>
                  <a:cubicBezTo>
                    <a:pt x="757" y="764"/>
                    <a:pt x="790" y="764"/>
                    <a:pt x="857" y="764"/>
                  </a:cubicBezTo>
                  <a:cubicBezTo>
                    <a:pt x="876" y="770"/>
                    <a:pt x="892" y="773"/>
                    <a:pt x="907" y="773"/>
                  </a:cubicBezTo>
                  <a:cubicBezTo>
                    <a:pt x="967" y="773"/>
                    <a:pt x="984" y="724"/>
                    <a:pt x="957" y="697"/>
                  </a:cubicBezTo>
                  <a:cubicBezTo>
                    <a:pt x="857" y="597"/>
                    <a:pt x="790" y="530"/>
                    <a:pt x="757" y="430"/>
                  </a:cubicBezTo>
                  <a:cubicBezTo>
                    <a:pt x="623" y="297"/>
                    <a:pt x="523" y="163"/>
                    <a:pt x="456" y="63"/>
                  </a:cubicBezTo>
                  <a:cubicBezTo>
                    <a:pt x="419" y="19"/>
                    <a:pt x="374" y="1"/>
                    <a:pt x="32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409700" y="3192425"/>
              <a:ext cx="17225" cy="22850"/>
            </a:xfrm>
            <a:custGeom>
              <a:rect b="b" l="l" r="r" t="t"/>
              <a:pathLst>
                <a:path extrusionOk="0" h="914" w="689">
                  <a:moveTo>
                    <a:pt x="282" y="0"/>
                  </a:moveTo>
                  <a:cubicBezTo>
                    <a:pt x="145" y="0"/>
                    <a:pt x="0" y="125"/>
                    <a:pt x="88" y="279"/>
                  </a:cubicBezTo>
                  <a:cubicBezTo>
                    <a:pt x="222" y="446"/>
                    <a:pt x="255" y="646"/>
                    <a:pt x="322" y="813"/>
                  </a:cubicBezTo>
                  <a:cubicBezTo>
                    <a:pt x="355" y="880"/>
                    <a:pt x="422" y="913"/>
                    <a:pt x="484" y="913"/>
                  </a:cubicBezTo>
                  <a:cubicBezTo>
                    <a:pt x="547" y="913"/>
                    <a:pt x="605" y="880"/>
                    <a:pt x="622" y="813"/>
                  </a:cubicBezTo>
                  <a:cubicBezTo>
                    <a:pt x="689" y="580"/>
                    <a:pt x="555" y="346"/>
                    <a:pt x="455" y="113"/>
                  </a:cubicBezTo>
                  <a:cubicBezTo>
                    <a:pt x="421" y="33"/>
                    <a:pt x="353" y="0"/>
                    <a:pt x="282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303000" y="3222650"/>
              <a:ext cx="34700" cy="16925"/>
            </a:xfrm>
            <a:custGeom>
              <a:rect b="b" l="l" r="r" t="t"/>
              <a:pathLst>
                <a:path extrusionOk="0" h="677" w="1388">
                  <a:moveTo>
                    <a:pt x="386" y="0"/>
                  </a:moveTo>
                  <a:cubicBezTo>
                    <a:pt x="111" y="0"/>
                    <a:pt x="1" y="509"/>
                    <a:pt x="320" y="538"/>
                  </a:cubicBezTo>
                  <a:cubicBezTo>
                    <a:pt x="654" y="572"/>
                    <a:pt x="987" y="672"/>
                    <a:pt x="1321" y="672"/>
                  </a:cubicBezTo>
                  <a:cubicBezTo>
                    <a:pt x="1328" y="675"/>
                    <a:pt x="1335" y="677"/>
                    <a:pt x="1340" y="677"/>
                  </a:cubicBezTo>
                  <a:cubicBezTo>
                    <a:pt x="1387" y="677"/>
                    <a:pt x="1384" y="568"/>
                    <a:pt x="1354" y="538"/>
                  </a:cubicBezTo>
                  <a:cubicBezTo>
                    <a:pt x="1121" y="338"/>
                    <a:pt x="820" y="205"/>
                    <a:pt x="520" y="38"/>
                  </a:cubicBezTo>
                  <a:cubicBezTo>
                    <a:pt x="472" y="12"/>
                    <a:pt x="428" y="0"/>
                    <a:pt x="386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308050" y="3192925"/>
              <a:ext cx="35275" cy="18175"/>
            </a:xfrm>
            <a:custGeom>
              <a:rect b="b" l="l" r="r" t="t"/>
              <a:pathLst>
                <a:path extrusionOk="0" h="727" w="1411">
                  <a:moveTo>
                    <a:pt x="464" y="0"/>
                  </a:moveTo>
                  <a:cubicBezTo>
                    <a:pt x="143" y="0"/>
                    <a:pt x="1" y="570"/>
                    <a:pt x="418" y="660"/>
                  </a:cubicBezTo>
                  <a:cubicBezTo>
                    <a:pt x="585" y="693"/>
                    <a:pt x="752" y="726"/>
                    <a:pt x="919" y="726"/>
                  </a:cubicBezTo>
                  <a:lnTo>
                    <a:pt x="1085" y="726"/>
                  </a:lnTo>
                  <a:cubicBezTo>
                    <a:pt x="1119" y="726"/>
                    <a:pt x="1152" y="726"/>
                    <a:pt x="1185" y="693"/>
                  </a:cubicBezTo>
                  <a:lnTo>
                    <a:pt x="1252" y="693"/>
                  </a:lnTo>
                  <a:cubicBezTo>
                    <a:pt x="1261" y="696"/>
                    <a:pt x="1269" y="697"/>
                    <a:pt x="1278" y="697"/>
                  </a:cubicBezTo>
                  <a:cubicBezTo>
                    <a:pt x="1363" y="697"/>
                    <a:pt x="1410" y="548"/>
                    <a:pt x="1319" y="426"/>
                  </a:cubicBezTo>
                  <a:cubicBezTo>
                    <a:pt x="1252" y="326"/>
                    <a:pt x="1152" y="259"/>
                    <a:pt x="1019" y="193"/>
                  </a:cubicBezTo>
                  <a:cubicBezTo>
                    <a:pt x="852" y="93"/>
                    <a:pt x="752" y="59"/>
                    <a:pt x="585" y="26"/>
                  </a:cubicBezTo>
                  <a:cubicBezTo>
                    <a:pt x="543" y="8"/>
                    <a:pt x="502" y="0"/>
                    <a:pt x="46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35600" y="3289475"/>
              <a:ext cx="37875" cy="16800"/>
            </a:xfrm>
            <a:custGeom>
              <a:rect b="b" l="l" r="r" t="t"/>
              <a:pathLst>
                <a:path extrusionOk="0" h="672" w="1515">
                  <a:moveTo>
                    <a:pt x="1315" y="0"/>
                  </a:moveTo>
                  <a:cubicBezTo>
                    <a:pt x="1148" y="0"/>
                    <a:pt x="1015" y="33"/>
                    <a:pt x="848" y="67"/>
                  </a:cubicBezTo>
                  <a:cubicBezTo>
                    <a:pt x="681" y="133"/>
                    <a:pt x="514" y="133"/>
                    <a:pt x="347" y="133"/>
                  </a:cubicBezTo>
                  <a:cubicBezTo>
                    <a:pt x="330" y="130"/>
                    <a:pt x="313" y="129"/>
                    <a:pt x="298" y="129"/>
                  </a:cubicBezTo>
                  <a:cubicBezTo>
                    <a:pt x="0" y="129"/>
                    <a:pt x="26" y="672"/>
                    <a:pt x="302" y="672"/>
                  </a:cubicBezTo>
                  <a:cubicBezTo>
                    <a:pt x="316" y="672"/>
                    <a:pt x="332" y="670"/>
                    <a:pt x="347" y="667"/>
                  </a:cubicBezTo>
                  <a:cubicBezTo>
                    <a:pt x="714" y="634"/>
                    <a:pt x="1081" y="500"/>
                    <a:pt x="1382" y="300"/>
                  </a:cubicBezTo>
                  <a:cubicBezTo>
                    <a:pt x="1515" y="167"/>
                    <a:pt x="1415" y="0"/>
                    <a:pt x="131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21150" y="3225200"/>
              <a:ext cx="33150" cy="10950"/>
            </a:xfrm>
            <a:custGeom>
              <a:rect b="b" l="l" r="r" t="t"/>
              <a:pathLst>
                <a:path extrusionOk="0" h="438" w="1326">
                  <a:moveTo>
                    <a:pt x="264" y="1"/>
                  </a:moveTo>
                  <a:cubicBezTo>
                    <a:pt x="1" y="1"/>
                    <a:pt x="1" y="438"/>
                    <a:pt x="264" y="438"/>
                  </a:cubicBezTo>
                  <a:cubicBezTo>
                    <a:pt x="273" y="438"/>
                    <a:pt x="282" y="437"/>
                    <a:pt x="292" y="436"/>
                  </a:cubicBezTo>
                  <a:cubicBezTo>
                    <a:pt x="625" y="403"/>
                    <a:pt x="925" y="403"/>
                    <a:pt x="1259" y="303"/>
                  </a:cubicBezTo>
                  <a:cubicBezTo>
                    <a:pt x="1326" y="269"/>
                    <a:pt x="1326" y="136"/>
                    <a:pt x="1259" y="136"/>
                  </a:cubicBezTo>
                  <a:cubicBezTo>
                    <a:pt x="925" y="69"/>
                    <a:pt x="625" y="69"/>
                    <a:pt x="292" y="3"/>
                  </a:cubicBezTo>
                  <a:cubicBezTo>
                    <a:pt x="282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218425" y="3250650"/>
              <a:ext cx="42550" cy="23600"/>
            </a:xfrm>
            <a:custGeom>
              <a:rect b="b" l="l" r="r" t="t"/>
              <a:pathLst>
                <a:path extrusionOk="0" h="944" w="1702">
                  <a:moveTo>
                    <a:pt x="1174" y="0"/>
                  </a:moveTo>
                  <a:cubicBezTo>
                    <a:pt x="896" y="0"/>
                    <a:pt x="604" y="98"/>
                    <a:pt x="334" y="152"/>
                  </a:cubicBezTo>
                  <a:cubicBezTo>
                    <a:pt x="100" y="219"/>
                    <a:pt x="0" y="452"/>
                    <a:pt x="34" y="652"/>
                  </a:cubicBezTo>
                  <a:cubicBezTo>
                    <a:pt x="85" y="856"/>
                    <a:pt x="272" y="943"/>
                    <a:pt x="447" y="943"/>
                  </a:cubicBezTo>
                  <a:cubicBezTo>
                    <a:pt x="501" y="943"/>
                    <a:pt x="554" y="935"/>
                    <a:pt x="601" y="919"/>
                  </a:cubicBezTo>
                  <a:cubicBezTo>
                    <a:pt x="901" y="786"/>
                    <a:pt x="1268" y="652"/>
                    <a:pt x="1535" y="419"/>
                  </a:cubicBezTo>
                  <a:cubicBezTo>
                    <a:pt x="1702" y="252"/>
                    <a:pt x="1535" y="19"/>
                    <a:pt x="1368" y="19"/>
                  </a:cubicBezTo>
                  <a:cubicBezTo>
                    <a:pt x="1304" y="6"/>
                    <a:pt x="1239" y="0"/>
                    <a:pt x="117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212975" y="3364175"/>
              <a:ext cx="26325" cy="27975"/>
            </a:xfrm>
            <a:custGeom>
              <a:rect b="b" l="l" r="r" t="t"/>
              <a:pathLst>
                <a:path extrusionOk="0" h="1119" w="1053">
                  <a:moveTo>
                    <a:pt x="935" y="0"/>
                  </a:moveTo>
                  <a:cubicBezTo>
                    <a:pt x="914" y="0"/>
                    <a:pt x="895" y="4"/>
                    <a:pt x="886" y="14"/>
                  </a:cubicBezTo>
                  <a:cubicBezTo>
                    <a:pt x="619" y="248"/>
                    <a:pt x="419" y="515"/>
                    <a:pt x="152" y="748"/>
                  </a:cubicBezTo>
                  <a:cubicBezTo>
                    <a:pt x="1" y="924"/>
                    <a:pt x="153" y="1119"/>
                    <a:pt x="308" y="1119"/>
                  </a:cubicBezTo>
                  <a:cubicBezTo>
                    <a:pt x="359" y="1119"/>
                    <a:pt x="411" y="1098"/>
                    <a:pt x="452" y="1048"/>
                  </a:cubicBezTo>
                  <a:cubicBezTo>
                    <a:pt x="719" y="781"/>
                    <a:pt x="1052" y="481"/>
                    <a:pt x="1052" y="48"/>
                  </a:cubicBezTo>
                  <a:cubicBezTo>
                    <a:pt x="1052" y="24"/>
                    <a:pt x="986" y="0"/>
                    <a:pt x="93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178925" y="3351100"/>
              <a:ext cx="28475" cy="23175"/>
            </a:xfrm>
            <a:custGeom>
              <a:rect b="b" l="l" r="r" t="t"/>
              <a:pathLst>
                <a:path extrusionOk="0" h="927" w="1139">
                  <a:moveTo>
                    <a:pt x="1077" y="1"/>
                  </a:moveTo>
                  <a:cubicBezTo>
                    <a:pt x="1060" y="1"/>
                    <a:pt x="1039" y="11"/>
                    <a:pt x="1013" y="37"/>
                  </a:cubicBezTo>
                  <a:cubicBezTo>
                    <a:pt x="780" y="204"/>
                    <a:pt x="480" y="404"/>
                    <a:pt x="246" y="537"/>
                  </a:cubicBezTo>
                  <a:cubicBezTo>
                    <a:pt x="1" y="660"/>
                    <a:pt x="170" y="927"/>
                    <a:pt x="344" y="927"/>
                  </a:cubicBezTo>
                  <a:cubicBezTo>
                    <a:pt x="406" y="927"/>
                    <a:pt x="469" y="892"/>
                    <a:pt x="513" y="804"/>
                  </a:cubicBezTo>
                  <a:cubicBezTo>
                    <a:pt x="646" y="537"/>
                    <a:pt x="847" y="304"/>
                    <a:pt x="1113" y="137"/>
                  </a:cubicBezTo>
                  <a:cubicBezTo>
                    <a:pt x="1138" y="87"/>
                    <a:pt x="1126" y="1"/>
                    <a:pt x="10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152275" y="3304975"/>
              <a:ext cx="41150" cy="28275"/>
            </a:xfrm>
            <a:custGeom>
              <a:rect b="b" l="l" r="r" t="t"/>
              <a:pathLst>
                <a:path extrusionOk="0" h="1131" w="1646">
                  <a:moveTo>
                    <a:pt x="1197" y="1"/>
                  </a:moveTo>
                  <a:cubicBezTo>
                    <a:pt x="1110" y="1"/>
                    <a:pt x="1018" y="20"/>
                    <a:pt x="912" y="81"/>
                  </a:cubicBezTo>
                  <a:cubicBezTo>
                    <a:pt x="678" y="214"/>
                    <a:pt x="512" y="347"/>
                    <a:pt x="311" y="514"/>
                  </a:cubicBezTo>
                  <a:cubicBezTo>
                    <a:pt x="0" y="722"/>
                    <a:pt x="293" y="1130"/>
                    <a:pt x="596" y="1130"/>
                  </a:cubicBezTo>
                  <a:cubicBezTo>
                    <a:pt x="683" y="1130"/>
                    <a:pt x="771" y="1096"/>
                    <a:pt x="845" y="1015"/>
                  </a:cubicBezTo>
                  <a:cubicBezTo>
                    <a:pt x="979" y="848"/>
                    <a:pt x="1079" y="714"/>
                    <a:pt x="1245" y="581"/>
                  </a:cubicBezTo>
                  <a:cubicBezTo>
                    <a:pt x="1379" y="447"/>
                    <a:pt x="1512" y="347"/>
                    <a:pt x="1579" y="181"/>
                  </a:cubicBezTo>
                  <a:cubicBezTo>
                    <a:pt x="1646" y="114"/>
                    <a:pt x="1579" y="81"/>
                    <a:pt x="1512" y="47"/>
                  </a:cubicBezTo>
                  <a:cubicBezTo>
                    <a:pt x="1403" y="29"/>
                    <a:pt x="1303" y="1"/>
                    <a:pt x="119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237625" y="3429950"/>
              <a:ext cx="30850" cy="39400"/>
            </a:xfrm>
            <a:custGeom>
              <a:rect b="b" l="l" r="r" t="t"/>
              <a:pathLst>
                <a:path extrusionOk="0" h="1576" w="1234">
                  <a:moveTo>
                    <a:pt x="781" y="1"/>
                  </a:moveTo>
                  <a:cubicBezTo>
                    <a:pt x="610" y="1"/>
                    <a:pt x="488" y="115"/>
                    <a:pt x="433" y="252"/>
                  </a:cubicBezTo>
                  <a:cubicBezTo>
                    <a:pt x="300" y="552"/>
                    <a:pt x="166" y="786"/>
                    <a:pt x="100" y="1086"/>
                  </a:cubicBezTo>
                  <a:cubicBezTo>
                    <a:pt x="0" y="1384"/>
                    <a:pt x="245" y="1576"/>
                    <a:pt x="494" y="1576"/>
                  </a:cubicBezTo>
                  <a:cubicBezTo>
                    <a:pt x="662" y="1576"/>
                    <a:pt x="833" y="1488"/>
                    <a:pt x="900" y="1286"/>
                  </a:cubicBezTo>
                  <a:cubicBezTo>
                    <a:pt x="967" y="1019"/>
                    <a:pt x="1100" y="752"/>
                    <a:pt x="1167" y="452"/>
                  </a:cubicBezTo>
                  <a:cubicBezTo>
                    <a:pt x="1234" y="252"/>
                    <a:pt x="1067" y="52"/>
                    <a:pt x="900" y="18"/>
                  </a:cubicBezTo>
                  <a:cubicBezTo>
                    <a:pt x="858" y="6"/>
                    <a:pt x="818" y="1"/>
                    <a:pt x="781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272625" y="3459575"/>
              <a:ext cx="21700" cy="32775"/>
            </a:xfrm>
            <a:custGeom>
              <a:rect b="b" l="l" r="r" t="t"/>
              <a:pathLst>
                <a:path extrusionOk="0" h="1311" w="868">
                  <a:moveTo>
                    <a:pt x="438" y="1"/>
                  </a:moveTo>
                  <a:cubicBezTo>
                    <a:pt x="234" y="1"/>
                    <a:pt x="34" y="134"/>
                    <a:pt x="34" y="401"/>
                  </a:cubicBezTo>
                  <a:cubicBezTo>
                    <a:pt x="34" y="601"/>
                    <a:pt x="1" y="835"/>
                    <a:pt x="67" y="1035"/>
                  </a:cubicBezTo>
                  <a:cubicBezTo>
                    <a:pt x="134" y="1218"/>
                    <a:pt x="292" y="1310"/>
                    <a:pt x="451" y="1310"/>
                  </a:cubicBezTo>
                  <a:cubicBezTo>
                    <a:pt x="609" y="1310"/>
                    <a:pt x="768" y="1218"/>
                    <a:pt x="835" y="1035"/>
                  </a:cubicBezTo>
                  <a:cubicBezTo>
                    <a:pt x="868" y="835"/>
                    <a:pt x="868" y="668"/>
                    <a:pt x="868" y="401"/>
                  </a:cubicBezTo>
                  <a:cubicBezTo>
                    <a:pt x="851" y="134"/>
                    <a:pt x="643" y="1"/>
                    <a:pt x="438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197175" y="3436275"/>
              <a:ext cx="25450" cy="32325"/>
            </a:xfrm>
            <a:custGeom>
              <a:rect b="b" l="l" r="r" t="t"/>
              <a:pathLst>
                <a:path extrusionOk="0" h="1293" w="1018">
                  <a:moveTo>
                    <a:pt x="650" y="0"/>
                  </a:moveTo>
                  <a:cubicBezTo>
                    <a:pt x="535" y="0"/>
                    <a:pt x="396" y="52"/>
                    <a:pt x="350" y="166"/>
                  </a:cubicBezTo>
                  <a:cubicBezTo>
                    <a:pt x="250" y="366"/>
                    <a:pt x="217" y="599"/>
                    <a:pt x="117" y="799"/>
                  </a:cubicBezTo>
                  <a:cubicBezTo>
                    <a:pt x="1" y="1054"/>
                    <a:pt x="254" y="1292"/>
                    <a:pt x="476" y="1292"/>
                  </a:cubicBezTo>
                  <a:cubicBezTo>
                    <a:pt x="574" y="1292"/>
                    <a:pt x="666" y="1246"/>
                    <a:pt x="717" y="1133"/>
                  </a:cubicBezTo>
                  <a:cubicBezTo>
                    <a:pt x="784" y="933"/>
                    <a:pt x="850" y="699"/>
                    <a:pt x="917" y="499"/>
                  </a:cubicBezTo>
                  <a:cubicBezTo>
                    <a:pt x="1017" y="332"/>
                    <a:pt x="950" y="132"/>
                    <a:pt x="784" y="32"/>
                  </a:cubicBezTo>
                  <a:cubicBezTo>
                    <a:pt x="752" y="11"/>
                    <a:pt x="704" y="0"/>
                    <a:pt x="650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314750" y="3477925"/>
              <a:ext cx="18775" cy="32350"/>
            </a:xfrm>
            <a:custGeom>
              <a:rect b="b" l="l" r="r" t="t"/>
              <a:pathLst>
                <a:path extrusionOk="0" h="1294" w="751">
                  <a:moveTo>
                    <a:pt x="417" y="1"/>
                  </a:moveTo>
                  <a:cubicBezTo>
                    <a:pt x="375" y="1"/>
                    <a:pt x="334" y="34"/>
                    <a:pt x="317" y="101"/>
                  </a:cubicBezTo>
                  <a:cubicBezTo>
                    <a:pt x="250" y="201"/>
                    <a:pt x="184" y="334"/>
                    <a:pt x="117" y="501"/>
                  </a:cubicBezTo>
                  <a:cubicBezTo>
                    <a:pt x="84" y="635"/>
                    <a:pt x="84" y="768"/>
                    <a:pt x="50" y="868"/>
                  </a:cubicBezTo>
                  <a:cubicBezTo>
                    <a:pt x="0" y="1152"/>
                    <a:pt x="184" y="1293"/>
                    <a:pt x="371" y="1293"/>
                  </a:cubicBezTo>
                  <a:cubicBezTo>
                    <a:pt x="559" y="1293"/>
                    <a:pt x="751" y="1152"/>
                    <a:pt x="717" y="868"/>
                  </a:cubicBezTo>
                  <a:cubicBezTo>
                    <a:pt x="717" y="701"/>
                    <a:pt x="717" y="635"/>
                    <a:pt x="684" y="501"/>
                  </a:cubicBezTo>
                  <a:cubicBezTo>
                    <a:pt x="651" y="334"/>
                    <a:pt x="584" y="201"/>
                    <a:pt x="517" y="101"/>
                  </a:cubicBezTo>
                  <a:cubicBezTo>
                    <a:pt x="500" y="34"/>
                    <a:pt x="459" y="1"/>
                    <a:pt x="41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2356025" y="3499625"/>
              <a:ext cx="11700" cy="31075"/>
            </a:xfrm>
            <a:custGeom>
              <a:rect b="b" l="l" r="r" t="t"/>
              <a:pathLst>
                <a:path extrusionOk="0" h="1243" w="468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0" y="434"/>
                    <a:pt x="67" y="734"/>
                    <a:pt x="34" y="1067"/>
                  </a:cubicBezTo>
                  <a:cubicBezTo>
                    <a:pt x="34" y="1184"/>
                    <a:pt x="150" y="1243"/>
                    <a:pt x="259" y="1243"/>
                  </a:cubicBezTo>
                  <a:cubicBezTo>
                    <a:pt x="367" y="1243"/>
                    <a:pt x="467" y="1184"/>
                    <a:pt x="434" y="1067"/>
                  </a:cubicBezTo>
                  <a:cubicBezTo>
                    <a:pt x="401" y="667"/>
                    <a:pt x="267" y="400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336000" y="3541425"/>
              <a:ext cx="20050" cy="32425"/>
            </a:xfrm>
            <a:custGeom>
              <a:rect b="b" l="l" r="r" t="t"/>
              <a:pathLst>
                <a:path extrusionOk="0" h="1297" w="802">
                  <a:moveTo>
                    <a:pt x="354" y="1"/>
                  </a:moveTo>
                  <a:cubicBezTo>
                    <a:pt x="202" y="1"/>
                    <a:pt x="20" y="119"/>
                    <a:pt x="1" y="296"/>
                  </a:cubicBezTo>
                  <a:cubicBezTo>
                    <a:pt x="1" y="496"/>
                    <a:pt x="34" y="696"/>
                    <a:pt x="34" y="930"/>
                  </a:cubicBezTo>
                  <a:cubicBezTo>
                    <a:pt x="34" y="1130"/>
                    <a:pt x="201" y="1297"/>
                    <a:pt x="401" y="1297"/>
                  </a:cubicBezTo>
                  <a:cubicBezTo>
                    <a:pt x="668" y="1297"/>
                    <a:pt x="801" y="1030"/>
                    <a:pt x="735" y="830"/>
                  </a:cubicBezTo>
                  <a:cubicBezTo>
                    <a:pt x="701" y="596"/>
                    <a:pt x="635" y="430"/>
                    <a:pt x="568" y="196"/>
                  </a:cubicBezTo>
                  <a:cubicBezTo>
                    <a:pt x="554" y="59"/>
                    <a:pt x="461" y="1"/>
                    <a:pt x="35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260050" y="3522200"/>
              <a:ext cx="16475" cy="26650"/>
            </a:xfrm>
            <a:custGeom>
              <a:rect b="b" l="l" r="r" t="t"/>
              <a:pathLst>
                <a:path extrusionOk="0" h="1066" w="659">
                  <a:moveTo>
                    <a:pt x="520" y="0"/>
                  </a:moveTo>
                  <a:cubicBezTo>
                    <a:pt x="481" y="0"/>
                    <a:pt x="438" y="18"/>
                    <a:pt x="404" y="64"/>
                  </a:cubicBezTo>
                  <a:cubicBezTo>
                    <a:pt x="270" y="265"/>
                    <a:pt x="203" y="531"/>
                    <a:pt x="103" y="732"/>
                  </a:cubicBezTo>
                  <a:cubicBezTo>
                    <a:pt x="1" y="936"/>
                    <a:pt x="175" y="1066"/>
                    <a:pt x="332" y="1066"/>
                  </a:cubicBezTo>
                  <a:cubicBezTo>
                    <a:pt x="432" y="1066"/>
                    <a:pt x="524" y="1014"/>
                    <a:pt x="537" y="898"/>
                  </a:cubicBezTo>
                  <a:cubicBezTo>
                    <a:pt x="570" y="631"/>
                    <a:pt x="570" y="398"/>
                    <a:pt x="637" y="131"/>
                  </a:cubicBezTo>
                  <a:cubicBezTo>
                    <a:pt x="659" y="66"/>
                    <a:pt x="595" y="0"/>
                    <a:pt x="520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202150" y="3491900"/>
              <a:ext cx="21650" cy="38275"/>
            </a:xfrm>
            <a:custGeom>
              <a:rect b="b" l="l" r="r" t="t"/>
              <a:pathLst>
                <a:path extrusionOk="0" h="1531" w="866">
                  <a:moveTo>
                    <a:pt x="739" y="1"/>
                  </a:moveTo>
                  <a:cubicBezTo>
                    <a:pt x="716" y="1"/>
                    <a:pt x="695" y="13"/>
                    <a:pt x="685" y="42"/>
                  </a:cubicBezTo>
                  <a:lnTo>
                    <a:pt x="418" y="276"/>
                  </a:lnTo>
                  <a:cubicBezTo>
                    <a:pt x="351" y="376"/>
                    <a:pt x="251" y="476"/>
                    <a:pt x="218" y="576"/>
                  </a:cubicBezTo>
                  <a:cubicBezTo>
                    <a:pt x="84" y="776"/>
                    <a:pt x="51" y="976"/>
                    <a:pt x="18" y="1243"/>
                  </a:cubicBezTo>
                  <a:cubicBezTo>
                    <a:pt x="1" y="1431"/>
                    <a:pt x="166" y="1531"/>
                    <a:pt x="333" y="1531"/>
                  </a:cubicBezTo>
                  <a:cubicBezTo>
                    <a:pt x="492" y="1531"/>
                    <a:pt x="651" y="1439"/>
                    <a:pt x="651" y="1243"/>
                  </a:cubicBezTo>
                  <a:cubicBezTo>
                    <a:pt x="651" y="1076"/>
                    <a:pt x="651" y="876"/>
                    <a:pt x="685" y="709"/>
                  </a:cubicBezTo>
                  <a:cubicBezTo>
                    <a:pt x="718" y="543"/>
                    <a:pt x="718" y="276"/>
                    <a:pt x="818" y="142"/>
                  </a:cubicBezTo>
                  <a:cubicBezTo>
                    <a:pt x="865" y="72"/>
                    <a:pt x="796" y="1"/>
                    <a:pt x="73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2157825" y="3407850"/>
              <a:ext cx="27275" cy="32025"/>
            </a:xfrm>
            <a:custGeom>
              <a:rect b="b" l="l" r="r" t="t"/>
              <a:pathLst>
                <a:path extrusionOk="0" h="1281" w="1091">
                  <a:moveTo>
                    <a:pt x="913" y="0"/>
                  </a:moveTo>
                  <a:cubicBezTo>
                    <a:pt x="507" y="0"/>
                    <a:pt x="284" y="447"/>
                    <a:pt x="123" y="769"/>
                  </a:cubicBezTo>
                  <a:cubicBezTo>
                    <a:pt x="0" y="1075"/>
                    <a:pt x="227" y="1281"/>
                    <a:pt x="452" y="1281"/>
                  </a:cubicBezTo>
                  <a:cubicBezTo>
                    <a:pt x="595" y="1281"/>
                    <a:pt x="738" y="1197"/>
                    <a:pt x="790" y="1002"/>
                  </a:cubicBezTo>
                  <a:cubicBezTo>
                    <a:pt x="857" y="736"/>
                    <a:pt x="1090" y="435"/>
                    <a:pt x="1023" y="102"/>
                  </a:cubicBezTo>
                  <a:cubicBezTo>
                    <a:pt x="1023" y="68"/>
                    <a:pt x="990" y="2"/>
                    <a:pt x="957" y="2"/>
                  </a:cubicBezTo>
                  <a:cubicBezTo>
                    <a:pt x="942" y="1"/>
                    <a:pt x="927" y="0"/>
                    <a:pt x="91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2056950" y="3976175"/>
              <a:ext cx="13100" cy="45725"/>
            </a:xfrm>
            <a:custGeom>
              <a:rect b="b" l="l" r="r" t="t"/>
              <a:pathLst>
                <a:path extrusionOk="0" h="1829" w="524">
                  <a:moveTo>
                    <a:pt x="105" y="1"/>
                  </a:moveTo>
                  <a:cubicBezTo>
                    <a:pt x="59" y="1"/>
                    <a:pt x="0" y="43"/>
                    <a:pt x="21" y="85"/>
                  </a:cubicBezTo>
                  <a:cubicBezTo>
                    <a:pt x="122" y="585"/>
                    <a:pt x="55" y="1119"/>
                    <a:pt x="122" y="1620"/>
                  </a:cubicBezTo>
                  <a:cubicBezTo>
                    <a:pt x="122" y="1761"/>
                    <a:pt x="218" y="1829"/>
                    <a:pt x="313" y="1829"/>
                  </a:cubicBezTo>
                  <a:cubicBezTo>
                    <a:pt x="420" y="1829"/>
                    <a:pt x="524" y="1745"/>
                    <a:pt x="488" y="1586"/>
                  </a:cubicBezTo>
                  <a:cubicBezTo>
                    <a:pt x="355" y="1086"/>
                    <a:pt x="222" y="585"/>
                    <a:pt x="155" y="52"/>
                  </a:cubicBezTo>
                  <a:cubicBezTo>
                    <a:pt x="155" y="15"/>
                    <a:pt x="132" y="1"/>
                    <a:pt x="105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086650" y="3990475"/>
              <a:ext cx="23225" cy="33775"/>
            </a:xfrm>
            <a:custGeom>
              <a:rect b="b" l="l" r="r" t="t"/>
              <a:pathLst>
                <a:path extrusionOk="0" h="1351" w="929">
                  <a:moveTo>
                    <a:pt x="277" y="1"/>
                  </a:moveTo>
                  <a:cubicBezTo>
                    <a:pt x="144" y="1"/>
                    <a:pt x="1" y="75"/>
                    <a:pt x="1" y="214"/>
                  </a:cubicBezTo>
                  <a:cubicBezTo>
                    <a:pt x="34" y="447"/>
                    <a:pt x="101" y="647"/>
                    <a:pt x="34" y="847"/>
                  </a:cubicBezTo>
                  <a:cubicBezTo>
                    <a:pt x="1" y="1114"/>
                    <a:pt x="168" y="1348"/>
                    <a:pt x="468" y="1348"/>
                  </a:cubicBezTo>
                  <a:cubicBezTo>
                    <a:pt x="487" y="1350"/>
                    <a:pt x="506" y="1351"/>
                    <a:pt x="524" y="1351"/>
                  </a:cubicBezTo>
                  <a:cubicBezTo>
                    <a:pt x="788" y="1351"/>
                    <a:pt x="929" y="1128"/>
                    <a:pt x="835" y="847"/>
                  </a:cubicBezTo>
                  <a:cubicBezTo>
                    <a:pt x="768" y="547"/>
                    <a:pt x="635" y="280"/>
                    <a:pt x="435" y="47"/>
                  </a:cubicBezTo>
                  <a:cubicBezTo>
                    <a:pt x="393" y="16"/>
                    <a:pt x="336" y="1"/>
                    <a:pt x="2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078750" y="3956275"/>
              <a:ext cx="11275" cy="18500"/>
            </a:xfrm>
            <a:custGeom>
              <a:rect b="b" l="l" r="r" t="t"/>
              <a:pathLst>
                <a:path extrusionOk="0" h="740" w="451">
                  <a:moveTo>
                    <a:pt x="141" y="1"/>
                  </a:moveTo>
                  <a:cubicBezTo>
                    <a:pt x="93" y="1"/>
                    <a:pt x="35" y="32"/>
                    <a:pt x="83" y="81"/>
                  </a:cubicBezTo>
                  <a:cubicBezTo>
                    <a:pt x="150" y="214"/>
                    <a:pt x="83" y="381"/>
                    <a:pt x="17" y="514"/>
                  </a:cubicBezTo>
                  <a:cubicBezTo>
                    <a:pt x="0" y="664"/>
                    <a:pt x="117" y="739"/>
                    <a:pt x="229" y="739"/>
                  </a:cubicBezTo>
                  <a:cubicBezTo>
                    <a:pt x="342" y="739"/>
                    <a:pt x="450" y="664"/>
                    <a:pt x="417" y="514"/>
                  </a:cubicBezTo>
                  <a:cubicBezTo>
                    <a:pt x="417" y="347"/>
                    <a:pt x="350" y="147"/>
                    <a:pt x="184" y="14"/>
                  </a:cubicBezTo>
                  <a:cubicBezTo>
                    <a:pt x="175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102000" y="4089050"/>
              <a:ext cx="18450" cy="28550"/>
            </a:xfrm>
            <a:custGeom>
              <a:rect b="b" l="l" r="r" t="t"/>
              <a:pathLst>
                <a:path extrusionOk="0" h="1142" w="738">
                  <a:moveTo>
                    <a:pt x="154" y="1"/>
                  </a:moveTo>
                  <a:cubicBezTo>
                    <a:pt x="81" y="1"/>
                    <a:pt x="0" y="58"/>
                    <a:pt x="21" y="140"/>
                  </a:cubicBezTo>
                  <a:cubicBezTo>
                    <a:pt x="54" y="407"/>
                    <a:pt x="21" y="707"/>
                    <a:pt x="87" y="941"/>
                  </a:cubicBezTo>
                  <a:cubicBezTo>
                    <a:pt x="135" y="1084"/>
                    <a:pt x="243" y="1142"/>
                    <a:pt x="350" y="1142"/>
                  </a:cubicBezTo>
                  <a:cubicBezTo>
                    <a:pt x="544" y="1142"/>
                    <a:pt x="738" y="955"/>
                    <a:pt x="588" y="740"/>
                  </a:cubicBezTo>
                  <a:cubicBezTo>
                    <a:pt x="488" y="540"/>
                    <a:pt x="388" y="273"/>
                    <a:pt x="254" y="73"/>
                  </a:cubicBezTo>
                  <a:cubicBezTo>
                    <a:pt x="241" y="22"/>
                    <a:pt x="200" y="1"/>
                    <a:pt x="154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121125" y="4075575"/>
              <a:ext cx="26475" cy="33450"/>
            </a:xfrm>
            <a:custGeom>
              <a:rect b="b" l="l" r="r" t="t"/>
              <a:pathLst>
                <a:path extrusionOk="0" h="1338" w="1059">
                  <a:moveTo>
                    <a:pt x="357" y="1"/>
                  </a:moveTo>
                  <a:cubicBezTo>
                    <a:pt x="179" y="1"/>
                    <a:pt x="1" y="134"/>
                    <a:pt x="90" y="312"/>
                  </a:cubicBezTo>
                  <a:cubicBezTo>
                    <a:pt x="156" y="579"/>
                    <a:pt x="290" y="812"/>
                    <a:pt x="323" y="1079"/>
                  </a:cubicBezTo>
                  <a:cubicBezTo>
                    <a:pt x="375" y="1262"/>
                    <a:pt x="510" y="1338"/>
                    <a:pt x="644" y="1338"/>
                  </a:cubicBezTo>
                  <a:cubicBezTo>
                    <a:pt x="851" y="1338"/>
                    <a:pt x="1058" y="1156"/>
                    <a:pt x="957" y="913"/>
                  </a:cubicBezTo>
                  <a:cubicBezTo>
                    <a:pt x="824" y="646"/>
                    <a:pt x="723" y="379"/>
                    <a:pt x="590" y="112"/>
                  </a:cubicBezTo>
                  <a:cubicBezTo>
                    <a:pt x="534" y="34"/>
                    <a:pt x="445" y="1"/>
                    <a:pt x="35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2164625" y="4102975"/>
              <a:ext cx="30475" cy="40700"/>
            </a:xfrm>
            <a:custGeom>
              <a:rect b="b" l="l" r="r" t="t"/>
              <a:pathLst>
                <a:path extrusionOk="0" h="1628" w="1219">
                  <a:moveTo>
                    <a:pt x="443" y="0"/>
                  </a:moveTo>
                  <a:cubicBezTo>
                    <a:pt x="218" y="0"/>
                    <a:pt x="1" y="150"/>
                    <a:pt x="18" y="450"/>
                  </a:cubicBezTo>
                  <a:cubicBezTo>
                    <a:pt x="18" y="784"/>
                    <a:pt x="118" y="1117"/>
                    <a:pt x="251" y="1384"/>
                  </a:cubicBezTo>
                  <a:cubicBezTo>
                    <a:pt x="335" y="1552"/>
                    <a:pt x="497" y="1627"/>
                    <a:pt x="656" y="1627"/>
                  </a:cubicBezTo>
                  <a:cubicBezTo>
                    <a:pt x="751" y="1627"/>
                    <a:pt x="844" y="1601"/>
                    <a:pt x="918" y="1551"/>
                  </a:cubicBezTo>
                  <a:cubicBezTo>
                    <a:pt x="1185" y="1451"/>
                    <a:pt x="1218" y="1151"/>
                    <a:pt x="1085" y="951"/>
                  </a:cubicBezTo>
                  <a:cubicBezTo>
                    <a:pt x="1018" y="784"/>
                    <a:pt x="918" y="617"/>
                    <a:pt x="918" y="450"/>
                  </a:cubicBezTo>
                  <a:cubicBezTo>
                    <a:pt x="901" y="150"/>
                    <a:pt x="668" y="0"/>
                    <a:pt x="44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173600" y="4039125"/>
              <a:ext cx="16350" cy="16175"/>
            </a:xfrm>
            <a:custGeom>
              <a:rect b="b" l="l" r="r" t="t"/>
              <a:pathLst>
                <a:path extrusionOk="0" h="647" w="654">
                  <a:moveTo>
                    <a:pt x="133" y="0"/>
                  </a:moveTo>
                  <a:cubicBezTo>
                    <a:pt x="69" y="0"/>
                    <a:pt x="0" y="94"/>
                    <a:pt x="25" y="169"/>
                  </a:cubicBezTo>
                  <a:cubicBezTo>
                    <a:pt x="159" y="269"/>
                    <a:pt x="192" y="436"/>
                    <a:pt x="259" y="603"/>
                  </a:cubicBezTo>
                  <a:cubicBezTo>
                    <a:pt x="305" y="634"/>
                    <a:pt x="354" y="647"/>
                    <a:pt x="398" y="647"/>
                  </a:cubicBezTo>
                  <a:cubicBezTo>
                    <a:pt x="546" y="647"/>
                    <a:pt x="654" y="505"/>
                    <a:pt x="526" y="402"/>
                  </a:cubicBezTo>
                  <a:cubicBezTo>
                    <a:pt x="392" y="269"/>
                    <a:pt x="326" y="169"/>
                    <a:pt x="192" y="36"/>
                  </a:cubicBezTo>
                  <a:cubicBezTo>
                    <a:pt x="176" y="11"/>
                    <a:pt x="155" y="0"/>
                    <a:pt x="13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2210925" y="3997200"/>
              <a:ext cx="23050" cy="37950"/>
            </a:xfrm>
            <a:custGeom>
              <a:rect b="b" l="l" r="r" t="t"/>
              <a:pathLst>
                <a:path extrusionOk="0" h="1518" w="922">
                  <a:moveTo>
                    <a:pt x="238" y="0"/>
                  </a:moveTo>
                  <a:cubicBezTo>
                    <a:pt x="144" y="0"/>
                    <a:pt x="34" y="77"/>
                    <a:pt x="34" y="178"/>
                  </a:cubicBezTo>
                  <a:cubicBezTo>
                    <a:pt x="0" y="578"/>
                    <a:pt x="67" y="1012"/>
                    <a:pt x="300" y="1379"/>
                  </a:cubicBezTo>
                  <a:cubicBezTo>
                    <a:pt x="330" y="1478"/>
                    <a:pt x="403" y="1518"/>
                    <a:pt x="485" y="1518"/>
                  </a:cubicBezTo>
                  <a:cubicBezTo>
                    <a:pt x="680" y="1518"/>
                    <a:pt x="922" y="1290"/>
                    <a:pt x="734" y="1079"/>
                  </a:cubicBezTo>
                  <a:cubicBezTo>
                    <a:pt x="534" y="779"/>
                    <a:pt x="400" y="512"/>
                    <a:pt x="367" y="111"/>
                  </a:cubicBezTo>
                  <a:cubicBezTo>
                    <a:pt x="354" y="33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215375" y="4077525"/>
              <a:ext cx="28025" cy="38050"/>
            </a:xfrm>
            <a:custGeom>
              <a:rect b="b" l="l" r="r" t="t"/>
              <a:pathLst>
                <a:path extrusionOk="0" h="1522" w="1121">
                  <a:moveTo>
                    <a:pt x="109" y="1"/>
                  </a:moveTo>
                  <a:cubicBezTo>
                    <a:pt x="52" y="1"/>
                    <a:pt x="0" y="45"/>
                    <a:pt x="22" y="134"/>
                  </a:cubicBezTo>
                  <a:cubicBezTo>
                    <a:pt x="156" y="534"/>
                    <a:pt x="323" y="968"/>
                    <a:pt x="523" y="1368"/>
                  </a:cubicBezTo>
                  <a:cubicBezTo>
                    <a:pt x="562" y="1477"/>
                    <a:pt x="637" y="1521"/>
                    <a:pt x="716" y="1521"/>
                  </a:cubicBezTo>
                  <a:cubicBezTo>
                    <a:pt x="905" y="1521"/>
                    <a:pt x="1121" y="1270"/>
                    <a:pt x="956" y="1035"/>
                  </a:cubicBezTo>
                  <a:lnTo>
                    <a:pt x="189" y="34"/>
                  </a:lnTo>
                  <a:cubicBezTo>
                    <a:pt x="167" y="12"/>
                    <a:pt x="137" y="1"/>
                    <a:pt x="109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260125" y="4026650"/>
              <a:ext cx="33275" cy="52250"/>
            </a:xfrm>
            <a:custGeom>
              <a:rect b="b" l="l" r="r" t="t"/>
              <a:pathLst>
                <a:path extrusionOk="0" h="2090" w="1331">
                  <a:moveTo>
                    <a:pt x="376" y="1"/>
                  </a:moveTo>
                  <a:cubicBezTo>
                    <a:pt x="267" y="1"/>
                    <a:pt x="150" y="68"/>
                    <a:pt x="100" y="201"/>
                  </a:cubicBezTo>
                  <a:cubicBezTo>
                    <a:pt x="0" y="768"/>
                    <a:pt x="167" y="1402"/>
                    <a:pt x="434" y="1902"/>
                  </a:cubicBezTo>
                  <a:cubicBezTo>
                    <a:pt x="529" y="2035"/>
                    <a:pt x="651" y="2090"/>
                    <a:pt x="768" y="2090"/>
                  </a:cubicBezTo>
                  <a:cubicBezTo>
                    <a:pt x="1064" y="2090"/>
                    <a:pt x="1330" y="1745"/>
                    <a:pt x="1068" y="1435"/>
                  </a:cubicBezTo>
                  <a:cubicBezTo>
                    <a:pt x="767" y="1068"/>
                    <a:pt x="734" y="601"/>
                    <a:pt x="601" y="201"/>
                  </a:cubicBezTo>
                  <a:cubicBezTo>
                    <a:pt x="584" y="68"/>
                    <a:pt x="484" y="1"/>
                    <a:pt x="376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309575" y="4028925"/>
              <a:ext cx="34800" cy="39425"/>
            </a:xfrm>
            <a:custGeom>
              <a:rect b="b" l="l" r="r" t="t"/>
              <a:pathLst>
                <a:path extrusionOk="0" h="1577" w="1392">
                  <a:moveTo>
                    <a:pt x="512" y="0"/>
                  </a:moveTo>
                  <a:cubicBezTo>
                    <a:pt x="237" y="0"/>
                    <a:pt x="1" y="361"/>
                    <a:pt x="257" y="644"/>
                  </a:cubicBezTo>
                  <a:cubicBezTo>
                    <a:pt x="424" y="810"/>
                    <a:pt x="524" y="1111"/>
                    <a:pt x="557" y="1311"/>
                  </a:cubicBezTo>
                  <a:cubicBezTo>
                    <a:pt x="624" y="1496"/>
                    <a:pt x="779" y="1577"/>
                    <a:pt x="933" y="1577"/>
                  </a:cubicBezTo>
                  <a:cubicBezTo>
                    <a:pt x="1165" y="1577"/>
                    <a:pt x="1392" y="1392"/>
                    <a:pt x="1291" y="1111"/>
                  </a:cubicBezTo>
                  <a:cubicBezTo>
                    <a:pt x="1191" y="744"/>
                    <a:pt x="1058" y="410"/>
                    <a:pt x="758" y="110"/>
                  </a:cubicBezTo>
                  <a:cubicBezTo>
                    <a:pt x="680" y="33"/>
                    <a:pt x="595" y="0"/>
                    <a:pt x="512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290025" y="4127175"/>
              <a:ext cx="28525" cy="39000"/>
            </a:xfrm>
            <a:custGeom>
              <a:rect b="b" l="l" r="r" t="t"/>
              <a:pathLst>
                <a:path extrusionOk="0" h="1560" w="1141">
                  <a:moveTo>
                    <a:pt x="277" y="1"/>
                  </a:moveTo>
                  <a:cubicBezTo>
                    <a:pt x="149" y="1"/>
                    <a:pt x="1" y="150"/>
                    <a:pt x="72" y="316"/>
                  </a:cubicBezTo>
                  <a:cubicBezTo>
                    <a:pt x="305" y="683"/>
                    <a:pt x="472" y="1083"/>
                    <a:pt x="706" y="1484"/>
                  </a:cubicBezTo>
                  <a:cubicBezTo>
                    <a:pt x="748" y="1537"/>
                    <a:pt x="810" y="1559"/>
                    <a:pt x="873" y="1559"/>
                  </a:cubicBezTo>
                  <a:cubicBezTo>
                    <a:pt x="1007" y="1559"/>
                    <a:pt x="1141" y="1454"/>
                    <a:pt x="1073" y="1317"/>
                  </a:cubicBezTo>
                  <a:cubicBezTo>
                    <a:pt x="906" y="883"/>
                    <a:pt x="706" y="483"/>
                    <a:pt x="405" y="83"/>
                  </a:cubicBezTo>
                  <a:cubicBezTo>
                    <a:pt x="377" y="25"/>
                    <a:pt x="328" y="1"/>
                    <a:pt x="277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208050" y="4195525"/>
              <a:ext cx="30675" cy="24725"/>
            </a:xfrm>
            <a:custGeom>
              <a:rect b="b" l="l" r="r" t="t"/>
              <a:pathLst>
                <a:path extrusionOk="0" h="989" w="1227">
                  <a:moveTo>
                    <a:pt x="426" y="0"/>
                  </a:moveTo>
                  <a:cubicBezTo>
                    <a:pt x="202" y="0"/>
                    <a:pt x="0" y="303"/>
                    <a:pt x="182" y="484"/>
                  </a:cubicBezTo>
                  <a:lnTo>
                    <a:pt x="616" y="918"/>
                  </a:lnTo>
                  <a:cubicBezTo>
                    <a:pt x="679" y="967"/>
                    <a:pt x="745" y="988"/>
                    <a:pt x="808" y="988"/>
                  </a:cubicBezTo>
                  <a:cubicBezTo>
                    <a:pt x="1042" y="988"/>
                    <a:pt x="1226" y="695"/>
                    <a:pt x="1016" y="484"/>
                  </a:cubicBezTo>
                  <a:lnTo>
                    <a:pt x="616" y="84"/>
                  </a:lnTo>
                  <a:cubicBezTo>
                    <a:pt x="556" y="25"/>
                    <a:pt x="490" y="0"/>
                    <a:pt x="426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234550" y="4151700"/>
              <a:ext cx="29325" cy="23825"/>
            </a:xfrm>
            <a:custGeom>
              <a:rect b="b" l="l" r="r" t="t"/>
              <a:pathLst>
                <a:path extrusionOk="0" h="953" w="1173">
                  <a:moveTo>
                    <a:pt x="425" y="0"/>
                  </a:moveTo>
                  <a:cubicBezTo>
                    <a:pt x="180" y="0"/>
                    <a:pt x="0" y="361"/>
                    <a:pt x="256" y="503"/>
                  </a:cubicBezTo>
                  <a:cubicBezTo>
                    <a:pt x="423" y="569"/>
                    <a:pt x="523" y="670"/>
                    <a:pt x="590" y="836"/>
                  </a:cubicBezTo>
                  <a:cubicBezTo>
                    <a:pt x="630" y="917"/>
                    <a:pt x="704" y="952"/>
                    <a:pt x="784" y="952"/>
                  </a:cubicBezTo>
                  <a:cubicBezTo>
                    <a:pt x="965" y="952"/>
                    <a:pt x="1173" y="768"/>
                    <a:pt x="1057" y="536"/>
                  </a:cubicBezTo>
                  <a:cubicBezTo>
                    <a:pt x="923" y="269"/>
                    <a:pt x="756" y="169"/>
                    <a:pt x="556" y="36"/>
                  </a:cubicBezTo>
                  <a:cubicBezTo>
                    <a:pt x="512" y="11"/>
                    <a:pt x="468" y="0"/>
                    <a:pt x="425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158375" y="4200825"/>
              <a:ext cx="8075" cy="12225"/>
            </a:xfrm>
            <a:custGeom>
              <a:rect b="b" l="l" r="r" t="t"/>
              <a:pathLst>
                <a:path extrusionOk="0" h="489" w="323">
                  <a:moveTo>
                    <a:pt x="93" y="1"/>
                  </a:moveTo>
                  <a:cubicBezTo>
                    <a:pt x="49" y="1"/>
                    <a:pt x="1" y="34"/>
                    <a:pt x="1" y="106"/>
                  </a:cubicBezTo>
                  <a:cubicBezTo>
                    <a:pt x="1" y="239"/>
                    <a:pt x="101" y="306"/>
                    <a:pt x="101" y="439"/>
                  </a:cubicBezTo>
                  <a:cubicBezTo>
                    <a:pt x="101" y="474"/>
                    <a:pt x="129" y="489"/>
                    <a:pt x="165" y="489"/>
                  </a:cubicBezTo>
                  <a:cubicBezTo>
                    <a:pt x="231" y="489"/>
                    <a:pt x="323" y="438"/>
                    <a:pt x="301" y="372"/>
                  </a:cubicBezTo>
                  <a:cubicBezTo>
                    <a:pt x="268" y="239"/>
                    <a:pt x="234" y="139"/>
                    <a:pt x="167" y="72"/>
                  </a:cubicBezTo>
                  <a:cubicBezTo>
                    <a:pt x="167" y="26"/>
                    <a:pt x="132" y="1"/>
                    <a:pt x="9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87700" y="4009775"/>
              <a:ext cx="11000" cy="14700"/>
            </a:xfrm>
            <a:custGeom>
              <a:rect b="b" l="l" r="r" t="t"/>
              <a:pathLst>
                <a:path extrusionOk="0" h="588" w="440">
                  <a:moveTo>
                    <a:pt x="123" y="1"/>
                  </a:moveTo>
                  <a:cubicBezTo>
                    <a:pt x="61" y="1"/>
                    <a:pt x="1" y="49"/>
                    <a:pt x="1" y="109"/>
                  </a:cubicBezTo>
                  <a:cubicBezTo>
                    <a:pt x="1" y="242"/>
                    <a:pt x="34" y="342"/>
                    <a:pt x="34" y="442"/>
                  </a:cubicBezTo>
                  <a:cubicBezTo>
                    <a:pt x="20" y="543"/>
                    <a:pt x="98" y="588"/>
                    <a:pt x="187" y="588"/>
                  </a:cubicBezTo>
                  <a:cubicBezTo>
                    <a:pt x="304" y="588"/>
                    <a:pt x="439" y="509"/>
                    <a:pt x="401" y="376"/>
                  </a:cubicBezTo>
                  <a:cubicBezTo>
                    <a:pt x="334" y="242"/>
                    <a:pt x="268" y="175"/>
                    <a:pt x="234" y="75"/>
                  </a:cubicBezTo>
                  <a:cubicBezTo>
                    <a:pt x="208" y="22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400225" y="4059325"/>
              <a:ext cx="24200" cy="29900"/>
            </a:xfrm>
            <a:custGeom>
              <a:rect b="b" l="l" r="r" t="t"/>
              <a:pathLst>
                <a:path extrusionOk="0" h="1196" w="968">
                  <a:moveTo>
                    <a:pt x="248" y="1"/>
                  </a:moveTo>
                  <a:cubicBezTo>
                    <a:pt x="126" y="1"/>
                    <a:pt x="0" y="91"/>
                    <a:pt x="0" y="228"/>
                  </a:cubicBezTo>
                  <a:cubicBezTo>
                    <a:pt x="0" y="462"/>
                    <a:pt x="100" y="729"/>
                    <a:pt x="167" y="929"/>
                  </a:cubicBezTo>
                  <a:cubicBezTo>
                    <a:pt x="211" y="1107"/>
                    <a:pt x="375" y="1196"/>
                    <a:pt x="528" y="1196"/>
                  </a:cubicBezTo>
                  <a:cubicBezTo>
                    <a:pt x="604" y="1196"/>
                    <a:pt x="678" y="1173"/>
                    <a:pt x="734" y="1129"/>
                  </a:cubicBezTo>
                  <a:cubicBezTo>
                    <a:pt x="968" y="1029"/>
                    <a:pt x="968" y="762"/>
                    <a:pt x="801" y="562"/>
                  </a:cubicBezTo>
                  <a:cubicBezTo>
                    <a:pt x="667" y="395"/>
                    <a:pt x="567" y="195"/>
                    <a:pt x="401" y="61"/>
                  </a:cubicBezTo>
                  <a:cubicBezTo>
                    <a:pt x="359" y="20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2428850" y="4013425"/>
              <a:ext cx="25050" cy="27425"/>
            </a:xfrm>
            <a:custGeom>
              <a:rect b="b" l="l" r="r" t="t"/>
              <a:pathLst>
                <a:path extrusionOk="0" h="1097" w="1002">
                  <a:moveTo>
                    <a:pt x="213" y="1"/>
                  </a:moveTo>
                  <a:cubicBezTo>
                    <a:pt x="115" y="1"/>
                    <a:pt x="0" y="83"/>
                    <a:pt x="23" y="196"/>
                  </a:cubicBezTo>
                  <a:cubicBezTo>
                    <a:pt x="56" y="396"/>
                    <a:pt x="156" y="630"/>
                    <a:pt x="190" y="863"/>
                  </a:cubicBezTo>
                  <a:cubicBezTo>
                    <a:pt x="234" y="1030"/>
                    <a:pt x="353" y="1097"/>
                    <a:pt x="477" y="1097"/>
                  </a:cubicBezTo>
                  <a:cubicBezTo>
                    <a:pt x="727" y="1097"/>
                    <a:pt x="1001" y="830"/>
                    <a:pt x="757" y="563"/>
                  </a:cubicBezTo>
                  <a:cubicBezTo>
                    <a:pt x="623" y="396"/>
                    <a:pt x="456" y="230"/>
                    <a:pt x="323" y="63"/>
                  </a:cubicBezTo>
                  <a:cubicBezTo>
                    <a:pt x="301" y="20"/>
                    <a:pt x="259" y="1"/>
                    <a:pt x="213" y="1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2458600" y="4058900"/>
              <a:ext cx="33875" cy="36975"/>
            </a:xfrm>
            <a:custGeom>
              <a:rect b="b" l="l" r="r" t="t"/>
              <a:pathLst>
                <a:path extrusionOk="0" h="1479" w="1355">
                  <a:moveTo>
                    <a:pt x="524" y="0"/>
                  </a:moveTo>
                  <a:cubicBezTo>
                    <a:pt x="436" y="0"/>
                    <a:pt x="344" y="27"/>
                    <a:pt x="267" y="78"/>
                  </a:cubicBezTo>
                  <a:cubicBezTo>
                    <a:pt x="67" y="212"/>
                    <a:pt x="0" y="445"/>
                    <a:pt x="134" y="646"/>
                  </a:cubicBezTo>
                  <a:cubicBezTo>
                    <a:pt x="234" y="879"/>
                    <a:pt x="334" y="1079"/>
                    <a:pt x="434" y="1279"/>
                  </a:cubicBezTo>
                  <a:cubicBezTo>
                    <a:pt x="504" y="1420"/>
                    <a:pt x="623" y="1479"/>
                    <a:pt x="747" y="1479"/>
                  </a:cubicBezTo>
                  <a:cubicBezTo>
                    <a:pt x="1036" y="1479"/>
                    <a:pt x="1354" y="1162"/>
                    <a:pt x="1168" y="812"/>
                  </a:cubicBezTo>
                  <a:cubicBezTo>
                    <a:pt x="1068" y="612"/>
                    <a:pt x="968" y="412"/>
                    <a:pt x="834" y="212"/>
                  </a:cubicBezTo>
                  <a:cubicBezTo>
                    <a:pt x="793" y="68"/>
                    <a:pt x="664" y="0"/>
                    <a:pt x="524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2427750" y="4172700"/>
              <a:ext cx="22625" cy="30675"/>
            </a:xfrm>
            <a:custGeom>
              <a:rect b="b" l="l" r="r" t="t"/>
              <a:pathLst>
                <a:path extrusionOk="0" h="1227" w="905">
                  <a:moveTo>
                    <a:pt x="143" y="0"/>
                  </a:moveTo>
                  <a:cubicBezTo>
                    <a:pt x="74" y="0"/>
                    <a:pt x="0" y="74"/>
                    <a:pt x="0" y="163"/>
                  </a:cubicBezTo>
                  <a:cubicBezTo>
                    <a:pt x="33" y="430"/>
                    <a:pt x="200" y="730"/>
                    <a:pt x="300" y="1030"/>
                  </a:cubicBezTo>
                  <a:cubicBezTo>
                    <a:pt x="363" y="1169"/>
                    <a:pt x="474" y="1227"/>
                    <a:pt x="578" y="1227"/>
                  </a:cubicBezTo>
                  <a:cubicBezTo>
                    <a:pt x="750" y="1227"/>
                    <a:pt x="904" y="1071"/>
                    <a:pt x="801" y="864"/>
                  </a:cubicBezTo>
                  <a:cubicBezTo>
                    <a:pt x="667" y="563"/>
                    <a:pt x="400" y="363"/>
                    <a:pt x="234" y="63"/>
                  </a:cubicBezTo>
                  <a:cubicBezTo>
                    <a:pt x="211" y="19"/>
                    <a:pt x="178" y="0"/>
                    <a:pt x="143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2437725" y="4146875"/>
              <a:ext cx="22275" cy="22950"/>
            </a:xfrm>
            <a:custGeom>
              <a:rect b="b" l="l" r="r" t="t"/>
              <a:pathLst>
                <a:path extrusionOk="0" h="918" w="891">
                  <a:moveTo>
                    <a:pt x="179" y="0"/>
                  </a:moveTo>
                  <a:cubicBezTo>
                    <a:pt x="85" y="0"/>
                    <a:pt x="0" y="82"/>
                    <a:pt x="68" y="195"/>
                  </a:cubicBezTo>
                  <a:cubicBezTo>
                    <a:pt x="101" y="396"/>
                    <a:pt x="168" y="596"/>
                    <a:pt x="302" y="796"/>
                  </a:cubicBezTo>
                  <a:cubicBezTo>
                    <a:pt x="345" y="883"/>
                    <a:pt x="411" y="917"/>
                    <a:pt x="479" y="917"/>
                  </a:cubicBezTo>
                  <a:cubicBezTo>
                    <a:pt x="674" y="917"/>
                    <a:pt x="891" y="635"/>
                    <a:pt x="668" y="462"/>
                  </a:cubicBezTo>
                  <a:cubicBezTo>
                    <a:pt x="502" y="362"/>
                    <a:pt x="435" y="229"/>
                    <a:pt x="302" y="62"/>
                  </a:cubicBezTo>
                  <a:cubicBezTo>
                    <a:pt x="269" y="19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468500" y="4204275"/>
              <a:ext cx="30150" cy="32250"/>
            </a:xfrm>
            <a:custGeom>
              <a:rect b="b" l="l" r="r" t="t"/>
              <a:pathLst>
                <a:path extrusionOk="0" h="1290" w="1206">
                  <a:moveTo>
                    <a:pt x="547" y="0"/>
                  </a:moveTo>
                  <a:cubicBezTo>
                    <a:pt x="283" y="0"/>
                    <a:pt x="1" y="313"/>
                    <a:pt x="205" y="568"/>
                  </a:cubicBezTo>
                  <a:cubicBezTo>
                    <a:pt x="271" y="668"/>
                    <a:pt x="338" y="768"/>
                    <a:pt x="338" y="902"/>
                  </a:cubicBezTo>
                  <a:cubicBezTo>
                    <a:pt x="338" y="1164"/>
                    <a:pt x="556" y="1289"/>
                    <a:pt x="770" y="1289"/>
                  </a:cubicBezTo>
                  <a:cubicBezTo>
                    <a:pt x="990" y="1289"/>
                    <a:pt x="1206" y="1156"/>
                    <a:pt x="1172" y="902"/>
                  </a:cubicBezTo>
                  <a:cubicBezTo>
                    <a:pt x="1105" y="568"/>
                    <a:pt x="1005" y="301"/>
                    <a:pt x="772" y="101"/>
                  </a:cubicBezTo>
                  <a:cubicBezTo>
                    <a:pt x="709" y="30"/>
                    <a:pt x="629" y="0"/>
                    <a:pt x="547" y="0"/>
                  </a:cubicBezTo>
                  <a:close/>
                </a:path>
              </a:pathLst>
            </a:custGeom>
            <a:solidFill>
              <a:srgbClr val="63B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939525" y="3792125"/>
              <a:ext cx="18725" cy="30075"/>
            </a:xfrm>
            <a:custGeom>
              <a:rect b="b" l="l" r="r" t="t"/>
              <a:pathLst>
                <a:path extrusionOk="0" h="1203" w="749">
                  <a:moveTo>
                    <a:pt x="482" y="0"/>
                  </a:moveTo>
                  <a:cubicBezTo>
                    <a:pt x="449" y="0"/>
                    <a:pt x="415" y="25"/>
                    <a:pt x="415" y="75"/>
                  </a:cubicBezTo>
                  <a:cubicBezTo>
                    <a:pt x="415" y="142"/>
                    <a:pt x="349" y="309"/>
                    <a:pt x="282" y="409"/>
                  </a:cubicBezTo>
                  <a:cubicBezTo>
                    <a:pt x="249" y="542"/>
                    <a:pt x="182" y="609"/>
                    <a:pt x="115" y="742"/>
                  </a:cubicBezTo>
                  <a:cubicBezTo>
                    <a:pt x="0" y="972"/>
                    <a:pt x="234" y="1203"/>
                    <a:pt x="446" y="1203"/>
                  </a:cubicBezTo>
                  <a:cubicBezTo>
                    <a:pt x="540" y="1203"/>
                    <a:pt x="631" y="1156"/>
                    <a:pt x="682" y="1043"/>
                  </a:cubicBezTo>
                  <a:cubicBezTo>
                    <a:pt x="749" y="876"/>
                    <a:pt x="749" y="709"/>
                    <a:pt x="716" y="542"/>
                  </a:cubicBezTo>
                  <a:cubicBezTo>
                    <a:pt x="716" y="442"/>
                    <a:pt x="682" y="375"/>
                    <a:pt x="616" y="275"/>
                  </a:cubicBezTo>
                  <a:cubicBezTo>
                    <a:pt x="616" y="242"/>
                    <a:pt x="549" y="142"/>
                    <a:pt x="549" y="75"/>
                  </a:cubicBezTo>
                  <a:cubicBezTo>
                    <a:pt x="549" y="25"/>
                    <a:pt x="515" y="0"/>
                    <a:pt x="482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961150" y="3755925"/>
              <a:ext cx="14625" cy="31825"/>
            </a:xfrm>
            <a:custGeom>
              <a:rect b="b" l="l" r="r" t="t"/>
              <a:pathLst>
                <a:path extrusionOk="0" h="1273" w="585">
                  <a:moveTo>
                    <a:pt x="166" y="0"/>
                  </a:moveTo>
                  <a:cubicBezTo>
                    <a:pt x="140" y="0"/>
                    <a:pt x="117" y="16"/>
                    <a:pt x="117" y="55"/>
                  </a:cubicBezTo>
                  <a:cubicBezTo>
                    <a:pt x="117" y="356"/>
                    <a:pt x="51" y="689"/>
                    <a:pt x="17" y="1023"/>
                  </a:cubicBezTo>
                  <a:cubicBezTo>
                    <a:pt x="1" y="1190"/>
                    <a:pt x="151" y="1273"/>
                    <a:pt x="297" y="1273"/>
                  </a:cubicBezTo>
                  <a:cubicBezTo>
                    <a:pt x="443" y="1273"/>
                    <a:pt x="584" y="1190"/>
                    <a:pt x="551" y="1023"/>
                  </a:cubicBezTo>
                  <a:cubicBezTo>
                    <a:pt x="518" y="589"/>
                    <a:pt x="451" y="322"/>
                    <a:pt x="218" y="22"/>
                  </a:cubicBezTo>
                  <a:cubicBezTo>
                    <a:pt x="204" y="8"/>
                    <a:pt x="184" y="0"/>
                    <a:pt x="16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505300" y="3746450"/>
              <a:ext cx="16100" cy="29925"/>
            </a:xfrm>
            <a:custGeom>
              <a:rect b="b" l="l" r="r" t="t"/>
              <a:pathLst>
                <a:path extrusionOk="0" h="1197" w="64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35"/>
                  </a:lnTo>
                  <a:cubicBezTo>
                    <a:pt x="0" y="701"/>
                    <a:pt x="67" y="868"/>
                    <a:pt x="100" y="1035"/>
                  </a:cubicBezTo>
                  <a:cubicBezTo>
                    <a:pt x="112" y="1149"/>
                    <a:pt x="186" y="1197"/>
                    <a:pt x="271" y="1197"/>
                  </a:cubicBezTo>
                  <a:cubicBezTo>
                    <a:pt x="436" y="1197"/>
                    <a:pt x="644" y="1021"/>
                    <a:pt x="534" y="801"/>
                  </a:cubicBezTo>
                  <a:cubicBezTo>
                    <a:pt x="467" y="701"/>
                    <a:pt x="434" y="601"/>
                    <a:pt x="367" y="468"/>
                  </a:cubicBezTo>
                  <a:cubicBezTo>
                    <a:pt x="267" y="368"/>
                    <a:pt x="200" y="268"/>
                    <a:pt x="200" y="101"/>
                  </a:cubicBez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529475" y="3787000"/>
              <a:ext cx="22550" cy="35525"/>
            </a:xfrm>
            <a:custGeom>
              <a:rect b="b" l="l" r="r" t="t"/>
              <a:pathLst>
                <a:path extrusionOk="0" h="1421" w="902">
                  <a:moveTo>
                    <a:pt x="246" y="0"/>
                  </a:moveTo>
                  <a:cubicBezTo>
                    <a:pt x="239" y="0"/>
                    <a:pt x="234" y="4"/>
                    <a:pt x="234" y="13"/>
                  </a:cubicBezTo>
                  <a:cubicBezTo>
                    <a:pt x="1" y="380"/>
                    <a:pt x="67" y="781"/>
                    <a:pt x="134" y="1181"/>
                  </a:cubicBezTo>
                  <a:cubicBezTo>
                    <a:pt x="158" y="1327"/>
                    <a:pt x="326" y="1420"/>
                    <a:pt x="479" y="1420"/>
                  </a:cubicBezTo>
                  <a:cubicBezTo>
                    <a:pt x="535" y="1420"/>
                    <a:pt x="590" y="1408"/>
                    <a:pt x="634" y="1381"/>
                  </a:cubicBezTo>
                  <a:cubicBezTo>
                    <a:pt x="901" y="1248"/>
                    <a:pt x="835" y="947"/>
                    <a:pt x="634" y="814"/>
                  </a:cubicBezTo>
                  <a:cubicBezTo>
                    <a:pt x="401" y="647"/>
                    <a:pt x="301" y="347"/>
                    <a:pt x="301" y="80"/>
                  </a:cubicBezTo>
                  <a:cubicBezTo>
                    <a:pt x="301" y="31"/>
                    <a:pt x="265" y="0"/>
                    <a:pt x="24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537825" y="3717650"/>
              <a:ext cx="20725" cy="38475"/>
            </a:xfrm>
            <a:custGeom>
              <a:rect b="b" l="l" r="r" t="t"/>
              <a:pathLst>
                <a:path extrusionOk="0" h="1539" w="829">
                  <a:moveTo>
                    <a:pt x="153" y="1"/>
                  </a:moveTo>
                  <a:cubicBezTo>
                    <a:pt x="107" y="1"/>
                    <a:pt x="67" y="43"/>
                    <a:pt x="67" y="85"/>
                  </a:cubicBezTo>
                  <a:cubicBezTo>
                    <a:pt x="0" y="452"/>
                    <a:pt x="100" y="853"/>
                    <a:pt x="167" y="1253"/>
                  </a:cubicBezTo>
                  <a:cubicBezTo>
                    <a:pt x="196" y="1455"/>
                    <a:pt x="337" y="1538"/>
                    <a:pt x="474" y="1538"/>
                  </a:cubicBezTo>
                  <a:cubicBezTo>
                    <a:pt x="655" y="1538"/>
                    <a:pt x="829" y="1394"/>
                    <a:pt x="734" y="1186"/>
                  </a:cubicBezTo>
                  <a:cubicBezTo>
                    <a:pt x="601" y="786"/>
                    <a:pt x="434" y="419"/>
                    <a:pt x="234" y="52"/>
                  </a:cubicBezTo>
                  <a:cubicBezTo>
                    <a:pt x="209" y="15"/>
                    <a:pt x="180" y="1"/>
                    <a:pt x="153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567000" y="3752150"/>
              <a:ext cx="35900" cy="45575"/>
            </a:xfrm>
            <a:custGeom>
              <a:rect b="b" l="l" r="r" t="t"/>
              <a:pathLst>
                <a:path extrusionOk="0" h="1823" w="1436">
                  <a:moveTo>
                    <a:pt x="420" y="0"/>
                  </a:moveTo>
                  <a:cubicBezTo>
                    <a:pt x="392" y="0"/>
                    <a:pt x="363" y="2"/>
                    <a:pt x="334" y="6"/>
                  </a:cubicBezTo>
                  <a:cubicBezTo>
                    <a:pt x="134" y="40"/>
                    <a:pt x="1" y="307"/>
                    <a:pt x="67" y="507"/>
                  </a:cubicBezTo>
                  <a:cubicBezTo>
                    <a:pt x="134" y="840"/>
                    <a:pt x="334" y="1140"/>
                    <a:pt x="401" y="1474"/>
                  </a:cubicBezTo>
                  <a:cubicBezTo>
                    <a:pt x="429" y="1672"/>
                    <a:pt x="674" y="1822"/>
                    <a:pt x="870" y="1822"/>
                  </a:cubicBezTo>
                  <a:cubicBezTo>
                    <a:pt x="905" y="1822"/>
                    <a:pt x="938" y="1818"/>
                    <a:pt x="968" y="1808"/>
                  </a:cubicBezTo>
                  <a:cubicBezTo>
                    <a:pt x="1302" y="1708"/>
                    <a:pt x="1435" y="1374"/>
                    <a:pt x="1268" y="1074"/>
                  </a:cubicBezTo>
                  <a:cubicBezTo>
                    <a:pt x="1101" y="840"/>
                    <a:pt x="935" y="540"/>
                    <a:pt x="835" y="307"/>
                  </a:cubicBezTo>
                  <a:cubicBezTo>
                    <a:pt x="776" y="102"/>
                    <a:pt x="616" y="0"/>
                    <a:pt x="420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549525" y="3674000"/>
              <a:ext cx="39450" cy="33650"/>
            </a:xfrm>
            <a:custGeom>
              <a:rect b="b" l="l" r="r" t="t"/>
              <a:pathLst>
                <a:path extrusionOk="0" h="1346" w="1578">
                  <a:moveTo>
                    <a:pt x="348" y="0"/>
                  </a:moveTo>
                  <a:cubicBezTo>
                    <a:pt x="183" y="0"/>
                    <a:pt x="0" y="138"/>
                    <a:pt x="133" y="297"/>
                  </a:cubicBezTo>
                  <a:cubicBezTo>
                    <a:pt x="366" y="597"/>
                    <a:pt x="666" y="831"/>
                    <a:pt x="866" y="1164"/>
                  </a:cubicBezTo>
                  <a:cubicBezTo>
                    <a:pt x="936" y="1293"/>
                    <a:pt x="1035" y="1346"/>
                    <a:pt x="1132" y="1346"/>
                  </a:cubicBezTo>
                  <a:cubicBezTo>
                    <a:pt x="1361" y="1346"/>
                    <a:pt x="1578" y="1055"/>
                    <a:pt x="1367" y="797"/>
                  </a:cubicBezTo>
                  <a:cubicBezTo>
                    <a:pt x="1133" y="497"/>
                    <a:pt x="800" y="297"/>
                    <a:pt x="466" y="30"/>
                  </a:cubicBezTo>
                  <a:cubicBezTo>
                    <a:pt x="432" y="9"/>
                    <a:pt x="390" y="0"/>
                    <a:pt x="348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562825" y="3653000"/>
              <a:ext cx="41725" cy="28025"/>
            </a:xfrm>
            <a:custGeom>
              <a:rect b="b" l="l" r="r" t="t"/>
              <a:pathLst>
                <a:path extrusionOk="0" h="1121" w="1669">
                  <a:moveTo>
                    <a:pt x="231" y="1"/>
                  </a:moveTo>
                  <a:cubicBezTo>
                    <a:pt x="210" y="1"/>
                    <a:pt x="189" y="1"/>
                    <a:pt x="168" y="3"/>
                  </a:cubicBezTo>
                  <a:cubicBezTo>
                    <a:pt x="34" y="3"/>
                    <a:pt x="1" y="170"/>
                    <a:pt x="134" y="203"/>
                  </a:cubicBezTo>
                  <a:cubicBezTo>
                    <a:pt x="468" y="470"/>
                    <a:pt x="768" y="703"/>
                    <a:pt x="1035" y="1037"/>
                  </a:cubicBezTo>
                  <a:cubicBezTo>
                    <a:pt x="1087" y="1096"/>
                    <a:pt x="1150" y="1121"/>
                    <a:pt x="1214" y="1121"/>
                  </a:cubicBezTo>
                  <a:cubicBezTo>
                    <a:pt x="1438" y="1121"/>
                    <a:pt x="1669" y="818"/>
                    <a:pt x="1435" y="637"/>
                  </a:cubicBezTo>
                  <a:cubicBezTo>
                    <a:pt x="1116" y="349"/>
                    <a:pt x="705" y="1"/>
                    <a:pt x="23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595150" y="3639300"/>
              <a:ext cx="44000" cy="33450"/>
            </a:xfrm>
            <a:custGeom>
              <a:rect b="b" l="l" r="r" t="t"/>
              <a:pathLst>
                <a:path extrusionOk="0" h="1338" w="1760">
                  <a:moveTo>
                    <a:pt x="455" y="0"/>
                  </a:moveTo>
                  <a:cubicBezTo>
                    <a:pt x="199" y="0"/>
                    <a:pt x="1" y="316"/>
                    <a:pt x="209" y="551"/>
                  </a:cubicBezTo>
                  <a:cubicBezTo>
                    <a:pt x="442" y="818"/>
                    <a:pt x="676" y="984"/>
                    <a:pt x="876" y="1218"/>
                  </a:cubicBezTo>
                  <a:cubicBezTo>
                    <a:pt x="968" y="1302"/>
                    <a:pt x="1068" y="1337"/>
                    <a:pt x="1164" y="1337"/>
                  </a:cubicBezTo>
                  <a:cubicBezTo>
                    <a:pt x="1487" y="1337"/>
                    <a:pt x="1759" y="941"/>
                    <a:pt x="1477" y="684"/>
                  </a:cubicBezTo>
                  <a:cubicBezTo>
                    <a:pt x="1210" y="451"/>
                    <a:pt x="943" y="317"/>
                    <a:pt x="676" y="84"/>
                  </a:cubicBezTo>
                  <a:cubicBezTo>
                    <a:pt x="603" y="25"/>
                    <a:pt x="527" y="0"/>
                    <a:pt x="455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589450" y="3709075"/>
              <a:ext cx="35950" cy="37825"/>
            </a:xfrm>
            <a:custGeom>
              <a:rect b="b" l="l" r="r" t="t"/>
              <a:pathLst>
                <a:path extrusionOk="0" h="1513" w="1438">
                  <a:moveTo>
                    <a:pt x="693" y="1"/>
                  </a:moveTo>
                  <a:cubicBezTo>
                    <a:pt x="327" y="1"/>
                    <a:pt x="0" y="458"/>
                    <a:pt x="337" y="795"/>
                  </a:cubicBezTo>
                  <a:cubicBezTo>
                    <a:pt x="370" y="862"/>
                    <a:pt x="437" y="929"/>
                    <a:pt x="437" y="962"/>
                  </a:cubicBezTo>
                  <a:lnTo>
                    <a:pt x="437" y="1029"/>
                  </a:lnTo>
                  <a:lnTo>
                    <a:pt x="437" y="1062"/>
                  </a:lnTo>
                  <a:cubicBezTo>
                    <a:pt x="437" y="1370"/>
                    <a:pt x="673" y="1513"/>
                    <a:pt x="913" y="1513"/>
                  </a:cubicBezTo>
                  <a:cubicBezTo>
                    <a:pt x="1166" y="1513"/>
                    <a:pt x="1421" y="1354"/>
                    <a:pt x="1404" y="1062"/>
                  </a:cubicBezTo>
                  <a:cubicBezTo>
                    <a:pt x="1438" y="595"/>
                    <a:pt x="1271" y="362"/>
                    <a:pt x="1004" y="128"/>
                  </a:cubicBezTo>
                  <a:cubicBezTo>
                    <a:pt x="907" y="39"/>
                    <a:pt x="799" y="1"/>
                    <a:pt x="693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622900" y="3687350"/>
              <a:ext cx="35725" cy="28100"/>
            </a:xfrm>
            <a:custGeom>
              <a:rect b="b" l="l" r="r" t="t"/>
              <a:pathLst>
                <a:path extrusionOk="0" h="1124" w="1429">
                  <a:moveTo>
                    <a:pt x="515" y="0"/>
                  </a:moveTo>
                  <a:cubicBezTo>
                    <a:pt x="229" y="0"/>
                    <a:pt x="0" y="345"/>
                    <a:pt x="233" y="630"/>
                  </a:cubicBezTo>
                  <a:cubicBezTo>
                    <a:pt x="300" y="764"/>
                    <a:pt x="433" y="830"/>
                    <a:pt x="533" y="964"/>
                  </a:cubicBezTo>
                  <a:cubicBezTo>
                    <a:pt x="614" y="1077"/>
                    <a:pt x="715" y="1124"/>
                    <a:pt x="815" y="1124"/>
                  </a:cubicBezTo>
                  <a:cubicBezTo>
                    <a:pt x="1126" y="1124"/>
                    <a:pt x="1429" y="674"/>
                    <a:pt x="1100" y="397"/>
                  </a:cubicBezTo>
                  <a:cubicBezTo>
                    <a:pt x="967" y="297"/>
                    <a:pt x="900" y="163"/>
                    <a:pt x="767" y="97"/>
                  </a:cubicBezTo>
                  <a:cubicBezTo>
                    <a:pt x="685" y="29"/>
                    <a:pt x="597" y="0"/>
                    <a:pt x="515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549575" y="3832700"/>
              <a:ext cx="29125" cy="33875"/>
            </a:xfrm>
            <a:custGeom>
              <a:rect b="b" l="l" r="r" t="t"/>
              <a:pathLst>
                <a:path extrusionOk="0" h="1355" w="1165">
                  <a:moveTo>
                    <a:pt x="538" y="1"/>
                  </a:moveTo>
                  <a:cubicBezTo>
                    <a:pt x="277" y="1"/>
                    <a:pt x="1" y="294"/>
                    <a:pt x="164" y="620"/>
                  </a:cubicBezTo>
                  <a:cubicBezTo>
                    <a:pt x="197" y="754"/>
                    <a:pt x="297" y="821"/>
                    <a:pt x="297" y="954"/>
                  </a:cubicBezTo>
                  <a:cubicBezTo>
                    <a:pt x="297" y="1187"/>
                    <a:pt x="498" y="1354"/>
                    <a:pt x="698" y="1354"/>
                  </a:cubicBezTo>
                  <a:cubicBezTo>
                    <a:pt x="998" y="1354"/>
                    <a:pt x="1165" y="1087"/>
                    <a:pt x="1131" y="821"/>
                  </a:cubicBezTo>
                  <a:cubicBezTo>
                    <a:pt x="1098" y="620"/>
                    <a:pt x="965" y="420"/>
                    <a:pt x="831" y="187"/>
                  </a:cubicBezTo>
                  <a:cubicBezTo>
                    <a:pt x="761" y="56"/>
                    <a:pt x="651" y="1"/>
                    <a:pt x="538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511975" y="3842075"/>
              <a:ext cx="19200" cy="29500"/>
            </a:xfrm>
            <a:custGeom>
              <a:rect b="b" l="l" r="r" t="t"/>
              <a:pathLst>
                <a:path extrusionOk="0" h="1180" w="768">
                  <a:moveTo>
                    <a:pt x="371" y="1"/>
                  </a:moveTo>
                  <a:cubicBezTo>
                    <a:pt x="200" y="1"/>
                    <a:pt x="0" y="134"/>
                    <a:pt x="67" y="312"/>
                  </a:cubicBezTo>
                  <a:cubicBezTo>
                    <a:pt x="167" y="479"/>
                    <a:pt x="167" y="712"/>
                    <a:pt x="134" y="879"/>
                  </a:cubicBezTo>
                  <a:cubicBezTo>
                    <a:pt x="100" y="1079"/>
                    <a:pt x="267" y="1179"/>
                    <a:pt x="434" y="1179"/>
                  </a:cubicBezTo>
                  <a:cubicBezTo>
                    <a:pt x="601" y="1179"/>
                    <a:pt x="767" y="1079"/>
                    <a:pt x="734" y="879"/>
                  </a:cubicBezTo>
                  <a:cubicBezTo>
                    <a:pt x="767" y="579"/>
                    <a:pt x="701" y="379"/>
                    <a:pt x="567" y="112"/>
                  </a:cubicBezTo>
                  <a:cubicBezTo>
                    <a:pt x="534" y="34"/>
                    <a:pt x="456" y="1"/>
                    <a:pt x="37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960750" y="3832800"/>
              <a:ext cx="20025" cy="40650"/>
            </a:xfrm>
            <a:custGeom>
              <a:rect b="b" l="l" r="r" t="t"/>
              <a:pathLst>
                <a:path extrusionOk="0" h="1626" w="801">
                  <a:moveTo>
                    <a:pt x="464" y="0"/>
                  </a:moveTo>
                  <a:cubicBezTo>
                    <a:pt x="396" y="0"/>
                    <a:pt x="323" y="27"/>
                    <a:pt x="267" y="83"/>
                  </a:cubicBezTo>
                  <a:cubicBezTo>
                    <a:pt x="33" y="416"/>
                    <a:pt x="0" y="817"/>
                    <a:pt x="0" y="1250"/>
                  </a:cubicBezTo>
                  <a:cubicBezTo>
                    <a:pt x="0" y="1500"/>
                    <a:pt x="200" y="1625"/>
                    <a:pt x="400" y="1625"/>
                  </a:cubicBezTo>
                  <a:cubicBezTo>
                    <a:pt x="600" y="1625"/>
                    <a:pt x="801" y="1500"/>
                    <a:pt x="801" y="1250"/>
                  </a:cubicBezTo>
                  <a:cubicBezTo>
                    <a:pt x="801" y="850"/>
                    <a:pt x="801" y="516"/>
                    <a:pt x="667" y="149"/>
                  </a:cubicBezTo>
                  <a:cubicBezTo>
                    <a:pt x="648" y="52"/>
                    <a:pt x="560" y="0"/>
                    <a:pt x="464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951150" y="3897875"/>
              <a:ext cx="17950" cy="30600"/>
            </a:xfrm>
            <a:custGeom>
              <a:rect b="b" l="l" r="r" t="t"/>
              <a:pathLst>
                <a:path extrusionOk="0" h="1224" w="718">
                  <a:moveTo>
                    <a:pt x="501" y="1"/>
                  </a:moveTo>
                  <a:cubicBezTo>
                    <a:pt x="487" y="1"/>
                    <a:pt x="470" y="5"/>
                    <a:pt x="451" y="15"/>
                  </a:cubicBezTo>
                  <a:cubicBezTo>
                    <a:pt x="217" y="82"/>
                    <a:pt x="117" y="582"/>
                    <a:pt x="84" y="849"/>
                  </a:cubicBezTo>
                  <a:cubicBezTo>
                    <a:pt x="0" y="1099"/>
                    <a:pt x="176" y="1224"/>
                    <a:pt x="355" y="1224"/>
                  </a:cubicBezTo>
                  <a:cubicBezTo>
                    <a:pt x="534" y="1224"/>
                    <a:pt x="718" y="1099"/>
                    <a:pt x="651" y="849"/>
                  </a:cubicBezTo>
                  <a:cubicBezTo>
                    <a:pt x="618" y="682"/>
                    <a:pt x="584" y="549"/>
                    <a:pt x="584" y="382"/>
                  </a:cubicBezTo>
                  <a:cubicBezTo>
                    <a:pt x="584" y="248"/>
                    <a:pt x="584" y="182"/>
                    <a:pt x="551" y="48"/>
                  </a:cubicBezTo>
                  <a:cubicBezTo>
                    <a:pt x="551" y="25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521150" y="3681400"/>
              <a:ext cx="14200" cy="10050"/>
            </a:xfrm>
            <a:custGeom>
              <a:rect b="b" l="l" r="r" t="t"/>
              <a:pathLst>
                <a:path extrusionOk="0" h="402" w="568">
                  <a:moveTo>
                    <a:pt x="300" y="1"/>
                  </a:moveTo>
                  <a:cubicBezTo>
                    <a:pt x="0" y="1"/>
                    <a:pt x="0" y="401"/>
                    <a:pt x="300" y="401"/>
                  </a:cubicBezTo>
                  <a:cubicBezTo>
                    <a:pt x="567" y="401"/>
                    <a:pt x="567" y="1"/>
                    <a:pt x="300" y="1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610725" y="3778000"/>
              <a:ext cx="27200" cy="26025"/>
            </a:xfrm>
            <a:custGeom>
              <a:rect b="b" l="l" r="r" t="t"/>
              <a:pathLst>
                <a:path extrusionOk="0" h="1041" w="1088">
                  <a:moveTo>
                    <a:pt x="576" y="0"/>
                  </a:moveTo>
                  <a:cubicBezTo>
                    <a:pt x="193" y="0"/>
                    <a:pt x="1" y="454"/>
                    <a:pt x="220" y="674"/>
                  </a:cubicBezTo>
                  <a:cubicBezTo>
                    <a:pt x="220" y="707"/>
                    <a:pt x="220" y="707"/>
                    <a:pt x="253" y="774"/>
                  </a:cubicBezTo>
                  <a:cubicBezTo>
                    <a:pt x="353" y="940"/>
                    <a:pt x="487" y="1040"/>
                    <a:pt x="687" y="1040"/>
                  </a:cubicBezTo>
                  <a:cubicBezTo>
                    <a:pt x="887" y="1040"/>
                    <a:pt x="1087" y="840"/>
                    <a:pt x="1054" y="607"/>
                  </a:cubicBezTo>
                  <a:cubicBezTo>
                    <a:pt x="1054" y="340"/>
                    <a:pt x="920" y="40"/>
                    <a:pt x="653" y="6"/>
                  </a:cubicBezTo>
                  <a:cubicBezTo>
                    <a:pt x="627" y="2"/>
                    <a:pt x="601" y="0"/>
                    <a:pt x="576" y="0"/>
                  </a:cubicBezTo>
                  <a:close/>
                </a:path>
              </a:pathLst>
            </a:custGeom>
            <a:solidFill>
              <a:srgbClr val="4AD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7"/>
          <p:cNvGrpSpPr/>
          <p:nvPr/>
        </p:nvGrpSpPr>
        <p:grpSpPr>
          <a:xfrm>
            <a:off x="5375728" y="3056325"/>
            <a:ext cx="590351" cy="1366153"/>
            <a:chOff x="3360075" y="1927900"/>
            <a:chExt cx="1081625" cy="2716550"/>
          </a:xfrm>
        </p:grpSpPr>
        <p:sp>
          <p:nvSpPr>
            <p:cNvPr id="476" name="Google Shape;476;p17"/>
            <p:cNvSpPr/>
            <p:nvPr/>
          </p:nvSpPr>
          <p:spPr>
            <a:xfrm>
              <a:off x="3671950" y="4157575"/>
              <a:ext cx="24225" cy="104275"/>
            </a:xfrm>
            <a:custGeom>
              <a:rect b="b" l="l" r="r" t="t"/>
              <a:pathLst>
                <a:path extrusionOk="0" h="4171" w="969">
                  <a:moveTo>
                    <a:pt x="568" y="1"/>
                  </a:moveTo>
                  <a:cubicBezTo>
                    <a:pt x="334" y="1"/>
                    <a:pt x="134" y="168"/>
                    <a:pt x="134" y="435"/>
                  </a:cubicBezTo>
                  <a:lnTo>
                    <a:pt x="1" y="3770"/>
                  </a:lnTo>
                  <a:cubicBezTo>
                    <a:pt x="1" y="3970"/>
                    <a:pt x="168" y="4171"/>
                    <a:pt x="435" y="4171"/>
                  </a:cubicBezTo>
                  <a:cubicBezTo>
                    <a:pt x="668" y="4171"/>
                    <a:pt x="835" y="4004"/>
                    <a:pt x="835" y="3770"/>
                  </a:cubicBezTo>
                  <a:lnTo>
                    <a:pt x="968" y="435"/>
                  </a:lnTo>
                  <a:cubicBezTo>
                    <a:pt x="968" y="201"/>
                    <a:pt x="801" y="1"/>
                    <a:pt x="568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559375" y="4230975"/>
              <a:ext cx="95925" cy="83875"/>
            </a:xfrm>
            <a:custGeom>
              <a:rect b="b" l="l" r="r" t="t"/>
              <a:pathLst>
                <a:path extrusionOk="0" h="3355" w="3837">
                  <a:moveTo>
                    <a:pt x="2502" y="0"/>
                  </a:moveTo>
                  <a:cubicBezTo>
                    <a:pt x="2336" y="0"/>
                    <a:pt x="2136" y="34"/>
                    <a:pt x="1969" y="67"/>
                  </a:cubicBezTo>
                  <a:cubicBezTo>
                    <a:pt x="1802" y="167"/>
                    <a:pt x="1602" y="200"/>
                    <a:pt x="1468" y="334"/>
                  </a:cubicBezTo>
                  <a:cubicBezTo>
                    <a:pt x="1302" y="434"/>
                    <a:pt x="1168" y="567"/>
                    <a:pt x="1068" y="701"/>
                  </a:cubicBezTo>
                  <a:cubicBezTo>
                    <a:pt x="935" y="834"/>
                    <a:pt x="835" y="1001"/>
                    <a:pt x="735" y="1101"/>
                  </a:cubicBezTo>
                  <a:cubicBezTo>
                    <a:pt x="601" y="1235"/>
                    <a:pt x="568" y="1401"/>
                    <a:pt x="468" y="1535"/>
                  </a:cubicBezTo>
                  <a:cubicBezTo>
                    <a:pt x="334" y="1835"/>
                    <a:pt x="268" y="2068"/>
                    <a:pt x="167" y="2335"/>
                  </a:cubicBezTo>
                  <a:cubicBezTo>
                    <a:pt x="67" y="2769"/>
                    <a:pt x="1" y="3103"/>
                    <a:pt x="1" y="3103"/>
                  </a:cubicBezTo>
                  <a:cubicBezTo>
                    <a:pt x="1" y="3203"/>
                    <a:pt x="67" y="3269"/>
                    <a:pt x="134" y="3336"/>
                  </a:cubicBezTo>
                  <a:cubicBezTo>
                    <a:pt x="167" y="3347"/>
                    <a:pt x="208" y="3355"/>
                    <a:pt x="249" y="3355"/>
                  </a:cubicBezTo>
                  <a:cubicBezTo>
                    <a:pt x="331" y="3355"/>
                    <a:pt x="412" y="3325"/>
                    <a:pt x="434" y="3236"/>
                  </a:cubicBezTo>
                  <a:lnTo>
                    <a:pt x="768" y="2569"/>
                  </a:lnTo>
                  <a:cubicBezTo>
                    <a:pt x="901" y="2369"/>
                    <a:pt x="968" y="2102"/>
                    <a:pt x="1135" y="1902"/>
                  </a:cubicBezTo>
                  <a:cubicBezTo>
                    <a:pt x="1168" y="1835"/>
                    <a:pt x="1268" y="1702"/>
                    <a:pt x="1335" y="1568"/>
                  </a:cubicBezTo>
                  <a:cubicBezTo>
                    <a:pt x="1435" y="1501"/>
                    <a:pt x="1502" y="1368"/>
                    <a:pt x="1602" y="1268"/>
                  </a:cubicBezTo>
                  <a:cubicBezTo>
                    <a:pt x="1735" y="1201"/>
                    <a:pt x="1802" y="1068"/>
                    <a:pt x="1902" y="1034"/>
                  </a:cubicBezTo>
                  <a:cubicBezTo>
                    <a:pt x="1969" y="934"/>
                    <a:pt x="2102" y="901"/>
                    <a:pt x="2169" y="868"/>
                  </a:cubicBezTo>
                  <a:cubicBezTo>
                    <a:pt x="2269" y="834"/>
                    <a:pt x="2402" y="768"/>
                    <a:pt x="2469" y="768"/>
                  </a:cubicBezTo>
                  <a:lnTo>
                    <a:pt x="2769" y="768"/>
                  </a:lnTo>
                  <a:cubicBezTo>
                    <a:pt x="2936" y="768"/>
                    <a:pt x="3103" y="834"/>
                    <a:pt x="3236" y="868"/>
                  </a:cubicBezTo>
                  <a:cubicBezTo>
                    <a:pt x="3336" y="901"/>
                    <a:pt x="3403" y="934"/>
                    <a:pt x="3403" y="934"/>
                  </a:cubicBezTo>
                  <a:cubicBezTo>
                    <a:pt x="3445" y="962"/>
                    <a:pt x="3492" y="978"/>
                    <a:pt x="3542" y="978"/>
                  </a:cubicBezTo>
                  <a:cubicBezTo>
                    <a:pt x="3614" y="978"/>
                    <a:pt x="3692" y="946"/>
                    <a:pt x="3770" y="868"/>
                  </a:cubicBezTo>
                  <a:cubicBezTo>
                    <a:pt x="3837" y="768"/>
                    <a:pt x="3803" y="667"/>
                    <a:pt x="3737" y="567"/>
                  </a:cubicBezTo>
                  <a:cubicBezTo>
                    <a:pt x="3770" y="567"/>
                    <a:pt x="3670" y="501"/>
                    <a:pt x="3570" y="401"/>
                  </a:cubicBezTo>
                  <a:cubicBezTo>
                    <a:pt x="3470" y="367"/>
                    <a:pt x="3403" y="267"/>
                    <a:pt x="3303" y="234"/>
                  </a:cubicBezTo>
                  <a:cubicBezTo>
                    <a:pt x="3236" y="167"/>
                    <a:pt x="3103" y="100"/>
                    <a:pt x="2969" y="67"/>
                  </a:cubicBezTo>
                  <a:cubicBezTo>
                    <a:pt x="2836" y="34"/>
                    <a:pt x="2669" y="0"/>
                    <a:pt x="2502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601900" y="4240150"/>
              <a:ext cx="82600" cy="93725"/>
            </a:xfrm>
            <a:custGeom>
              <a:rect b="b" l="l" r="r" t="t"/>
              <a:pathLst>
                <a:path extrusionOk="0" h="3749" w="3304">
                  <a:moveTo>
                    <a:pt x="2336" y="0"/>
                  </a:moveTo>
                  <a:cubicBezTo>
                    <a:pt x="2236" y="0"/>
                    <a:pt x="2069" y="0"/>
                    <a:pt x="1902" y="34"/>
                  </a:cubicBezTo>
                  <a:cubicBezTo>
                    <a:pt x="1802" y="67"/>
                    <a:pt x="1735" y="67"/>
                    <a:pt x="1635" y="100"/>
                  </a:cubicBezTo>
                  <a:lnTo>
                    <a:pt x="1402" y="234"/>
                  </a:lnTo>
                  <a:cubicBezTo>
                    <a:pt x="1268" y="334"/>
                    <a:pt x="1102" y="434"/>
                    <a:pt x="968" y="567"/>
                  </a:cubicBezTo>
                  <a:lnTo>
                    <a:pt x="801" y="767"/>
                  </a:lnTo>
                  <a:cubicBezTo>
                    <a:pt x="735" y="834"/>
                    <a:pt x="668" y="901"/>
                    <a:pt x="635" y="1001"/>
                  </a:cubicBezTo>
                  <a:cubicBezTo>
                    <a:pt x="501" y="1168"/>
                    <a:pt x="468" y="1268"/>
                    <a:pt x="401" y="1435"/>
                  </a:cubicBezTo>
                  <a:cubicBezTo>
                    <a:pt x="301" y="1601"/>
                    <a:pt x="268" y="1735"/>
                    <a:pt x="234" y="1902"/>
                  </a:cubicBezTo>
                  <a:cubicBezTo>
                    <a:pt x="134" y="2202"/>
                    <a:pt x="101" y="2502"/>
                    <a:pt x="68" y="2736"/>
                  </a:cubicBezTo>
                  <a:cubicBezTo>
                    <a:pt x="1" y="2869"/>
                    <a:pt x="1" y="3002"/>
                    <a:pt x="1" y="3069"/>
                  </a:cubicBezTo>
                  <a:lnTo>
                    <a:pt x="1" y="3336"/>
                  </a:lnTo>
                  <a:lnTo>
                    <a:pt x="1" y="3536"/>
                  </a:lnTo>
                  <a:cubicBezTo>
                    <a:pt x="1" y="3603"/>
                    <a:pt x="68" y="3703"/>
                    <a:pt x="134" y="3736"/>
                  </a:cubicBezTo>
                  <a:cubicBezTo>
                    <a:pt x="166" y="3744"/>
                    <a:pt x="197" y="3748"/>
                    <a:pt x="228" y="3748"/>
                  </a:cubicBezTo>
                  <a:cubicBezTo>
                    <a:pt x="325" y="3748"/>
                    <a:pt x="409" y="3705"/>
                    <a:pt x="435" y="3603"/>
                  </a:cubicBezTo>
                  <a:cubicBezTo>
                    <a:pt x="435" y="3603"/>
                    <a:pt x="468" y="3536"/>
                    <a:pt x="501" y="3403"/>
                  </a:cubicBezTo>
                  <a:cubicBezTo>
                    <a:pt x="568" y="3269"/>
                    <a:pt x="601" y="3102"/>
                    <a:pt x="668" y="2902"/>
                  </a:cubicBezTo>
                  <a:cubicBezTo>
                    <a:pt x="735" y="2836"/>
                    <a:pt x="768" y="2702"/>
                    <a:pt x="801" y="2569"/>
                  </a:cubicBezTo>
                  <a:cubicBezTo>
                    <a:pt x="835" y="2435"/>
                    <a:pt x="935" y="2335"/>
                    <a:pt x="968" y="2202"/>
                  </a:cubicBezTo>
                  <a:cubicBezTo>
                    <a:pt x="1002" y="2068"/>
                    <a:pt x="1068" y="1968"/>
                    <a:pt x="1135" y="1835"/>
                  </a:cubicBezTo>
                  <a:cubicBezTo>
                    <a:pt x="1235" y="1735"/>
                    <a:pt x="1268" y="1568"/>
                    <a:pt x="1335" y="1501"/>
                  </a:cubicBezTo>
                  <a:lnTo>
                    <a:pt x="1469" y="1335"/>
                  </a:lnTo>
                  <a:lnTo>
                    <a:pt x="1602" y="1201"/>
                  </a:lnTo>
                  <a:lnTo>
                    <a:pt x="1735" y="1068"/>
                  </a:lnTo>
                  <a:lnTo>
                    <a:pt x="1869" y="934"/>
                  </a:lnTo>
                  <a:cubicBezTo>
                    <a:pt x="1902" y="901"/>
                    <a:pt x="1936" y="901"/>
                    <a:pt x="1969" y="868"/>
                  </a:cubicBezTo>
                  <a:cubicBezTo>
                    <a:pt x="2036" y="834"/>
                    <a:pt x="2069" y="767"/>
                    <a:pt x="2102" y="767"/>
                  </a:cubicBezTo>
                  <a:cubicBezTo>
                    <a:pt x="2236" y="734"/>
                    <a:pt x="2303" y="701"/>
                    <a:pt x="2403" y="701"/>
                  </a:cubicBezTo>
                  <a:lnTo>
                    <a:pt x="2636" y="701"/>
                  </a:lnTo>
                  <a:cubicBezTo>
                    <a:pt x="2736" y="734"/>
                    <a:pt x="2803" y="734"/>
                    <a:pt x="2870" y="734"/>
                  </a:cubicBezTo>
                  <a:cubicBezTo>
                    <a:pt x="2892" y="734"/>
                    <a:pt x="2899" y="719"/>
                    <a:pt x="2912" y="719"/>
                  </a:cubicBezTo>
                  <a:cubicBezTo>
                    <a:pt x="2918" y="719"/>
                    <a:pt x="2925" y="723"/>
                    <a:pt x="2936" y="734"/>
                  </a:cubicBezTo>
                  <a:lnTo>
                    <a:pt x="2970" y="801"/>
                  </a:lnTo>
                  <a:cubicBezTo>
                    <a:pt x="3003" y="812"/>
                    <a:pt x="3033" y="819"/>
                    <a:pt x="3059" y="819"/>
                  </a:cubicBezTo>
                  <a:cubicBezTo>
                    <a:pt x="3111" y="819"/>
                    <a:pt x="3148" y="790"/>
                    <a:pt x="3170" y="701"/>
                  </a:cubicBezTo>
                  <a:cubicBezTo>
                    <a:pt x="3270" y="601"/>
                    <a:pt x="3303" y="434"/>
                    <a:pt x="3237" y="367"/>
                  </a:cubicBezTo>
                  <a:lnTo>
                    <a:pt x="3170" y="334"/>
                  </a:lnTo>
                  <a:cubicBezTo>
                    <a:pt x="3170" y="334"/>
                    <a:pt x="3103" y="234"/>
                    <a:pt x="3003" y="200"/>
                  </a:cubicBezTo>
                  <a:cubicBezTo>
                    <a:pt x="2936" y="167"/>
                    <a:pt x="2836" y="100"/>
                    <a:pt x="2736" y="67"/>
                  </a:cubicBezTo>
                  <a:cubicBezTo>
                    <a:pt x="2636" y="34"/>
                    <a:pt x="2469" y="0"/>
                    <a:pt x="2336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645275" y="4245975"/>
              <a:ext cx="64225" cy="104275"/>
            </a:xfrm>
            <a:custGeom>
              <a:rect b="b" l="l" r="r" t="t"/>
              <a:pathLst>
                <a:path extrusionOk="0" h="4171" w="2569">
                  <a:moveTo>
                    <a:pt x="1602" y="1"/>
                  </a:moveTo>
                  <a:cubicBezTo>
                    <a:pt x="1401" y="1"/>
                    <a:pt x="1235" y="67"/>
                    <a:pt x="1068" y="168"/>
                  </a:cubicBezTo>
                  <a:cubicBezTo>
                    <a:pt x="901" y="301"/>
                    <a:pt x="834" y="434"/>
                    <a:pt x="701" y="534"/>
                  </a:cubicBezTo>
                  <a:cubicBezTo>
                    <a:pt x="601" y="668"/>
                    <a:pt x="534" y="801"/>
                    <a:pt x="434" y="968"/>
                  </a:cubicBezTo>
                  <a:cubicBezTo>
                    <a:pt x="367" y="1135"/>
                    <a:pt x="334" y="1268"/>
                    <a:pt x="234" y="1435"/>
                  </a:cubicBezTo>
                  <a:cubicBezTo>
                    <a:pt x="201" y="1635"/>
                    <a:pt x="167" y="1735"/>
                    <a:pt x="101" y="1902"/>
                  </a:cubicBezTo>
                  <a:cubicBezTo>
                    <a:pt x="67" y="2002"/>
                    <a:pt x="67" y="2169"/>
                    <a:pt x="34" y="2336"/>
                  </a:cubicBezTo>
                  <a:cubicBezTo>
                    <a:pt x="0" y="2503"/>
                    <a:pt x="0" y="2669"/>
                    <a:pt x="0" y="2803"/>
                  </a:cubicBezTo>
                  <a:lnTo>
                    <a:pt x="0" y="3170"/>
                  </a:lnTo>
                  <a:cubicBezTo>
                    <a:pt x="0" y="3437"/>
                    <a:pt x="34" y="3637"/>
                    <a:pt x="67" y="3770"/>
                  </a:cubicBezTo>
                  <a:cubicBezTo>
                    <a:pt x="67" y="3837"/>
                    <a:pt x="101" y="3870"/>
                    <a:pt x="101" y="3937"/>
                  </a:cubicBezTo>
                  <a:cubicBezTo>
                    <a:pt x="167" y="3970"/>
                    <a:pt x="167" y="4004"/>
                    <a:pt x="167" y="4004"/>
                  </a:cubicBezTo>
                  <a:cubicBezTo>
                    <a:pt x="167" y="4104"/>
                    <a:pt x="234" y="4170"/>
                    <a:pt x="334" y="4170"/>
                  </a:cubicBezTo>
                  <a:cubicBezTo>
                    <a:pt x="434" y="4170"/>
                    <a:pt x="568" y="4104"/>
                    <a:pt x="568" y="3970"/>
                  </a:cubicBezTo>
                  <a:lnTo>
                    <a:pt x="568" y="3937"/>
                  </a:lnTo>
                  <a:lnTo>
                    <a:pt x="568" y="3770"/>
                  </a:lnTo>
                  <a:cubicBezTo>
                    <a:pt x="601" y="3637"/>
                    <a:pt x="601" y="3470"/>
                    <a:pt x="668" y="3270"/>
                  </a:cubicBezTo>
                  <a:cubicBezTo>
                    <a:pt x="701" y="3036"/>
                    <a:pt x="734" y="2803"/>
                    <a:pt x="834" y="2569"/>
                  </a:cubicBezTo>
                  <a:cubicBezTo>
                    <a:pt x="868" y="2436"/>
                    <a:pt x="901" y="2336"/>
                    <a:pt x="934" y="2169"/>
                  </a:cubicBezTo>
                  <a:cubicBezTo>
                    <a:pt x="1001" y="2069"/>
                    <a:pt x="1035" y="1835"/>
                    <a:pt x="1068" y="1769"/>
                  </a:cubicBezTo>
                  <a:cubicBezTo>
                    <a:pt x="1168" y="1635"/>
                    <a:pt x="1168" y="1502"/>
                    <a:pt x="1235" y="1402"/>
                  </a:cubicBezTo>
                  <a:cubicBezTo>
                    <a:pt x="1268" y="1268"/>
                    <a:pt x="1368" y="1135"/>
                    <a:pt x="1401" y="1068"/>
                  </a:cubicBezTo>
                  <a:cubicBezTo>
                    <a:pt x="1435" y="935"/>
                    <a:pt x="1535" y="835"/>
                    <a:pt x="1568" y="801"/>
                  </a:cubicBezTo>
                  <a:cubicBezTo>
                    <a:pt x="1635" y="768"/>
                    <a:pt x="1668" y="735"/>
                    <a:pt x="1702" y="735"/>
                  </a:cubicBezTo>
                  <a:cubicBezTo>
                    <a:pt x="1733" y="714"/>
                    <a:pt x="1764" y="706"/>
                    <a:pt x="1795" y="706"/>
                  </a:cubicBezTo>
                  <a:cubicBezTo>
                    <a:pt x="1864" y="706"/>
                    <a:pt x="1933" y="745"/>
                    <a:pt x="2002" y="768"/>
                  </a:cubicBezTo>
                  <a:cubicBezTo>
                    <a:pt x="2069" y="801"/>
                    <a:pt x="2135" y="835"/>
                    <a:pt x="2135" y="835"/>
                  </a:cubicBezTo>
                  <a:cubicBezTo>
                    <a:pt x="2169" y="885"/>
                    <a:pt x="2219" y="910"/>
                    <a:pt x="2273" y="910"/>
                  </a:cubicBezTo>
                  <a:cubicBezTo>
                    <a:pt x="2327" y="910"/>
                    <a:pt x="2386" y="885"/>
                    <a:pt x="2436" y="835"/>
                  </a:cubicBezTo>
                  <a:cubicBezTo>
                    <a:pt x="2536" y="801"/>
                    <a:pt x="2569" y="635"/>
                    <a:pt x="2502" y="568"/>
                  </a:cubicBezTo>
                  <a:cubicBezTo>
                    <a:pt x="2502" y="568"/>
                    <a:pt x="2436" y="468"/>
                    <a:pt x="2335" y="334"/>
                  </a:cubicBezTo>
                  <a:cubicBezTo>
                    <a:pt x="2269" y="268"/>
                    <a:pt x="2202" y="234"/>
                    <a:pt x="2069" y="134"/>
                  </a:cubicBezTo>
                  <a:cubicBezTo>
                    <a:pt x="1969" y="67"/>
                    <a:pt x="1802" y="1"/>
                    <a:pt x="1602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923800" y="3975725"/>
              <a:ext cx="360325" cy="668725"/>
            </a:xfrm>
            <a:custGeom>
              <a:rect b="b" l="l" r="r" t="t"/>
              <a:pathLst>
                <a:path extrusionOk="0" h="26749" w="14413">
                  <a:moveTo>
                    <a:pt x="3850" y="0"/>
                  </a:moveTo>
                  <a:cubicBezTo>
                    <a:pt x="2517" y="0"/>
                    <a:pt x="760" y="398"/>
                    <a:pt x="1" y="2305"/>
                  </a:cubicBezTo>
                  <a:cubicBezTo>
                    <a:pt x="1" y="2305"/>
                    <a:pt x="3170" y="21252"/>
                    <a:pt x="3904" y="22586"/>
                  </a:cubicBezTo>
                  <a:cubicBezTo>
                    <a:pt x="4607" y="23787"/>
                    <a:pt x="5593" y="25349"/>
                    <a:pt x="6298" y="25349"/>
                  </a:cubicBezTo>
                  <a:cubicBezTo>
                    <a:pt x="6395" y="25349"/>
                    <a:pt x="6487" y="25319"/>
                    <a:pt x="6572" y="25254"/>
                  </a:cubicBezTo>
                  <a:cubicBezTo>
                    <a:pt x="7239" y="24721"/>
                    <a:pt x="6806" y="18751"/>
                    <a:pt x="6806" y="18750"/>
                  </a:cubicBezTo>
                  <a:lnTo>
                    <a:pt x="6806" y="18750"/>
                  </a:lnTo>
                  <a:cubicBezTo>
                    <a:pt x="6806" y="18751"/>
                    <a:pt x="8140" y="24654"/>
                    <a:pt x="9374" y="25955"/>
                  </a:cubicBezTo>
                  <a:cubicBezTo>
                    <a:pt x="9881" y="26515"/>
                    <a:pt x="10286" y="26748"/>
                    <a:pt x="10605" y="26748"/>
                  </a:cubicBezTo>
                  <a:cubicBezTo>
                    <a:pt x="11482" y="26748"/>
                    <a:pt x="11707" y="24985"/>
                    <a:pt x="11609" y="23420"/>
                  </a:cubicBezTo>
                  <a:cubicBezTo>
                    <a:pt x="11409" y="19751"/>
                    <a:pt x="8640" y="13647"/>
                    <a:pt x="8640" y="13646"/>
                  </a:cubicBezTo>
                  <a:lnTo>
                    <a:pt x="8640" y="13646"/>
                  </a:lnTo>
                  <a:cubicBezTo>
                    <a:pt x="8641" y="13646"/>
                    <a:pt x="10408" y="15214"/>
                    <a:pt x="12543" y="23053"/>
                  </a:cubicBezTo>
                  <a:cubicBezTo>
                    <a:pt x="12557" y="23103"/>
                    <a:pt x="12576" y="23127"/>
                    <a:pt x="12600" y="23127"/>
                  </a:cubicBezTo>
                  <a:cubicBezTo>
                    <a:pt x="12969" y="23127"/>
                    <a:pt x="14412" y="17299"/>
                    <a:pt x="13911" y="15481"/>
                  </a:cubicBezTo>
                  <a:cubicBezTo>
                    <a:pt x="12743" y="11411"/>
                    <a:pt x="5538" y="203"/>
                    <a:pt x="5538" y="203"/>
                  </a:cubicBezTo>
                  <a:cubicBezTo>
                    <a:pt x="5538" y="203"/>
                    <a:pt x="4803" y="0"/>
                    <a:pt x="3850" y="0"/>
                  </a:cubicBezTo>
                  <a:close/>
                </a:path>
              </a:pathLst>
            </a:custGeom>
            <a:solidFill>
              <a:srgbClr val="CAC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967175" y="2634100"/>
              <a:ext cx="217525" cy="176700"/>
            </a:xfrm>
            <a:custGeom>
              <a:rect b="b" l="l" r="r" t="t"/>
              <a:pathLst>
                <a:path extrusionOk="0" h="7068" w="8701">
                  <a:moveTo>
                    <a:pt x="8168" y="0"/>
                  </a:moveTo>
                  <a:cubicBezTo>
                    <a:pt x="8049" y="0"/>
                    <a:pt x="7867" y="99"/>
                    <a:pt x="7606" y="330"/>
                  </a:cubicBezTo>
                  <a:cubicBezTo>
                    <a:pt x="6171" y="1564"/>
                    <a:pt x="4003" y="2164"/>
                    <a:pt x="1935" y="2498"/>
                  </a:cubicBezTo>
                  <a:cubicBezTo>
                    <a:pt x="1535" y="2565"/>
                    <a:pt x="0" y="2998"/>
                    <a:pt x="134" y="3432"/>
                  </a:cubicBezTo>
                  <a:cubicBezTo>
                    <a:pt x="301" y="3932"/>
                    <a:pt x="1468" y="3932"/>
                    <a:pt x="1468" y="3932"/>
                  </a:cubicBezTo>
                  <a:cubicBezTo>
                    <a:pt x="1468" y="3932"/>
                    <a:pt x="34" y="4733"/>
                    <a:pt x="301" y="5167"/>
                  </a:cubicBezTo>
                  <a:cubicBezTo>
                    <a:pt x="364" y="5275"/>
                    <a:pt x="568" y="5315"/>
                    <a:pt x="836" y="5315"/>
                  </a:cubicBezTo>
                  <a:cubicBezTo>
                    <a:pt x="1558" y="5315"/>
                    <a:pt x="2738" y="5024"/>
                    <a:pt x="2836" y="5000"/>
                  </a:cubicBezTo>
                  <a:lnTo>
                    <a:pt x="2836" y="5000"/>
                  </a:lnTo>
                  <a:cubicBezTo>
                    <a:pt x="2702" y="5067"/>
                    <a:pt x="1201" y="6434"/>
                    <a:pt x="1134" y="7068"/>
                  </a:cubicBezTo>
                  <a:cubicBezTo>
                    <a:pt x="4337" y="6234"/>
                    <a:pt x="6505" y="4066"/>
                    <a:pt x="7172" y="3098"/>
                  </a:cubicBezTo>
                  <a:cubicBezTo>
                    <a:pt x="7936" y="2007"/>
                    <a:pt x="8700" y="0"/>
                    <a:pt x="8168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912975" y="2323700"/>
              <a:ext cx="229075" cy="341175"/>
            </a:xfrm>
            <a:custGeom>
              <a:rect b="b" l="l" r="r" t="t"/>
              <a:pathLst>
                <a:path extrusionOk="0" h="13647" w="9163">
                  <a:moveTo>
                    <a:pt x="8331" y="1"/>
                  </a:moveTo>
                  <a:cubicBezTo>
                    <a:pt x="8323" y="1"/>
                    <a:pt x="8314" y="2"/>
                    <a:pt x="8306" y="3"/>
                  </a:cubicBezTo>
                  <a:cubicBezTo>
                    <a:pt x="7305" y="170"/>
                    <a:pt x="5271" y="6775"/>
                    <a:pt x="967" y="9977"/>
                  </a:cubicBezTo>
                  <a:cubicBezTo>
                    <a:pt x="500" y="10478"/>
                    <a:pt x="0" y="11145"/>
                    <a:pt x="267" y="11412"/>
                  </a:cubicBezTo>
                  <a:cubicBezTo>
                    <a:pt x="367" y="11504"/>
                    <a:pt x="506" y="11539"/>
                    <a:pt x="661" y="11539"/>
                  </a:cubicBezTo>
                  <a:cubicBezTo>
                    <a:pt x="1177" y="11539"/>
                    <a:pt x="1868" y="11145"/>
                    <a:pt x="1868" y="11145"/>
                  </a:cubicBezTo>
                  <a:lnTo>
                    <a:pt x="1868" y="11145"/>
                  </a:lnTo>
                  <a:cubicBezTo>
                    <a:pt x="1868" y="11145"/>
                    <a:pt x="1201" y="12145"/>
                    <a:pt x="1468" y="12479"/>
                  </a:cubicBezTo>
                  <a:cubicBezTo>
                    <a:pt x="1482" y="12499"/>
                    <a:pt x="1504" y="12508"/>
                    <a:pt x="1535" y="12508"/>
                  </a:cubicBezTo>
                  <a:cubicBezTo>
                    <a:pt x="2017" y="12508"/>
                    <a:pt x="4447" y="10167"/>
                    <a:pt x="4603" y="10011"/>
                  </a:cubicBezTo>
                  <a:lnTo>
                    <a:pt x="4603" y="10011"/>
                  </a:lnTo>
                  <a:cubicBezTo>
                    <a:pt x="4503" y="10177"/>
                    <a:pt x="2835" y="13079"/>
                    <a:pt x="3669" y="13646"/>
                  </a:cubicBezTo>
                  <a:cubicBezTo>
                    <a:pt x="8559" y="8460"/>
                    <a:pt x="9162" y="1"/>
                    <a:pt x="8331" y="1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42075" y="2023550"/>
              <a:ext cx="166500" cy="443675"/>
            </a:xfrm>
            <a:custGeom>
              <a:rect b="b" l="l" r="r" t="t"/>
              <a:pathLst>
                <a:path extrusionOk="0" h="17747" w="6660">
                  <a:moveTo>
                    <a:pt x="4783" y="0"/>
                  </a:moveTo>
                  <a:cubicBezTo>
                    <a:pt x="4779" y="0"/>
                    <a:pt x="4775" y="1"/>
                    <a:pt x="4771" y="1"/>
                  </a:cubicBezTo>
                  <a:cubicBezTo>
                    <a:pt x="3803" y="101"/>
                    <a:pt x="2669" y="7973"/>
                    <a:pt x="768" y="14111"/>
                  </a:cubicBezTo>
                  <a:lnTo>
                    <a:pt x="835" y="14144"/>
                  </a:lnTo>
                  <a:cubicBezTo>
                    <a:pt x="835" y="14144"/>
                    <a:pt x="1" y="17013"/>
                    <a:pt x="501" y="17013"/>
                  </a:cubicBezTo>
                  <a:cubicBezTo>
                    <a:pt x="868" y="17013"/>
                    <a:pt x="1335" y="15779"/>
                    <a:pt x="1502" y="15245"/>
                  </a:cubicBezTo>
                  <a:lnTo>
                    <a:pt x="1502" y="15245"/>
                  </a:lnTo>
                  <a:cubicBezTo>
                    <a:pt x="1335" y="15912"/>
                    <a:pt x="868" y="17580"/>
                    <a:pt x="1502" y="17680"/>
                  </a:cubicBezTo>
                  <a:cubicBezTo>
                    <a:pt x="1518" y="17683"/>
                    <a:pt x="1534" y="17685"/>
                    <a:pt x="1550" y="17685"/>
                  </a:cubicBezTo>
                  <a:cubicBezTo>
                    <a:pt x="2329" y="17685"/>
                    <a:pt x="2969" y="13779"/>
                    <a:pt x="2970" y="13777"/>
                  </a:cubicBezTo>
                  <a:lnTo>
                    <a:pt x="2970" y="13777"/>
                  </a:lnTo>
                  <a:cubicBezTo>
                    <a:pt x="2969" y="13779"/>
                    <a:pt x="2469" y="17680"/>
                    <a:pt x="3370" y="17680"/>
                  </a:cubicBezTo>
                  <a:lnTo>
                    <a:pt x="3503" y="17747"/>
                  </a:lnTo>
                  <a:cubicBezTo>
                    <a:pt x="6659" y="8212"/>
                    <a:pt x="5779" y="0"/>
                    <a:pt x="478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653625" y="1994125"/>
              <a:ext cx="169650" cy="522400"/>
            </a:xfrm>
            <a:custGeom>
              <a:rect b="b" l="l" r="r" t="t"/>
              <a:pathLst>
                <a:path extrusionOk="0" h="20896" w="6786">
                  <a:moveTo>
                    <a:pt x="3454" y="0"/>
                  </a:moveTo>
                  <a:cubicBezTo>
                    <a:pt x="3426" y="0"/>
                    <a:pt x="3398" y="4"/>
                    <a:pt x="3369" y="10"/>
                  </a:cubicBezTo>
                  <a:cubicBezTo>
                    <a:pt x="2135" y="344"/>
                    <a:pt x="3369" y="10818"/>
                    <a:pt x="701" y="17756"/>
                  </a:cubicBezTo>
                  <a:cubicBezTo>
                    <a:pt x="467" y="18423"/>
                    <a:pt x="200" y="19091"/>
                    <a:pt x="0" y="19758"/>
                  </a:cubicBezTo>
                  <a:lnTo>
                    <a:pt x="167" y="19791"/>
                  </a:lnTo>
                  <a:cubicBezTo>
                    <a:pt x="167" y="19791"/>
                    <a:pt x="286" y="20217"/>
                    <a:pt x="597" y="20217"/>
                  </a:cubicBezTo>
                  <a:cubicBezTo>
                    <a:pt x="722" y="20217"/>
                    <a:pt x="877" y="20149"/>
                    <a:pt x="1067" y="19958"/>
                  </a:cubicBezTo>
                  <a:cubicBezTo>
                    <a:pt x="1801" y="19291"/>
                    <a:pt x="2802" y="17256"/>
                    <a:pt x="2802" y="17256"/>
                  </a:cubicBezTo>
                  <a:lnTo>
                    <a:pt x="2802" y="17256"/>
                  </a:lnTo>
                  <a:cubicBezTo>
                    <a:pt x="2802" y="17256"/>
                    <a:pt x="2135" y="19958"/>
                    <a:pt x="2635" y="20358"/>
                  </a:cubicBezTo>
                  <a:cubicBezTo>
                    <a:pt x="2698" y="20417"/>
                    <a:pt x="2760" y="20442"/>
                    <a:pt x="2822" y="20442"/>
                  </a:cubicBezTo>
                  <a:cubicBezTo>
                    <a:pt x="3253" y="20442"/>
                    <a:pt x="3636" y="19191"/>
                    <a:pt x="3636" y="19191"/>
                  </a:cubicBezTo>
                  <a:cubicBezTo>
                    <a:pt x="3636" y="19191"/>
                    <a:pt x="4145" y="20896"/>
                    <a:pt x="4929" y="20896"/>
                  </a:cubicBezTo>
                  <a:cubicBezTo>
                    <a:pt x="5108" y="20896"/>
                    <a:pt x="5300" y="20808"/>
                    <a:pt x="5504" y="20592"/>
                  </a:cubicBezTo>
                  <a:lnTo>
                    <a:pt x="5537" y="20592"/>
                  </a:lnTo>
                  <a:cubicBezTo>
                    <a:pt x="6785" y="13367"/>
                    <a:pt x="5253" y="0"/>
                    <a:pt x="3454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435875" y="1927900"/>
              <a:ext cx="211100" cy="569350"/>
            </a:xfrm>
            <a:custGeom>
              <a:rect b="b" l="l" r="r" t="t"/>
              <a:pathLst>
                <a:path extrusionOk="0" h="22774" w="8444">
                  <a:moveTo>
                    <a:pt x="743" y="0"/>
                  </a:moveTo>
                  <a:cubicBezTo>
                    <a:pt x="0" y="0"/>
                    <a:pt x="387" y="1579"/>
                    <a:pt x="2039" y="4727"/>
                  </a:cubicBezTo>
                  <a:cubicBezTo>
                    <a:pt x="3440" y="7463"/>
                    <a:pt x="3039" y="13000"/>
                    <a:pt x="2139" y="18104"/>
                  </a:cubicBezTo>
                  <a:lnTo>
                    <a:pt x="2205" y="18104"/>
                  </a:lnTo>
                  <a:cubicBezTo>
                    <a:pt x="2205" y="18104"/>
                    <a:pt x="2205" y="22774"/>
                    <a:pt x="2606" y="22774"/>
                  </a:cubicBezTo>
                  <a:cubicBezTo>
                    <a:pt x="3039" y="22774"/>
                    <a:pt x="3773" y="20138"/>
                    <a:pt x="3773" y="20138"/>
                  </a:cubicBezTo>
                  <a:cubicBezTo>
                    <a:pt x="3773" y="20138"/>
                    <a:pt x="4274" y="22173"/>
                    <a:pt x="4941" y="22173"/>
                  </a:cubicBezTo>
                  <a:cubicBezTo>
                    <a:pt x="5608" y="22173"/>
                    <a:pt x="6108" y="17770"/>
                    <a:pt x="6108" y="17770"/>
                  </a:cubicBezTo>
                  <a:cubicBezTo>
                    <a:pt x="6108" y="17770"/>
                    <a:pt x="7492" y="20412"/>
                    <a:pt x="8122" y="20412"/>
                  </a:cubicBezTo>
                  <a:cubicBezTo>
                    <a:pt x="8141" y="20412"/>
                    <a:pt x="8159" y="20410"/>
                    <a:pt x="8176" y="20405"/>
                  </a:cubicBezTo>
                  <a:lnTo>
                    <a:pt x="8243" y="20405"/>
                  </a:lnTo>
                  <a:cubicBezTo>
                    <a:pt x="8443" y="13600"/>
                    <a:pt x="7209" y="5128"/>
                    <a:pt x="2772" y="1258"/>
                  </a:cubicBezTo>
                  <a:cubicBezTo>
                    <a:pt x="1809" y="419"/>
                    <a:pt x="1126" y="0"/>
                    <a:pt x="743" y="0"/>
                  </a:cubicBezTo>
                  <a:close/>
                </a:path>
              </a:pathLst>
            </a:custGeom>
            <a:solidFill>
              <a:srgbClr val="F2D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360075" y="3172725"/>
              <a:ext cx="904000" cy="1016425"/>
            </a:xfrm>
            <a:custGeom>
              <a:rect b="b" l="l" r="r" t="t"/>
              <a:pathLst>
                <a:path extrusionOk="0" h="40657" w="36160">
                  <a:moveTo>
                    <a:pt x="23250" y="0"/>
                  </a:moveTo>
                  <a:cubicBezTo>
                    <a:pt x="23250" y="0"/>
                    <a:pt x="23617" y="3069"/>
                    <a:pt x="21816" y="3836"/>
                  </a:cubicBezTo>
                  <a:cubicBezTo>
                    <a:pt x="21645" y="3914"/>
                    <a:pt x="21481" y="3949"/>
                    <a:pt x="21324" y="3949"/>
                  </a:cubicBezTo>
                  <a:cubicBezTo>
                    <a:pt x="19864" y="3949"/>
                    <a:pt x="19047" y="901"/>
                    <a:pt x="19047" y="901"/>
                  </a:cubicBezTo>
                  <a:cubicBezTo>
                    <a:pt x="19047" y="901"/>
                    <a:pt x="18147" y="4236"/>
                    <a:pt x="16612" y="4336"/>
                  </a:cubicBezTo>
                  <a:cubicBezTo>
                    <a:pt x="16570" y="4338"/>
                    <a:pt x="16528" y="4339"/>
                    <a:pt x="16487" y="4339"/>
                  </a:cubicBezTo>
                  <a:cubicBezTo>
                    <a:pt x="13803" y="4339"/>
                    <a:pt x="13577" y="133"/>
                    <a:pt x="13577" y="133"/>
                  </a:cubicBezTo>
                  <a:cubicBezTo>
                    <a:pt x="13577" y="133"/>
                    <a:pt x="13176" y="3836"/>
                    <a:pt x="11275" y="4070"/>
                  </a:cubicBezTo>
                  <a:cubicBezTo>
                    <a:pt x="11186" y="4082"/>
                    <a:pt x="11098" y="4088"/>
                    <a:pt x="11010" y="4088"/>
                  </a:cubicBezTo>
                  <a:cubicBezTo>
                    <a:pt x="9261" y="4088"/>
                    <a:pt x="7839" y="1668"/>
                    <a:pt x="7839" y="1668"/>
                  </a:cubicBezTo>
                  <a:cubicBezTo>
                    <a:pt x="7606" y="2335"/>
                    <a:pt x="7139" y="2802"/>
                    <a:pt x="6638" y="3069"/>
                  </a:cubicBezTo>
                  <a:lnTo>
                    <a:pt x="6839" y="3069"/>
                  </a:lnTo>
                  <a:cubicBezTo>
                    <a:pt x="6805" y="4637"/>
                    <a:pt x="6271" y="5971"/>
                    <a:pt x="5438" y="8206"/>
                  </a:cubicBezTo>
                  <a:cubicBezTo>
                    <a:pt x="2602" y="15845"/>
                    <a:pt x="0" y="29021"/>
                    <a:pt x="7639" y="36993"/>
                  </a:cubicBezTo>
                  <a:cubicBezTo>
                    <a:pt x="10297" y="39756"/>
                    <a:pt x="14558" y="40656"/>
                    <a:pt x="18985" y="40656"/>
                  </a:cubicBezTo>
                  <a:cubicBezTo>
                    <a:pt x="27281" y="40656"/>
                    <a:pt x="36159" y="37494"/>
                    <a:pt x="36159" y="37494"/>
                  </a:cubicBezTo>
                  <a:cubicBezTo>
                    <a:pt x="36159" y="37494"/>
                    <a:pt x="28321" y="14711"/>
                    <a:pt x="26986" y="8806"/>
                  </a:cubicBezTo>
                  <a:cubicBezTo>
                    <a:pt x="26486" y="6738"/>
                    <a:pt x="26486" y="4670"/>
                    <a:pt x="26519" y="2569"/>
                  </a:cubicBezTo>
                  <a:cubicBezTo>
                    <a:pt x="25085" y="2535"/>
                    <a:pt x="23250" y="0"/>
                    <a:pt x="23250" y="0"/>
                  </a:cubicBezTo>
                  <a:close/>
                </a:path>
              </a:pathLst>
            </a:custGeom>
            <a:solidFill>
              <a:srgbClr val="D8D4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404275" y="2367975"/>
              <a:ext cx="670500" cy="913250"/>
            </a:xfrm>
            <a:custGeom>
              <a:rect b="b" l="l" r="r" t="t"/>
              <a:pathLst>
                <a:path extrusionOk="0" h="36530" w="26820">
                  <a:moveTo>
                    <a:pt x="20448" y="0"/>
                  </a:moveTo>
                  <a:lnTo>
                    <a:pt x="20448" y="0"/>
                  </a:lnTo>
                  <a:cubicBezTo>
                    <a:pt x="20448" y="2"/>
                    <a:pt x="19807" y="3908"/>
                    <a:pt x="19029" y="3908"/>
                  </a:cubicBezTo>
                  <a:cubicBezTo>
                    <a:pt x="19013" y="3908"/>
                    <a:pt x="18997" y="3906"/>
                    <a:pt x="18980" y="3903"/>
                  </a:cubicBezTo>
                  <a:cubicBezTo>
                    <a:pt x="18347" y="3803"/>
                    <a:pt x="18814" y="2135"/>
                    <a:pt x="18980" y="1468"/>
                  </a:cubicBezTo>
                  <a:lnTo>
                    <a:pt x="18980" y="1468"/>
                  </a:lnTo>
                  <a:cubicBezTo>
                    <a:pt x="18814" y="2002"/>
                    <a:pt x="18347" y="3236"/>
                    <a:pt x="17980" y="3236"/>
                  </a:cubicBezTo>
                  <a:cubicBezTo>
                    <a:pt x="17479" y="3236"/>
                    <a:pt x="18313" y="367"/>
                    <a:pt x="18313" y="367"/>
                  </a:cubicBezTo>
                  <a:lnTo>
                    <a:pt x="18213" y="334"/>
                  </a:lnTo>
                  <a:cubicBezTo>
                    <a:pt x="17646" y="2202"/>
                    <a:pt x="16979" y="3903"/>
                    <a:pt x="16279" y="5204"/>
                  </a:cubicBezTo>
                  <a:cubicBezTo>
                    <a:pt x="15812" y="5971"/>
                    <a:pt x="15445" y="6705"/>
                    <a:pt x="15111" y="7406"/>
                  </a:cubicBezTo>
                  <a:cubicBezTo>
                    <a:pt x="15278" y="6872"/>
                    <a:pt x="15378" y="6305"/>
                    <a:pt x="15511" y="5671"/>
                  </a:cubicBezTo>
                  <a:lnTo>
                    <a:pt x="15478" y="5671"/>
                  </a:lnTo>
                  <a:cubicBezTo>
                    <a:pt x="15272" y="5890"/>
                    <a:pt x="15078" y="5978"/>
                    <a:pt x="14898" y="5978"/>
                  </a:cubicBezTo>
                  <a:cubicBezTo>
                    <a:pt x="14117" y="5978"/>
                    <a:pt x="13610" y="4303"/>
                    <a:pt x="13610" y="4303"/>
                  </a:cubicBezTo>
                  <a:cubicBezTo>
                    <a:pt x="13610" y="4303"/>
                    <a:pt x="13222" y="5545"/>
                    <a:pt x="12787" y="5545"/>
                  </a:cubicBezTo>
                  <a:cubicBezTo>
                    <a:pt x="12729" y="5545"/>
                    <a:pt x="12669" y="5523"/>
                    <a:pt x="12609" y="5471"/>
                  </a:cubicBezTo>
                  <a:cubicBezTo>
                    <a:pt x="12109" y="5037"/>
                    <a:pt x="12776" y="2336"/>
                    <a:pt x="12776" y="2335"/>
                  </a:cubicBezTo>
                  <a:lnTo>
                    <a:pt x="12776" y="2335"/>
                  </a:lnTo>
                  <a:cubicBezTo>
                    <a:pt x="12776" y="2336"/>
                    <a:pt x="11775" y="4370"/>
                    <a:pt x="11041" y="5037"/>
                  </a:cubicBezTo>
                  <a:cubicBezTo>
                    <a:pt x="10851" y="5228"/>
                    <a:pt x="10696" y="5296"/>
                    <a:pt x="10571" y="5296"/>
                  </a:cubicBezTo>
                  <a:cubicBezTo>
                    <a:pt x="10260" y="5296"/>
                    <a:pt x="10141" y="4870"/>
                    <a:pt x="10141" y="4870"/>
                  </a:cubicBezTo>
                  <a:lnTo>
                    <a:pt x="9974" y="4837"/>
                  </a:lnTo>
                  <a:cubicBezTo>
                    <a:pt x="9507" y="6238"/>
                    <a:pt x="9173" y="7572"/>
                    <a:pt x="8873" y="8807"/>
                  </a:cubicBezTo>
                  <a:lnTo>
                    <a:pt x="8840" y="8807"/>
                  </a:lnTo>
                  <a:cubicBezTo>
                    <a:pt x="9173" y="7139"/>
                    <a:pt x="9440" y="5071"/>
                    <a:pt x="9474" y="2836"/>
                  </a:cubicBezTo>
                  <a:lnTo>
                    <a:pt x="9440" y="2836"/>
                  </a:lnTo>
                  <a:cubicBezTo>
                    <a:pt x="9423" y="2841"/>
                    <a:pt x="9405" y="2843"/>
                    <a:pt x="9386" y="2843"/>
                  </a:cubicBezTo>
                  <a:cubicBezTo>
                    <a:pt x="8756" y="2843"/>
                    <a:pt x="7372" y="200"/>
                    <a:pt x="7372" y="200"/>
                  </a:cubicBezTo>
                  <a:cubicBezTo>
                    <a:pt x="7372" y="200"/>
                    <a:pt x="6872" y="4637"/>
                    <a:pt x="6205" y="4637"/>
                  </a:cubicBezTo>
                  <a:cubicBezTo>
                    <a:pt x="5538" y="4637"/>
                    <a:pt x="5037" y="2569"/>
                    <a:pt x="5037" y="2569"/>
                  </a:cubicBezTo>
                  <a:cubicBezTo>
                    <a:pt x="5037" y="2569"/>
                    <a:pt x="4303" y="5204"/>
                    <a:pt x="3870" y="5204"/>
                  </a:cubicBezTo>
                  <a:cubicBezTo>
                    <a:pt x="3469" y="5204"/>
                    <a:pt x="3469" y="534"/>
                    <a:pt x="3469" y="534"/>
                  </a:cubicBezTo>
                  <a:lnTo>
                    <a:pt x="3403" y="534"/>
                  </a:lnTo>
                  <a:cubicBezTo>
                    <a:pt x="2802" y="4070"/>
                    <a:pt x="2002" y="7372"/>
                    <a:pt x="1401" y="9407"/>
                  </a:cubicBezTo>
                  <a:cubicBezTo>
                    <a:pt x="0" y="14377"/>
                    <a:pt x="3836" y="18480"/>
                    <a:pt x="4570" y="21149"/>
                  </a:cubicBezTo>
                  <a:lnTo>
                    <a:pt x="4637" y="21149"/>
                  </a:lnTo>
                  <a:cubicBezTo>
                    <a:pt x="3903" y="22850"/>
                    <a:pt x="3970" y="24818"/>
                    <a:pt x="3870" y="27253"/>
                  </a:cubicBezTo>
                  <a:cubicBezTo>
                    <a:pt x="3803" y="29221"/>
                    <a:pt x="3703" y="30556"/>
                    <a:pt x="3469" y="31356"/>
                  </a:cubicBezTo>
                  <a:cubicBezTo>
                    <a:pt x="3469" y="31356"/>
                    <a:pt x="3336" y="32190"/>
                    <a:pt x="2569" y="34091"/>
                  </a:cubicBezTo>
                  <a:cubicBezTo>
                    <a:pt x="2201" y="35058"/>
                    <a:pt x="2864" y="35595"/>
                    <a:pt x="3738" y="35595"/>
                  </a:cubicBezTo>
                  <a:cubicBezTo>
                    <a:pt x="4131" y="35595"/>
                    <a:pt x="4567" y="35487"/>
                    <a:pt x="4970" y="35259"/>
                  </a:cubicBezTo>
                  <a:cubicBezTo>
                    <a:pt x="5471" y="34992"/>
                    <a:pt x="5904" y="34525"/>
                    <a:pt x="6171" y="33858"/>
                  </a:cubicBezTo>
                  <a:cubicBezTo>
                    <a:pt x="6171" y="33858"/>
                    <a:pt x="7563" y="36278"/>
                    <a:pt x="9309" y="36278"/>
                  </a:cubicBezTo>
                  <a:cubicBezTo>
                    <a:pt x="9397" y="36278"/>
                    <a:pt x="9485" y="36272"/>
                    <a:pt x="9574" y="36260"/>
                  </a:cubicBezTo>
                  <a:cubicBezTo>
                    <a:pt x="11508" y="36026"/>
                    <a:pt x="11875" y="32323"/>
                    <a:pt x="11875" y="32323"/>
                  </a:cubicBezTo>
                  <a:cubicBezTo>
                    <a:pt x="11875" y="32323"/>
                    <a:pt x="12134" y="36529"/>
                    <a:pt x="14787" y="36529"/>
                  </a:cubicBezTo>
                  <a:cubicBezTo>
                    <a:pt x="14828" y="36529"/>
                    <a:pt x="14869" y="36528"/>
                    <a:pt x="14911" y="36526"/>
                  </a:cubicBezTo>
                  <a:cubicBezTo>
                    <a:pt x="16479" y="36426"/>
                    <a:pt x="17346" y="33091"/>
                    <a:pt x="17346" y="33091"/>
                  </a:cubicBezTo>
                  <a:cubicBezTo>
                    <a:pt x="17346" y="33091"/>
                    <a:pt x="18162" y="36139"/>
                    <a:pt x="19648" y="36139"/>
                  </a:cubicBezTo>
                  <a:cubicBezTo>
                    <a:pt x="19807" y="36139"/>
                    <a:pt x="19974" y="36104"/>
                    <a:pt x="20148" y="36026"/>
                  </a:cubicBezTo>
                  <a:cubicBezTo>
                    <a:pt x="21916" y="35259"/>
                    <a:pt x="21549" y="32190"/>
                    <a:pt x="21549" y="32190"/>
                  </a:cubicBezTo>
                  <a:lnTo>
                    <a:pt x="21549" y="32190"/>
                  </a:lnTo>
                  <a:cubicBezTo>
                    <a:pt x="21549" y="32190"/>
                    <a:pt x="23384" y="34725"/>
                    <a:pt x="24851" y="34759"/>
                  </a:cubicBezTo>
                  <a:cubicBezTo>
                    <a:pt x="25352" y="34759"/>
                    <a:pt x="25819" y="34492"/>
                    <a:pt x="26152" y="33724"/>
                  </a:cubicBezTo>
                  <a:cubicBezTo>
                    <a:pt x="26819" y="31890"/>
                    <a:pt x="24985" y="28154"/>
                    <a:pt x="24518" y="25719"/>
                  </a:cubicBezTo>
                  <a:cubicBezTo>
                    <a:pt x="24151" y="23684"/>
                    <a:pt x="23884" y="22650"/>
                    <a:pt x="23417" y="21749"/>
                  </a:cubicBezTo>
                  <a:cubicBezTo>
                    <a:pt x="22516" y="20081"/>
                    <a:pt x="21249" y="18847"/>
                    <a:pt x="19881" y="17980"/>
                  </a:cubicBezTo>
                  <a:lnTo>
                    <a:pt x="19881" y="17980"/>
                  </a:lnTo>
                  <a:cubicBezTo>
                    <a:pt x="20288" y="18029"/>
                    <a:pt x="20686" y="18053"/>
                    <a:pt x="21075" y="18053"/>
                  </a:cubicBezTo>
                  <a:cubicBezTo>
                    <a:pt x="21994" y="18053"/>
                    <a:pt x="22864" y="17924"/>
                    <a:pt x="23684" y="17713"/>
                  </a:cubicBezTo>
                  <a:cubicBezTo>
                    <a:pt x="23751" y="17079"/>
                    <a:pt x="25285" y="15712"/>
                    <a:pt x="25385" y="15645"/>
                  </a:cubicBezTo>
                  <a:lnTo>
                    <a:pt x="25385" y="15645"/>
                  </a:lnTo>
                  <a:cubicBezTo>
                    <a:pt x="25312" y="15669"/>
                    <a:pt x="24138" y="15960"/>
                    <a:pt x="23405" y="15960"/>
                  </a:cubicBezTo>
                  <a:cubicBezTo>
                    <a:pt x="23133" y="15960"/>
                    <a:pt x="22922" y="15920"/>
                    <a:pt x="22850" y="15812"/>
                  </a:cubicBezTo>
                  <a:cubicBezTo>
                    <a:pt x="22583" y="15378"/>
                    <a:pt x="24017" y="14577"/>
                    <a:pt x="24017" y="14577"/>
                  </a:cubicBezTo>
                  <a:cubicBezTo>
                    <a:pt x="24017" y="14577"/>
                    <a:pt x="22850" y="14577"/>
                    <a:pt x="22683" y="14077"/>
                  </a:cubicBezTo>
                  <a:cubicBezTo>
                    <a:pt x="22516" y="13643"/>
                    <a:pt x="24117" y="13210"/>
                    <a:pt x="24484" y="13143"/>
                  </a:cubicBezTo>
                  <a:lnTo>
                    <a:pt x="24484" y="13143"/>
                  </a:lnTo>
                  <a:cubicBezTo>
                    <a:pt x="23784" y="13243"/>
                    <a:pt x="23050" y="13343"/>
                    <a:pt x="22383" y="13410"/>
                  </a:cubicBezTo>
                  <a:cubicBezTo>
                    <a:pt x="23017" y="12976"/>
                    <a:pt x="23550" y="12409"/>
                    <a:pt x="24117" y="11875"/>
                  </a:cubicBezTo>
                  <a:cubicBezTo>
                    <a:pt x="23217" y="11342"/>
                    <a:pt x="24885" y="8473"/>
                    <a:pt x="24985" y="8240"/>
                  </a:cubicBezTo>
                  <a:lnTo>
                    <a:pt x="24985" y="8240"/>
                  </a:lnTo>
                  <a:cubicBezTo>
                    <a:pt x="24828" y="8396"/>
                    <a:pt x="22428" y="10737"/>
                    <a:pt x="21921" y="10737"/>
                  </a:cubicBezTo>
                  <a:cubicBezTo>
                    <a:pt x="21889" y="10737"/>
                    <a:pt x="21865" y="10728"/>
                    <a:pt x="21849" y="10708"/>
                  </a:cubicBezTo>
                  <a:cubicBezTo>
                    <a:pt x="21616" y="10374"/>
                    <a:pt x="22283" y="9374"/>
                    <a:pt x="22283" y="9374"/>
                  </a:cubicBezTo>
                  <a:lnTo>
                    <a:pt x="22283" y="9374"/>
                  </a:lnTo>
                  <a:cubicBezTo>
                    <a:pt x="22283" y="9374"/>
                    <a:pt x="21592" y="9768"/>
                    <a:pt x="21061" y="9768"/>
                  </a:cubicBezTo>
                  <a:cubicBezTo>
                    <a:pt x="20901" y="9768"/>
                    <a:pt x="20756" y="9733"/>
                    <a:pt x="20648" y="9641"/>
                  </a:cubicBezTo>
                  <a:cubicBezTo>
                    <a:pt x="20381" y="9374"/>
                    <a:pt x="20882" y="8707"/>
                    <a:pt x="21349" y="8206"/>
                  </a:cubicBezTo>
                  <a:lnTo>
                    <a:pt x="21349" y="8206"/>
                  </a:lnTo>
                  <a:cubicBezTo>
                    <a:pt x="21182" y="8340"/>
                    <a:pt x="20982" y="8473"/>
                    <a:pt x="20815" y="8573"/>
                  </a:cubicBezTo>
                  <a:cubicBezTo>
                    <a:pt x="19514" y="9407"/>
                    <a:pt x="18547" y="10341"/>
                    <a:pt x="17813" y="11175"/>
                  </a:cubicBezTo>
                  <a:cubicBezTo>
                    <a:pt x="19147" y="8740"/>
                    <a:pt x="20181" y="6338"/>
                    <a:pt x="20982" y="3970"/>
                  </a:cubicBezTo>
                  <a:lnTo>
                    <a:pt x="20848" y="3903"/>
                  </a:lnTo>
                  <a:cubicBezTo>
                    <a:pt x="19948" y="3903"/>
                    <a:pt x="20448" y="2"/>
                    <a:pt x="20448" y="0"/>
                  </a:cubicBezTo>
                  <a:close/>
                </a:path>
              </a:pathLst>
            </a:custGeom>
            <a:solidFill>
              <a:srgbClr val="F4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553550" y="3211075"/>
              <a:ext cx="90925" cy="67575"/>
            </a:xfrm>
            <a:custGeom>
              <a:rect b="b" l="l" r="r" t="t"/>
              <a:pathLst>
                <a:path extrusionOk="0" h="2703" w="3637">
                  <a:moveTo>
                    <a:pt x="67" y="0"/>
                  </a:moveTo>
                  <a:cubicBezTo>
                    <a:pt x="0" y="34"/>
                    <a:pt x="0" y="67"/>
                    <a:pt x="0" y="134"/>
                  </a:cubicBezTo>
                  <a:cubicBezTo>
                    <a:pt x="0" y="134"/>
                    <a:pt x="67" y="434"/>
                    <a:pt x="267" y="801"/>
                  </a:cubicBezTo>
                  <a:cubicBezTo>
                    <a:pt x="501" y="1168"/>
                    <a:pt x="834" y="1668"/>
                    <a:pt x="1268" y="2035"/>
                  </a:cubicBezTo>
                  <a:lnTo>
                    <a:pt x="1668" y="2302"/>
                  </a:lnTo>
                  <a:cubicBezTo>
                    <a:pt x="1768" y="2369"/>
                    <a:pt x="1902" y="2436"/>
                    <a:pt x="2035" y="2502"/>
                  </a:cubicBezTo>
                  <a:lnTo>
                    <a:pt x="2402" y="2636"/>
                  </a:lnTo>
                  <a:cubicBezTo>
                    <a:pt x="2535" y="2669"/>
                    <a:pt x="2669" y="2702"/>
                    <a:pt x="2769" y="2702"/>
                  </a:cubicBezTo>
                  <a:lnTo>
                    <a:pt x="3136" y="2702"/>
                  </a:lnTo>
                  <a:cubicBezTo>
                    <a:pt x="3202" y="2702"/>
                    <a:pt x="3236" y="2669"/>
                    <a:pt x="3336" y="2669"/>
                  </a:cubicBezTo>
                  <a:cubicBezTo>
                    <a:pt x="3469" y="2669"/>
                    <a:pt x="3536" y="2636"/>
                    <a:pt x="3536" y="2636"/>
                  </a:cubicBezTo>
                  <a:cubicBezTo>
                    <a:pt x="3569" y="2569"/>
                    <a:pt x="3636" y="2569"/>
                    <a:pt x="3603" y="2536"/>
                  </a:cubicBezTo>
                  <a:cubicBezTo>
                    <a:pt x="3603" y="2502"/>
                    <a:pt x="3569" y="2436"/>
                    <a:pt x="3536" y="2436"/>
                  </a:cubicBezTo>
                  <a:cubicBezTo>
                    <a:pt x="3536" y="2436"/>
                    <a:pt x="3436" y="2436"/>
                    <a:pt x="3336" y="2369"/>
                  </a:cubicBezTo>
                  <a:cubicBezTo>
                    <a:pt x="3269" y="2369"/>
                    <a:pt x="3202" y="2369"/>
                    <a:pt x="3102" y="2335"/>
                  </a:cubicBezTo>
                  <a:cubicBezTo>
                    <a:pt x="3069" y="2302"/>
                    <a:pt x="3002" y="2302"/>
                    <a:pt x="2902" y="2235"/>
                  </a:cubicBezTo>
                  <a:cubicBezTo>
                    <a:pt x="2836" y="2202"/>
                    <a:pt x="2702" y="2169"/>
                    <a:pt x="2602" y="2135"/>
                  </a:cubicBezTo>
                  <a:cubicBezTo>
                    <a:pt x="2535" y="2102"/>
                    <a:pt x="2402" y="2002"/>
                    <a:pt x="2335" y="1969"/>
                  </a:cubicBezTo>
                  <a:cubicBezTo>
                    <a:pt x="2168" y="1835"/>
                    <a:pt x="1935" y="1702"/>
                    <a:pt x="1735" y="1535"/>
                  </a:cubicBezTo>
                  <a:cubicBezTo>
                    <a:pt x="1535" y="1368"/>
                    <a:pt x="1334" y="1201"/>
                    <a:pt x="1168" y="1035"/>
                  </a:cubicBezTo>
                  <a:lnTo>
                    <a:pt x="667" y="534"/>
                  </a:lnTo>
                  <a:lnTo>
                    <a:pt x="167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695300" y="3173550"/>
              <a:ext cx="82600" cy="111300"/>
            </a:xfrm>
            <a:custGeom>
              <a:rect b="b" l="l" r="r" t="t"/>
              <a:pathLst>
                <a:path extrusionOk="0" h="4452" w="3304">
                  <a:moveTo>
                    <a:pt x="134" y="0"/>
                  </a:moveTo>
                  <a:cubicBezTo>
                    <a:pt x="68" y="0"/>
                    <a:pt x="34" y="34"/>
                    <a:pt x="34" y="100"/>
                  </a:cubicBezTo>
                  <a:cubicBezTo>
                    <a:pt x="34" y="100"/>
                    <a:pt x="1" y="467"/>
                    <a:pt x="34" y="1001"/>
                  </a:cubicBezTo>
                  <a:cubicBezTo>
                    <a:pt x="68" y="1301"/>
                    <a:pt x="134" y="1635"/>
                    <a:pt x="201" y="1968"/>
                  </a:cubicBezTo>
                  <a:cubicBezTo>
                    <a:pt x="234" y="2135"/>
                    <a:pt x="301" y="2302"/>
                    <a:pt x="368" y="2469"/>
                  </a:cubicBezTo>
                  <a:lnTo>
                    <a:pt x="635" y="2969"/>
                  </a:lnTo>
                  <a:cubicBezTo>
                    <a:pt x="701" y="3136"/>
                    <a:pt x="835" y="3303"/>
                    <a:pt x="968" y="3470"/>
                  </a:cubicBezTo>
                  <a:cubicBezTo>
                    <a:pt x="1035" y="3636"/>
                    <a:pt x="1202" y="3770"/>
                    <a:pt x="1335" y="3870"/>
                  </a:cubicBezTo>
                  <a:cubicBezTo>
                    <a:pt x="1502" y="3970"/>
                    <a:pt x="1635" y="4103"/>
                    <a:pt x="1802" y="4170"/>
                  </a:cubicBezTo>
                  <a:cubicBezTo>
                    <a:pt x="1969" y="4203"/>
                    <a:pt x="2069" y="4303"/>
                    <a:pt x="2236" y="4337"/>
                  </a:cubicBezTo>
                  <a:cubicBezTo>
                    <a:pt x="2403" y="4370"/>
                    <a:pt x="2536" y="4437"/>
                    <a:pt x="2669" y="4437"/>
                  </a:cubicBezTo>
                  <a:cubicBezTo>
                    <a:pt x="2714" y="4448"/>
                    <a:pt x="2751" y="4452"/>
                    <a:pt x="2784" y="4452"/>
                  </a:cubicBezTo>
                  <a:cubicBezTo>
                    <a:pt x="2851" y="4452"/>
                    <a:pt x="2903" y="4437"/>
                    <a:pt x="2970" y="4437"/>
                  </a:cubicBezTo>
                  <a:cubicBezTo>
                    <a:pt x="3136" y="4370"/>
                    <a:pt x="3203" y="4370"/>
                    <a:pt x="3203" y="4370"/>
                  </a:cubicBezTo>
                  <a:cubicBezTo>
                    <a:pt x="3237" y="4370"/>
                    <a:pt x="3303" y="4337"/>
                    <a:pt x="3270" y="4303"/>
                  </a:cubicBezTo>
                  <a:cubicBezTo>
                    <a:pt x="3270" y="4270"/>
                    <a:pt x="3237" y="4170"/>
                    <a:pt x="3203" y="4170"/>
                  </a:cubicBezTo>
                  <a:cubicBezTo>
                    <a:pt x="3203" y="4170"/>
                    <a:pt x="3103" y="4170"/>
                    <a:pt x="2936" y="4137"/>
                  </a:cubicBezTo>
                  <a:cubicBezTo>
                    <a:pt x="2870" y="4103"/>
                    <a:pt x="2736" y="4103"/>
                    <a:pt x="2669" y="4037"/>
                  </a:cubicBezTo>
                  <a:cubicBezTo>
                    <a:pt x="2569" y="4003"/>
                    <a:pt x="2503" y="3970"/>
                    <a:pt x="2369" y="3937"/>
                  </a:cubicBezTo>
                  <a:cubicBezTo>
                    <a:pt x="2236" y="3870"/>
                    <a:pt x="2169" y="3770"/>
                    <a:pt x="2036" y="3703"/>
                  </a:cubicBezTo>
                  <a:cubicBezTo>
                    <a:pt x="1902" y="3636"/>
                    <a:pt x="1836" y="3503"/>
                    <a:pt x="1702" y="3436"/>
                  </a:cubicBezTo>
                  <a:cubicBezTo>
                    <a:pt x="1602" y="3303"/>
                    <a:pt x="1502" y="3169"/>
                    <a:pt x="1402" y="3036"/>
                  </a:cubicBezTo>
                  <a:cubicBezTo>
                    <a:pt x="1335" y="2936"/>
                    <a:pt x="1235" y="2802"/>
                    <a:pt x="1168" y="2636"/>
                  </a:cubicBezTo>
                  <a:cubicBezTo>
                    <a:pt x="1068" y="2469"/>
                    <a:pt x="1035" y="2335"/>
                    <a:pt x="935" y="2169"/>
                  </a:cubicBezTo>
                  <a:cubicBezTo>
                    <a:pt x="868" y="2002"/>
                    <a:pt x="835" y="1868"/>
                    <a:pt x="735" y="1702"/>
                  </a:cubicBezTo>
                  <a:cubicBezTo>
                    <a:pt x="635" y="1435"/>
                    <a:pt x="535" y="1135"/>
                    <a:pt x="435" y="868"/>
                  </a:cubicBezTo>
                  <a:cubicBezTo>
                    <a:pt x="268" y="367"/>
                    <a:pt x="201" y="34"/>
                    <a:pt x="201" y="34"/>
                  </a:cubicBezTo>
                  <a:cubicBezTo>
                    <a:pt x="168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834575" y="3194400"/>
              <a:ext cx="75075" cy="80900"/>
            </a:xfrm>
            <a:custGeom>
              <a:rect b="b" l="l" r="r" t="t"/>
              <a:pathLst>
                <a:path extrusionOk="0" h="3236" w="3003">
                  <a:moveTo>
                    <a:pt x="101" y="0"/>
                  </a:moveTo>
                  <a:cubicBezTo>
                    <a:pt x="67" y="0"/>
                    <a:pt x="1" y="34"/>
                    <a:pt x="1" y="100"/>
                  </a:cubicBezTo>
                  <a:cubicBezTo>
                    <a:pt x="1" y="100"/>
                    <a:pt x="1" y="367"/>
                    <a:pt x="101" y="801"/>
                  </a:cubicBezTo>
                  <a:cubicBezTo>
                    <a:pt x="134" y="1001"/>
                    <a:pt x="234" y="1268"/>
                    <a:pt x="301" y="1501"/>
                  </a:cubicBezTo>
                  <a:cubicBezTo>
                    <a:pt x="434" y="1802"/>
                    <a:pt x="568" y="2035"/>
                    <a:pt x="734" y="2302"/>
                  </a:cubicBezTo>
                  <a:cubicBezTo>
                    <a:pt x="801" y="2402"/>
                    <a:pt x="901" y="2535"/>
                    <a:pt x="1001" y="2669"/>
                  </a:cubicBezTo>
                  <a:cubicBezTo>
                    <a:pt x="1101" y="2769"/>
                    <a:pt x="1235" y="2869"/>
                    <a:pt x="1335" y="2969"/>
                  </a:cubicBezTo>
                  <a:cubicBezTo>
                    <a:pt x="1402" y="3002"/>
                    <a:pt x="1435" y="3036"/>
                    <a:pt x="1502" y="3103"/>
                  </a:cubicBezTo>
                  <a:cubicBezTo>
                    <a:pt x="1602" y="3136"/>
                    <a:pt x="1635" y="3136"/>
                    <a:pt x="1735" y="3169"/>
                  </a:cubicBezTo>
                  <a:cubicBezTo>
                    <a:pt x="1835" y="3203"/>
                    <a:pt x="2002" y="3203"/>
                    <a:pt x="2135" y="3236"/>
                  </a:cubicBezTo>
                  <a:cubicBezTo>
                    <a:pt x="2269" y="3236"/>
                    <a:pt x="2436" y="3203"/>
                    <a:pt x="2502" y="3203"/>
                  </a:cubicBezTo>
                  <a:cubicBezTo>
                    <a:pt x="2602" y="3203"/>
                    <a:pt x="2669" y="3169"/>
                    <a:pt x="2736" y="3136"/>
                  </a:cubicBezTo>
                  <a:cubicBezTo>
                    <a:pt x="2836" y="3103"/>
                    <a:pt x="2903" y="3036"/>
                    <a:pt x="2903" y="3036"/>
                  </a:cubicBezTo>
                  <a:cubicBezTo>
                    <a:pt x="2926" y="3012"/>
                    <a:pt x="2950" y="2989"/>
                    <a:pt x="2973" y="2989"/>
                  </a:cubicBezTo>
                  <a:cubicBezTo>
                    <a:pt x="2983" y="2989"/>
                    <a:pt x="2993" y="2993"/>
                    <a:pt x="3003" y="3002"/>
                  </a:cubicBezTo>
                  <a:cubicBezTo>
                    <a:pt x="3003" y="2936"/>
                    <a:pt x="2969" y="2869"/>
                    <a:pt x="2903" y="2869"/>
                  </a:cubicBezTo>
                  <a:lnTo>
                    <a:pt x="2669" y="2869"/>
                  </a:lnTo>
                  <a:cubicBezTo>
                    <a:pt x="2647" y="2869"/>
                    <a:pt x="2580" y="2899"/>
                    <a:pt x="2528" y="2899"/>
                  </a:cubicBezTo>
                  <a:cubicBezTo>
                    <a:pt x="2502" y="2899"/>
                    <a:pt x="2480" y="2891"/>
                    <a:pt x="2469" y="2869"/>
                  </a:cubicBezTo>
                  <a:cubicBezTo>
                    <a:pt x="2402" y="2869"/>
                    <a:pt x="2336" y="2869"/>
                    <a:pt x="2269" y="2836"/>
                  </a:cubicBezTo>
                  <a:cubicBezTo>
                    <a:pt x="2169" y="2802"/>
                    <a:pt x="2102" y="2802"/>
                    <a:pt x="2002" y="2702"/>
                  </a:cubicBezTo>
                  <a:cubicBezTo>
                    <a:pt x="1935" y="2636"/>
                    <a:pt x="1835" y="2602"/>
                    <a:pt x="1768" y="2502"/>
                  </a:cubicBezTo>
                  <a:cubicBezTo>
                    <a:pt x="1668" y="2469"/>
                    <a:pt x="1602" y="2335"/>
                    <a:pt x="1502" y="2269"/>
                  </a:cubicBezTo>
                  <a:cubicBezTo>
                    <a:pt x="1435" y="2169"/>
                    <a:pt x="1335" y="2035"/>
                    <a:pt x="1268" y="1968"/>
                  </a:cubicBezTo>
                  <a:cubicBezTo>
                    <a:pt x="968" y="1501"/>
                    <a:pt x="734" y="1034"/>
                    <a:pt x="501" y="667"/>
                  </a:cubicBezTo>
                  <a:cubicBezTo>
                    <a:pt x="334" y="301"/>
                    <a:pt x="167" y="34"/>
                    <a:pt x="167" y="34"/>
                  </a:cubicBezTo>
                  <a:cubicBezTo>
                    <a:pt x="134" y="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59600" y="2794650"/>
              <a:ext cx="207675" cy="451475"/>
            </a:xfrm>
            <a:custGeom>
              <a:rect b="b" l="l" r="r" t="t"/>
              <a:pathLst>
                <a:path extrusionOk="0" h="18059" w="8307">
                  <a:moveTo>
                    <a:pt x="189" y="1"/>
                  </a:moveTo>
                  <a:cubicBezTo>
                    <a:pt x="137" y="1"/>
                    <a:pt x="85" y="50"/>
                    <a:pt x="34" y="179"/>
                  </a:cubicBezTo>
                  <a:cubicBezTo>
                    <a:pt x="0" y="279"/>
                    <a:pt x="34" y="312"/>
                    <a:pt x="100" y="346"/>
                  </a:cubicBezTo>
                  <a:lnTo>
                    <a:pt x="334" y="479"/>
                  </a:lnTo>
                  <a:cubicBezTo>
                    <a:pt x="501" y="546"/>
                    <a:pt x="767" y="679"/>
                    <a:pt x="1034" y="846"/>
                  </a:cubicBezTo>
                  <a:cubicBezTo>
                    <a:pt x="1168" y="946"/>
                    <a:pt x="1335" y="1013"/>
                    <a:pt x="1501" y="1146"/>
                  </a:cubicBezTo>
                  <a:cubicBezTo>
                    <a:pt x="1668" y="1280"/>
                    <a:pt x="1902" y="1447"/>
                    <a:pt x="2068" y="1547"/>
                  </a:cubicBezTo>
                  <a:cubicBezTo>
                    <a:pt x="2202" y="1713"/>
                    <a:pt x="2469" y="1880"/>
                    <a:pt x="2635" y="2047"/>
                  </a:cubicBezTo>
                  <a:cubicBezTo>
                    <a:pt x="2802" y="2281"/>
                    <a:pt x="3002" y="2447"/>
                    <a:pt x="3203" y="2647"/>
                  </a:cubicBezTo>
                  <a:cubicBezTo>
                    <a:pt x="3436" y="2814"/>
                    <a:pt x="3603" y="3048"/>
                    <a:pt x="3803" y="3315"/>
                  </a:cubicBezTo>
                  <a:cubicBezTo>
                    <a:pt x="4003" y="3548"/>
                    <a:pt x="4203" y="3815"/>
                    <a:pt x="4370" y="4115"/>
                  </a:cubicBezTo>
                  <a:cubicBezTo>
                    <a:pt x="4537" y="4382"/>
                    <a:pt x="4770" y="4682"/>
                    <a:pt x="4937" y="4982"/>
                  </a:cubicBezTo>
                  <a:cubicBezTo>
                    <a:pt x="4970" y="5049"/>
                    <a:pt x="5037" y="5283"/>
                    <a:pt x="5137" y="5449"/>
                  </a:cubicBezTo>
                  <a:lnTo>
                    <a:pt x="5271" y="5683"/>
                  </a:lnTo>
                  <a:lnTo>
                    <a:pt x="5337" y="5950"/>
                  </a:lnTo>
                  <a:cubicBezTo>
                    <a:pt x="5437" y="6117"/>
                    <a:pt x="5471" y="6283"/>
                    <a:pt x="5504" y="6450"/>
                  </a:cubicBezTo>
                  <a:cubicBezTo>
                    <a:pt x="5538" y="6617"/>
                    <a:pt x="5604" y="6817"/>
                    <a:pt x="5638" y="6984"/>
                  </a:cubicBezTo>
                  <a:cubicBezTo>
                    <a:pt x="5771" y="7351"/>
                    <a:pt x="5804" y="7718"/>
                    <a:pt x="5871" y="8118"/>
                  </a:cubicBezTo>
                  <a:cubicBezTo>
                    <a:pt x="5938" y="8485"/>
                    <a:pt x="6005" y="8885"/>
                    <a:pt x="6105" y="9286"/>
                  </a:cubicBezTo>
                  <a:cubicBezTo>
                    <a:pt x="6205" y="9652"/>
                    <a:pt x="6305" y="10053"/>
                    <a:pt x="6438" y="10453"/>
                  </a:cubicBezTo>
                  <a:cubicBezTo>
                    <a:pt x="6872" y="11954"/>
                    <a:pt x="7439" y="13455"/>
                    <a:pt x="7672" y="14856"/>
                  </a:cubicBezTo>
                  <a:cubicBezTo>
                    <a:pt x="7772" y="15557"/>
                    <a:pt x="7839" y="16291"/>
                    <a:pt x="7539" y="16824"/>
                  </a:cubicBezTo>
                  <a:cubicBezTo>
                    <a:pt x="7372" y="17124"/>
                    <a:pt x="7205" y="17358"/>
                    <a:pt x="7005" y="17491"/>
                  </a:cubicBezTo>
                  <a:cubicBezTo>
                    <a:pt x="6939" y="17558"/>
                    <a:pt x="6805" y="17625"/>
                    <a:pt x="6672" y="17625"/>
                  </a:cubicBezTo>
                  <a:lnTo>
                    <a:pt x="6505" y="17625"/>
                  </a:lnTo>
                  <a:cubicBezTo>
                    <a:pt x="6472" y="17591"/>
                    <a:pt x="6430" y="17591"/>
                    <a:pt x="6392" y="17591"/>
                  </a:cubicBezTo>
                  <a:cubicBezTo>
                    <a:pt x="6355" y="17591"/>
                    <a:pt x="6321" y="17591"/>
                    <a:pt x="6305" y="17558"/>
                  </a:cubicBezTo>
                  <a:cubicBezTo>
                    <a:pt x="5804" y="17458"/>
                    <a:pt x="5337" y="17158"/>
                    <a:pt x="4970" y="16858"/>
                  </a:cubicBezTo>
                  <a:cubicBezTo>
                    <a:pt x="4604" y="16557"/>
                    <a:pt x="4303" y="16291"/>
                    <a:pt x="4036" y="16024"/>
                  </a:cubicBezTo>
                  <a:cubicBezTo>
                    <a:pt x="3603" y="15523"/>
                    <a:pt x="3336" y="15223"/>
                    <a:pt x="3336" y="15223"/>
                  </a:cubicBezTo>
                  <a:cubicBezTo>
                    <a:pt x="3314" y="15223"/>
                    <a:pt x="3291" y="15208"/>
                    <a:pt x="3259" y="15208"/>
                  </a:cubicBezTo>
                  <a:cubicBezTo>
                    <a:pt x="3243" y="15208"/>
                    <a:pt x="3225" y="15212"/>
                    <a:pt x="3203" y="15223"/>
                  </a:cubicBezTo>
                  <a:cubicBezTo>
                    <a:pt x="3169" y="15290"/>
                    <a:pt x="3136" y="15323"/>
                    <a:pt x="3169" y="15357"/>
                  </a:cubicBezTo>
                  <a:cubicBezTo>
                    <a:pt x="3169" y="15357"/>
                    <a:pt x="3369" y="15690"/>
                    <a:pt x="3836" y="16224"/>
                  </a:cubicBezTo>
                  <a:cubicBezTo>
                    <a:pt x="4036" y="16491"/>
                    <a:pt x="4337" y="16824"/>
                    <a:pt x="4704" y="17158"/>
                  </a:cubicBezTo>
                  <a:cubicBezTo>
                    <a:pt x="5104" y="17491"/>
                    <a:pt x="5504" y="17825"/>
                    <a:pt x="6171" y="18025"/>
                  </a:cubicBezTo>
                  <a:cubicBezTo>
                    <a:pt x="6305" y="18058"/>
                    <a:pt x="6338" y="18058"/>
                    <a:pt x="6438" y="18058"/>
                  </a:cubicBezTo>
                  <a:lnTo>
                    <a:pt x="6672" y="18058"/>
                  </a:lnTo>
                  <a:cubicBezTo>
                    <a:pt x="6838" y="18058"/>
                    <a:pt x="7072" y="17992"/>
                    <a:pt x="7239" y="17925"/>
                  </a:cubicBezTo>
                  <a:cubicBezTo>
                    <a:pt x="7572" y="17758"/>
                    <a:pt x="7806" y="17425"/>
                    <a:pt x="7973" y="17091"/>
                  </a:cubicBezTo>
                  <a:lnTo>
                    <a:pt x="8006" y="16958"/>
                  </a:lnTo>
                  <a:cubicBezTo>
                    <a:pt x="8006" y="16924"/>
                    <a:pt x="8073" y="16924"/>
                    <a:pt x="8073" y="16858"/>
                  </a:cubicBezTo>
                  <a:lnTo>
                    <a:pt x="8106" y="16791"/>
                  </a:lnTo>
                  <a:lnTo>
                    <a:pt x="8173" y="16491"/>
                  </a:lnTo>
                  <a:cubicBezTo>
                    <a:pt x="8239" y="16291"/>
                    <a:pt x="8273" y="16124"/>
                    <a:pt x="8273" y="15924"/>
                  </a:cubicBezTo>
                  <a:cubicBezTo>
                    <a:pt x="8306" y="15490"/>
                    <a:pt x="8273" y="15123"/>
                    <a:pt x="8239" y="14756"/>
                  </a:cubicBezTo>
                  <a:cubicBezTo>
                    <a:pt x="8006" y="13188"/>
                    <a:pt x="7439" y="11687"/>
                    <a:pt x="7005" y="10186"/>
                  </a:cubicBezTo>
                  <a:cubicBezTo>
                    <a:pt x="6939" y="9819"/>
                    <a:pt x="6805" y="9452"/>
                    <a:pt x="6738" y="9085"/>
                  </a:cubicBezTo>
                  <a:cubicBezTo>
                    <a:pt x="6638" y="8652"/>
                    <a:pt x="6572" y="8285"/>
                    <a:pt x="6472" y="7918"/>
                  </a:cubicBezTo>
                  <a:lnTo>
                    <a:pt x="6238" y="6784"/>
                  </a:lnTo>
                  <a:cubicBezTo>
                    <a:pt x="6171" y="6584"/>
                    <a:pt x="6138" y="6417"/>
                    <a:pt x="6105" y="6183"/>
                  </a:cubicBezTo>
                  <a:cubicBezTo>
                    <a:pt x="6071" y="5983"/>
                    <a:pt x="5971" y="5816"/>
                    <a:pt x="5938" y="5616"/>
                  </a:cubicBezTo>
                  <a:lnTo>
                    <a:pt x="5838" y="5316"/>
                  </a:lnTo>
                  <a:lnTo>
                    <a:pt x="5738" y="5083"/>
                  </a:lnTo>
                  <a:lnTo>
                    <a:pt x="5604" y="4816"/>
                  </a:lnTo>
                  <a:cubicBezTo>
                    <a:pt x="5571" y="4749"/>
                    <a:pt x="5571" y="4682"/>
                    <a:pt x="5471" y="4582"/>
                  </a:cubicBezTo>
                  <a:cubicBezTo>
                    <a:pt x="5271" y="4282"/>
                    <a:pt x="5104" y="3982"/>
                    <a:pt x="4904" y="3682"/>
                  </a:cubicBezTo>
                  <a:cubicBezTo>
                    <a:pt x="4737" y="3415"/>
                    <a:pt x="4470" y="3148"/>
                    <a:pt x="4270" y="2914"/>
                  </a:cubicBezTo>
                  <a:cubicBezTo>
                    <a:pt x="4003" y="2647"/>
                    <a:pt x="3836" y="2414"/>
                    <a:pt x="3603" y="2180"/>
                  </a:cubicBezTo>
                  <a:cubicBezTo>
                    <a:pt x="3336" y="1980"/>
                    <a:pt x="3136" y="1780"/>
                    <a:pt x="2936" y="1613"/>
                  </a:cubicBezTo>
                  <a:cubicBezTo>
                    <a:pt x="2736" y="1413"/>
                    <a:pt x="2502" y="1280"/>
                    <a:pt x="2302" y="1146"/>
                  </a:cubicBezTo>
                  <a:cubicBezTo>
                    <a:pt x="2102" y="1013"/>
                    <a:pt x="1935" y="913"/>
                    <a:pt x="1735" y="779"/>
                  </a:cubicBezTo>
                  <a:cubicBezTo>
                    <a:pt x="1568" y="646"/>
                    <a:pt x="1401" y="579"/>
                    <a:pt x="1234" y="479"/>
                  </a:cubicBezTo>
                  <a:cubicBezTo>
                    <a:pt x="901" y="312"/>
                    <a:pt x="634" y="246"/>
                    <a:pt x="467" y="146"/>
                  </a:cubicBezTo>
                  <a:lnTo>
                    <a:pt x="234" y="12"/>
                  </a:lnTo>
                  <a:cubicBezTo>
                    <a:pt x="219" y="5"/>
                    <a:pt x="204" y="1"/>
                    <a:pt x="189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604400" y="2486400"/>
              <a:ext cx="47575" cy="263025"/>
            </a:xfrm>
            <a:custGeom>
              <a:rect b="b" l="l" r="r" t="t"/>
              <a:pathLst>
                <a:path extrusionOk="0" h="10521" w="1903">
                  <a:moveTo>
                    <a:pt x="1902" y="0"/>
                  </a:moveTo>
                  <a:cubicBezTo>
                    <a:pt x="1902" y="0"/>
                    <a:pt x="1869" y="134"/>
                    <a:pt x="1736" y="434"/>
                  </a:cubicBezTo>
                  <a:cubicBezTo>
                    <a:pt x="1669" y="667"/>
                    <a:pt x="1502" y="1101"/>
                    <a:pt x="1335" y="1568"/>
                  </a:cubicBezTo>
                  <a:cubicBezTo>
                    <a:pt x="1235" y="1768"/>
                    <a:pt x="1168" y="2001"/>
                    <a:pt x="1068" y="2302"/>
                  </a:cubicBezTo>
                  <a:lnTo>
                    <a:pt x="835" y="3169"/>
                  </a:lnTo>
                  <a:cubicBezTo>
                    <a:pt x="735" y="3503"/>
                    <a:pt x="635" y="3803"/>
                    <a:pt x="568" y="4136"/>
                  </a:cubicBezTo>
                  <a:cubicBezTo>
                    <a:pt x="535" y="4470"/>
                    <a:pt x="468" y="4803"/>
                    <a:pt x="401" y="5137"/>
                  </a:cubicBezTo>
                  <a:cubicBezTo>
                    <a:pt x="368" y="5471"/>
                    <a:pt x="301" y="5804"/>
                    <a:pt x="234" y="6138"/>
                  </a:cubicBezTo>
                  <a:cubicBezTo>
                    <a:pt x="201" y="6305"/>
                    <a:pt x="201" y="6471"/>
                    <a:pt x="168" y="6638"/>
                  </a:cubicBezTo>
                  <a:cubicBezTo>
                    <a:pt x="168" y="6772"/>
                    <a:pt x="134" y="6938"/>
                    <a:pt x="134" y="7105"/>
                  </a:cubicBezTo>
                  <a:cubicBezTo>
                    <a:pt x="101" y="7439"/>
                    <a:pt x="34" y="7739"/>
                    <a:pt x="34" y="8006"/>
                  </a:cubicBezTo>
                  <a:cubicBezTo>
                    <a:pt x="34" y="8273"/>
                    <a:pt x="1" y="8573"/>
                    <a:pt x="1" y="8806"/>
                  </a:cubicBezTo>
                  <a:lnTo>
                    <a:pt x="1" y="10007"/>
                  </a:lnTo>
                  <a:cubicBezTo>
                    <a:pt x="34" y="10307"/>
                    <a:pt x="34" y="10474"/>
                    <a:pt x="34" y="10474"/>
                  </a:cubicBezTo>
                  <a:cubicBezTo>
                    <a:pt x="34" y="10492"/>
                    <a:pt x="54" y="10521"/>
                    <a:pt x="83" y="10521"/>
                  </a:cubicBezTo>
                  <a:cubicBezTo>
                    <a:pt x="107" y="10521"/>
                    <a:pt x="138" y="10501"/>
                    <a:pt x="168" y="10441"/>
                  </a:cubicBezTo>
                  <a:cubicBezTo>
                    <a:pt x="168" y="10441"/>
                    <a:pt x="201" y="10441"/>
                    <a:pt x="201" y="10407"/>
                  </a:cubicBezTo>
                  <a:cubicBezTo>
                    <a:pt x="201" y="10407"/>
                    <a:pt x="201" y="10241"/>
                    <a:pt x="234" y="9940"/>
                  </a:cubicBezTo>
                  <a:cubicBezTo>
                    <a:pt x="234" y="9640"/>
                    <a:pt x="335" y="9240"/>
                    <a:pt x="368" y="8740"/>
                  </a:cubicBezTo>
                  <a:cubicBezTo>
                    <a:pt x="401" y="8473"/>
                    <a:pt x="468" y="8239"/>
                    <a:pt x="501" y="7939"/>
                  </a:cubicBezTo>
                  <a:lnTo>
                    <a:pt x="635" y="7072"/>
                  </a:lnTo>
                  <a:cubicBezTo>
                    <a:pt x="635" y="6938"/>
                    <a:pt x="668" y="6772"/>
                    <a:pt x="668" y="6605"/>
                  </a:cubicBezTo>
                  <a:cubicBezTo>
                    <a:pt x="701" y="6471"/>
                    <a:pt x="701" y="6305"/>
                    <a:pt x="735" y="6138"/>
                  </a:cubicBezTo>
                  <a:cubicBezTo>
                    <a:pt x="802" y="5838"/>
                    <a:pt x="868" y="5504"/>
                    <a:pt x="902" y="5170"/>
                  </a:cubicBezTo>
                  <a:cubicBezTo>
                    <a:pt x="968" y="4904"/>
                    <a:pt x="1035" y="4570"/>
                    <a:pt x="1068" y="4236"/>
                  </a:cubicBezTo>
                  <a:cubicBezTo>
                    <a:pt x="1135" y="3936"/>
                    <a:pt x="1202" y="3603"/>
                    <a:pt x="1235" y="3302"/>
                  </a:cubicBezTo>
                  <a:cubicBezTo>
                    <a:pt x="1302" y="3002"/>
                    <a:pt x="1369" y="2735"/>
                    <a:pt x="1402" y="2435"/>
                  </a:cubicBezTo>
                  <a:cubicBezTo>
                    <a:pt x="1469" y="2135"/>
                    <a:pt x="1535" y="1901"/>
                    <a:pt x="1569" y="1635"/>
                  </a:cubicBezTo>
                  <a:cubicBezTo>
                    <a:pt x="1702" y="1168"/>
                    <a:pt x="1769" y="767"/>
                    <a:pt x="1836" y="467"/>
                  </a:cubicBezTo>
                  <a:cubicBezTo>
                    <a:pt x="1869" y="167"/>
                    <a:pt x="1902" y="0"/>
                    <a:pt x="1902" y="0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711150" y="2373800"/>
              <a:ext cx="151800" cy="374475"/>
            </a:xfrm>
            <a:custGeom>
              <a:rect b="b" l="l" r="r" t="t"/>
              <a:pathLst>
                <a:path extrusionOk="0" h="14979" w="6072">
                  <a:moveTo>
                    <a:pt x="6038" y="1"/>
                  </a:moveTo>
                  <a:cubicBezTo>
                    <a:pt x="6005" y="1"/>
                    <a:pt x="5938" y="1"/>
                    <a:pt x="5938" y="34"/>
                  </a:cubicBezTo>
                  <a:lnTo>
                    <a:pt x="5705" y="668"/>
                  </a:lnTo>
                  <a:cubicBezTo>
                    <a:pt x="5538" y="1102"/>
                    <a:pt x="5271" y="1669"/>
                    <a:pt x="5004" y="2336"/>
                  </a:cubicBezTo>
                  <a:cubicBezTo>
                    <a:pt x="4837" y="2669"/>
                    <a:pt x="4671" y="3036"/>
                    <a:pt x="4504" y="3437"/>
                  </a:cubicBezTo>
                  <a:cubicBezTo>
                    <a:pt x="4270" y="3804"/>
                    <a:pt x="4104" y="4170"/>
                    <a:pt x="3870" y="4604"/>
                  </a:cubicBezTo>
                  <a:cubicBezTo>
                    <a:pt x="3603" y="4971"/>
                    <a:pt x="3370" y="5438"/>
                    <a:pt x="3103" y="5838"/>
                  </a:cubicBezTo>
                  <a:cubicBezTo>
                    <a:pt x="2869" y="6272"/>
                    <a:pt x="2669" y="6706"/>
                    <a:pt x="2436" y="7173"/>
                  </a:cubicBezTo>
                  <a:lnTo>
                    <a:pt x="1835" y="8540"/>
                  </a:lnTo>
                  <a:cubicBezTo>
                    <a:pt x="1602" y="9007"/>
                    <a:pt x="1435" y="9474"/>
                    <a:pt x="1268" y="9941"/>
                  </a:cubicBezTo>
                  <a:cubicBezTo>
                    <a:pt x="1168" y="10408"/>
                    <a:pt x="1001" y="10809"/>
                    <a:pt x="868" y="11242"/>
                  </a:cubicBezTo>
                  <a:cubicBezTo>
                    <a:pt x="735" y="11642"/>
                    <a:pt x="668" y="12009"/>
                    <a:pt x="534" y="12410"/>
                  </a:cubicBezTo>
                  <a:cubicBezTo>
                    <a:pt x="334" y="13144"/>
                    <a:pt x="201" y="13777"/>
                    <a:pt x="101" y="14178"/>
                  </a:cubicBezTo>
                  <a:cubicBezTo>
                    <a:pt x="34" y="14611"/>
                    <a:pt x="1" y="14845"/>
                    <a:pt x="1" y="14845"/>
                  </a:cubicBezTo>
                  <a:cubicBezTo>
                    <a:pt x="1" y="14911"/>
                    <a:pt x="1" y="14945"/>
                    <a:pt x="67" y="14978"/>
                  </a:cubicBezTo>
                  <a:cubicBezTo>
                    <a:pt x="101" y="14978"/>
                    <a:pt x="167" y="14978"/>
                    <a:pt x="167" y="14945"/>
                  </a:cubicBezTo>
                  <a:cubicBezTo>
                    <a:pt x="167" y="14945"/>
                    <a:pt x="201" y="14678"/>
                    <a:pt x="334" y="14278"/>
                  </a:cubicBezTo>
                  <a:cubicBezTo>
                    <a:pt x="401" y="14044"/>
                    <a:pt x="501" y="13811"/>
                    <a:pt x="568" y="13510"/>
                  </a:cubicBezTo>
                  <a:cubicBezTo>
                    <a:pt x="701" y="13210"/>
                    <a:pt x="768" y="12877"/>
                    <a:pt x="901" y="12543"/>
                  </a:cubicBezTo>
                  <a:cubicBezTo>
                    <a:pt x="1035" y="12210"/>
                    <a:pt x="1168" y="11809"/>
                    <a:pt x="1335" y="11442"/>
                  </a:cubicBezTo>
                  <a:lnTo>
                    <a:pt x="1835" y="10175"/>
                  </a:lnTo>
                  <a:cubicBezTo>
                    <a:pt x="2002" y="9774"/>
                    <a:pt x="2202" y="9341"/>
                    <a:pt x="2402" y="8874"/>
                  </a:cubicBezTo>
                  <a:cubicBezTo>
                    <a:pt x="2669" y="8440"/>
                    <a:pt x="2869" y="8007"/>
                    <a:pt x="3070" y="7540"/>
                  </a:cubicBezTo>
                  <a:cubicBezTo>
                    <a:pt x="3270" y="7106"/>
                    <a:pt x="3537" y="6672"/>
                    <a:pt x="3737" y="6205"/>
                  </a:cubicBezTo>
                  <a:cubicBezTo>
                    <a:pt x="4004" y="5772"/>
                    <a:pt x="4204" y="5338"/>
                    <a:pt x="4404" y="4938"/>
                  </a:cubicBezTo>
                  <a:cubicBezTo>
                    <a:pt x="4604" y="4504"/>
                    <a:pt x="4771" y="4037"/>
                    <a:pt x="4938" y="3670"/>
                  </a:cubicBezTo>
                  <a:cubicBezTo>
                    <a:pt x="5104" y="3270"/>
                    <a:pt x="5238" y="2870"/>
                    <a:pt x="5371" y="2503"/>
                  </a:cubicBezTo>
                  <a:cubicBezTo>
                    <a:pt x="5605" y="1802"/>
                    <a:pt x="5771" y="1168"/>
                    <a:pt x="5905" y="768"/>
                  </a:cubicBezTo>
                  <a:cubicBezTo>
                    <a:pt x="6005" y="334"/>
                    <a:pt x="6072" y="101"/>
                    <a:pt x="6072" y="101"/>
                  </a:cubicBezTo>
                  <a:cubicBezTo>
                    <a:pt x="6072" y="34"/>
                    <a:pt x="6072" y="1"/>
                    <a:pt x="6038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796225" y="2583950"/>
              <a:ext cx="129275" cy="168475"/>
            </a:xfrm>
            <a:custGeom>
              <a:rect b="b" l="l" r="r" t="t"/>
              <a:pathLst>
                <a:path extrusionOk="0" h="6739" w="5171">
                  <a:moveTo>
                    <a:pt x="5170" y="1"/>
                  </a:moveTo>
                  <a:lnTo>
                    <a:pt x="5170" y="1"/>
                  </a:lnTo>
                  <a:cubicBezTo>
                    <a:pt x="5170" y="1"/>
                    <a:pt x="5037" y="34"/>
                    <a:pt x="4837" y="168"/>
                  </a:cubicBezTo>
                  <a:cubicBezTo>
                    <a:pt x="4637" y="268"/>
                    <a:pt x="4337" y="401"/>
                    <a:pt x="4003" y="668"/>
                  </a:cubicBezTo>
                  <a:cubicBezTo>
                    <a:pt x="3836" y="768"/>
                    <a:pt x="3669" y="901"/>
                    <a:pt x="3469" y="1035"/>
                  </a:cubicBezTo>
                  <a:cubicBezTo>
                    <a:pt x="3236" y="1168"/>
                    <a:pt x="3069" y="1335"/>
                    <a:pt x="2869" y="1502"/>
                  </a:cubicBezTo>
                  <a:cubicBezTo>
                    <a:pt x="2669" y="1669"/>
                    <a:pt x="2469" y="1835"/>
                    <a:pt x="2302" y="2036"/>
                  </a:cubicBezTo>
                  <a:lnTo>
                    <a:pt x="2002" y="2336"/>
                  </a:lnTo>
                  <a:cubicBezTo>
                    <a:pt x="1935" y="2436"/>
                    <a:pt x="1835" y="2536"/>
                    <a:pt x="1768" y="2669"/>
                  </a:cubicBezTo>
                  <a:cubicBezTo>
                    <a:pt x="1601" y="2870"/>
                    <a:pt x="1434" y="3103"/>
                    <a:pt x="1268" y="3337"/>
                  </a:cubicBezTo>
                  <a:cubicBezTo>
                    <a:pt x="1134" y="3537"/>
                    <a:pt x="967" y="3770"/>
                    <a:pt x="834" y="4004"/>
                  </a:cubicBezTo>
                  <a:cubicBezTo>
                    <a:pt x="701" y="4204"/>
                    <a:pt x="567" y="4437"/>
                    <a:pt x="500" y="4671"/>
                  </a:cubicBezTo>
                  <a:cubicBezTo>
                    <a:pt x="367" y="4871"/>
                    <a:pt x="334" y="5071"/>
                    <a:pt x="267" y="5271"/>
                  </a:cubicBezTo>
                  <a:cubicBezTo>
                    <a:pt x="134" y="5672"/>
                    <a:pt x="100" y="6005"/>
                    <a:pt x="33" y="6239"/>
                  </a:cubicBezTo>
                  <a:cubicBezTo>
                    <a:pt x="0" y="6505"/>
                    <a:pt x="0" y="6606"/>
                    <a:pt x="0" y="6606"/>
                  </a:cubicBezTo>
                  <a:cubicBezTo>
                    <a:pt x="0" y="6672"/>
                    <a:pt x="0" y="6672"/>
                    <a:pt x="134" y="6739"/>
                  </a:cubicBezTo>
                  <a:cubicBezTo>
                    <a:pt x="134" y="6739"/>
                    <a:pt x="167" y="6739"/>
                    <a:pt x="167" y="6706"/>
                  </a:cubicBezTo>
                  <a:cubicBezTo>
                    <a:pt x="167" y="6706"/>
                    <a:pt x="200" y="6572"/>
                    <a:pt x="300" y="6372"/>
                  </a:cubicBezTo>
                  <a:cubicBezTo>
                    <a:pt x="367" y="6139"/>
                    <a:pt x="500" y="5872"/>
                    <a:pt x="667" y="5471"/>
                  </a:cubicBezTo>
                  <a:cubicBezTo>
                    <a:pt x="767" y="5271"/>
                    <a:pt x="834" y="5104"/>
                    <a:pt x="967" y="4904"/>
                  </a:cubicBezTo>
                  <a:lnTo>
                    <a:pt x="1334" y="4271"/>
                  </a:lnTo>
                  <a:cubicBezTo>
                    <a:pt x="1468" y="4070"/>
                    <a:pt x="1635" y="3870"/>
                    <a:pt x="1768" y="3637"/>
                  </a:cubicBezTo>
                  <a:cubicBezTo>
                    <a:pt x="1868" y="3437"/>
                    <a:pt x="2035" y="3236"/>
                    <a:pt x="2202" y="3036"/>
                  </a:cubicBezTo>
                  <a:cubicBezTo>
                    <a:pt x="2302" y="2936"/>
                    <a:pt x="2368" y="2803"/>
                    <a:pt x="2469" y="2736"/>
                  </a:cubicBezTo>
                  <a:lnTo>
                    <a:pt x="2702" y="2436"/>
                  </a:lnTo>
                  <a:cubicBezTo>
                    <a:pt x="2869" y="2236"/>
                    <a:pt x="3036" y="2036"/>
                    <a:pt x="3202" y="1869"/>
                  </a:cubicBezTo>
                  <a:lnTo>
                    <a:pt x="3703" y="1368"/>
                  </a:lnTo>
                  <a:lnTo>
                    <a:pt x="4170" y="901"/>
                  </a:lnTo>
                  <a:cubicBezTo>
                    <a:pt x="4403" y="601"/>
                    <a:pt x="4703" y="401"/>
                    <a:pt x="4870" y="234"/>
                  </a:cubicBezTo>
                  <a:cubicBezTo>
                    <a:pt x="5104" y="68"/>
                    <a:pt x="5170" y="1"/>
                    <a:pt x="5170" y="1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821225" y="2697375"/>
              <a:ext cx="192675" cy="82575"/>
            </a:xfrm>
            <a:custGeom>
              <a:rect b="b" l="l" r="r" t="t"/>
              <a:pathLst>
                <a:path extrusionOk="0" h="3303" w="7707">
                  <a:moveTo>
                    <a:pt x="7706" y="0"/>
                  </a:moveTo>
                  <a:cubicBezTo>
                    <a:pt x="7706" y="0"/>
                    <a:pt x="7173" y="0"/>
                    <a:pt x="6339" y="67"/>
                  </a:cubicBezTo>
                  <a:cubicBezTo>
                    <a:pt x="6139" y="67"/>
                    <a:pt x="5938" y="134"/>
                    <a:pt x="5672" y="134"/>
                  </a:cubicBezTo>
                  <a:cubicBezTo>
                    <a:pt x="5405" y="134"/>
                    <a:pt x="5171" y="167"/>
                    <a:pt x="4938" y="167"/>
                  </a:cubicBezTo>
                  <a:cubicBezTo>
                    <a:pt x="4671" y="167"/>
                    <a:pt x="4371" y="167"/>
                    <a:pt x="4137" y="201"/>
                  </a:cubicBezTo>
                  <a:cubicBezTo>
                    <a:pt x="3837" y="201"/>
                    <a:pt x="3603" y="201"/>
                    <a:pt x="3303" y="301"/>
                  </a:cubicBezTo>
                  <a:cubicBezTo>
                    <a:pt x="3003" y="367"/>
                    <a:pt x="2703" y="401"/>
                    <a:pt x="2469" y="534"/>
                  </a:cubicBezTo>
                  <a:cubicBezTo>
                    <a:pt x="2202" y="634"/>
                    <a:pt x="1969" y="734"/>
                    <a:pt x="1702" y="901"/>
                  </a:cubicBezTo>
                  <a:cubicBezTo>
                    <a:pt x="1469" y="1068"/>
                    <a:pt x="1268" y="1235"/>
                    <a:pt x="1102" y="1401"/>
                  </a:cubicBezTo>
                  <a:cubicBezTo>
                    <a:pt x="935" y="1635"/>
                    <a:pt x="768" y="1802"/>
                    <a:pt x="635" y="1968"/>
                  </a:cubicBezTo>
                  <a:cubicBezTo>
                    <a:pt x="134" y="2636"/>
                    <a:pt x="1" y="3203"/>
                    <a:pt x="1" y="3203"/>
                  </a:cubicBezTo>
                  <a:cubicBezTo>
                    <a:pt x="18" y="3220"/>
                    <a:pt x="45" y="3229"/>
                    <a:pt x="52" y="3242"/>
                  </a:cubicBezTo>
                  <a:lnTo>
                    <a:pt x="52" y="3242"/>
                  </a:lnTo>
                  <a:cubicBezTo>
                    <a:pt x="91" y="3193"/>
                    <a:pt x="146" y="3113"/>
                    <a:pt x="201" y="3003"/>
                  </a:cubicBezTo>
                  <a:cubicBezTo>
                    <a:pt x="334" y="2802"/>
                    <a:pt x="535" y="2536"/>
                    <a:pt x="835" y="2235"/>
                  </a:cubicBezTo>
                  <a:cubicBezTo>
                    <a:pt x="1002" y="2135"/>
                    <a:pt x="1168" y="1968"/>
                    <a:pt x="1335" y="1835"/>
                  </a:cubicBezTo>
                  <a:cubicBezTo>
                    <a:pt x="1502" y="1668"/>
                    <a:pt x="1702" y="1535"/>
                    <a:pt x="1936" y="1401"/>
                  </a:cubicBezTo>
                  <a:cubicBezTo>
                    <a:pt x="2136" y="1301"/>
                    <a:pt x="2336" y="1168"/>
                    <a:pt x="2603" y="1068"/>
                  </a:cubicBezTo>
                  <a:cubicBezTo>
                    <a:pt x="2836" y="1001"/>
                    <a:pt x="3103" y="901"/>
                    <a:pt x="3337" y="868"/>
                  </a:cubicBezTo>
                  <a:cubicBezTo>
                    <a:pt x="4437" y="668"/>
                    <a:pt x="5505" y="467"/>
                    <a:pt x="6339" y="301"/>
                  </a:cubicBezTo>
                  <a:cubicBezTo>
                    <a:pt x="7173" y="134"/>
                    <a:pt x="7706" y="0"/>
                    <a:pt x="7706" y="0"/>
                  </a:cubicBezTo>
                  <a:close/>
                  <a:moveTo>
                    <a:pt x="52" y="3242"/>
                  </a:moveTo>
                  <a:cubicBezTo>
                    <a:pt x="21" y="3283"/>
                    <a:pt x="1" y="3303"/>
                    <a:pt x="1" y="3303"/>
                  </a:cubicBezTo>
                  <a:cubicBezTo>
                    <a:pt x="48" y="3271"/>
                    <a:pt x="58" y="3255"/>
                    <a:pt x="52" y="3242"/>
                  </a:cubicBezTo>
                  <a:close/>
                </a:path>
              </a:pathLst>
            </a:custGeom>
            <a:solidFill>
              <a:srgbClr val="D6C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428450" y="3031775"/>
              <a:ext cx="115950" cy="79250"/>
            </a:xfrm>
            <a:custGeom>
              <a:rect b="b" l="l" r="r" t="t"/>
              <a:pathLst>
                <a:path extrusionOk="0" h="3170" w="4638">
                  <a:moveTo>
                    <a:pt x="4637" y="1"/>
                  </a:moveTo>
                  <a:lnTo>
                    <a:pt x="4637" y="1"/>
                  </a:lnTo>
                  <a:cubicBezTo>
                    <a:pt x="2803" y="501"/>
                    <a:pt x="568" y="334"/>
                    <a:pt x="1" y="701"/>
                  </a:cubicBezTo>
                  <a:cubicBezTo>
                    <a:pt x="401" y="2969"/>
                    <a:pt x="2803" y="3170"/>
                    <a:pt x="2803" y="3170"/>
                  </a:cubicBezTo>
                  <a:cubicBezTo>
                    <a:pt x="2803" y="3170"/>
                    <a:pt x="4204" y="2136"/>
                    <a:pt x="4637" y="1"/>
                  </a:cubicBezTo>
                  <a:close/>
                </a:path>
              </a:pathLst>
            </a:custGeom>
            <a:solidFill>
              <a:srgbClr val="2536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387600" y="2927550"/>
              <a:ext cx="165975" cy="171800"/>
            </a:xfrm>
            <a:custGeom>
              <a:rect b="b" l="l" r="r" t="t"/>
              <a:pathLst>
                <a:path extrusionOk="0" h="6872" w="6639">
                  <a:moveTo>
                    <a:pt x="4870" y="0"/>
                  </a:moveTo>
                  <a:cubicBezTo>
                    <a:pt x="3970" y="167"/>
                    <a:pt x="1501" y="1635"/>
                    <a:pt x="734" y="3603"/>
                  </a:cubicBezTo>
                  <a:cubicBezTo>
                    <a:pt x="0" y="5537"/>
                    <a:pt x="867" y="6872"/>
                    <a:pt x="867" y="6872"/>
                  </a:cubicBezTo>
                  <a:cubicBezTo>
                    <a:pt x="867" y="6872"/>
                    <a:pt x="767" y="5337"/>
                    <a:pt x="1635" y="4837"/>
                  </a:cubicBezTo>
                  <a:cubicBezTo>
                    <a:pt x="2202" y="4503"/>
                    <a:pt x="4437" y="4670"/>
                    <a:pt x="6305" y="4170"/>
                  </a:cubicBezTo>
                  <a:cubicBezTo>
                    <a:pt x="6338" y="4003"/>
                    <a:pt x="6371" y="3803"/>
                    <a:pt x="6371" y="3636"/>
                  </a:cubicBezTo>
                  <a:cubicBezTo>
                    <a:pt x="6638" y="1168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591900" y="2910850"/>
              <a:ext cx="45900" cy="45900"/>
            </a:xfrm>
            <a:custGeom>
              <a:rect b="b" l="l" r="r" t="t"/>
              <a:pathLst>
                <a:path extrusionOk="0" h="1836" w="1836">
                  <a:moveTo>
                    <a:pt x="935" y="1"/>
                  </a:moveTo>
                  <a:cubicBezTo>
                    <a:pt x="434" y="1"/>
                    <a:pt x="1" y="435"/>
                    <a:pt x="1" y="935"/>
                  </a:cubicBezTo>
                  <a:cubicBezTo>
                    <a:pt x="1" y="1435"/>
                    <a:pt x="434" y="1836"/>
                    <a:pt x="935" y="1836"/>
                  </a:cubicBezTo>
                  <a:cubicBezTo>
                    <a:pt x="1435" y="1836"/>
                    <a:pt x="1835" y="1435"/>
                    <a:pt x="1835" y="935"/>
                  </a:cubicBezTo>
                  <a:cubicBezTo>
                    <a:pt x="1835" y="435"/>
                    <a:pt x="1435" y="1"/>
                    <a:pt x="935" y="1"/>
                  </a:cubicBezTo>
                  <a:close/>
                </a:path>
              </a:pathLst>
            </a:custGeom>
            <a:solidFill>
              <a:srgbClr val="01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847075" y="4126725"/>
              <a:ext cx="22550" cy="151800"/>
            </a:xfrm>
            <a:custGeom>
              <a:rect b="b" l="l" r="r" t="t"/>
              <a:pathLst>
                <a:path extrusionOk="0" h="6072" w="902">
                  <a:moveTo>
                    <a:pt x="435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68" y="5671"/>
                  </a:lnTo>
                  <a:cubicBezTo>
                    <a:pt x="68" y="5905"/>
                    <a:pt x="268" y="6072"/>
                    <a:pt x="468" y="6072"/>
                  </a:cubicBezTo>
                  <a:cubicBezTo>
                    <a:pt x="735" y="6072"/>
                    <a:pt x="902" y="5905"/>
                    <a:pt x="902" y="5671"/>
                  </a:cubicBezTo>
                  <a:lnTo>
                    <a:pt x="835" y="401"/>
                  </a:lnTo>
                  <a:cubicBezTo>
                    <a:pt x="835" y="167"/>
                    <a:pt x="635" y="1"/>
                    <a:pt x="435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736175" y="4248475"/>
              <a:ext cx="95925" cy="83900"/>
            </a:xfrm>
            <a:custGeom>
              <a:rect b="b" l="l" r="r" t="t"/>
              <a:pathLst>
                <a:path extrusionOk="0" h="3356" w="3837">
                  <a:moveTo>
                    <a:pt x="2502" y="1"/>
                  </a:moveTo>
                  <a:cubicBezTo>
                    <a:pt x="2269" y="1"/>
                    <a:pt x="2102" y="34"/>
                    <a:pt x="1935" y="68"/>
                  </a:cubicBezTo>
                  <a:cubicBezTo>
                    <a:pt x="1768" y="134"/>
                    <a:pt x="1568" y="201"/>
                    <a:pt x="1435" y="334"/>
                  </a:cubicBezTo>
                  <a:cubicBezTo>
                    <a:pt x="1268" y="468"/>
                    <a:pt x="1168" y="568"/>
                    <a:pt x="1034" y="701"/>
                  </a:cubicBezTo>
                  <a:cubicBezTo>
                    <a:pt x="901" y="835"/>
                    <a:pt x="768" y="1002"/>
                    <a:pt x="701" y="1135"/>
                  </a:cubicBezTo>
                  <a:cubicBezTo>
                    <a:pt x="567" y="1235"/>
                    <a:pt x="534" y="1402"/>
                    <a:pt x="434" y="1535"/>
                  </a:cubicBezTo>
                  <a:cubicBezTo>
                    <a:pt x="334" y="1835"/>
                    <a:pt x="234" y="2069"/>
                    <a:pt x="167" y="2336"/>
                  </a:cubicBezTo>
                  <a:cubicBezTo>
                    <a:pt x="34" y="2803"/>
                    <a:pt x="0" y="3136"/>
                    <a:pt x="0" y="3136"/>
                  </a:cubicBezTo>
                  <a:cubicBezTo>
                    <a:pt x="0" y="3203"/>
                    <a:pt x="34" y="3303"/>
                    <a:pt x="100" y="3337"/>
                  </a:cubicBezTo>
                  <a:cubicBezTo>
                    <a:pt x="134" y="3348"/>
                    <a:pt x="175" y="3355"/>
                    <a:pt x="215" y="3355"/>
                  </a:cubicBezTo>
                  <a:cubicBezTo>
                    <a:pt x="297" y="3355"/>
                    <a:pt x="378" y="3325"/>
                    <a:pt x="401" y="3236"/>
                  </a:cubicBezTo>
                  <a:cubicBezTo>
                    <a:pt x="401" y="3236"/>
                    <a:pt x="567" y="3003"/>
                    <a:pt x="734" y="2569"/>
                  </a:cubicBezTo>
                  <a:cubicBezTo>
                    <a:pt x="868" y="2369"/>
                    <a:pt x="934" y="2136"/>
                    <a:pt x="1101" y="1902"/>
                  </a:cubicBezTo>
                  <a:cubicBezTo>
                    <a:pt x="1168" y="1835"/>
                    <a:pt x="1235" y="1702"/>
                    <a:pt x="1335" y="1569"/>
                  </a:cubicBezTo>
                  <a:cubicBezTo>
                    <a:pt x="1401" y="1469"/>
                    <a:pt x="1501" y="1335"/>
                    <a:pt x="1568" y="1235"/>
                  </a:cubicBezTo>
                  <a:cubicBezTo>
                    <a:pt x="1702" y="1168"/>
                    <a:pt x="1768" y="1035"/>
                    <a:pt x="1868" y="1002"/>
                  </a:cubicBezTo>
                  <a:cubicBezTo>
                    <a:pt x="1935" y="901"/>
                    <a:pt x="2069" y="868"/>
                    <a:pt x="2169" y="835"/>
                  </a:cubicBezTo>
                  <a:cubicBezTo>
                    <a:pt x="2235" y="801"/>
                    <a:pt x="2369" y="735"/>
                    <a:pt x="2435" y="735"/>
                  </a:cubicBezTo>
                  <a:lnTo>
                    <a:pt x="2736" y="735"/>
                  </a:lnTo>
                  <a:cubicBezTo>
                    <a:pt x="2902" y="735"/>
                    <a:pt x="3069" y="801"/>
                    <a:pt x="3203" y="835"/>
                  </a:cubicBezTo>
                  <a:cubicBezTo>
                    <a:pt x="3336" y="868"/>
                    <a:pt x="3369" y="901"/>
                    <a:pt x="3369" y="901"/>
                  </a:cubicBezTo>
                  <a:cubicBezTo>
                    <a:pt x="3396" y="941"/>
                    <a:pt x="3438" y="960"/>
                    <a:pt x="3487" y="960"/>
                  </a:cubicBezTo>
                  <a:cubicBezTo>
                    <a:pt x="3563" y="960"/>
                    <a:pt x="3656" y="916"/>
                    <a:pt x="3736" y="835"/>
                  </a:cubicBezTo>
                  <a:cubicBezTo>
                    <a:pt x="3836" y="735"/>
                    <a:pt x="3770" y="635"/>
                    <a:pt x="3703" y="535"/>
                  </a:cubicBezTo>
                  <a:cubicBezTo>
                    <a:pt x="3736" y="535"/>
                    <a:pt x="3670" y="468"/>
                    <a:pt x="3536" y="368"/>
                  </a:cubicBezTo>
                  <a:cubicBezTo>
                    <a:pt x="3436" y="334"/>
                    <a:pt x="3369" y="234"/>
                    <a:pt x="3269" y="201"/>
                  </a:cubicBezTo>
                  <a:cubicBezTo>
                    <a:pt x="3203" y="168"/>
                    <a:pt x="3069" y="134"/>
                    <a:pt x="2936" y="68"/>
                  </a:cubicBezTo>
                  <a:cubicBezTo>
                    <a:pt x="2836" y="34"/>
                    <a:pt x="2669" y="1"/>
                    <a:pt x="2502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777025" y="4257650"/>
              <a:ext cx="82600" cy="94100"/>
            </a:xfrm>
            <a:custGeom>
              <a:rect b="b" l="l" r="r" t="t"/>
              <a:pathLst>
                <a:path extrusionOk="0" h="3764" w="3304">
                  <a:moveTo>
                    <a:pt x="2336" y="1"/>
                  </a:moveTo>
                  <a:cubicBezTo>
                    <a:pt x="2236" y="1"/>
                    <a:pt x="2069" y="1"/>
                    <a:pt x="1902" y="34"/>
                  </a:cubicBezTo>
                  <a:cubicBezTo>
                    <a:pt x="1802" y="67"/>
                    <a:pt x="1735" y="67"/>
                    <a:pt x="1635" y="134"/>
                  </a:cubicBezTo>
                  <a:lnTo>
                    <a:pt x="1402" y="234"/>
                  </a:lnTo>
                  <a:cubicBezTo>
                    <a:pt x="1268" y="334"/>
                    <a:pt x="1102" y="468"/>
                    <a:pt x="968" y="568"/>
                  </a:cubicBezTo>
                  <a:lnTo>
                    <a:pt x="801" y="801"/>
                  </a:lnTo>
                  <a:cubicBezTo>
                    <a:pt x="735" y="835"/>
                    <a:pt x="668" y="901"/>
                    <a:pt x="635" y="1001"/>
                  </a:cubicBezTo>
                  <a:cubicBezTo>
                    <a:pt x="501" y="1168"/>
                    <a:pt x="468" y="1302"/>
                    <a:pt x="401" y="1468"/>
                  </a:cubicBezTo>
                  <a:cubicBezTo>
                    <a:pt x="301" y="1635"/>
                    <a:pt x="268" y="1735"/>
                    <a:pt x="234" y="1902"/>
                  </a:cubicBezTo>
                  <a:cubicBezTo>
                    <a:pt x="134" y="2202"/>
                    <a:pt x="101" y="2503"/>
                    <a:pt x="68" y="2736"/>
                  </a:cubicBezTo>
                  <a:cubicBezTo>
                    <a:pt x="1" y="2869"/>
                    <a:pt x="1" y="3003"/>
                    <a:pt x="1" y="3070"/>
                  </a:cubicBezTo>
                  <a:lnTo>
                    <a:pt x="1" y="3336"/>
                  </a:lnTo>
                  <a:lnTo>
                    <a:pt x="1" y="3537"/>
                  </a:lnTo>
                  <a:cubicBezTo>
                    <a:pt x="1" y="3637"/>
                    <a:pt x="68" y="3703"/>
                    <a:pt x="134" y="3737"/>
                  </a:cubicBezTo>
                  <a:cubicBezTo>
                    <a:pt x="172" y="3755"/>
                    <a:pt x="209" y="3764"/>
                    <a:pt x="244" y="3764"/>
                  </a:cubicBezTo>
                  <a:cubicBezTo>
                    <a:pt x="334" y="3764"/>
                    <a:pt x="411" y="3709"/>
                    <a:pt x="435" y="3637"/>
                  </a:cubicBezTo>
                  <a:cubicBezTo>
                    <a:pt x="435" y="3637"/>
                    <a:pt x="468" y="3537"/>
                    <a:pt x="501" y="3403"/>
                  </a:cubicBezTo>
                  <a:cubicBezTo>
                    <a:pt x="568" y="3236"/>
                    <a:pt x="601" y="3070"/>
                    <a:pt x="668" y="2869"/>
                  </a:cubicBezTo>
                  <a:cubicBezTo>
                    <a:pt x="735" y="2803"/>
                    <a:pt x="768" y="2669"/>
                    <a:pt x="801" y="2536"/>
                  </a:cubicBezTo>
                  <a:cubicBezTo>
                    <a:pt x="835" y="2402"/>
                    <a:pt x="935" y="2302"/>
                    <a:pt x="968" y="2169"/>
                  </a:cubicBezTo>
                  <a:cubicBezTo>
                    <a:pt x="1002" y="2036"/>
                    <a:pt x="1068" y="1902"/>
                    <a:pt x="1135" y="1802"/>
                  </a:cubicBezTo>
                  <a:cubicBezTo>
                    <a:pt x="1235" y="1702"/>
                    <a:pt x="1268" y="1569"/>
                    <a:pt x="1335" y="1468"/>
                  </a:cubicBezTo>
                  <a:lnTo>
                    <a:pt x="1469" y="1302"/>
                  </a:lnTo>
                  <a:lnTo>
                    <a:pt x="1602" y="1168"/>
                  </a:lnTo>
                  <a:lnTo>
                    <a:pt x="1735" y="1035"/>
                  </a:lnTo>
                  <a:lnTo>
                    <a:pt x="1869" y="901"/>
                  </a:lnTo>
                  <a:cubicBezTo>
                    <a:pt x="1902" y="868"/>
                    <a:pt x="1936" y="868"/>
                    <a:pt x="1969" y="835"/>
                  </a:cubicBezTo>
                  <a:cubicBezTo>
                    <a:pt x="2036" y="801"/>
                    <a:pt x="2069" y="801"/>
                    <a:pt x="2102" y="735"/>
                  </a:cubicBezTo>
                  <a:cubicBezTo>
                    <a:pt x="2236" y="701"/>
                    <a:pt x="2303" y="668"/>
                    <a:pt x="2403" y="668"/>
                  </a:cubicBezTo>
                  <a:lnTo>
                    <a:pt x="2636" y="668"/>
                  </a:lnTo>
                  <a:cubicBezTo>
                    <a:pt x="2736" y="701"/>
                    <a:pt x="2803" y="701"/>
                    <a:pt x="2870" y="701"/>
                  </a:cubicBezTo>
                  <a:cubicBezTo>
                    <a:pt x="2892" y="701"/>
                    <a:pt x="2899" y="686"/>
                    <a:pt x="2912" y="686"/>
                  </a:cubicBezTo>
                  <a:cubicBezTo>
                    <a:pt x="2918" y="686"/>
                    <a:pt x="2925" y="690"/>
                    <a:pt x="2936" y="701"/>
                  </a:cubicBezTo>
                  <a:lnTo>
                    <a:pt x="2970" y="768"/>
                  </a:lnTo>
                  <a:cubicBezTo>
                    <a:pt x="3019" y="780"/>
                    <a:pt x="3063" y="788"/>
                    <a:pt x="3098" y="788"/>
                  </a:cubicBezTo>
                  <a:cubicBezTo>
                    <a:pt x="3158" y="788"/>
                    <a:pt x="3191" y="765"/>
                    <a:pt x="3170" y="701"/>
                  </a:cubicBezTo>
                  <a:cubicBezTo>
                    <a:pt x="3303" y="635"/>
                    <a:pt x="3303" y="468"/>
                    <a:pt x="3237" y="368"/>
                  </a:cubicBezTo>
                  <a:lnTo>
                    <a:pt x="3170" y="334"/>
                  </a:lnTo>
                  <a:cubicBezTo>
                    <a:pt x="3170" y="334"/>
                    <a:pt x="3103" y="234"/>
                    <a:pt x="3003" y="201"/>
                  </a:cubicBezTo>
                  <a:cubicBezTo>
                    <a:pt x="2936" y="168"/>
                    <a:pt x="2836" y="134"/>
                    <a:pt x="2736" y="67"/>
                  </a:cubicBezTo>
                  <a:cubicBezTo>
                    <a:pt x="2636" y="34"/>
                    <a:pt x="2469" y="1"/>
                    <a:pt x="2336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820400" y="4262650"/>
              <a:ext cx="64225" cy="104275"/>
            </a:xfrm>
            <a:custGeom>
              <a:rect b="b" l="l" r="r" t="t"/>
              <a:pathLst>
                <a:path extrusionOk="0" h="4171" w="2569">
                  <a:moveTo>
                    <a:pt x="1635" y="1"/>
                  </a:moveTo>
                  <a:cubicBezTo>
                    <a:pt x="1401" y="1"/>
                    <a:pt x="1235" y="68"/>
                    <a:pt x="1068" y="168"/>
                  </a:cubicBezTo>
                  <a:cubicBezTo>
                    <a:pt x="901" y="301"/>
                    <a:pt x="834" y="435"/>
                    <a:pt x="701" y="568"/>
                  </a:cubicBezTo>
                  <a:cubicBezTo>
                    <a:pt x="634" y="668"/>
                    <a:pt x="534" y="801"/>
                    <a:pt x="434" y="968"/>
                  </a:cubicBezTo>
                  <a:cubicBezTo>
                    <a:pt x="367" y="1135"/>
                    <a:pt x="334" y="1268"/>
                    <a:pt x="234" y="1435"/>
                  </a:cubicBezTo>
                  <a:cubicBezTo>
                    <a:pt x="201" y="1635"/>
                    <a:pt x="167" y="1735"/>
                    <a:pt x="101" y="1902"/>
                  </a:cubicBezTo>
                  <a:cubicBezTo>
                    <a:pt x="67" y="2002"/>
                    <a:pt x="67" y="2169"/>
                    <a:pt x="34" y="2336"/>
                  </a:cubicBezTo>
                  <a:cubicBezTo>
                    <a:pt x="0" y="2503"/>
                    <a:pt x="0" y="2669"/>
                    <a:pt x="0" y="2803"/>
                  </a:cubicBezTo>
                  <a:lnTo>
                    <a:pt x="0" y="3170"/>
                  </a:lnTo>
                  <a:cubicBezTo>
                    <a:pt x="0" y="3437"/>
                    <a:pt x="34" y="3637"/>
                    <a:pt x="67" y="3770"/>
                  </a:cubicBezTo>
                  <a:cubicBezTo>
                    <a:pt x="67" y="3837"/>
                    <a:pt x="101" y="3904"/>
                    <a:pt x="101" y="3937"/>
                  </a:cubicBezTo>
                  <a:cubicBezTo>
                    <a:pt x="167" y="3970"/>
                    <a:pt x="167" y="4004"/>
                    <a:pt x="167" y="4004"/>
                  </a:cubicBezTo>
                  <a:cubicBezTo>
                    <a:pt x="201" y="4104"/>
                    <a:pt x="267" y="4171"/>
                    <a:pt x="367" y="4171"/>
                  </a:cubicBezTo>
                  <a:cubicBezTo>
                    <a:pt x="501" y="4171"/>
                    <a:pt x="601" y="4104"/>
                    <a:pt x="601" y="3970"/>
                  </a:cubicBezTo>
                  <a:lnTo>
                    <a:pt x="601" y="3937"/>
                  </a:lnTo>
                  <a:lnTo>
                    <a:pt x="601" y="3770"/>
                  </a:lnTo>
                  <a:cubicBezTo>
                    <a:pt x="668" y="3637"/>
                    <a:pt x="668" y="3470"/>
                    <a:pt x="701" y="3270"/>
                  </a:cubicBezTo>
                  <a:cubicBezTo>
                    <a:pt x="734" y="3070"/>
                    <a:pt x="768" y="2803"/>
                    <a:pt x="868" y="2569"/>
                  </a:cubicBezTo>
                  <a:cubicBezTo>
                    <a:pt x="901" y="2436"/>
                    <a:pt x="934" y="2336"/>
                    <a:pt x="1001" y="2169"/>
                  </a:cubicBezTo>
                  <a:cubicBezTo>
                    <a:pt x="1035" y="2069"/>
                    <a:pt x="1068" y="1836"/>
                    <a:pt x="1101" y="1769"/>
                  </a:cubicBezTo>
                  <a:cubicBezTo>
                    <a:pt x="1201" y="1635"/>
                    <a:pt x="1235" y="1502"/>
                    <a:pt x="1268" y="1402"/>
                  </a:cubicBezTo>
                  <a:cubicBezTo>
                    <a:pt x="1335" y="1268"/>
                    <a:pt x="1401" y="1135"/>
                    <a:pt x="1468" y="1068"/>
                  </a:cubicBezTo>
                  <a:cubicBezTo>
                    <a:pt x="1502" y="935"/>
                    <a:pt x="1568" y="835"/>
                    <a:pt x="1635" y="801"/>
                  </a:cubicBezTo>
                  <a:cubicBezTo>
                    <a:pt x="1668" y="768"/>
                    <a:pt x="1702" y="735"/>
                    <a:pt x="1735" y="735"/>
                  </a:cubicBezTo>
                  <a:cubicBezTo>
                    <a:pt x="1766" y="714"/>
                    <a:pt x="1800" y="706"/>
                    <a:pt x="1835" y="706"/>
                  </a:cubicBezTo>
                  <a:cubicBezTo>
                    <a:pt x="1911" y="706"/>
                    <a:pt x="1989" y="745"/>
                    <a:pt x="2035" y="768"/>
                  </a:cubicBezTo>
                  <a:cubicBezTo>
                    <a:pt x="2102" y="801"/>
                    <a:pt x="2169" y="835"/>
                    <a:pt x="2169" y="835"/>
                  </a:cubicBezTo>
                  <a:cubicBezTo>
                    <a:pt x="2202" y="885"/>
                    <a:pt x="2252" y="910"/>
                    <a:pt x="2306" y="910"/>
                  </a:cubicBezTo>
                  <a:cubicBezTo>
                    <a:pt x="2360" y="910"/>
                    <a:pt x="2419" y="885"/>
                    <a:pt x="2469" y="835"/>
                  </a:cubicBezTo>
                  <a:cubicBezTo>
                    <a:pt x="2536" y="801"/>
                    <a:pt x="2569" y="635"/>
                    <a:pt x="2502" y="568"/>
                  </a:cubicBezTo>
                  <a:cubicBezTo>
                    <a:pt x="2502" y="568"/>
                    <a:pt x="2469" y="468"/>
                    <a:pt x="2335" y="334"/>
                  </a:cubicBezTo>
                  <a:cubicBezTo>
                    <a:pt x="2302" y="268"/>
                    <a:pt x="2202" y="234"/>
                    <a:pt x="2069" y="134"/>
                  </a:cubicBezTo>
                  <a:cubicBezTo>
                    <a:pt x="1969" y="68"/>
                    <a:pt x="1768" y="1"/>
                    <a:pt x="1635" y="1"/>
                  </a:cubicBezTo>
                  <a:close/>
                </a:path>
              </a:pathLst>
            </a:custGeom>
            <a:solidFill>
              <a:srgbClr val="2F4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480650" y="2949000"/>
              <a:ext cx="25000" cy="17000"/>
            </a:xfrm>
            <a:custGeom>
              <a:rect b="b" l="l" r="r" t="t"/>
              <a:pathLst>
                <a:path extrusionOk="0" h="680" w="1000">
                  <a:moveTo>
                    <a:pt x="664" y="0"/>
                  </a:moveTo>
                  <a:cubicBezTo>
                    <a:pt x="408" y="0"/>
                    <a:pt x="0" y="369"/>
                    <a:pt x="214" y="610"/>
                  </a:cubicBezTo>
                  <a:cubicBezTo>
                    <a:pt x="249" y="658"/>
                    <a:pt x="305" y="679"/>
                    <a:pt x="369" y="679"/>
                  </a:cubicBezTo>
                  <a:cubicBezTo>
                    <a:pt x="618" y="679"/>
                    <a:pt x="1000" y="367"/>
                    <a:pt x="815" y="76"/>
                  </a:cubicBezTo>
                  <a:cubicBezTo>
                    <a:pt x="782" y="23"/>
                    <a:pt x="727" y="0"/>
                    <a:pt x="664" y="0"/>
                  </a:cubicBezTo>
                  <a:close/>
                </a:path>
              </a:pathLst>
            </a:custGeom>
            <a:solidFill>
              <a:srgbClr val="001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768000" y="3336350"/>
              <a:ext cx="673700" cy="930250"/>
            </a:xfrm>
            <a:custGeom>
              <a:rect b="b" l="l" r="r" t="t"/>
              <a:pathLst>
                <a:path extrusionOk="0" h="37210" w="26948">
                  <a:moveTo>
                    <a:pt x="7435" y="0"/>
                  </a:moveTo>
                  <a:cubicBezTo>
                    <a:pt x="5822" y="0"/>
                    <a:pt x="2475" y="247"/>
                    <a:pt x="1996" y="2261"/>
                  </a:cubicBezTo>
                  <a:cubicBezTo>
                    <a:pt x="0" y="11260"/>
                    <a:pt x="7314" y="37049"/>
                    <a:pt x="17544" y="37049"/>
                  </a:cubicBezTo>
                  <a:cubicBezTo>
                    <a:pt x="17742" y="37049"/>
                    <a:pt x="17941" y="37039"/>
                    <a:pt x="18141" y="37020"/>
                  </a:cubicBezTo>
                  <a:cubicBezTo>
                    <a:pt x="18968" y="36928"/>
                    <a:pt x="16884" y="32295"/>
                    <a:pt x="15506" y="29419"/>
                  </a:cubicBezTo>
                  <a:lnTo>
                    <a:pt x="15506" y="29419"/>
                  </a:lnTo>
                  <a:cubicBezTo>
                    <a:pt x="16977" y="32235"/>
                    <a:pt x="19663" y="36753"/>
                    <a:pt x="21944" y="37186"/>
                  </a:cubicBezTo>
                  <a:cubicBezTo>
                    <a:pt x="22026" y="37202"/>
                    <a:pt x="22102" y="37210"/>
                    <a:pt x="22173" y="37210"/>
                  </a:cubicBezTo>
                  <a:cubicBezTo>
                    <a:pt x="24973" y="37210"/>
                    <a:pt x="19643" y="25313"/>
                    <a:pt x="19642" y="25311"/>
                  </a:cubicBezTo>
                  <a:lnTo>
                    <a:pt x="19642" y="25311"/>
                  </a:lnTo>
                  <a:cubicBezTo>
                    <a:pt x="19643" y="25313"/>
                    <a:pt x="23424" y="32458"/>
                    <a:pt x="25145" y="32458"/>
                  </a:cubicBezTo>
                  <a:cubicBezTo>
                    <a:pt x="25179" y="32458"/>
                    <a:pt x="25213" y="32456"/>
                    <a:pt x="25246" y="32450"/>
                  </a:cubicBezTo>
                  <a:cubicBezTo>
                    <a:pt x="26948" y="32116"/>
                    <a:pt x="23378" y="3462"/>
                    <a:pt x="8301" y="26"/>
                  </a:cubicBezTo>
                  <a:cubicBezTo>
                    <a:pt x="8301" y="26"/>
                    <a:pt x="7960" y="0"/>
                    <a:pt x="7435" y="0"/>
                  </a:cubicBezTo>
                  <a:close/>
                </a:path>
              </a:pathLst>
            </a:custGeom>
            <a:solidFill>
              <a:srgbClr val="F4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809550" y="4102625"/>
              <a:ext cx="102600" cy="44975"/>
            </a:xfrm>
            <a:custGeom>
              <a:rect b="b" l="l" r="r" t="t"/>
              <a:pathLst>
                <a:path extrusionOk="0" h="1799" w="4104">
                  <a:moveTo>
                    <a:pt x="228" y="1"/>
                  </a:moveTo>
                  <a:cubicBezTo>
                    <a:pt x="185" y="1"/>
                    <a:pt x="149" y="19"/>
                    <a:pt x="134" y="64"/>
                  </a:cubicBezTo>
                  <a:cubicBezTo>
                    <a:pt x="68" y="131"/>
                    <a:pt x="1" y="231"/>
                    <a:pt x="68" y="364"/>
                  </a:cubicBezTo>
                  <a:cubicBezTo>
                    <a:pt x="68" y="364"/>
                    <a:pt x="101" y="464"/>
                    <a:pt x="134" y="564"/>
                  </a:cubicBezTo>
                  <a:cubicBezTo>
                    <a:pt x="168" y="664"/>
                    <a:pt x="268" y="831"/>
                    <a:pt x="434" y="998"/>
                  </a:cubicBezTo>
                  <a:cubicBezTo>
                    <a:pt x="601" y="1165"/>
                    <a:pt x="768" y="1332"/>
                    <a:pt x="1002" y="1465"/>
                  </a:cubicBezTo>
                  <a:cubicBezTo>
                    <a:pt x="1135" y="1498"/>
                    <a:pt x="1268" y="1565"/>
                    <a:pt x="1402" y="1632"/>
                  </a:cubicBezTo>
                  <a:cubicBezTo>
                    <a:pt x="1502" y="1665"/>
                    <a:pt x="1669" y="1699"/>
                    <a:pt x="1802" y="1732"/>
                  </a:cubicBezTo>
                  <a:cubicBezTo>
                    <a:pt x="1936" y="1732"/>
                    <a:pt x="2102" y="1799"/>
                    <a:pt x="2236" y="1799"/>
                  </a:cubicBezTo>
                  <a:lnTo>
                    <a:pt x="2636" y="1799"/>
                  </a:lnTo>
                  <a:cubicBezTo>
                    <a:pt x="2936" y="1799"/>
                    <a:pt x="3136" y="1732"/>
                    <a:pt x="3337" y="1699"/>
                  </a:cubicBezTo>
                  <a:cubicBezTo>
                    <a:pt x="3570" y="1665"/>
                    <a:pt x="3670" y="1565"/>
                    <a:pt x="3804" y="1532"/>
                  </a:cubicBezTo>
                  <a:cubicBezTo>
                    <a:pt x="3937" y="1498"/>
                    <a:pt x="3970" y="1465"/>
                    <a:pt x="3970" y="1465"/>
                  </a:cubicBezTo>
                  <a:cubicBezTo>
                    <a:pt x="4070" y="1398"/>
                    <a:pt x="4104" y="1332"/>
                    <a:pt x="4104" y="1232"/>
                  </a:cubicBezTo>
                  <a:cubicBezTo>
                    <a:pt x="4104" y="1131"/>
                    <a:pt x="4004" y="998"/>
                    <a:pt x="3904" y="998"/>
                  </a:cubicBezTo>
                  <a:lnTo>
                    <a:pt x="2970" y="998"/>
                  </a:lnTo>
                  <a:cubicBezTo>
                    <a:pt x="2836" y="965"/>
                    <a:pt x="2769" y="965"/>
                    <a:pt x="2636" y="965"/>
                  </a:cubicBezTo>
                  <a:cubicBezTo>
                    <a:pt x="2503" y="965"/>
                    <a:pt x="2436" y="898"/>
                    <a:pt x="2302" y="898"/>
                  </a:cubicBezTo>
                  <a:cubicBezTo>
                    <a:pt x="2169" y="898"/>
                    <a:pt x="2102" y="865"/>
                    <a:pt x="1969" y="865"/>
                  </a:cubicBezTo>
                  <a:cubicBezTo>
                    <a:pt x="1735" y="831"/>
                    <a:pt x="1569" y="731"/>
                    <a:pt x="1335" y="664"/>
                  </a:cubicBezTo>
                  <a:lnTo>
                    <a:pt x="1102" y="531"/>
                  </a:lnTo>
                  <a:cubicBezTo>
                    <a:pt x="968" y="498"/>
                    <a:pt x="935" y="464"/>
                    <a:pt x="835" y="398"/>
                  </a:cubicBezTo>
                  <a:cubicBezTo>
                    <a:pt x="668" y="331"/>
                    <a:pt x="601" y="231"/>
                    <a:pt x="501" y="164"/>
                  </a:cubicBezTo>
                  <a:cubicBezTo>
                    <a:pt x="434" y="131"/>
                    <a:pt x="401" y="64"/>
                    <a:pt x="401" y="64"/>
                  </a:cubicBezTo>
                  <a:cubicBezTo>
                    <a:pt x="346" y="27"/>
                    <a:pt x="281" y="1"/>
                    <a:pt x="228" y="1"/>
                  </a:cubicBezTo>
                  <a:close/>
                </a:path>
              </a:pathLst>
            </a:custGeom>
            <a:solidFill>
              <a:srgbClr val="C6B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869425" y="3474125"/>
              <a:ext cx="268725" cy="174450"/>
            </a:xfrm>
            <a:custGeom>
              <a:rect b="b" l="l" r="r" t="t"/>
              <a:pathLst>
                <a:path extrusionOk="0" h="6978" w="10749">
                  <a:moveTo>
                    <a:pt x="9039" y="1"/>
                  </a:moveTo>
                  <a:cubicBezTo>
                    <a:pt x="8787" y="1"/>
                    <a:pt x="8525" y="260"/>
                    <a:pt x="8714" y="520"/>
                  </a:cubicBezTo>
                  <a:cubicBezTo>
                    <a:pt x="9047" y="953"/>
                    <a:pt x="9281" y="1354"/>
                    <a:pt x="9448" y="1854"/>
                  </a:cubicBezTo>
                  <a:cubicBezTo>
                    <a:pt x="9448" y="2188"/>
                    <a:pt x="9514" y="2488"/>
                    <a:pt x="9514" y="2821"/>
                  </a:cubicBezTo>
                  <a:cubicBezTo>
                    <a:pt x="9057" y="3135"/>
                    <a:pt x="8635" y="3290"/>
                    <a:pt x="8257" y="3290"/>
                  </a:cubicBezTo>
                  <a:cubicBezTo>
                    <a:pt x="7671" y="3290"/>
                    <a:pt x="7191" y="2918"/>
                    <a:pt x="6846" y="2188"/>
                  </a:cubicBezTo>
                  <a:cubicBezTo>
                    <a:pt x="6800" y="2131"/>
                    <a:pt x="6735" y="2105"/>
                    <a:pt x="6673" y="2105"/>
                  </a:cubicBezTo>
                  <a:cubicBezTo>
                    <a:pt x="6554" y="2105"/>
                    <a:pt x="6446" y="2201"/>
                    <a:pt x="6512" y="2354"/>
                  </a:cubicBezTo>
                  <a:cubicBezTo>
                    <a:pt x="6862" y="3277"/>
                    <a:pt x="7242" y="5170"/>
                    <a:pt x="5773" y="5170"/>
                  </a:cubicBezTo>
                  <a:cubicBezTo>
                    <a:pt x="5701" y="5170"/>
                    <a:pt x="5625" y="5166"/>
                    <a:pt x="5545" y="5156"/>
                  </a:cubicBezTo>
                  <a:cubicBezTo>
                    <a:pt x="4711" y="5023"/>
                    <a:pt x="4110" y="4289"/>
                    <a:pt x="3744" y="3522"/>
                  </a:cubicBezTo>
                  <a:cubicBezTo>
                    <a:pt x="3677" y="3288"/>
                    <a:pt x="3577" y="3021"/>
                    <a:pt x="3410" y="2788"/>
                  </a:cubicBezTo>
                  <a:cubicBezTo>
                    <a:pt x="3363" y="2695"/>
                    <a:pt x="3280" y="2654"/>
                    <a:pt x="3195" y="2654"/>
                  </a:cubicBezTo>
                  <a:cubicBezTo>
                    <a:pt x="3038" y="2654"/>
                    <a:pt x="2878" y="2793"/>
                    <a:pt x="2943" y="2988"/>
                  </a:cubicBezTo>
                  <a:cubicBezTo>
                    <a:pt x="3068" y="3300"/>
                    <a:pt x="3513" y="6235"/>
                    <a:pt x="2671" y="6235"/>
                  </a:cubicBezTo>
                  <a:cubicBezTo>
                    <a:pt x="2613" y="6235"/>
                    <a:pt x="2548" y="6221"/>
                    <a:pt x="2476" y="6190"/>
                  </a:cubicBezTo>
                  <a:cubicBezTo>
                    <a:pt x="1308" y="5657"/>
                    <a:pt x="775" y="4322"/>
                    <a:pt x="541" y="3155"/>
                  </a:cubicBezTo>
                  <a:cubicBezTo>
                    <a:pt x="502" y="3025"/>
                    <a:pt x="408" y="2971"/>
                    <a:pt x="311" y="2971"/>
                  </a:cubicBezTo>
                  <a:cubicBezTo>
                    <a:pt x="159" y="2971"/>
                    <a:pt x="0" y="3105"/>
                    <a:pt x="41" y="3288"/>
                  </a:cubicBezTo>
                  <a:cubicBezTo>
                    <a:pt x="374" y="4889"/>
                    <a:pt x="1108" y="6190"/>
                    <a:pt x="2609" y="6958"/>
                  </a:cubicBezTo>
                  <a:cubicBezTo>
                    <a:pt x="2658" y="6970"/>
                    <a:pt x="2712" y="6978"/>
                    <a:pt x="2766" y="6978"/>
                  </a:cubicBezTo>
                  <a:cubicBezTo>
                    <a:pt x="2860" y="6978"/>
                    <a:pt x="2958" y="6954"/>
                    <a:pt x="3043" y="6891"/>
                  </a:cubicBezTo>
                  <a:cubicBezTo>
                    <a:pt x="3610" y="6190"/>
                    <a:pt x="3910" y="5457"/>
                    <a:pt x="3910" y="4723"/>
                  </a:cubicBezTo>
                  <a:cubicBezTo>
                    <a:pt x="4363" y="5289"/>
                    <a:pt x="4984" y="5735"/>
                    <a:pt x="5671" y="5735"/>
                  </a:cubicBezTo>
                  <a:cubicBezTo>
                    <a:pt x="5794" y="5735"/>
                    <a:pt x="5919" y="5720"/>
                    <a:pt x="6045" y="5690"/>
                  </a:cubicBezTo>
                  <a:cubicBezTo>
                    <a:pt x="7279" y="5390"/>
                    <a:pt x="7379" y="4289"/>
                    <a:pt x="7113" y="3188"/>
                  </a:cubicBezTo>
                  <a:lnTo>
                    <a:pt x="7113" y="3188"/>
                  </a:lnTo>
                  <a:cubicBezTo>
                    <a:pt x="7563" y="3662"/>
                    <a:pt x="8165" y="4102"/>
                    <a:pt x="8738" y="4102"/>
                  </a:cubicBezTo>
                  <a:cubicBezTo>
                    <a:pt x="8972" y="4102"/>
                    <a:pt x="9202" y="4029"/>
                    <a:pt x="9414" y="3855"/>
                  </a:cubicBezTo>
                  <a:cubicBezTo>
                    <a:pt x="10749" y="2855"/>
                    <a:pt x="10081" y="1220"/>
                    <a:pt x="9314" y="153"/>
                  </a:cubicBezTo>
                  <a:cubicBezTo>
                    <a:pt x="9246" y="45"/>
                    <a:pt x="9143" y="1"/>
                    <a:pt x="903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929650" y="3620825"/>
              <a:ext cx="301075" cy="195025"/>
            </a:xfrm>
            <a:custGeom>
              <a:rect b="b" l="l" r="r" t="t"/>
              <a:pathLst>
                <a:path extrusionOk="0" h="7801" w="12043">
                  <a:moveTo>
                    <a:pt x="10808" y="0"/>
                  </a:moveTo>
                  <a:cubicBezTo>
                    <a:pt x="10510" y="0"/>
                    <a:pt x="10214" y="312"/>
                    <a:pt x="10374" y="656"/>
                  </a:cubicBezTo>
                  <a:cubicBezTo>
                    <a:pt x="10808" y="1290"/>
                    <a:pt x="10975" y="1990"/>
                    <a:pt x="10975" y="2758"/>
                  </a:cubicBezTo>
                  <a:cubicBezTo>
                    <a:pt x="10995" y="3283"/>
                    <a:pt x="10801" y="3475"/>
                    <a:pt x="10512" y="3475"/>
                  </a:cubicBezTo>
                  <a:cubicBezTo>
                    <a:pt x="9848" y="3475"/>
                    <a:pt x="8682" y="2459"/>
                    <a:pt x="8473" y="2157"/>
                  </a:cubicBezTo>
                  <a:cubicBezTo>
                    <a:pt x="8393" y="2059"/>
                    <a:pt x="8294" y="2019"/>
                    <a:pt x="8194" y="2019"/>
                  </a:cubicBezTo>
                  <a:cubicBezTo>
                    <a:pt x="7918" y="2019"/>
                    <a:pt x="7632" y="2330"/>
                    <a:pt x="7706" y="2624"/>
                  </a:cubicBezTo>
                  <a:cubicBezTo>
                    <a:pt x="7873" y="3258"/>
                    <a:pt x="8540" y="5459"/>
                    <a:pt x="7272" y="5593"/>
                  </a:cubicBezTo>
                  <a:cubicBezTo>
                    <a:pt x="7226" y="5598"/>
                    <a:pt x="7180" y="5601"/>
                    <a:pt x="7134" y="5601"/>
                  </a:cubicBezTo>
                  <a:cubicBezTo>
                    <a:pt x="6094" y="5601"/>
                    <a:pt x="5220" y="4193"/>
                    <a:pt x="4837" y="3458"/>
                  </a:cubicBezTo>
                  <a:cubicBezTo>
                    <a:pt x="4735" y="3288"/>
                    <a:pt x="4576" y="3215"/>
                    <a:pt x="4418" y="3215"/>
                  </a:cubicBezTo>
                  <a:cubicBezTo>
                    <a:pt x="4109" y="3215"/>
                    <a:pt x="3804" y="3495"/>
                    <a:pt x="3936" y="3892"/>
                  </a:cubicBezTo>
                  <a:cubicBezTo>
                    <a:pt x="4127" y="4591"/>
                    <a:pt x="4621" y="6776"/>
                    <a:pt x="3337" y="6776"/>
                  </a:cubicBezTo>
                  <a:cubicBezTo>
                    <a:pt x="3274" y="6776"/>
                    <a:pt x="3207" y="6771"/>
                    <a:pt x="3136" y="6760"/>
                  </a:cubicBezTo>
                  <a:cubicBezTo>
                    <a:pt x="1868" y="6560"/>
                    <a:pt x="1134" y="5093"/>
                    <a:pt x="767" y="4058"/>
                  </a:cubicBezTo>
                  <a:cubicBezTo>
                    <a:pt x="701" y="3884"/>
                    <a:pt x="553" y="3807"/>
                    <a:pt x="411" y="3807"/>
                  </a:cubicBezTo>
                  <a:cubicBezTo>
                    <a:pt x="199" y="3807"/>
                    <a:pt x="0" y="3979"/>
                    <a:pt x="100" y="4259"/>
                  </a:cubicBezTo>
                  <a:cubicBezTo>
                    <a:pt x="601" y="5926"/>
                    <a:pt x="1668" y="7661"/>
                    <a:pt x="3536" y="7794"/>
                  </a:cubicBezTo>
                  <a:cubicBezTo>
                    <a:pt x="3591" y="7799"/>
                    <a:pt x="3645" y="7801"/>
                    <a:pt x="3697" y="7801"/>
                  </a:cubicBezTo>
                  <a:cubicBezTo>
                    <a:pt x="4903" y="7801"/>
                    <a:pt x="5268" y="6712"/>
                    <a:pt x="5204" y="5593"/>
                  </a:cubicBezTo>
                  <a:lnTo>
                    <a:pt x="5204" y="5593"/>
                  </a:lnTo>
                  <a:cubicBezTo>
                    <a:pt x="5784" y="6146"/>
                    <a:pt x="6447" y="6595"/>
                    <a:pt x="7127" y="6595"/>
                  </a:cubicBezTo>
                  <a:cubicBezTo>
                    <a:pt x="7308" y="6595"/>
                    <a:pt x="7490" y="6564"/>
                    <a:pt x="7672" y="6494"/>
                  </a:cubicBezTo>
                  <a:cubicBezTo>
                    <a:pt x="8873" y="6060"/>
                    <a:pt x="9040" y="4926"/>
                    <a:pt x="8940" y="3792"/>
                  </a:cubicBezTo>
                  <a:lnTo>
                    <a:pt x="8940" y="3792"/>
                  </a:lnTo>
                  <a:cubicBezTo>
                    <a:pt x="9494" y="4152"/>
                    <a:pt x="10071" y="4351"/>
                    <a:pt x="10766" y="4351"/>
                  </a:cubicBezTo>
                  <a:cubicBezTo>
                    <a:pt x="10908" y="4351"/>
                    <a:pt x="11055" y="4342"/>
                    <a:pt x="11208" y="4325"/>
                  </a:cubicBezTo>
                  <a:cubicBezTo>
                    <a:pt x="11442" y="4325"/>
                    <a:pt x="11575" y="4225"/>
                    <a:pt x="11642" y="3992"/>
                  </a:cubicBezTo>
                  <a:cubicBezTo>
                    <a:pt x="12042" y="2624"/>
                    <a:pt x="11875" y="1490"/>
                    <a:pt x="11175" y="222"/>
                  </a:cubicBezTo>
                  <a:cubicBezTo>
                    <a:pt x="11081" y="66"/>
                    <a:pt x="10944" y="0"/>
                    <a:pt x="10808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002200" y="3846025"/>
              <a:ext cx="307750" cy="257875"/>
            </a:xfrm>
            <a:custGeom>
              <a:rect b="b" l="l" r="r" t="t"/>
              <a:pathLst>
                <a:path extrusionOk="0" h="10315" w="12310">
                  <a:moveTo>
                    <a:pt x="8070" y="1"/>
                  </a:moveTo>
                  <a:cubicBezTo>
                    <a:pt x="7878" y="1"/>
                    <a:pt x="7672" y="196"/>
                    <a:pt x="7739" y="421"/>
                  </a:cubicBezTo>
                  <a:cubicBezTo>
                    <a:pt x="8306" y="2823"/>
                    <a:pt x="9140" y="5258"/>
                    <a:pt x="9140" y="7793"/>
                  </a:cubicBezTo>
                  <a:cubicBezTo>
                    <a:pt x="9140" y="8656"/>
                    <a:pt x="8709" y="9458"/>
                    <a:pt x="7944" y="9458"/>
                  </a:cubicBezTo>
                  <a:cubicBezTo>
                    <a:pt x="7734" y="9458"/>
                    <a:pt x="7498" y="9397"/>
                    <a:pt x="7239" y="9261"/>
                  </a:cubicBezTo>
                  <a:cubicBezTo>
                    <a:pt x="6438" y="8827"/>
                    <a:pt x="5905" y="7926"/>
                    <a:pt x="5404" y="7226"/>
                  </a:cubicBezTo>
                  <a:cubicBezTo>
                    <a:pt x="4704" y="6125"/>
                    <a:pt x="4137" y="4924"/>
                    <a:pt x="3736" y="3657"/>
                  </a:cubicBezTo>
                  <a:cubicBezTo>
                    <a:pt x="3673" y="3453"/>
                    <a:pt x="3516" y="3366"/>
                    <a:pt x="3355" y="3366"/>
                  </a:cubicBezTo>
                  <a:cubicBezTo>
                    <a:pt x="3094" y="3366"/>
                    <a:pt x="2820" y="3594"/>
                    <a:pt x="2902" y="3923"/>
                  </a:cubicBezTo>
                  <a:cubicBezTo>
                    <a:pt x="3069" y="4491"/>
                    <a:pt x="3203" y="5091"/>
                    <a:pt x="3303" y="5658"/>
                  </a:cubicBezTo>
                  <a:cubicBezTo>
                    <a:pt x="3393" y="5899"/>
                    <a:pt x="3781" y="8875"/>
                    <a:pt x="3124" y="8875"/>
                  </a:cubicBezTo>
                  <a:cubicBezTo>
                    <a:pt x="3052" y="8875"/>
                    <a:pt x="2968" y="8839"/>
                    <a:pt x="2869" y="8760"/>
                  </a:cubicBezTo>
                  <a:cubicBezTo>
                    <a:pt x="1435" y="7626"/>
                    <a:pt x="701" y="5658"/>
                    <a:pt x="467" y="3923"/>
                  </a:cubicBezTo>
                  <a:cubicBezTo>
                    <a:pt x="451" y="3773"/>
                    <a:pt x="326" y="3698"/>
                    <a:pt x="213" y="3698"/>
                  </a:cubicBezTo>
                  <a:cubicBezTo>
                    <a:pt x="100" y="3698"/>
                    <a:pt x="0" y="3773"/>
                    <a:pt x="34" y="3923"/>
                  </a:cubicBezTo>
                  <a:cubicBezTo>
                    <a:pt x="267" y="6258"/>
                    <a:pt x="1201" y="8627"/>
                    <a:pt x="3269" y="9961"/>
                  </a:cubicBezTo>
                  <a:cubicBezTo>
                    <a:pt x="3323" y="10004"/>
                    <a:pt x="3388" y="10023"/>
                    <a:pt x="3453" y="10023"/>
                  </a:cubicBezTo>
                  <a:cubicBezTo>
                    <a:pt x="3591" y="10023"/>
                    <a:pt x="3735" y="9941"/>
                    <a:pt x="3803" y="9828"/>
                  </a:cubicBezTo>
                  <a:cubicBezTo>
                    <a:pt x="4303" y="8960"/>
                    <a:pt x="4437" y="8093"/>
                    <a:pt x="4403" y="7159"/>
                  </a:cubicBezTo>
                  <a:lnTo>
                    <a:pt x="4403" y="7159"/>
                  </a:lnTo>
                  <a:cubicBezTo>
                    <a:pt x="5336" y="8758"/>
                    <a:pt x="6567" y="10314"/>
                    <a:pt x="7824" y="10314"/>
                  </a:cubicBezTo>
                  <a:cubicBezTo>
                    <a:pt x="8140" y="10314"/>
                    <a:pt x="8458" y="10216"/>
                    <a:pt x="8773" y="9994"/>
                  </a:cubicBezTo>
                  <a:cubicBezTo>
                    <a:pt x="10741" y="8593"/>
                    <a:pt x="9774" y="4958"/>
                    <a:pt x="8973" y="2322"/>
                  </a:cubicBezTo>
                  <a:lnTo>
                    <a:pt x="8973" y="2322"/>
                  </a:lnTo>
                  <a:cubicBezTo>
                    <a:pt x="9641" y="3090"/>
                    <a:pt x="10441" y="3657"/>
                    <a:pt x="11475" y="3923"/>
                  </a:cubicBezTo>
                  <a:cubicBezTo>
                    <a:pt x="11504" y="3929"/>
                    <a:pt x="11531" y="3932"/>
                    <a:pt x="11558" y="3932"/>
                  </a:cubicBezTo>
                  <a:cubicBezTo>
                    <a:pt x="11687" y="3932"/>
                    <a:pt x="11793" y="3867"/>
                    <a:pt x="11875" y="3757"/>
                  </a:cubicBezTo>
                  <a:cubicBezTo>
                    <a:pt x="12276" y="3090"/>
                    <a:pt x="12209" y="3323"/>
                    <a:pt x="12309" y="2556"/>
                  </a:cubicBezTo>
                  <a:cubicBezTo>
                    <a:pt x="12309" y="2270"/>
                    <a:pt x="12060" y="2097"/>
                    <a:pt x="11858" y="2097"/>
                  </a:cubicBezTo>
                  <a:cubicBezTo>
                    <a:pt x="11730" y="2097"/>
                    <a:pt x="11622" y="2167"/>
                    <a:pt x="11609" y="2322"/>
                  </a:cubicBezTo>
                  <a:cubicBezTo>
                    <a:pt x="11529" y="2808"/>
                    <a:pt x="11341" y="3000"/>
                    <a:pt x="11092" y="3000"/>
                  </a:cubicBezTo>
                  <a:cubicBezTo>
                    <a:pt x="10196" y="3000"/>
                    <a:pt x="8515" y="494"/>
                    <a:pt x="8306" y="154"/>
                  </a:cubicBezTo>
                  <a:cubicBezTo>
                    <a:pt x="8252" y="46"/>
                    <a:pt x="8163" y="1"/>
                    <a:pt x="8070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501000" y="3387375"/>
              <a:ext cx="69900" cy="82550"/>
            </a:xfrm>
            <a:custGeom>
              <a:rect b="b" l="l" r="r" t="t"/>
              <a:pathLst>
                <a:path extrusionOk="0" h="3302" w="2796">
                  <a:moveTo>
                    <a:pt x="697" y="0"/>
                  </a:moveTo>
                  <a:cubicBezTo>
                    <a:pt x="600" y="0"/>
                    <a:pt x="511" y="45"/>
                    <a:pt x="468" y="154"/>
                  </a:cubicBezTo>
                  <a:cubicBezTo>
                    <a:pt x="1" y="1154"/>
                    <a:pt x="67" y="2155"/>
                    <a:pt x="768" y="3089"/>
                  </a:cubicBezTo>
                  <a:cubicBezTo>
                    <a:pt x="882" y="3222"/>
                    <a:pt x="1029" y="3301"/>
                    <a:pt x="1183" y="3301"/>
                  </a:cubicBezTo>
                  <a:cubicBezTo>
                    <a:pt x="1299" y="3301"/>
                    <a:pt x="1420" y="3256"/>
                    <a:pt x="1535" y="3156"/>
                  </a:cubicBezTo>
                  <a:cubicBezTo>
                    <a:pt x="2002" y="2789"/>
                    <a:pt x="2302" y="2389"/>
                    <a:pt x="2569" y="1855"/>
                  </a:cubicBezTo>
                  <a:cubicBezTo>
                    <a:pt x="2795" y="1381"/>
                    <a:pt x="2333" y="967"/>
                    <a:pt x="1918" y="967"/>
                  </a:cubicBezTo>
                  <a:cubicBezTo>
                    <a:pt x="1719" y="967"/>
                    <a:pt x="1532" y="1062"/>
                    <a:pt x="1435" y="1288"/>
                  </a:cubicBezTo>
                  <a:cubicBezTo>
                    <a:pt x="1302" y="1555"/>
                    <a:pt x="1235" y="1788"/>
                    <a:pt x="1101" y="2055"/>
                  </a:cubicBezTo>
                  <a:cubicBezTo>
                    <a:pt x="801" y="1588"/>
                    <a:pt x="835" y="1054"/>
                    <a:pt x="1068" y="420"/>
                  </a:cubicBezTo>
                  <a:cubicBezTo>
                    <a:pt x="1136" y="195"/>
                    <a:pt x="899" y="0"/>
                    <a:pt x="69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620250" y="3437800"/>
              <a:ext cx="128250" cy="67100"/>
            </a:xfrm>
            <a:custGeom>
              <a:rect b="b" l="l" r="r" t="t"/>
              <a:pathLst>
                <a:path extrusionOk="0" h="2684" w="5130">
                  <a:moveTo>
                    <a:pt x="3827" y="0"/>
                  </a:moveTo>
                  <a:cubicBezTo>
                    <a:pt x="3614" y="0"/>
                    <a:pt x="3394" y="90"/>
                    <a:pt x="3203" y="305"/>
                  </a:cubicBezTo>
                  <a:cubicBezTo>
                    <a:pt x="3036" y="472"/>
                    <a:pt x="2903" y="672"/>
                    <a:pt x="2736" y="872"/>
                  </a:cubicBezTo>
                  <a:lnTo>
                    <a:pt x="2469" y="572"/>
                  </a:lnTo>
                  <a:cubicBezTo>
                    <a:pt x="2323" y="426"/>
                    <a:pt x="2120" y="350"/>
                    <a:pt x="1921" y="350"/>
                  </a:cubicBezTo>
                  <a:cubicBezTo>
                    <a:pt x="1664" y="350"/>
                    <a:pt x="1414" y="476"/>
                    <a:pt x="1302" y="738"/>
                  </a:cubicBezTo>
                  <a:cubicBezTo>
                    <a:pt x="1202" y="939"/>
                    <a:pt x="1035" y="1372"/>
                    <a:pt x="835" y="1439"/>
                  </a:cubicBezTo>
                  <a:cubicBezTo>
                    <a:pt x="828" y="1441"/>
                    <a:pt x="822" y="1442"/>
                    <a:pt x="816" y="1442"/>
                  </a:cubicBezTo>
                  <a:cubicBezTo>
                    <a:pt x="616" y="1442"/>
                    <a:pt x="333" y="467"/>
                    <a:pt x="301" y="338"/>
                  </a:cubicBezTo>
                  <a:cubicBezTo>
                    <a:pt x="274" y="271"/>
                    <a:pt x="220" y="242"/>
                    <a:pt x="165" y="242"/>
                  </a:cubicBezTo>
                  <a:cubicBezTo>
                    <a:pt x="84" y="242"/>
                    <a:pt x="1" y="305"/>
                    <a:pt x="1" y="405"/>
                  </a:cubicBezTo>
                  <a:cubicBezTo>
                    <a:pt x="34" y="972"/>
                    <a:pt x="134" y="1639"/>
                    <a:pt x="568" y="2073"/>
                  </a:cubicBezTo>
                  <a:cubicBezTo>
                    <a:pt x="724" y="2229"/>
                    <a:pt x="903" y="2290"/>
                    <a:pt x="1086" y="2290"/>
                  </a:cubicBezTo>
                  <a:cubicBezTo>
                    <a:pt x="1294" y="2290"/>
                    <a:pt x="1507" y="2212"/>
                    <a:pt x="1702" y="2106"/>
                  </a:cubicBezTo>
                  <a:cubicBezTo>
                    <a:pt x="1971" y="2435"/>
                    <a:pt x="2294" y="2683"/>
                    <a:pt x="2694" y="2683"/>
                  </a:cubicBezTo>
                  <a:cubicBezTo>
                    <a:pt x="2740" y="2683"/>
                    <a:pt x="2788" y="2680"/>
                    <a:pt x="2836" y="2673"/>
                  </a:cubicBezTo>
                  <a:cubicBezTo>
                    <a:pt x="3570" y="2606"/>
                    <a:pt x="4070" y="2106"/>
                    <a:pt x="4571" y="1572"/>
                  </a:cubicBezTo>
                  <a:cubicBezTo>
                    <a:pt x="5129" y="912"/>
                    <a:pt x="4509" y="0"/>
                    <a:pt x="382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551050" y="3518325"/>
              <a:ext cx="58400" cy="69600"/>
            </a:xfrm>
            <a:custGeom>
              <a:rect b="b" l="l" r="r" t="t"/>
              <a:pathLst>
                <a:path extrusionOk="0" h="2784" w="2336">
                  <a:moveTo>
                    <a:pt x="763" y="0"/>
                  </a:moveTo>
                  <a:cubicBezTo>
                    <a:pt x="697" y="0"/>
                    <a:pt x="630" y="17"/>
                    <a:pt x="567" y="53"/>
                  </a:cubicBezTo>
                  <a:cubicBezTo>
                    <a:pt x="134" y="353"/>
                    <a:pt x="0" y="887"/>
                    <a:pt x="0" y="1354"/>
                  </a:cubicBezTo>
                  <a:cubicBezTo>
                    <a:pt x="0" y="1921"/>
                    <a:pt x="400" y="2421"/>
                    <a:pt x="901" y="2688"/>
                  </a:cubicBezTo>
                  <a:cubicBezTo>
                    <a:pt x="1038" y="2752"/>
                    <a:pt x="1184" y="2783"/>
                    <a:pt x="1325" y="2783"/>
                  </a:cubicBezTo>
                  <a:cubicBezTo>
                    <a:pt x="1699" y="2783"/>
                    <a:pt x="2047" y="2565"/>
                    <a:pt x="2168" y="2154"/>
                  </a:cubicBezTo>
                  <a:cubicBezTo>
                    <a:pt x="2335" y="1554"/>
                    <a:pt x="1901" y="1020"/>
                    <a:pt x="1334" y="1020"/>
                  </a:cubicBezTo>
                  <a:lnTo>
                    <a:pt x="1301" y="1020"/>
                  </a:lnTo>
                  <a:lnTo>
                    <a:pt x="1241" y="930"/>
                  </a:lnTo>
                  <a:lnTo>
                    <a:pt x="1241" y="930"/>
                  </a:lnTo>
                  <a:cubicBezTo>
                    <a:pt x="1242" y="930"/>
                    <a:pt x="1242" y="931"/>
                    <a:pt x="1243" y="931"/>
                  </a:cubicBezTo>
                  <a:cubicBezTo>
                    <a:pt x="1261" y="931"/>
                    <a:pt x="1234" y="720"/>
                    <a:pt x="1234" y="720"/>
                  </a:cubicBezTo>
                  <a:cubicBezTo>
                    <a:pt x="1234" y="553"/>
                    <a:pt x="1234" y="420"/>
                    <a:pt x="1168" y="319"/>
                  </a:cubicBezTo>
                  <a:cubicBezTo>
                    <a:pt x="1119" y="124"/>
                    <a:pt x="945" y="0"/>
                    <a:pt x="76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482650" y="3623375"/>
              <a:ext cx="29025" cy="68950"/>
            </a:xfrm>
            <a:custGeom>
              <a:rect b="b" l="l" r="r" t="t"/>
              <a:pathLst>
                <a:path extrusionOk="0" h="2758" w="1161">
                  <a:moveTo>
                    <a:pt x="577" y="0"/>
                  </a:moveTo>
                  <a:cubicBezTo>
                    <a:pt x="431" y="0"/>
                    <a:pt x="289" y="77"/>
                    <a:pt x="234" y="254"/>
                  </a:cubicBezTo>
                  <a:cubicBezTo>
                    <a:pt x="68" y="954"/>
                    <a:pt x="1" y="1655"/>
                    <a:pt x="134" y="2322"/>
                  </a:cubicBezTo>
                  <a:cubicBezTo>
                    <a:pt x="164" y="2619"/>
                    <a:pt x="386" y="2758"/>
                    <a:pt x="608" y="2758"/>
                  </a:cubicBezTo>
                  <a:cubicBezTo>
                    <a:pt x="884" y="2758"/>
                    <a:pt x="1161" y="2543"/>
                    <a:pt x="1068" y="2155"/>
                  </a:cubicBezTo>
                  <a:cubicBezTo>
                    <a:pt x="968" y="1555"/>
                    <a:pt x="868" y="1021"/>
                    <a:pt x="968" y="421"/>
                  </a:cubicBezTo>
                  <a:cubicBezTo>
                    <a:pt x="1008" y="163"/>
                    <a:pt x="789" y="0"/>
                    <a:pt x="577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494325" y="3732500"/>
              <a:ext cx="34225" cy="56625"/>
            </a:xfrm>
            <a:custGeom>
              <a:rect b="b" l="l" r="r" t="t"/>
              <a:pathLst>
                <a:path extrusionOk="0" h="2265" w="1369">
                  <a:moveTo>
                    <a:pt x="434" y="0"/>
                  </a:moveTo>
                  <a:cubicBezTo>
                    <a:pt x="226" y="0"/>
                    <a:pt x="18" y="142"/>
                    <a:pt x="1" y="425"/>
                  </a:cubicBezTo>
                  <a:cubicBezTo>
                    <a:pt x="1" y="626"/>
                    <a:pt x="1" y="826"/>
                    <a:pt x="34" y="1093"/>
                  </a:cubicBezTo>
                  <a:cubicBezTo>
                    <a:pt x="68" y="1326"/>
                    <a:pt x="68" y="1593"/>
                    <a:pt x="101" y="1826"/>
                  </a:cubicBezTo>
                  <a:cubicBezTo>
                    <a:pt x="131" y="2127"/>
                    <a:pt x="486" y="2265"/>
                    <a:pt x="727" y="2265"/>
                  </a:cubicBezTo>
                  <a:cubicBezTo>
                    <a:pt x="753" y="2265"/>
                    <a:pt x="778" y="2263"/>
                    <a:pt x="801" y="2260"/>
                  </a:cubicBezTo>
                  <a:cubicBezTo>
                    <a:pt x="1235" y="2127"/>
                    <a:pt x="1368" y="1693"/>
                    <a:pt x="1202" y="1359"/>
                  </a:cubicBezTo>
                  <a:cubicBezTo>
                    <a:pt x="1035" y="1026"/>
                    <a:pt x="868" y="792"/>
                    <a:pt x="868" y="425"/>
                  </a:cubicBezTo>
                  <a:cubicBezTo>
                    <a:pt x="851" y="142"/>
                    <a:pt x="643" y="0"/>
                    <a:pt x="4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530200" y="3679950"/>
              <a:ext cx="32550" cy="41625"/>
            </a:xfrm>
            <a:custGeom>
              <a:rect b="b" l="l" r="r" t="t"/>
              <a:pathLst>
                <a:path extrusionOk="0" h="1665" w="1302">
                  <a:moveTo>
                    <a:pt x="517" y="1"/>
                  </a:moveTo>
                  <a:cubicBezTo>
                    <a:pt x="300" y="1"/>
                    <a:pt x="84" y="142"/>
                    <a:pt x="67" y="426"/>
                  </a:cubicBezTo>
                  <a:cubicBezTo>
                    <a:pt x="0" y="759"/>
                    <a:pt x="67" y="960"/>
                    <a:pt x="100" y="1260"/>
                  </a:cubicBezTo>
                  <a:cubicBezTo>
                    <a:pt x="148" y="1521"/>
                    <a:pt x="399" y="1664"/>
                    <a:pt x="648" y="1664"/>
                  </a:cubicBezTo>
                  <a:cubicBezTo>
                    <a:pt x="748" y="1664"/>
                    <a:pt x="848" y="1641"/>
                    <a:pt x="934" y="1593"/>
                  </a:cubicBezTo>
                  <a:cubicBezTo>
                    <a:pt x="1268" y="1427"/>
                    <a:pt x="1301" y="1026"/>
                    <a:pt x="1068" y="726"/>
                  </a:cubicBezTo>
                  <a:cubicBezTo>
                    <a:pt x="1001" y="626"/>
                    <a:pt x="968" y="559"/>
                    <a:pt x="968" y="426"/>
                  </a:cubicBezTo>
                  <a:cubicBezTo>
                    <a:pt x="951" y="142"/>
                    <a:pt x="734" y="1"/>
                    <a:pt x="51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817400" y="3989975"/>
              <a:ext cx="48900" cy="60025"/>
            </a:xfrm>
            <a:custGeom>
              <a:rect b="b" l="l" r="r" t="t"/>
              <a:pathLst>
                <a:path extrusionOk="0" h="2401" w="1956">
                  <a:moveTo>
                    <a:pt x="589" y="1"/>
                  </a:moveTo>
                  <a:cubicBezTo>
                    <a:pt x="287" y="1"/>
                    <a:pt x="1" y="318"/>
                    <a:pt x="187" y="667"/>
                  </a:cubicBezTo>
                  <a:cubicBezTo>
                    <a:pt x="421" y="1001"/>
                    <a:pt x="654" y="1468"/>
                    <a:pt x="688" y="1835"/>
                  </a:cubicBezTo>
                  <a:cubicBezTo>
                    <a:pt x="743" y="2141"/>
                    <a:pt x="938" y="2401"/>
                    <a:pt x="1215" y="2401"/>
                  </a:cubicBezTo>
                  <a:cubicBezTo>
                    <a:pt x="1269" y="2401"/>
                    <a:pt x="1327" y="2391"/>
                    <a:pt x="1388" y="2368"/>
                  </a:cubicBezTo>
                  <a:cubicBezTo>
                    <a:pt x="1822" y="2202"/>
                    <a:pt x="1955" y="1701"/>
                    <a:pt x="1655" y="1401"/>
                  </a:cubicBezTo>
                  <a:cubicBezTo>
                    <a:pt x="1321" y="1068"/>
                    <a:pt x="1188" y="567"/>
                    <a:pt x="954" y="200"/>
                  </a:cubicBezTo>
                  <a:cubicBezTo>
                    <a:pt x="854" y="60"/>
                    <a:pt x="720" y="1"/>
                    <a:pt x="5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840175" y="3931225"/>
              <a:ext cx="46125" cy="47850"/>
            </a:xfrm>
            <a:custGeom>
              <a:rect b="b" l="l" r="r" t="t"/>
              <a:pathLst>
                <a:path extrusionOk="0" h="1914" w="1845">
                  <a:moveTo>
                    <a:pt x="484" y="0"/>
                  </a:moveTo>
                  <a:cubicBezTo>
                    <a:pt x="235" y="0"/>
                    <a:pt x="1" y="198"/>
                    <a:pt x="110" y="482"/>
                  </a:cubicBezTo>
                  <a:lnTo>
                    <a:pt x="377" y="982"/>
                  </a:lnTo>
                  <a:cubicBezTo>
                    <a:pt x="410" y="1016"/>
                    <a:pt x="410" y="1083"/>
                    <a:pt x="444" y="1116"/>
                  </a:cubicBezTo>
                  <a:lnTo>
                    <a:pt x="444" y="1183"/>
                  </a:lnTo>
                  <a:lnTo>
                    <a:pt x="444" y="1249"/>
                  </a:lnTo>
                  <a:lnTo>
                    <a:pt x="444" y="1316"/>
                  </a:lnTo>
                  <a:cubicBezTo>
                    <a:pt x="472" y="1627"/>
                    <a:pt x="739" y="1913"/>
                    <a:pt x="1063" y="1913"/>
                  </a:cubicBezTo>
                  <a:cubicBezTo>
                    <a:pt x="1122" y="1913"/>
                    <a:pt x="1183" y="1904"/>
                    <a:pt x="1244" y="1883"/>
                  </a:cubicBezTo>
                  <a:cubicBezTo>
                    <a:pt x="1678" y="1850"/>
                    <a:pt x="1845" y="1249"/>
                    <a:pt x="1444" y="916"/>
                  </a:cubicBezTo>
                  <a:lnTo>
                    <a:pt x="1244" y="716"/>
                  </a:lnTo>
                  <a:lnTo>
                    <a:pt x="1111" y="582"/>
                  </a:lnTo>
                  <a:cubicBezTo>
                    <a:pt x="977" y="482"/>
                    <a:pt x="911" y="315"/>
                    <a:pt x="844" y="182"/>
                  </a:cubicBezTo>
                  <a:cubicBezTo>
                    <a:pt x="752" y="55"/>
                    <a:pt x="616" y="0"/>
                    <a:pt x="48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787050" y="3896625"/>
              <a:ext cx="35050" cy="52725"/>
            </a:xfrm>
            <a:custGeom>
              <a:rect b="b" l="l" r="r" t="t"/>
              <a:pathLst>
                <a:path extrusionOk="0" h="2109" w="1402">
                  <a:moveTo>
                    <a:pt x="514" y="1"/>
                  </a:moveTo>
                  <a:cubicBezTo>
                    <a:pt x="359" y="1"/>
                    <a:pt x="202" y="94"/>
                    <a:pt x="134" y="298"/>
                  </a:cubicBezTo>
                  <a:cubicBezTo>
                    <a:pt x="34" y="565"/>
                    <a:pt x="0" y="799"/>
                    <a:pt x="0" y="1066"/>
                  </a:cubicBezTo>
                  <a:cubicBezTo>
                    <a:pt x="0" y="1399"/>
                    <a:pt x="200" y="1699"/>
                    <a:pt x="400" y="1933"/>
                  </a:cubicBezTo>
                  <a:cubicBezTo>
                    <a:pt x="509" y="2057"/>
                    <a:pt x="654" y="2109"/>
                    <a:pt x="794" y="2109"/>
                  </a:cubicBezTo>
                  <a:cubicBezTo>
                    <a:pt x="956" y="2109"/>
                    <a:pt x="1112" y="2040"/>
                    <a:pt x="1201" y="1933"/>
                  </a:cubicBezTo>
                  <a:cubicBezTo>
                    <a:pt x="1401" y="1699"/>
                    <a:pt x="1401" y="1299"/>
                    <a:pt x="1201" y="1099"/>
                  </a:cubicBezTo>
                  <a:cubicBezTo>
                    <a:pt x="1034" y="965"/>
                    <a:pt x="867" y="732"/>
                    <a:pt x="901" y="532"/>
                  </a:cubicBezTo>
                  <a:cubicBezTo>
                    <a:pt x="960" y="196"/>
                    <a:pt x="739" y="1"/>
                    <a:pt x="514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545200" y="3942425"/>
              <a:ext cx="40250" cy="64375"/>
            </a:xfrm>
            <a:custGeom>
              <a:rect b="b" l="l" r="r" t="t"/>
              <a:pathLst>
                <a:path extrusionOk="0" h="2575" w="1610">
                  <a:moveTo>
                    <a:pt x="451" y="1"/>
                  </a:moveTo>
                  <a:cubicBezTo>
                    <a:pt x="251" y="1"/>
                    <a:pt x="51" y="134"/>
                    <a:pt x="34" y="401"/>
                  </a:cubicBezTo>
                  <a:cubicBezTo>
                    <a:pt x="1" y="1035"/>
                    <a:pt x="134" y="1635"/>
                    <a:pt x="334" y="2236"/>
                  </a:cubicBezTo>
                  <a:cubicBezTo>
                    <a:pt x="437" y="2475"/>
                    <a:pt x="633" y="2574"/>
                    <a:pt x="832" y="2574"/>
                  </a:cubicBezTo>
                  <a:cubicBezTo>
                    <a:pt x="1216" y="2574"/>
                    <a:pt x="1610" y="2208"/>
                    <a:pt x="1368" y="1769"/>
                  </a:cubicBezTo>
                  <a:cubicBezTo>
                    <a:pt x="1135" y="1368"/>
                    <a:pt x="968" y="901"/>
                    <a:pt x="868" y="401"/>
                  </a:cubicBezTo>
                  <a:cubicBezTo>
                    <a:pt x="851" y="134"/>
                    <a:pt x="651" y="1"/>
                    <a:pt x="45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607000" y="3979550"/>
              <a:ext cx="44125" cy="60050"/>
            </a:xfrm>
            <a:custGeom>
              <a:rect b="b" l="l" r="r" t="t"/>
              <a:pathLst>
                <a:path extrusionOk="0" h="2402" w="1765">
                  <a:moveTo>
                    <a:pt x="1342" y="1063"/>
                  </a:moveTo>
                  <a:cubicBezTo>
                    <a:pt x="1344" y="1068"/>
                    <a:pt x="1346" y="1071"/>
                    <a:pt x="1346" y="1071"/>
                  </a:cubicBezTo>
                  <a:cubicBezTo>
                    <a:pt x="1347" y="1071"/>
                    <a:pt x="1345" y="1068"/>
                    <a:pt x="1342" y="1063"/>
                  </a:cubicBezTo>
                  <a:close/>
                  <a:moveTo>
                    <a:pt x="639" y="0"/>
                  </a:moveTo>
                  <a:cubicBezTo>
                    <a:pt x="414" y="0"/>
                    <a:pt x="197" y="117"/>
                    <a:pt x="164" y="350"/>
                  </a:cubicBezTo>
                  <a:cubicBezTo>
                    <a:pt x="64" y="784"/>
                    <a:pt x="30" y="1184"/>
                    <a:pt x="30" y="1618"/>
                  </a:cubicBezTo>
                  <a:cubicBezTo>
                    <a:pt x="1" y="2062"/>
                    <a:pt x="445" y="2402"/>
                    <a:pt x="872" y="2402"/>
                  </a:cubicBezTo>
                  <a:cubicBezTo>
                    <a:pt x="926" y="2402"/>
                    <a:pt x="979" y="2396"/>
                    <a:pt x="1031" y="2385"/>
                  </a:cubicBezTo>
                  <a:cubicBezTo>
                    <a:pt x="1431" y="2285"/>
                    <a:pt x="1765" y="1651"/>
                    <a:pt x="1431" y="1251"/>
                  </a:cubicBezTo>
                  <a:cubicBezTo>
                    <a:pt x="1398" y="1151"/>
                    <a:pt x="1365" y="1118"/>
                    <a:pt x="1331" y="1051"/>
                  </a:cubicBezTo>
                  <a:lnTo>
                    <a:pt x="1331" y="1051"/>
                  </a:lnTo>
                  <a:cubicBezTo>
                    <a:pt x="1336" y="1056"/>
                    <a:pt x="1339" y="1060"/>
                    <a:pt x="1342" y="1063"/>
                  </a:cubicBezTo>
                  <a:lnTo>
                    <a:pt x="1342" y="1063"/>
                  </a:lnTo>
                  <a:cubicBezTo>
                    <a:pt x="1337" y="1052"/>
                    <a:pt x="1331" y="1027"/>
                    <a:pt x="1331" y="984"/>
                  </a:cubicBezTo>
                  <a:cubicBezTo>
                    <a:pt x="1331" y="951"/>
                    <a:pt x="1265" y="917"/>
                    <a:pt x="1265" y="851"/>
                  </a:cubicBezTo>
                  <a:lnTo>
                    <a:pt x="1165" y="350"/>
                  </a:lnTo>
                  <a:cubicBezTo>
                    <a:pt x="1098" y="117"/>
                    <a:pt x="864" y="0"/>
                    <a:pt x="63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585575" y="3908425"/>
              <a:ext cx="38050" cy="45700"/>
            </a:xfrm>
            <a:custGeom>
              <a:rect b="b" l="l" r="r" t="t"/>
              <a:pathLst>
                <a:path extrusionOk="0" h="1828" w="1522">
                  <a:moveTo>
                    <a:pt x="713" y="0"/>
                  </a:moveTo>
                  <a:cubicBezTo>
                    <a:pt x="343" y="0"/>
                    <a:pt x="0" y="380"/>
                    <a:pt x="254" y="760"/>
                  </a:cubicBezTo>
                  <a:lnTo>
                    <a:pt x="254" y="794"/>
                  </a:lnTo>
                  <a:lnTo>
                    <a:pt x="254" y="827"/>
                  </a:lnTo>
                  <a:cubicBezTo>
                    <a:pt x="254" y="927"/>
                    <a:pt x="220" y="960"/>
                    <a:pt x="220" y="1061"/>
                  </a:cubicBezTo>
                  <a:cubicBezTo>
                    <a:pt x="87" y="1461"/>
                    <a:pt x="420" y="1828"/>
                    <a:pt x="854" y="1828"/>
                  </a:cubicBezTo>
                  <a:cubicBezTo>
                    <a:pt x="1221" y="1794"/>
                    <a:pt x="1521" y="1394"/>
                    <a:pt x="1421" y="994"/>
                  </a:cubicBezTo>
                  <a:cubicBezTo>
                    <a:pt x="1354" y="727"/>
                    <a:pt x="1254" y="327"/>
                    <a:pt x="1054" y="127"/>
                  </a:cubicBezTo>
                  <a:cubicBezTo>
                    <a:pt x="950" y="38"/>
                    <a:pt x="830" y="0"/>
                    <a:pt x="71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28950" y="3701825"/>
              <a:ext cx="128900" cy="67100"/>
            </a:xfrm>
            <a:custGeom>
              <a:rect b="b" l="l" r="r" t="t"/>
              <a:pathLst>
                <a:path extrusionOk="0" h="2684" w="5156">
                  <a:moveTo>
                    <a:pt x="319" y="1"/>
                  </a:moveTo>
                  <a:cubicBezTo>
                    <a:pt x="167" y="1"/>
                    <a:pt x="1" y="99"/>
                    <a:pt x="20" y="251"/>
                  </a:cubicBezTo>
                  <a:cubicBezTo>
                    <a:pt x="53" y="1085"/>
                    <a:pt x="320" y="2019"/>
                    <a:pt x="1054" y="2520"/>
                  </a:cubicBezTo>
                  <a:cubicBezTo>
                    <a:pt x="1235" y="2634"/>
                    <a:pt x="1416" y="2683"/>
                    <a:pt x="1592" y="2683"/>
                  </a:cubicBezTo>
                  <a:cubicBezTo>
                    <a:pt x="2031" y="2683"/>
                    <a:pt x="2436" y="2377"/>
                    <a:pt x="2722" y="2019"/>
                  </a:cubicBezTo>
                  <a:cubicBezTo>
                    <a:pt x="3055" y="2153"/>
                    <a:pt x="3389" y="2219"/>
                    <a:pt x="3689" y="2486"/>
                  </a:cubicBezTo>
                  <a:cubicBezTo>
                    <a:pt x="3797" y="2576"/>
                    <a:pt x="3964" y="2637"/>
                    <a:pt x="4126" y="2637"/>
                  </a:cubicBezTo>
                  <a:cubicBezTo>
                    <a:pt x="4264" y="2637"/>
                    <a:pt x="4398" y="2594"/>
                    <a:pt x="4490" y="2486"/>
                  </a:cubicBezTo>
                  <a:cubicBezTo>
                    <a:pt x="4790" y="2086"/>
                    <a:pt x="4890" y="1719"/>
                    <a:pt x="5057" y="1252"/>
                  </a:cubicBezTo>
                  <a:cubicBezTo>
                    <a:pt x="5156" y="835"/>
                    <a:pt x="4818" y="560"/>
                    <a:pt x="4486" y="560"/>
                  </a:cubicBezTo>
                  <a:cubicBezTo>
                    <a:pt x="4260" y="560"/>
                    <a:pt x="4037" y="688"/>
                    <a:pt x="3956" y="985"/>
                  </a:cubicBezTo>
                  <a:cubicBezTo>
                    <a:pt x="3889" y="1085"/>
                    <a:pt x="3856" y="1252"/>
                    <a:pt x="3822" y="1386"/>
                  </a:cubicBezTo>
                  <a:cubicBezTo>
                    <a:pt x="3489" y="1252"/>
                    <a:pt x="3155" y="1152"/>
                    <a:pt x="2888" y="852"/>
                  </a:cubicBezTo>
                  <a:cubicBezTo>
                    <a:pt x="2796" y="734"/>
                    <a:pt x="2668" y="683"/>
                    <a:pt x="2536" y="683"/>
                  </a:cubicBezTo>
                  <a:cubicBezTo>
                    <a:pt x="2334" y="683"/>
                    <a:pt x="2122" y="803"/>
                    <a:pt x="2021" y="985"/>
                  </a:cubicBezTo>
                  <a:cubicBezTo>
                    <a:pt x="1882" y="1208"/>
                    <a:pt x="1719" y="1641"/>
                    <a:pt x="1416" y="1641"/>
                  </a:cubicBezTo>
                  <a:cubicBezTo>
                    <a:pt x="1357" y="1641"/>
                    <a:pt x="1292" y="1624"/>
                    <a:pt x="1221" y="1586"/>
                  </a:cubicBezTo>
                  <a:cubicBezTo>
                    <a:pt x="787" y="1352"/>
                    <a:pt x="653" y="685"/>
                    <a:pt x="553" y="185"/>
                  </a:cubicBezTo>
                  <a:cubicBezTo>
                    <a:pt x="539" y="56"/>
                    <a:pt x="433" y="1"/>
                    <a:pt x="31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757025" y="3359575"/>
              <a:ext cx="35875" cy="47625"/>
            </a:xfrm>
            <a:custGeom>
              <a:rect b="b" l="l" r="r" t="t"/>
              <a:pathLst>
                <a:path extrusionOk="0" h="1905" w="1435">
                  <a:moveTo>
                    <a:pt x="706" y="0"/>
                  </a:moveTo>
                  <a:cubicBezTo>
                    <a:pt x="539" y="0"/>
                    <a:pt x="371" y="70"/>
                    <a:pt x="267" y="232"/>
                  </a:cubicBezTo>
                  <a:cubicBezTo>
                    <a:pt x="67" y="598"/>
                    <a:pt x="0" y="1032"/>
                    <a:pt x="167" y="1499"/>
                  </a:cubicBezTo>
                  <a:cubicBezTo>
                    <a:pt x="247" y="1713"/>
                    <a:pt x="455" y="1905"/>
                    <a:pt x="689" y="1905"/>
                  </a:cubicBezTo>
                  <a:cubicBezTo>
                    <a:pt x="748" y="1905"/>
                    <a:pt x="808" y="1893"/>
                    <a:pt x="868" y="1866"/>
                  </a:cubicBezTo>
                  <a:cubicBezTo>
                    <a:pt x="1268" y="1733"/>
                    <a:pt x="1435" y="1332"/>
                    <a:pt x="1235" y="1032"/>
                  </a:cubicBezTo>
                  <a:cubicBezTo>
                    <a:pt x="1201" y="932"/>
                    <a:pt x="1201" y="899"/>
                    <a:pt x="1168" y="799"/>
                  </a:cubicBezTo>
                  <a:lnTo>
                    <a:pt x="1168" y="765"/>
                  </a:lnTo>
                  <a:cubicBezTo>
                    <a:pt x="1168" y="732"/>
                    <a:pt x="1201" y="632"/>
                    <a:pt x="1201" y="598"/>
                  </a:cubicBezTo>
                  <a:cubicBezTo>
                    <a:pt x="1332" y="249"/>
                    <a:pt x="1021" y="0"/>
                    <a:pt x="70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3472125" y="2656175"/>
              <a:ext cx="26875" cy="47750"/>
            </a:xfrm>
            <a:custGeom>
              <a:rect b="b" l="l" r="r" t="t"/>
              <a:pathLst>
                <a:path extrusionOk="0" h="1910" w="1075">
                  <a:moveTo>
                    <a:pt x="511" y="1"/>
                  </a:moveTo>
                  <a:cubicBezTo>
                    <a:pt x="259" y="1"/>
                    <a:pt x="0" y="198"/>
                    <a:pt x="122" y="481"/>
                  </a:cubicBezTo>
                  <a:cubicBezTo>
                    <a:pt x="288" y="881"/>
                    <a:pt x="322" y="1315"/>
                    <a:pt x="489" y="1682"/>
                  </a:cubicBezTo>
                  <a:cubicBezTo>
                    <a:pt x="545" y="1838"/>
                    <a:pt x="662" y="1909"/>
                    <a:pt x="776" y="1909"/>
                  </a:cubicBezTo>
                  <a:cubicBezTo>
                    <a:pt x="929" y="1909"/>
                    <a:pt x="1075" y="1778"/>
                    <a:pt x="1056" y="1548"/>
                  </a:cubicBezTo>
                  <a:cubicBezTo>
                    <a:pt x="956" y="1148"/>
                    <a:pt x="956" y="681"/>
                    <a:pt x="889" y="281"/>
                  </a:cubicBezTo>
                  <a:cubicBezTo>
                    <a:pt x="836" y="84"/>
                    <a:pt x="675" y="1"/>
                    <a:pt x="51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3463375" y="2586175"/>
              <a:ext cx="31825" cy="42525"/>
            </a:xfrm>
            <a:custGeom>
              <a:rect b="b" l="l" r="r" t="t"/>
              <a:pathLst>
                <a:path extrusionOk="0" h="1701" w="1273">
                  <a:moveTo>
                    <a:pt x="689" y="1"/>
                  </a:moveTo>
                  <a:cubicBezTo>
                    <a:pt x="386" y="1"/>
                    <a:pt x="75" y="224"/>
                    <a:pt x="105" y="579"/>
                  </a:cubicBezTo>
                  <a:cubicBezTo>
                    <a:pt x="105" y="679"/>
                    <a:pt x="138" y="779"/>
                    <a:pt x="138" y="913"/>
                  </a:cubicBezTo>
                  <a:cubicBezTo>
                    <a:pt x="138" y="1013"/>
                    <a:pt x="138" y="1013"/>
                    <a:pt x="105" y="1146"/>
                  </a:cubicBezTo>
                  <a:cubicBezTo>
                    <a:pt x="1" y="1484"/>
                    <a:pt x="262" y="1701"/>
                    <a:pt x="540" y="1701"/>
                  </a:cubicBezTo>
                  <a:cubicBezTo>
                    <a:pt x="618" y="1701"/>
                    <a:pt x="698" y="1683"/>
                    <a:pt x="772" y="1646"/>
                  </a:cubicBezTo>
                  <a:cubicBezTo>
                    <a:pt x="1105" y="1480"/>
                    <a:pt x="1172" y="1079"/>
                    <a:pt x="1239" y="746"/>
                  </a:cubicBezTo>
                  <a:cubicBezTo>
                    <a:pt x="1272" y="412"/>
                    <a:pt x="1139" y="112"/>
                    <a:pt x="805" y="12"/>
                  </a:cubicBezTo>
                  <a:cubicBezTo>
                    <a:pt x="767" y="4"/>
                    <a:pt x="728" y="1"/>
                    <a:pt x="689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493500" y="2613975"/>
              <a:ext cx="22125" cy="39325"/>
            </a:xfrm>
            <a:custGeom>
              <a:rect b="b" l="l" r="r" t="t"/>
              <a:pathLst>
                <a:path extrusionOk="0" h="1573" w="885">
                  <a:moveTo>
                    <a:pt x="447" y="1"/>
                  </a:moveTo>
                  <a:cubicBezTo>
                    <a:pt x="226" y="1"/>
                    <a:pt x="0" y="134"/>
                    <a:pt x="34" y="401"/>
                  </a:cubicBezTo>
                  <a:lnTo>
                    <a:pt x="101" y="1235"/>
                  </a:lnTo>
                  <a:cubicBezTo>
                    <a:pt x="117" y="1464"/>
                    <a:pt x="270" y="1573"/>
                    <a:pt x="425" y="1573"/>
                  </a:cubicBezTo>
                  <a:cubicBezTo>
                    <a:pt x="587" y="1573"/>
                    <a:pt x="751" y="1456"/>
                    <a:pt x="768" y="1235"/>
                  </a:cubicBezTo>
                  <a:cubicBezTo>
                    <a:pt x="801" y="968"/>
                    <a:pt x="801" y="701"/>
                    <a:pt x="834" y="401"/>
                  </a:cubicBezTo>
                  <a:cubicBezTo>
                    <a:pt x="884" y="134"/>
                    <a:pt x="668" y="1"/>
                    <a:pt x="44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630275" y="2586450"/>
              <a:ext cx="30875" cy="43400"/>
            </a:xfrm>
            <a:custGeom>
              <a:rect b="b" l="l" r="r" t="t"/>
              <a:pathLst>
                <a:path extrusionOk="0" h="1736" w="1235">
                  <a:moveTo>
                    <a:pt x="667" y="1"/>
                  </a:moveTo>
                  <a:cubicBezTo>
                    <a:pt x="434" y="1"/>
                    <a:pt x="133" y="268"/>
                    <a:pt x="167" y="568"/>
                  </a:cubicBezTo>
                  <a:cubicBezTo>
                    <a:pt x="167" y="768"/>
                    <a:pt x="167" y="1002"/>
                    <a:pt x="133" y="1235"/>
                  </a:cubicBezTo>
                  <a:cubicBezTo>
                    <a:pt x="0" y="1435"/>
                    <a:pt x="100" y="1735"/>
                    <a:pt x="434" y="1735"/>
                  </a:cubicBezTo>
                  <a:cubicBezTo>
                    <a:pt x="634" y="1735"/>
                    <a:pt x="834" y="1602"/>
                    <a:pt x="967" y="1402"/>
                  </a:cubicBezTo>
                  <a:cubicBezTo>
                    <a:pt x="1134" y="1135"/>
                    <a:pt x="1168" y="835"/>
                    <a:pt x="1234" y="568"/>
                  </a:cubicBezTo>
                  <a:cubicBezTo>
                    <a:pt x="1234" y="268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659450" y="2526425"/>
              <a:ext cx="28375" cy="41000"/>
            </a:xfrm>
            <a:custGeom>
              <a:rect b="b" l="l" r="r" t="t"/>
              <a:pathLst>
                <a:path extrusionOk="0" h="1640" w="1135">
                  <a:moveTo>
                    <a:pt x="632" y="0"/>
                  </a:moveTo>
                  <a:cubicBezTo>
                    <a:pt x="453" y="0"/>
                    <a:pt x="282" y="141"/>
                    <a:pt x="234" y="334"/>
                  </a:cubicBezTo>
                  <a:cubicBezTo>
                    <a:pt x="101" y="601"/>
                    <a:pt x="1" y="968"/>
                    <a:pt x="1" y="1301"/>
                  </a:cubicBezTo>
                  <a:cubicBezTo>
                    <a:pt x="38" y="1507"/>
                    <a:pt x="233" y="1639"/>
                    <a:pt x="403" y="1639"/>
                  </a:cubicBezTo>
                  <a:cubicBezTo>
                    <a:pt x="536" y="1639"/>
                    <a:pt x="653" y="1558"/>
                    <a:pt x="668" y="1368"/>
                  </a:cubicBezTo>
                  <a:cubicBezTo>
                    <a:pt x="734" y="1134"/>
                    <a:pt x="834" y="867"/>
                    <a:pt x="1001" y="667"/>
                  </a:cubicBezTo>
                  <a:cubicBezTo>
                    <a:pt x="1135" y="467"/>
                    <a:pt x="1068" y="167"/>
                    <a:pt x="834" y="67"/>
                  </a:cubicBezTo>
                  <a:cubicBezTo>
                    <a:pt x="770" y="21"/>
                    <a:pt x="700" y="0"/>
                    <a:pt x="63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669450" y="2572275"/>
              <a:ext cx="25875" cy="20050"/>
            </a:xfrm>
            <a:custGeom>
              <a:rect b="b" l="l" r="r" t="t"/>
              <a:pathLst>
                <a:path extrusionOk="0" h="802" w="1035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737850" y="2686900"/>
              <a:ext cx="29200" cy="46125"/>
            </a:xfrm>
            <a:custGeom>
              <a:rect b="b" l="l" r="r" t="t"/>
              <a:pathLst>
                <a:path extrusionOk="0" h="1845" w="1168">
                  <a:moveTo>
                    <a:pt x="712" y="0"/>
                  </a:moveTo>
                  <a:cubicBezTo>
                    <a:pt x="508" y="0"/>
                    <a:pt x="316" y="124"/>
                    <a:pt x="267" y="319"/>
                  </a:cubicBezTo>
                  <a:cubicBezTo>
                    <a:pt x="167" y="753"/>
                    <a:pt x="0" y="1320"/>
                    <a:pt x="300" y="1720"/>
                  </a:cubicBezTo>
                  <a:cubicBezTo>
                    <a:pt x="368" y="1801"/>
                    <a:pt x="485" y="1844"/>
                    <a:pt x="595" y="1844"/>
                  </a:cubicBezTo>
                  <a:cubicBezTo>
                    <a:pt x="758" y="1844"/>
                    <a:pt x="907" y="1752"/>
                    <a:pt x="867" y="1554"/>
                  </a:cubicBezTo>
                  <a:cubicBezTo>
                    <a:pt x="834" y="1253"/>
                    <a:pt x="967" y="920"/>
                    <a:pt x="1101" y="653"/>
                  </a:cubicBezTo>
                  <a:cubicBezTo>
                    <a:pt x="1168" y="419"/>
                    <a:pt x="1134" y="153"/>
                    <a:pt x="934" y="52"/>
                  </a:cubicBezTo>
                  <a:cubicBezTo>
                    <a:pt x="863" y="17"/>
                    <a:pt x="786" y="0"/>
                    <a:pt x="712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766200" y="2644975"/>
              <a:ext cx="26700" cy="23550"/>
            </a:xfrm>
            <a:custGeom>
              <a:rect b="b" l="l" r="r" t="t"/>
              <a:pathLst>
                <a:path extrusionOk="0" h="942" w="1068">
                  <a:moveTo>
                    <a:pt x="520" y="0"/>
                  </a:moveTo>
                  <a:cubicBezTo>
                    <a:pt x="313" y="0"/>
                    <a:pt x="117" y="155"/>
                    <a:pt x="67" y="328"/>
                  </a:cubicBezTo>
                  <a:cubicBezTo>
                    <a:pt x="67" y="395"/>
                    <a:pt x="34" y="429"/>
                    <a:pt x="34" y="462"/>
                  </a:cubicBezTo>
                  <a:cubicBezTo>
                    <a:pt x="0" y="595"/>
                    <a:pt x="34" y="762"/>
                    <a:pt x="134" y="829"/>
                  </a:cubicBezTo>
                  <a:cubicBezTo>
                    <a:pt x="228" y="908"/>
                    <a:pt x="323" y="942"/>
                    <a:pt x="414" y="942"/>
                  </a:cubicBezTo>
                  <a:cubicBezTo>
                    <a:pt x="516" y="942"/>
                    <a:pt x="613" y="899"/>
                    <a:pt x="701" y="829"/>
                  </a:cubicBezTo>
                  <a:cubicBezTo>
                    <a:pt x="1034" y="629"/>
                    <a:pt x="1068" y="228"/>
                    <a:pt x="734" y="62"/>
                  </a:cubicBezTo>
                  <a:cubicBezTo>
                    <a:pt x="665" y="19"/>
                    <a:pt x="592" y="0"/>
                    <a:pt x="52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871275" y="2733750"/>
              <a:ext cx="33375" cy="27850"/>
            </a:xfrm>
            <a:custGeom>
              <a:rect b="b" l="l" r="r" t="t"/>
              <a:pathLst>
                <a:path extrusionOk="0" h="1114" w="1335">
                  <a:moveTo>
                    <a:pt x="867" y="1"/>
                  </a:moveTo>
                  <a:cubicBezTo>
                    <a:pt x="798" y="1"/>
                    <a:pt x="729" y="16"/>
                    <a:pt x="667" y="46"/>
                  </a:cubicBezTo>
                  <a:cubicBezTo>
                    <a:pt x="501" y="80"/>
                    <a:pt x="367" y="247"/>
                    <a:pt x="334" y="413"/>
                  </a:cubicBezTo>
                  <a:cubicBezTo>
                    <a:pt x="0" y="580"/>
                    <a:pt x="134" y="1114"/>
                    <a:pt x="501" y="1114"/>
                  </a:cubicBezTo>
                  <a:cubicBezTo>
                    <a:pt x="767" y="1114"/>
                    <a:pt x="1001" y="947"/>
                    <a:pt x="1168" y="780"/>
                  </a:cubicBezTo>
                  <a:cubicBezTo>
                    <a:pt x="1335" y="680"/>
                    <a:pt x="1335" y="413"/>
                    <a:pt x="1268" y="213"/>
                  </a:cubicBezTo>
                  <a:cubicBezTo>
                    <a:pt x="1176" y="75"/>
                    <a:pt x="1020" y="1"/>
                    <a:pt x="86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908450" y="2724500"/>
              <a:ext cx="32900" cy="24975"/>
            </a:xfrm>
            <a:custGeom>
              <a:rect b="b" l="l" r="r" t="t"/>
              <a:pathLst>
                <a:path extrusionOk="0" h="999" w="1316">
                  <a:moveTo>
                    <a:pt x="777" y="1"/>
                  </a:moveTo>
                  <a:cubicBezTo>
                    <a:pt x="699" y="1"/>
                    <a:pt x="618" y="27"/>
                    <a:pt x="548" y="83"/>
                  </a:cubicBezTo>
                  <a:cubicBezTo>
                    <a:pt x="515" y="116"/>
                    <a:pt x="481" y="116"/>
                    <a:pt x="448" y="150"/>
                  </a:cubicBezTo>
                  <a:cubicBezTo>
                    <a:pt x="1" y="473"/>
                    <a:pt x="331" y="999"/>
                    <a:pt x="693" y="999"/>
                  </a:cubicBezTo>
                  <a:cubicBezTo>
                    <a:pt x="818" y="999"/>
                    <a:pt x="946" y="937"/>
                    <a:pt x="1048" y="783"/>
                  </a:cubicBezTo>
                  <a:cubicBezTo>
                    <a:pt x="1115" y="750"/>
                    <a:pt x="1115" y="717"/>
                    <a:pt x="1148" y="650"/>
                  </a:cubicBezTo>
                  <a:cubicBezTo>
                    <a:pt x="1315" y="483"/>
                    <a:pt x="1215" y="283"/>
                    <a:pt x="1048" y="150"/>
                  </a:cubicBezTo>
                  <a:cubicBezTo>
                    <a:pt x="990" y="52"/>
                    <a:pt x="887" y="1"/>
                    <a:pt x="777" y="1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916050" y="2913000"/>
              <a:ext cx="57500" cy="86250"/>
            </a:xfrm>
            <a:custGeom>
              <a:rect b="b" l="l" r="r" t="t"/>
              <a:pathLst>
                <a:path extrusionOk="0" h="3450" w="2300">
                  <a:moveTo>
                    <a:pt x="546" y="0"/>
                  </a:moveTo>
                  <a:cubicBezTo>
                    <a:pt x="283" y="0"/>
                    <a:pt x="0" y="329"/>
                    <a:pt x="177" y="582"/>
                  </a:cubicBezTo>
                  <a:cubicBezTo>
                    <a:pt x="678" y="1349"/>
                    <a:pt x="844" y="2183"/>
                    <a:pt x="1078" y="3050"/>
                  </a:cubicBezTo>
                  <a:cubicBezTo>
                    <a:pt x="1144" y="3329"/>
                    <a:pt x="1363" y="3449"/>
                    <a:pt x="1591" y="3449"/>
                  </a:cubicBezTo>
                  <a:cubicBezTo>
                    <a:pt x="1935" y="3449"/>
                    <a:pt x="2299" y="3172"/>
                    <a:pt x="2179" y="2750"/>
                  </a:cubicBezTo>
                  <a:cubicBezTo>
                    <a:pt x="1879" y="1783"/>
                    <a:pt x="1478" y="882"/>
                    <a:pt x="778" y="115"/>
                  </a:cubicBezTo>
                  <a:cubicBezTo>
                    <a:pt x="713" y="34"/>
                    <a:pt x="631" y="0"/>
                    <a:pt x="546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894100" y="2963525"/>
              <a:ext cx="34725" cy="42925"/>
            </a:xfrm>
            <a:custGeom>
              <a:rect b="b" l="l" r="r" t="t"/>
              <a:pathLst>
                <a:path extrusionOk="0" h="1717" w="1389">
                  <a:moveTo>
                    <a:pt x="430" y="0"/>
                  </a:moveTo>
                  <a:cubicBezTo>
                    <a:pt x="215" y="0"/>
                    <a:pt x="0" y="176"/>
                    <a:pt x="88" y="396"/>
                  </a:cubicBezTo>
                  <a:cubicBezTo>
                    <a:pt x="221" y="729"/>
                    <a:pt x="288" y="1063"/>
                    <a:pt x="388" y="1396"/>
                  </a:cubicBezTo>
                  <a:cubicBezTo>
                    <a:pt x="442" y="1610"/>
                    <a:pt x="623" y="1717"/>
                    <a:pt x="796" y="1717"/>
                  </a:cubicBezTo>
                  <a:cubicBezTo>
                    <a:pt x="839" y="1717"/>
                    <a:pt x="882" y="1710"/>
                    <a:pt x="922" y="1697"/>
                  </a:cubicBezTo>
                  <a:cubicBezTo>
                    <a:pt x="1222" y="1630"/>
                    <a:pt x="1389" y="1330"/>
                    <a:pt x="1222" y="1063"/>
                  </a:cubicBezTo>
                  <a:cubicBezTo>
                    <a:pt x="1022" y="763"/>
                    <a:pt x="889" y="429"/>
                    <a:pt x="722" y="162"/>
                  </a:cubicBezTo>
                  <a:cubicBezTo>
                    <a:pt x="653" y="48"/>
                    <a:pt x="542" y="0"/>
                    <a:pt x="430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945500" y="3021575"/>
              <a:ext cx="26700" cy="34450"/>
            </a:xfrm>
            <a:custGeom>
              <a:rect b="b" l="l" r="r" t="t"/>
              <a:pathLst>
                <a:path extrusionOk="0" h="1378" w="1068">
                  <a:moveTo>
                    <a:pt x="434" y="0"/>
                  </a:moveTo>
                  <a:cubicBezTo>
                    <a:pt x="250" y="0"/>
                    <a:pt x="67" y="125"/>
                    <a:pt x="33" y="375"/>
                  </a:cubicBezTo>
                  <a:cubicBezTo>
                    <a:pt x="0" y="642"/>
                    <a:pt x="0" y="909"/>
                    <a:pt x="200" y="1143"/>
                  </a:cubicBezTo>
                  <a:cubicBezTo>
                    <a:pt x="288" y="1296"/>
                    <a:pt x="419" y="1377"/>
                    <a:pt x="555" y="1377"/>
                  </a:cubicBezTo>
                  <a:cubicBezTo>
                    <a:pt x="626" y="1377"/>
                    <a:pt x="699" y="1355"/>
                    <a:pt x="767" y="1309"/>
                  </a:cubicBezTo>
                  <a:cubicBezTo>
                    <a:pt x="1034" y="1176"/>
                    <a:pt x="1067" y="776"/>
                    <a:pt x="867" y="609"/>
                  </a:cubicBezTo>
                  <a:cubicBezTo>
                    <a:pt x="834" y="542"/>
                    <a:pt x="834" y="442"/>
                    <a:pt x="834" y="375"/>
                  </a:cubicBezTo>
                  <a:cubicBezTo>
                    <a:pt x="801" y="125"/>
                    <a:pt x="617" y="0"/>
                    <a:pt x="434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530700" y="2789550"/>
              <a:ext cx="88300" cy="89875"/>
            </a:xfrm>
            <a:custGeom>
              <a:rect b="b" l="l" r="r" t="t"/>
              <a:pathLst>
                <a:path extrusionOk="0" h="3595" w="3532">
                  <a:moveTo>
                    <a:pt x="3183" y="0"/>
                  </a:moveTo>
                  <a:cubicBezTo>
                    <a:pt x="3140" y="0"/>
                    <a:pt x="3095" y="15"/>
                    <a:pt x="3049" y="49"/>
                  </a:cubicBezTo>
                  <a:cubicBezTo>
                    <a:pt x="1781" y="850"/>
                    <a:pt x="581" y="2118"/>
                    <a:pt x="47" y="3485"/>
                  </a:cubicBezTo>
                  <a:cubicBezTo>
                    <a:pt x="0" y="3532"/>
                    <a:pt x="67" y="3594"/>
                    <a:pt x="135" y="3594"/>
                  </a:cubicBezTo>
                  <a:cubicBezTo>
                    <a:pt x="164" y="3594"/>
                    <a:pt x="193" y="3582"/>
                    <a:pt x="214" y="3552"/>
                  </a:cubicBezTo>
                  <a:cubicBezTo>
                    <a:pt x="647" y="3118"/>
                    <a:pt x="1048" y="2518"/>
                    <a:pt x="1481" y="2018"/>
                  </a:cubicBezTo>
                  <a:cubicBezTo>
                    <a:pt x="1982" y="1384"/>
                    <a:pt x="2615" y="883"/>
                    <a:pt x="3283" y="483"/>
                  </a:cubicBezTo>
                  <a:cubicBezTo>
                    <a:pt x="3531" y="345"/>
                    <a:pt x="3391" y="0"/>
                    <a:pt x="3183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522825" y="2792675"/>
              <a:ext cx="42675" cy="58100"/>
            </a:xfrm>
            <a:custGeom>
              <a:rect b="b" l="l" r="r" t="t"/>
              <a:pathLst>
                <a:path extrusionOk="0" h="2324" w="1707">
                  <a:moveTo>
                    <a:pt x="1499" y="0"/>
                  </a:moveTo>
                  <a:cubicBezTo>
                    <a:pt x="1476" y="0"/>
                    <a:pt x="1452" y="7"/>
                    <a:pt x="1429" y="24"/>
                  </a:cubicBezTo>
                  <a:cubicBezTo>
                    <a:pt x="729" y="491"/>
                    <a:pt x="295" y="1325"/>
                    <a:pt x="62" y="2059"/>
                  </a:cubicBezTo>
                  <a:cubicBezTo>
                    <a:pt x="0" y="2223"/>
                    <a:pt x="139" y="2324"/>
                    <a:pt x="271" y="2324"/>
                  </a:cubicBezTo>
                  <a:cubicBezTo>
                    <a:pt x="355" y="2324"/>
                    <a:pt x="436" y="2283"/>
                    <a:pt x="462" y="2193"/>
                  </a:cubicBezTo>
                  <a:cubicBezTo>
                    <a:pt x="662" y="1392"/>
                    <a:pt x="1096" y="858"/>
                    <a:pt x="1596" y="258"/>
                  </a:cubicBezTo>
                  <a:cubicBezTo>
                    <a:pt x="1707" y="175"/>
                    <a:pt x="1611" y="0"/>
                    <a:pt x="1499" y="0"/>
                  </a:cubicBezTo>
                  <a:close/>
                </a:path>
              </a:pathLst>
            </a:custGeom>
            <a:solidFill>
              <a:srgbClr val="5A2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601900" y="2952550"/>
              <a:ext cx="104275" cy="104275"/>
            </a:xfrm>
            <a:custGeom>
              <a:rect b="b" l="l" r="r" t="t"/>
              <a:pathLst>
                <a:path extrusionOk="0" h="4171" w="4171">
                  <a:moveTo>
                    <a:pt x="2102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70"/>
                    <a:pt x="2102" y="4170"/>
                  </a:cubicBezTo>
                  <a:cubicBezTo>
                    <a:pt x="3270" y="4170"/>
                    <a:pt x="4171" y="3236"/>
                    <a:pt x="4171" y="2069"/>
                  </a:cubicBezTo>
                  <a:cubicBezTo>
                    <a:pt x="4171" y="935"/>
                    <a:pt x="3270" y="1"/>
                    <a:pt x="2102" y="1"/>
                  </a:cubicBezTo>
                  <a:close/>
                </a:path>
              </a:pathLst>
            </a:custGeom>
            <a:solidFill>
              <a:srgbClr val="EAA0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44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2845" name="Google Shape;2845;p44"/>
          <p:cNvGrpSpPr/>
          <p:nvPr/>
        </p:nvGrpSpPr>
        <p:grpSpPr>
          <a:xfrm>
            <a:off x="4781600" y="3449772"/>
            <a:ext cx="1773900" cy="843686"/>
            <a:chOff x="4781600" y="3472301"/>
            <a:chExt cx="1773900" cy="843686"/>
          </a:xfrm>
        </p:grpSpPr>
        <p:sp>
          <p:nvSpPr>
            <p:cNvPr id="2846" name="Google Shape;2846;p44"/>
            <p:cNvSpPr txBox="1"/>
            <p:nvPr/>
          </p:nvSpPr>
          <p:spPr>
            <a:xfrm>
              <a:off x="4781600" y="347230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7" name="Google Shape;2847;p44"/>
            <p:cNvSpPr txBox="1"/>
            <p:nvPr/>
          </p:nvSpPr>
          <p:spPr>
            <a:xfrm>
              <a:off x="47816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8" name="Google Shape;2848;p44"/>
          <p:cNvGrpSpPr/>
          <p:nvPr/>
        </p:nvGrpSpPr>
        <p:grpSpPr>
          <a:xfrm>
            <a:off x="415700" y="3449622"/>
            <a:ext cx="1773900" cy="843836"/>
            <a:chOff x="415700" y="3472151"/>
            <a:chExt cx="1773900" cy="843836"/>
          </a:xfrm>
        </p:grpSpPr>
        <p:sp>
          <p:nvSpPr>
            <p:cNvPr id="2849" name="Google Shape;2849;p44"/>
            <p:cNvSpPr txBox="1"/>
            <p:nvPr/>
          </p:nvSpPr>
          <p:spPr>
            <a:xfrm>
              <a:off x="415700" y="3472151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50" name="Google Shape;2850;p44"/>
            <p:cNvSpPr txBox="1"/>
            <p:nvPr/>
          </p:nvSpPr>
          <p:spPr>
            <a:xfrm>
              <a:off x="415700" y="373998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1" name="Google Shape;2851;p44"/>
          <p:cNvGrpSpPr/>
          <p:nvPr/>
        </p:nvGrpSpPr>
        <p:grpSpPr>
          <a:xfrm>
            <a:off x="466950" y="2845050"/>
            <a:ext cx="8115000" cy="215400"/>
            <a:chOff x="466950" y="2464050"/>
            <a:chExt cx="8115000" cy="215400"/>
          </a:xfrm>
        </p:grpSpPr>
        <p:cxnSp>
          <p:nvCxnSpPr>
            <p:cNvPr id="2852" name="Google Shape;2852;p44"/>
            <p:cNvCxnSpPr/>
            <p:nvPr/>
          </p:nvCxnSpPr>
          <p:spPr>
            <a:xfrm>
              <a:off x="466950" y="2571750"/>
              <a:ext cx="8115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53" name="Google Shape;2853;p44"/>
            <p:cNvSpPr/>
            <p:nvPr/>
          </p:nvSpPr>
          <p:spPr>
            <a:xfrm>
              <a:off x="1194950" y="2464050"/>
              <a:ext cx="215400" cy="21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4"/>
            <p:cNvSpPr/>
            <p:nvPr/>
          </p:nvSpPr>
          <p:spPr>
            <a:xfrm>
              <a:off x="3383681" y="2464050"/>
              <a:ext cx="215400" cy="21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4"/>
            <p:cNvSpPr/>
            <p:nvPr/>
          </p:nvSpPr>
          <p:spPr>
            <a:xfrm>
              <a:off x="5560850" y="2464050"/>
              <a:ext cx="215400" cy="21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4"/>
            <p:cNvSpPr/>
            <p:nvPr/>
          </p:nvSpPr>
          <p:spPr>
            <a:xfrm>
              <a:off x="7738000" y="2464050"/>
              <a:ext cx="215400" cy="21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7" name="Google Shape;2857;p44"/>
          <p:cNvGrpSpPr/>
          <p:nvPr/>
        </p:nvGrpSpPr>
        <p:grpSpPr>
          <a:xfrm>
            <a:off x="6958750" y="1612042"/>
            <a:ext cx="1773900" cy="840673"/>
            <a:chOff x="6958750" y="1621731"/>
            <a:chExt cx="1773900" cy="840673"/>
          </a:xfrm>
        </p:grpSpPr>
        <p:sp>
          <p:nvSpPr>
            <p:cNvPr id="2858" name="Google Shape;2858;p44"/>
            <p:cNvSpPr txBox="1"/>
            <p:nvPr/>
          </p:nvSpPr>
          <p:spPr>
            <a:xfrm>
              <a:off x="6961000" y="1885805"/>
              <a:ext cx="17694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9" name="Google Shape;2859;p44"/>
            <p:cNvSpPr txBox="1"/>
            <p:nvPr/>
          </p:nvSpPr>
          <p:spPr>
            <a:xfrm>
              <a:off x="6958750" y="1621731"/>
              <a:ext cx="17739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60" name="Google Shape;2860;p44"/>
          <p:cNvGrpSpPr/>
          <p:nvPr/>
        </p:nvGrpSpPr>
        <p:grpSpPr>
          <a:xfrm>
            <a:off x="2604431" y="1612042"/>
            <a:ext cx="1773900" cy="828197"/>
            <a:chOff x="2604431" y="1634207"/>
            <a:chExt cx="1773900" cy="828197"/>
          </a:xfrm>
        </p:grpSpPr>
        <p:sp>
          <p:nvSpPr>
            <p:cNvPr id="2861" name="Google Shape;2861;p44"/>
            <p:cNvSpPr txBox="1"/>
            <p:nvPr/>
          </p:nvSpPr>
          <p:spPr>
            <a:xfrm>
              <a:off x="2604431" y="1885805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2" name="Google Shape;2862;p44"/>
            <p:cNvSpPr txBox="1"/>
            <p:nvPr/>
          </p:nvSpPr>
          <p:spPr>
            <a:xfrm>
              <a:off x="2604431" y="163420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63" name="Google Shape;2863;p44"/>
          <p:cNvGrpSpPr/>
          <p:nvPr/>
        </p:nvGrpSpPr>
        <p:grpSpPr>
          <a:xfrm flipH="1">
            <a:off x="7460654" y="3330715"/>
            <a:ext cx="770092" cy="962743"/>
            <a:chOff x="1624675" y="606300"/>
            <a:chExt cx="1738750" cy="2173725"/>
          </a:xfrm>
        </p:grpSpPr>
        <p:sp>
          <p:nvSpPr>
            <p:cNvPr id="2864" name="Google Shape;2864;p44"/>
            <p:cNvSpPr/>
            <p:nvPr/>
          </p:nvSpPr>
          <p:spPr>
            <a:xfrm>
              <a:off x="1624675" y="2039400"/>
              <a:ext cx="730525" cy="740625"/>
            </a:xfrm>
            <a:custGeom>
              <a:rect b="b" l="l" r="r" t="t"/>
              <a:pathLst>
                <a:path extrusionOk="0" h="29625" w="29221">
                  <a:moveTo>
                    <a:pt x="21749" y="1"/>
                  </a:moveTo>
                  <a:lnTo>
                    <a:pt x="0" y="24652"/>
                  </a:lnTo>
                  <a:cubicBezTo>
                    <a:pt x="0" y="24652"/>
                    <a:pt x="2268" y="28721"/>
                    <a:pt x="10941" y="29555"/>
                  </a:cubicBezTo>
                  <a:cubicBezTo>
                    <a:pt x="11411" y="29603"/>
                    <a:pt x="11863" y="29625"/>
                    <a:pt x="12298" y="29625"/>
                  </a:cubicBezTo>
                  <a:cubicBezTo>
                    <a:pt x="17679" y="29625"/>
                    <a:pt x="20451" y="26261"/>
                    <a:pt x="20481" y="25952"/>
                  </a:cubicBezTo>
                  <a:cubicBezTo>
                    <a:pt x="20515" y="25619"/>
                    <a:pt x="29221" y="2302"/>
                    <a:pt x="29221" y="2302"/>
                  </a:cubicBezTo>
                  <a:lnTo>
                    <a:pt x="21749" y="1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4"/>
            <p:cNvSpPr/>
            <p:nvPr/>
          </p:nvSpPr>
          <p:spPr>
            <a:xfrm>
              <a:off x="1685550" y="2087725"/>
              <a:ext cx="484950" cy="628025"/>
            </a:xfrm>
            <a:custGeom>
              <a:rect b="b" l="l" r="r" t="t"/>
              <a:pathLst>
                <a:path extrusionOk="0" h="25121" w="19398">
                  <a:moveTo>
                    <a:pt x="19244" y="0"/>
                  </a:moveTo>
                  <a:cubicBezTo>
                    <a:pt x="19220" y="0"/>
                    <a:pt x="19197" y="11"/>
                    <a:pt x="19181" y="36"/>
                  </a:cubicBezTo>
                  <a:cubicBezTo>
                    <a:pt x="18380" y="703"/>
                    <a:pt x="17813" y="1603"/>
                    <a:pt x="17212" y="2404"/>
                  </a:cubicBezTo>
                  <a:cubicBezTo>
                    <a:pt x="16579" y="3271"/>
                    <a:pt x="15912" y="4105"/>
                    <a:pt x="15211" y="4906"/>
                  </a:cubicBezTo>
                  <a:cubicBezTo>
                    <a:pt x="13743" y="6607"/>
                    <a:pt x="12342" y="8375"/>
                    <a:pt x="10975" y="10143"/>
                  </a:cubicBezTo>
                  <a:cubicBezTo>
                    <a:pt x="9574" y="11944"/>
                    <a:pt x="8239" y="13779"/>
                    <a:pt x="6872" y="15580"/>
                  </a:cubicBezTo>
                  <a:cubicBezTo>
                    <a:pt x="5504" y="17381"/>
                    <a:pt x="4003" y="19116"/>
                    <a:pt x="2669" y="20984"/>
                  </a:cubicBezTo>
                  <a:cubicBezTo>
                    <a:pt x="1735" y="22285"/>
                    <a:pt x="867" y="23619"/>
                    <a:pt x="0" y="24953"/>
                  </a:cubicBezTo>
                  <a:cubicBezTo>
                    <a:pt x="134" y="25054"/>
                    <a:pt x="167" y="25087"/>
                    <a:pt x="234" y="25120"/>
                  </a:cubicBezTo>
                  <a:cubicBezTo>
                    <a:pt x="1001" y="24086"/>
                    <a:pt x="1701" y="23019"/>
                    <a:pt x="2469" y="21951"/>
                  </a:cubicBezTo>
                  <a:cubicBezTo>
                    <a:pt x="3803" y="20083"/>
                    <a:pt x="5237" y="18349"/>
                    <a:pt x="6672" y="16547"/>
                  </a:cubicBezTo>
                  <a:cubicBezTo>
                    <a:pt x="9474" y="12945"/>
                    <a:pt x="12075" y="9242"/>
                    <a:pt x="15011" y="5773"/>
                  </a:cubicBezTo>
                  <a:cubicBezTo>
                    <a:pt x="15811" y="4872"/>
                    <a:pt x="16545" y="3938"/>
                    <a:pt x="17246" y="3004"/>
                  </a:cubicBezTo>
                  <a:cubicBezTo>
                    <a:pt x="17579" y="2537"/>
                    <a:pt x="17913" y="2070"/>
                    <a:pt x="18313" y="1570"/>
                  </a:cubicBezTo>
                  <a:cubicBezTo>
                    <a:pt x="18647" y="1103"/>
                    <a:pt x="19014" y="669"/>
                    <a:pt x="19347" y="169"/>
                  </a:cubicBezTo>
                  <a:cubicBezTo>
                    <a:pt x="19397" y="94"/>
                    <a:pt x="19316" y="0"/>
                    <a:pt x="19244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4"/>
            <p:cNvSpPr/>
            <p:nvPr/>
          </p:nvSpPr>
          <p:spPr>
            <a:xfrm>
              <a:off x="1798125" y="2088900"/>
              <a:ext cx="437100" cy="672700"/>
            </a:xfrm>
            <a:custGeom>
              <a:rect b="b" l="l" r="r" t="t"/>
              <a:pathLst>
                <a:path extrusionOk="0" h="26908" w="17484">
                  <a:moveTo>
                    <a:pt x="17316" y="0"/>
                  </a:moveTo>
                  <a:cubicBezTo>
                    <a:pt x="17280" y="0"/>
                    <a:pt x="17242" y="16"/>
                    <a:pt x="17213" y="55"/>
                  </a:cubicBezTo>
                  <a:cubicBezTo>
                    <a:pt x="17179" y="89"/>
                    <a:pt x="17179" y="155"/>
                    <a:pt x="17146" y="155"/>
                  </a:cubicBezTo>
                  <a:cubicBezTo>
                    <a:pt x="17079" y="222"/>
                    <a:pt x="17013" y="322"/>
                    <a:pt x="16946" y="356"/>
                  </a:cubicBezTo>
                  <a:cubicBezTo>
                    <a:pt x="16779" y="589"/>
                    <a:pt x="16612" y="823"/>
                    <a:pt x="16445" y="1056"/>
                  </a:cubicBezTo>
                  <a:cubicBezTo>
                    <a:pt x="15945" y="1823"/>
                    <a:pt x="15511" y="2557"/>
                    <a:pt x="15011" y="3324"/>
                  </a:cubicBezTo>
                  <a:cubicBezTo>
                    <a:pt x="13543" y="5593"/>
                    <a:pt x="12042" y="7928"/>
                    <a:pt x="10575" y="10229"/>
                  </a:cubicBezTo>
                  <a:cubicBezTo>
                    <a:pt x="8840" y="12998"/>
                    <a:pt x="7072" y="15733"/>
                    <a:pt x="5338" y="18535"/>
                  </a:cubicBezTo>
                  <a:cubicBezTo>
                    <a:pt x="3770" y="21004"/>
                    <a:pt x="2202" y="23405"/>
                    <a:pt x="668" y="25874"/>
                  </a:cubicBezTo>
                  <a:cubicBezTo>
                    <a:pt x="434" y="26207"/>
                    <a:pt x="234" y="26541"/>
                    <a:pt x="0" y="26875"/>
                  </a:cubicBezTo>
                  <a:cubicBezTo>
                    <a:pt x="67" y="26875"/>
                    <a:pt x="100" y="26908"/>
                    <a:pt x="201" y="26908"/>
                  </a:cubicBezTo>
                  <a:cubicBezTo>
                    <a:pt x="234" y="26875"/>
                    <a:pt x="301" y="26841"/>
                    <a:pt x="334" y="26741"/>
                  </a:cubicBezTo>
                  <a:cubicBezTo>
                    <a:pt x="1868" y="24406"/>
                    <a:pt x="3403" y="22038"/>
                    <a:pt x="4904" y="19703"/>
                  </a:cubicBezTo>
                  <a:cubicBezTo>
                    <a:pt x="6705" y="16967"/>
                    <a:pt x="8440" y="14199"/>
                    <a:pt x="10208" y="11430"/>
                  </a:cubicBezTo>
                  <a:cubicBezTo>
                    <a:pt x="11742" y="9028"/>
                    <a:pt x="13310" y="6593"/>
                    <a:pt x="14844" y="4225"/>
                  </a:cubicBezTo>
                  <a:cubicBezTo>
                    <a:pt x="15678" y="2924"/>
                    <a:pt x="16512" y="1590"/>
                    <a:pt x="17346" y="322"/>
                  </a:cubicBezTo>
                  <a:cubicBezTo>
                    <a:pt x="17379" y="256"/>
                    <a:pt x="17413" y="189"/>
                    <a:pt x="17413" y="189"/>
                  </a:cubicBezTo>
                  <a:cubicBezTo>
                    <a:pt x="17484" y="94"/>
                    <a:pt x="17404" y="0"/>
                    <a:pt x="17316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4"/>
            <p:cNvSpPr/>
            <p:nvPr/>
          </p:nvSpPr>
          <p:spPr>
            <a:xfrm>
              <a:off x="1927375" y="2079250"/>
              <a:ext cx="348375" cy="700700"/>
            </a:xfrm>
            <a:custGeom>
              <a:rect b="b" l="l" r="r" t="t"/>
              <a:pathLst>
                <a:path extrusionOk="0" h="28028" w="13935">
                  <a:moveTo>
                    <a:pt x="13799" y="0"/>
                  </a:moveTo>
                  <a:cubicBezTo>
                    <a:pt x="13770" y="0"/>
                    <a:pt x="13739" y="13"/>
                    <a:pt x="13711" y="41"/>
                  </a:cubicBezTo>
                  <a:lnTo>
                    <a:pt x="13677" y="74"/>
                  </a:lnTo>
                  <a:cubicBezTo>
                    <a:pt x="13677" y="108"/>
                    <a:pt x="13644" y="175"/>
                    <a:pt x="13644" y="175"/>
                  </a:cubicBezTo>
                  <a:cubicBezTo>
                    <a:pt x="13577" y="241"/>
                    <a:pt x="13544" y="341"/>
                    <a:pt x="13477" y="408"/>
                  </a:cubicBezTo>
                  <a:cubicBezTo>
                    <a:pt x="13310" y="675"/>
                    <a:pt x="13177" y="942"/>
                    <a:pt x="13043" y="1209"/>
                  </a:cubicBezTo>
                  <a:lnTo>
                    <a:pt x="11809" y="3710"/>
                  </a:lnTo>
                  <a:cubicBezTo>
                    <a:pt x="10542" y="6246"/>
                    <a:pt x="9341" y="8781"/>
                    <a:pt x="8140" y="11349"/>
                  </a:cubicBezTo>
                  <a:cubicBezTo>
                    <a:pt x="6672" y="14385"/>
                    <a:pt x="5204" y="17387"/>
                    <a:pt x="3737" y="20389"/>
                  </a:cubicBezTo>
                  <a:cubicBezTo>
                    <a:pt x="2503" y="22924"/>
                    <a:pt x="1302" y="25459"/>
                    <a:pt x="1" y="28028"/>
                  </a:cubicBezTo>
                  <a:lnTo>
                    <a:pt x="301" y="28028"/>
                  </a:lnTo>
                  <a:cubicBezTo>
                    <a:pt x="1368" y="25893"/>
                    <a:pt x="2402" y="23791"/>
                    <a:pt x="3470" y="21690"/>
                  </a:cubicBezTo>
                  <a:cubicBezTo>
                    <a:pt x="4971" y="18688"/>
                    <a:pt x="6472" y="15619"/>
                    <a:pt x="7906" y="12583"/>
                  </a:cubicBezTo>
                  <a:cubicBezTo>
                    <a:pt x="9207" y="9948"/>
                    <a:pt x="10475" y="7280"/>
                    <a:pt x="11742" y="4678"/>
                  </a:cubicBezTo>
                  <a:cubicBezTo>
                    <a:pt x="12476" y="3210"/>
                    <a:pt x="13210" y="1742"/>
                    <a:pt x="13844" y="275"/>
                  </a:cubicBezTo>
                  <a:cubicBezTo>
                    <a:pt x="13844" y="241"/>
                    <a:pt x="13844" y="241"/>
                    <a:pt x="13877" y="208"/>
                  </a:cubicBezTo>
                  <a:cubicBezTo>
                    <a:pt x="13877" y="208"/>
                    <a:pt x="13877" y="175"/>
                    <a:pt x="13911" y="175"/>
                  </a:cubicBezTo>
                  <a:cubicBezTo>
                    <a:pt x="13935" y="79"/>
                    <a:pt x="13873" y="0"/>
                    <a:pt x="13799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4"/>
            <p:cNvSpPr/>
            <p:nvPr/>
          </p:nvSpPr>
          <p:spPr>
            <a:xfrm>
              <a:off x="2040800" y="2090275"/>
              <a:ext cx="303575" cy="669675"/>
            </a:xfrm>
            <a:custGeom>
              <a:rect b="b" l="l" r="r" t="t"/>
              <a:pathLst>
                <a:path extrusionOk="0" h="26787" w="12143">
                  <a:moveTo>
                    <a:pt x="11842" y="0"/>
                  </a:moveTo>
                  <a:cubicBezTo>
                    <a:pt x="11275" y="934"/>
                    <a:pt x="10708" y="1902"/>
                    <a:pt x="10174" y="2836"/>
                  </a:cubicBezTo>
                  <a:cubicBezTo>
                    <a:pt x="9874" y="3336"/>
                    <a:pt x="9607" y="3903"/>
                    <a:pt x="9340" y="4437"/>
                  </a:cubicBezTo>
                  <a:cubicBezTo>
                    <a:pt x="9007" y="5104"/>
                    <a:pt x="8707" y="5771"/>
                    <a:pt x="8440" y="6438"/>
                  </a:cubicBezTo>
                  <a:cubicBezTo>
                    <a:pt x="7472" y="8607"/>
                    <a:pt x="6538" y="10775"/>
                    <a:pt x="5638" y="12976"/>
                  </a:cubicBezTo>
                  <a:cubicBezTo>
                    <a:pt x="4504" y="15645"/>
                    <a:pt x="3436" y="18347"/>
                    <a:pt x="2302" y="21015"/>
                  </a:cubicBezTo>
                  <a:cubicBezTo>
                    <a:pt x="1501" y="22950"/>
                    <a:pt x="768" y="24851"/>
                    <a:pt x="0" y="26786"/>
                  </a:cubicBezTo>
                  <a:cubicBezTo>
                    <a:pt x="134" y="26753"/>
                    <a:pt x="234" y="26686"/>
                    <a:pt x="367" y="26619"/>
                  </a:cubicBezTo>
                  <a:cubicBezTo>
                    <a:pt x="968" y="25118"/>
                    <a:pt x="1601" y="23617"/>
                    <a:pt x="2169" y="22116"/>
                  </a:cubicBezTo>
                  <a:cubicBezTo>
                    <a:pt x="3269" y="19414"/>
                    <a:pt x="4370" y="16746"/>
                    <a:pt x="5504" y="14010"/>
                  </a:cubicBezTo>
                  <a:cubicBezTo>
                    <a:pt x="6505" y="11775"/>
                    <a:pt x="7472" y="9474"/>
                    <a:pt x="8473" y="7239"/>
                  </a:cubicBezTo>
                  <a:lnTo>
                    <a:pt x="9474" y="4971"/>
                  </a:lnTo>
                  <a:cubicBezTo>
                    <a:pt x="10041" y="3736"/>
                    <a:pt x="10775" y="2502"/>
                    <a:pt x="11475" y="1301"/>
                  </a:cubicBezTo>
                  <a:cubicBezTo>
                    <a:pt x="11675" y="901"/>
                    <a:pt x="11942" y="501"/>
                    <a:pt x="12142" y="100"/>
                  </a:cubicBezTo>
                  <a:lnTo>
                    <a:pt x="11842" y="0"/>
                  </a:ln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4"/>
            <p:cNvSpPr/>
            <p:nvPr/>
          </p:nvSpPr>
          <p:spPr>
            <a:xfrm>
              <a:off x="1626325" y="2571450"/>
              <a:ext cx="530400" cy="207925"/>
            </a:xfrm>
            <a:custGeom>
              <a:rect b="b" l="l" r="r" t="t"/>
              <a:pathLst>
                <a:path extrusionOk="0" h="8317" w="21216">
                  <a:moveTo>
                    <a:pt x="6572" y="0"/>
                  </a:moveTo>
                  <a:lnTo>
                    <a:pt x="6572" y="0"/>
                  </a:lnTo>
                  <a:cubicBezTo>
                    <a:pt x="5781" y="370"/>
                    <a:pt x="4407" y="801"/>
                    <a:pt x="3190" y="801"/>
                  </a:cubicBezTo>
                  <a:cubicBezTo>
                    <a:pt x="2867" y="801"/>
                    <a:pt x="2556" y="771"/>
                    <a:pt x="2269" y="701"/>
                  </a:cubicBezTo>
                  <a:lnTo>
                    <a:pt x="1" y="3336"/>
                  </a:lnTo>
                  <a:cubicBezTo>
                    <a:pt x="1" y="3336"/>
                    <a:pt x="2236" y="7406"/>
                    <a:pt x="10909" y="8240"/>
                  </a:cubicBezTo>
                  <a:cubicBezTo>
                    <a:pt x="11401" y="8292"/>
                    <a:pt x="11874" y="8316"/>
                    <a:pt x="12328" y="8316"/>
                  </a:cubicBezTo>
                  <a:cubicBezTo>
                    <a:pt x="17663" y="8316"/>
                    <a:pt x="20385" y="4978"/>
                    <a:pt x="20415" y="4670"/>
                  </a:cubicBezTo>
                  <a:cubicBezTo>
                    <a:pt x="20415" y="4570"/>
                    <a:pt x="20716" y="3736"/>
                    <a:pt x="21216" y="2402"/>
                  </a:cubicBezTo>
                  <a:lnTo>
                    <a:pt x="21216" y="2402"/>
                  </a:lnTo>
                  <a:cubicBezTo>
                    <a:pt x="20949" y="2769"/>
                    <a:pt x="20716" y="3103"/>
                    <a:pt x="20449" y="3236"/>
                  </a:cubicBezTo>
                  <a:cubicBezTo>
                    <a:pt x="20296" y="3317"/>
                    <a:pt x="20162" y="3353"/>
                    <a:pt x="20045" y="3353"/>
                  </a:cubicBezTo>
                  <a:cubicBezTo>
                    <a:pt x="19248" y="3353"/>
                    <a:pt x="19248" y="1654"/>
                    <a:pt x="19248" y="868"/>
                  </a:cubicBezTo>
                  <a:cubicBezTo>
                    <a:pt x="18581" y="2002"/>
                    <a:pt x="17847" y="3870"/>
                    <a:pt x="16779" y="4270"/>
                  </a:cubicBezTo>
                  <a:cubicBezTo>
                    <a:pt x="16563" y="4364"/>
                    <a:pt x="16375" y="4407"/>
                    <a:pt x="16213" y="4407"/>
                  </a:cubicBezTo>
                  <a:cubicBezTo>
                    <a:pt x="15223" y="4407"/>
                    <a:pt x="15178" y="2838"/>
                    <a:pt x="15378" y="1835"/>
                  </a:cubicBezTo>
                  <a:lnTo>
                    <a:pt x="15378" y="1835"/>
                  </a:lnTo>
                  <a:cubicBezTo>
                    <a:pt x="14651" y="2531"/>
                    <a:pt x="13295" y="4455"/>
                    <a:pt x="12161" y="4455"/>
                  </a:cubicBezTo>
                  <a:cubicBezTo>
                    <a:pt x="12099" y="4455"/>
                    <a:pt x="12037" y="4449"/>
                    <a:pt x="11976" y="4437"/>
                  </a:cubicBezTo>
                  <a:cubicBezTo>
                    <a:pt x="10542" y="4203"/>
                    <a:pt x="10608" y="2402"/>
                    <a:pt x="11042" y="1368"/>
                  </a:cubicBezTo>
                  <a:lnTo>
                    <a:pt x="11042" y="1368"/>
                  </a:lnTo>
                  <a:cubicBezTo>
                    <a:pt x="10306" y="2132"/>
                    <a:pt x="8946" y="3401"/>
                    <a:pt x="7797" y="3401"/>
                  </a:cubicBezTo>
                  <a:cubicBezTo>
                    <a:pt x="7591" y="3401"/>
                    <a:pt x="7393" y="3360"/>
                    <a:pt x="7206" y="3269"/>
                  </a:cubicBezTo>
                  <a:cubicBezTo>
                    <a:pt x="6005" y="2702"/>
                    <a:pt x="5872" y="868"/>
                    <a:pt x="6572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2762150" y="2079850"/>
              <a:ext cx="141775" cy="414425"/>
            </a:xfrm>
            <a:custGeom>
              <a:rect b="b" l="l" r="r" t="t"/>
              <a:pathLst>
                <a:path extrusionOk="0" h="16577" w="5671">
                  <a:moveTo>
                    <a:pt x="538" y="0"/>
                  </a:moveTo>
                  <a:cubicBezTo>
                    <a:pt x="409" y="0"/>
                    <a:pt x="284" y="84"/>
                    <a:pt x="267" y="251"/>
                  </a:cubicBezTo>
                  <a:cubicBezTo>
                    <a:pt x="0" y="2419"/>
                    <a:pt x="34" y="4654"/>
                    <a:pt x="100" y="6855"/>
                  </a:cubicBezTo>
                  <a:cubicBezTo>
                    <a:pt x="100" y="7923"/>
                    <a:pt x="134" y="9024"/>
                    <a:pt x="134" y="10091"/>
                  </a:cubicBezTo>
                  <a:cubicBezTo>
                    <a:pt x="134" y="10658"/>
                    <a:pt x="167" y="11158"/>
                    <a:pt x="167" y="11692"/>
                  </a:cubicBezTo>
                  <a:cubicBezTo>
                    <a:pt x="200" y="12259"/>
                    <a:pt x="334" y="12860"/>
                    <a:pt x="367" y="13427"/>
                  </a:cubicBezTo>
                  <a:cubicBezTo>
                    <a:pt x="367" y="13660"/>
                    <a:pt x="534" y="13827"/>
                    <a:pt x="767" y="13827"/>
                  </a:cubicBezTo>
                  <a:cubicBezTo>
                    <a:pt x="1668" y="13860"/>
                    <a:pt x="2635" y="14027"/>
                    <a:pt x="3436" y="14427"/>
                  </a:cubicBezTo>
                  <a:cubicBezTo>
                    <a:pt x="4303" y="14894"/>
                    <a:pt x="4503" y="15662"/>
                    <a:pt x="4937" y="16429"/>
                  </a:cubicBezTo>
                  <a:cubicBezTo>
                    <a:pt x="4967" y="16532"/>
                    <a:pt x="5049" y="16577"/>
                    <a:pt x="5137" y="16577"/>
                  </a:cubicBezTo>
                  <a:cubicBezTo>
                    <a:pt x="5247" y="16577"/>
                    <a:pt x="5367" y="16507"/>
                    <a:pt x="5404" y="16395"/>
                  </a:cubicBezTo>
                  <a:cubicBezTo>
                    <a:pt x="5671" y="15328"/>
                    <a:pt x="4870" y="14361"/>
                    <a:pt x="4003" y="13827"/>
                  </a:cubicBezTo>
                  <a:cubicBezTo>
                    <a:pt x="3148" y="13325"/>
                    <a:pt x="2136" y="13189"/>
                    <a:pt x="1175" y="13095"/>
                  </a:cubicBezTo>
                  <a:lnTo>
                    <a:pt x="1175" y="13095"/>
                  </a:lnTo>
                  <a:cubicBezTo>
                    <a:pt x="1191" y="12661"/>
                    <a:pt x="1228" y="12210"/>
                    <a:pt x="1201" y="11759"/>
                  </a:cubicBezTo>
                  <a:cubicBezTo>
                    <a:pt x="1201" y="11225"/>
                    <a:pt x="1168" y="10725"/>
                    <a:pt x="1168" y="10191"/>
                  </a:cubicBezTo>
                  <a:cubicBezTo>
                    <a:pt x="1134" y="9057"/>
                    <a:pt x="1101" y="7989"/>
                    <a:pt x="1101" y="6855"/>
                  </a:cubicBezTo>
                  <a:cubicBezTo>
                    <a:pt x="1034" y="4687"/>
                    <a:pt x="1101" y="2419"/>
                    <a:pt x="834" y="251"/>
                  </a:cubicBezTo>
                  <a:cubicBezTo>
                    <a:pt x="801" y="84"/>
                    <a:pt x="667" y="0"/>
                    <a:pt x="538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2786325" y="2395825"/>
              <a:ext cx="154300" cy="63275"/>
            </a:xfrm>
            <a:custGeom>
              <a:rect b="b" l="l" r="r" t="t"/>
              <a:pathLst>
                <a:path extrusionOk="0" h="2531" w="6172">
                  <a:moveTo>
                    <a:pt x="2642" y="1"/>
                  </a:moveTo>
                  <a:cubicBezTo>
                    <a:pt x="1865" y="1"/>
                    <a:pt x="1098" y="108"/>
                    <a:pt x="301" y="154"/>
                  </a:cubicBezTo>
                  <a:cubicBezTo>
                    <a:pt x="1" y="187"/>
                    <a:pt x="1" y="588"/>
                    <a:pt x="301" y="621"/>
                  </a:cubicBezTo>
                  <a:cubicBezTo>
                    <a:pt x="835" y="688"/>
                    <a:pt x="1368" y="688"/>
                    <a:pt x="1902" y="688"/>
                  </a:cubicBezTo>
                  <a:cubicBezTo>
                    <a:pt x="2402" y="688"/>
                    <a:pt x="2903" y="688"/>
                    <a:pt x="3403" y="754"/>
                  </a:cubicBezTo>
                  <a:cubicBezTo>
                    <a:pt x="3837" y="821"/>
                    <a:pt x="4304" y="954"/>
                    <a:pt x="4637" y="1255"/>
                  </a:cubicBezTo>
                  <a:cubicBezTo>
                    <a:pt x="4804" y="1421"/>
                    <a:pt x="4971" y="1588"/>
                    <a:pt x="5071" y="1788"/>
                  </a:cubicBezTo>
                  <a:cubicBezTo>
                    <a:pt x="5238" y="2055"/>
                    <a:pt x="5404" y="2355"/>
                    <a:pt x="5671" y="2489"/>
                  </a:cubicBezTo>
                  <a:cubicBezTo>
                    <a:pt x="5710" y="2518"/>
                    <a:pt x="5752" y="2530"/>
                    <a:pt x="5793" y="2530"/>
                  </a:cubicBezTo>
                  <a:cubicBezTo>
                    <a:pt x="5891" y="2530"/>
                    <a:pt x="5981" y="2460"/>
                    <a:pt x="6005" y="2389"/>
                  </a:cubicBezTo>
                  <a:cubicBezTo>
                    <a:pt x="6172" y="1788"/>
                    <a:pt x="5638" y="1121"/>
                    <a:pt x="5204" y="788"/>
                  </a:cubicBezTo>
                  <a:cubicBezTo>
                    <a:pt x="4804" y="421"/>
                    <a:pt x="4304" y="221"/>
                    <a:pt x="3737" y="87"/>
                  </a:cubicBezTo>
                  <a:cubicBezTo>
                    <a:pt x="3367" y="24"/>
                    <a:pt x="3003" y="1"/>
                    <a:pt x="2642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2768250" y="2413550"/>
              <a:ext cx="61475" cy="87975"/>
            </a:xfrm>
            <a:custGeom>
              <a:rect b="b" l="l" r="r" t="t"/>
              <a:pathLst>
                <a:path extrusionOk="0" h="3519" w="2459">
                  <a:moveTo>
                    <a:pt x="301" y="0"/>
                  </a:moveTo>
                  <a:cubicBezTo>
                    <a:pt x="162" y="0"/>
                    <a:pt x="1" y="250"/>
                    <a:pt x="190" y="412"/>
                  </a:cubicBezTo>
                  <a:cubicBezTo>
                    <a:pt x="423" y="646"/>
                    <a:pt x="690" y="879"/>
                    <a:pt x="924" y="1079"/>
                  </a:cubicBezTo>
                  <a:cubicBezTo>
                    <a:pt x="1057" y="1179"/>
                    <a:pt x="1124" y="1313"/>
                    <a:pt x="1257" y="1380"/>
                  </a:cubicBezTo>
                  <a:lnTo>
                    <a:pt x="1391" y="1513"/>
                  </a:lnTo>
                  <a:cubicBezTo>
                    <a:pt x="1391" y="1546"/>
                    <a:pt x="1424" y="1546"/>
                    <a:pt x="1424" y="1580"/>
                  </a:cubicBezTo>
                  <a:cubicBezTo>
                    <a:pt x="1417" y="1573"/>
                    <a:pt x="1413" y="1570"/>
                    <a:pt x="1412" y="1570"/>
                  </a:cubicBezTo>
                  <a:cubicBezTo>
                    <a:pt x="1404" y="1570"/>
                    <a:pt x="1431" y="1613"/>
                    <a:pt x="1457" y="1613"/>
                  </a:cubicBezTo>
                  <a:cubicBezTo>
                    <a:pt x="1558" y="1747"/>
                    <a:pt x="1591" y="1847"/>
                    <a:pt x="1691" y="1947"/>
                  </a:cubicBezTo>
                  <a:cubicBezTo>
                    <a:pt x="1691" y="1996"/>
                    <a:pt x="1709" y="2026"/>
                    <a:pt x="1705" y="2026"/>
                  </a:cubicBezTo>
                  <a:cubicBezTo>
                    <a:pt x="1704" y="2026"/>
                    <a:pt x="1700" y="2022"/>
                    <a:pt x="1691" y="2013"/>
                  </a:cubicBezTo>
                  <a:lnTo>
                    <a:pt x="1691" y="2013"/>
                  </a:lnTo>
                  <a:cubicBezTo>
                    <a:pt x="1691" y="2047"/>
                    <a:pt x="1724" y="2080"/>
                    <a:pt x="1724" y="2147"/>
                  </a:cubicBezTo>
                  <a:cubicBezTo>
                    <a:pt x="1758" y="2214"/>
                    <a:pt x="1758" y="2247"/>
                    <a:pt x="1758" y="2347"/>
                  </a:cubicBezTo>
                  <a:cubicBezTo>
                    <a:pt x="1791" y="2514"/>
                    <a:pt x="1791" y="2580"/>
                    <a:pt x="1791" y="2747"/>
                  </a:cubicBezTo>
                  <a:cubicBezTo>
                    <a:pt x="1791" y="2981"/>
                    <a:pt x="1791" y="3181"/>
                    <a:pt x="1891" y="3381"/>
                  </a:cubicBezTo>
                  <a:cubicBezTo>
                    <a:pt x="1923" y="3477"/>
                    <a:pt x="2008" y="3519"/>
                    <a:pt x="2099" y="3519"/>
                  </a:cubicBezTo>
                  <a:cubicBezTo>
                    <a:pt x="2199" y="3519"/>
                    <a:pt x="2306" y="3468"/>
                    <a:pt x="2358" y="3381"/>
                  </a:cubicBezTo>
                  <a:cubicBezTo>
                    <a:pt x="2458" y="3214"/>
                    <a:pt x="2458" y="2914"/>
                    <a:pt x="2458" y="2714"/>
                  </a:cubicBezTo>
                  <a:cubicBezTo>
                    <a:pt x="2458" y="2514"/>
                    <a:pt x="2425" y="2347"/>
                    <a:pt x="2391" y="2147"/>
                  </a:cubicBezTo>
                  <a:cubicBezTo>
                    <a:pt x="2358" y="1847"/>
                    <a:pt x="2225" y="1546"/>
                    <a:pt x="2025" y="1313"/>
                  </a:cubicBezTo>
                  <a:cubicBezTo>
                    <a:pt x="1591" y="712"/>
                    <a:pt x="957" y="379"/>
                    <a:pt x="390" y="45"/>
                  </a:cubicBezTo>
                  <a:cubicBezTo>
                    <a:pt x="365" y="14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4"/>
            <p:cNvSpPr/>
            <p:nvPr/>
          </p:nvSpPr>
          <p:spPr>
            <a:xfrm>
              <a:off x="2742125" y="2407350"/>
              <a:ext cx="49225" cy="20475"/>
            </a:xfrm>
            <a:custGeom>
              <a:rect b="b" l="l" r="r" t="t"/>
              <a:pathLst>
                <a:path extrusionOk="0" h="819" w="1969">
                  <a:moveTo>
                    <a:pt x="1033" y="1"/>
                  </a:moveTo>
                  <a:cubicBezTo>
                    <a:pt x="754" y="1"/>
                    <a:pt x="482" y="66"/>
                    <a:pt x="268" y="227"/>
                  </a:cubicBezTo>
                  <a:cubicBezTo>
                    <a:pt x="134" y="293"/>
                    <a:pt x="1" y="460"/>
                    <a:pt x="1" y="594"/>
                  </a:cubicBezTo>
                  <a:cubicBezTo>
                    <a:pt x="1" y="660"/>
                    <a:pt x="67" y="760"/>
                    <a:pt x="134" y="794"/>
                  </a:cubicBezTo>
                  <a:cubicBezTo>
                    <a:pt x="184" y="810"/>
                    <a:pt x="234" y="819"/>
                    <a:pt x="284" y="819"/>
                  </a:cubicBezTo>
                  <a:cubicBezTo>
                    <a:pt x="334" y="819"/>
                    <a:pt x="384" y="810"/>
                    <a:pt x="434" y="794"/>
                  </a:cubicBezTo>
                  <a:cubicBezTo>
                    <a:pt x="501" y="760"/>
                    <a:pt x="634" y="660"/>
                    <a:pt x="735" y="627"/>
                  </a:cubicBezTo>
                  <a:cubicBezTo>
                    <a:pt x="768" y="627"/>
                    <a:pt x="768" y="594"/>
                    <a:pt x="801" y="594"/>
                  </a:cubicBezTo>
                  <a:lnTo>
                    <a:pt x="835" y="594"/>
                  </a:lnTo>
                  <a:cubicBezTo>
                    <a:pt x="868" y="594"/>
                    <a:pt x="968" y="560"/>
                    <a:pt x="1001" y="560"/>
                  </a:cubicBezTo>
                  <a:cubicBezTo>
                    <a:pt x="1035" y="560"/>
                    <a:pt x="1135" y="493"/>
                    <a:pt x="1168" y="493"/>
                  </a:cubicBezTo>
                  <a:lnTo>
                    <a:pt x="1535" y="493"/>
                  </a:lnTo>
                  <a:cubicBezTo>
                    <a:pt x="1602" y="493"/>
                    <a:pt x="1635" y="493"/>
                    <a:pt x="1669" y="560"/>
                  </a:cubicBezTo>
                  <a:cubicBezTo>
                    <a:pt x="1686" y="565"/>
                    <a:pt x="1704" y="567"/>
                    <a:pt x="1722" y="567"/>
                  </a:cubicBezTo>
                  <a:cubicBezTo>
                    <a:pt x="1836" y="567"/>
                    <a:pt x="1940" y="480"/>
                    <a:pt x="1969" y="393"/>
                  </a:cubicBezTo>
                  <a:cubicBezTo>
                    <a:pt x="1902" y="260"/>
                    <a:pt x="1835" y="160"/>
                    <a:pt x="1735" y="127"/>
                  </a:cubicBezTo>
                  <a:cubicBezTo>
                    <a:pt x="1519" y="49"/>
                    <a:pt x="1273" y="1"/>
                    <a:pt x="1033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4"/>
            <p:cNvSpPr/>
            <p:nvPr/>
          </p:nvSpPr>
          <p:spPr>
            <a:xfrm>
              <a:off x="2588675" y="966975"/>
              <a:ext cx="617975" cy="741950"/>
            </a:xfrm>
            <a:custGeom>
              <a:rect b="b" l="l" r="r" t="t"/>
              <a:pathLst>
                <a:path extrusionOk="0" h="29678" w="24719">
                  <a:moveTo>
                    <a:pt x="15465" y="1"/>
                  </a:moveTo>
                  <a:cubicBezTo>
                    <a:pt x="14802" y="1"/>
                    <a:pt x="14162" y="50"/>
                    <a:pt x="13577" y="167"/>
                  </a:cubicBezTo>
                  <a:cubicBezTo>
                    <a:pt x="9908" y="867"/>
                    <a:pt x="6639" y="4570"/>
                    <a:pt x="6305" y="5171"/>
                  </a:cubicBezTo>
                  <a:cubicBezTo>
                    <a:pt x="5972" y="5804"/>
                    <a:pt x="1" y="14077"/>
                    <a:pt x="268" y="17813"/>
                  </a:cubicBezTo>
                  <a:cubicBezTo>
                    <a:pt x="501" y="21516"/>
                    <a:pt x="4371" y="22416"/>
                    <a:pt x="8407" y="24484"/>
                  </a:cubicBezTo>
                  <a:cubicBezTo>
                    <a:pt x="11813" y="26202"/>
                    <a:pt x="19212" y="29677"/>
                    <a:pt x="21497" y="29677"/>
                  </a:cubicBezTo>
                  <a:cubicBezTo>
                    <a:pt x="21920" y="29677"/>
                    <a:pt x="22168" y="29558"/>
                    <a:pt x="22183" y="29288"/>
                  </a:cubicBezTo>
                  <a:cubicBezTo>
                    <a:pt x="22317" y="27587"/>
                    <a:pt x="23718" y="22083"/>
                    <a:pt x="24218" y="13343"/>
                  </a:cubicBezTo>
                  <a:cubicBezTo>
                    <a:pt x="24719" y="4537"/>
                    <a:pt x="23084" y="1368"/>
                    <a:pt x="23084" y="1368"/>
                  </a:cubicBezTo>
                  <a:cubicBezTo>
                    <a:pt x="23084" y="1368"/>
                    <a:pt x="18959" y="1"/>
                    <a:pt x="15465" y="1"/>
                  </a:cubicBezTo>
                  <a:close/>
                </a:path>
              </a:pathLst>
            </a:custGeom>
            <a:solidFill>
              <a:srgbClr val="FEF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4"/>
            <p:cNvSpPr/>
            <p:nvPr/>
          </p:nvSpPr>
          <p:spPr>
            <a:xfrm>
              <a:off x="1994925" y="1290725"/>
              <a:ext cx="1153350" cy="925750"/>
            </a:xfrm>
            <a:custGeom>
              <a:rect b="b" l="l" r="r" t="t"/>
              <a:pathLst>
                <a:path extrusionOk="0" h="37030" w="46134">
                  <a:moveTo>
                    <a:pt x="25699" y="1"/>
                  </a:moveTo>
                  <a:cubicBezTo>
                    <a:pt x="24501" y="1"/>
                    <a:pt x="23145" y="265"/>
                    <a:pt x="22183" y="1227"/>
                  </a:cubicBezTo>
                  <a:cubicBezTo>
                    <a:pt x="20048" y="3362"/>
                    <a:pt x="1" y="32483"/>
                    <a:pt x="1" y="32483"/>
                  </a:cubicBezTo>
                  <a:cubicBezTo>
                    <a:pt x="1" y="32483"/>
                    <a:pt x="5438" y="35318"/>
                    <a:pt x="10642" y="36452"/>
                  </a:cubicBezTo>
                  <a:cubicBezTo>
                    <a:pt x="12395" y="36823"/>
                    <a:pt x="14661" y="37029"/>
                    <a:pt x="17170" y="37029"/>
                  </a:cubicBezTo>
                  <a:cubicBezTo>
                    <a:pt x="23685" y="37029"/>
                    <a:pt x="31837" y="35641"/>
                    <a:pt x="36894" y="32149"/>
                  </a:cubicBezTo>
                  <a:cubicBezTo>
                    <a:pt x="43865" y="27279"/>
                    <a:pt x="45967" y="16304"/>
                    <a:pt x="45967" y="16304"/>
                  </a:cubicBezTo>
                  <a:cubicBezTo>
                    <a:pt x="45967" y="16304"/>
                    <a:pt x="46134" y="14270"/>
                    <a:pt x="43198" y="11468"/>
                  </a:cubicBezTo>
                  <a:cubicBezTo>
                    <a:pt x="40296" y="8699"/>
                    <a:pt x="36493" y="8365"/>
                    <a:pt x="32557" y="6397"/>
                  </a:cubicBezTo>
                  <a:cubicBezTo>
                    <a:pt x="28654" y="4429"/>
                    <a:pt x="28388" y="393"/>
                    <a:pt x="28388" y="393"/>
                  </a:cubicBezTo>
                  <a:cubicBezTo>
                    <a:pt x="28388" y="393"/>
                    <a:pt x="27160" y="1"/>
                    <a:pt x="25699" y="1"/>
                  </a:cubicBezTo>
                  <a:close/>
                </a:path>
              </a:pathLst>
            </a:custGeom>
            <a:solidFill>
              <a:srgbClr val="FF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2365200" y="606300"/>
              <a:ext cx="812275" cy="949225"/>
            </a:xfrm>
            <a:custGeom>
              <a:rect b="b" l="l" r="r" t="t"/>
              <a:pathLst>
                <a:path extrusionOk="0" h="37969" w="32491">
                  <a:moveTo>
                    <a:pt x="5921" y="0"/>
                  </a:moveTo>
                  <a:cubicBezTo>
                    <a:pt x="5888" y="0"/>
                    <a:pt x="5854" y="17"/>
                    <a:pt x="5838" y="50"/>
                  </a:cubicBezTo>
                  <a:cubicBezTo>
                    <a:pt x="5804" y="84"/>
                    <a:pt x="5738" y="117"/>
                    <a:pt x="5804" y="217"/>
                  </a:cubicBezTo>
                  <a:cubicBezTo>
                    <a:pt x="6038" y="1385"/>
                    <a:pt x="6638" y="2419"/>
                    <a:pt x="7239" y="3419"/>
                  </a:cubicBezTo>
                  <a:cubicBezTo>
                    <a:pt x="7806" y="4287"/>
                    <a:pt x="8340" y="5154"/>
                    <a:pt x="9007" y="5921"/>
                  </a:cubicBezTo>
                  <a:cubicBezTo>
                    <a:pt x="9674" y="6722"/>
                    <a:pt x="10374" y="7422"/>
                    <a:pt x="11175" y="8089"/>
                  </a:cubicBezTo>
                  <a:lnTo>
                    <a:pt x="11308" y="8223"/>
                  </a:lnTo>
                  <a:cubicBezTo>
                    <a:pt x="10374" y="7789"/>
                    <a:pt x="9540" y="7255"/>
                    <a:pt x="8740" y="6622"/>
                  </a:cubicBezTo>
                  <a:cubicBezTo>
                    <a:pt x="8139" y="6121"/>
                    <a:pt x="7539" y="5621"/>
                    <a:pt x="7005" y="5054"/>
                  </a:cubicBezTo>
                  <a:cubicBezTo>
                    <a:pt x="6472" y="4487"/>
                    <a:pt x="5871" y="3786"/>
                    <a:pt x="5237" y="3386"/>
                  </a:cubicBezTo>
                  <a:cubicBezTo>
                    <a:pt x="5231" y="3373"/>
                    <a:pt x="5224" y="3368"/>
                    <a:pt x="5216" y="3368"/>
                  </a:cubicBezTo>
                  <a:cubicBezTo>
                    <a:pt x="5181" y="3368"/>
                    <a:pt x="5137" y="3471"/>
                    <a:pt x="5137" y="3553"/>
                  </a:cubicBezTo>
                  <a:cubicBezTo>
                    <a:pt x="5371" y="5454"/>
                    <a:pt x="6171" y="7255"/>
                    <a:pt x="7239" y="8823"/>
                  </a:cubicBezTo>
                  <a:cubicBezTo>
                    <a:pt x="7706" y="9490"/>
                    <a:pt x="8206" y="10157"/>
                    <a:pt x="8740" y="10758"/>
                  </a:cubicBezTo>
                  <a:cubicBezTo>
                    <a:pt x="8473" y="10624"/>
                    <a:pt x="8139" y="10491"/>
                    <a:pt x="7839" y="10391"/>
                  </a:cubicBezTo>
                  <a:cubicBezTo>
                    <a:pt x="6738" y="9891"/>
                    <a:pt x="5871" y="9157"/>
                    <a:pt x="4970" y="8456"/>
                  </a:cubicBezTo>
                  <a:cubicBezTo>
                    <a:pt x="4928" y="8428"/>
                    <a:pt x="4873" y="8399"/>
                    <a:pt x="4832" y="8399"/>
                  </a:cubicBezTo>
                  <a:cubicBezTo>
                    <a:pt x="4777" y="8399"/>
                    <a:pt x="4746" y="8451"/>
                    <a:pt x="4804" y="8623"/>
                  </a:cubicBezTo>
                  <a:cubicBezTo>
                    <a:pt x="5037" y="9657"/>
                    <a:pt x="5804" y="10558"/>
                    <a:pt x="6305" y="11492"/>
                  </a:cubicBezTo>
                  <a:cubicBezTo>
                    <a:pt x="6705" y="12392"/>
                    <a:pt x="7072" y="13293"/>
                    <a:pt x="7539" y="14160"/>
                  </a:cubicBezTo>
                  <a:cubicBezTo>
                    <a:pt x="7973" y="15061"/>
                    <a:pt x="8506" y="15895"/>
                    <a:pt x="9240" y="16562"/>
                  </a:cubicBezTo>
                  <a:cubicBezTo>
                    <a:pt x="9574" y="16829"/>
                    <a:pt x="9907" y="17096"/>
                    <a:pt x="10308" y="17296"/>
                  </a:cubicBezTo>
                  <a:cubicBezTo>
                    <a:pt x="10374" y="17329"/>
                    <a:pt x="10508" y="17396"/>
                    <a:pt x="10641" y="17463"/>
                  </a:cubicBezTo>
                  <a:cubicBezTo>
                    <a:pt x="10541" y="17629"/>
                    <a:pt x="10508" y="17796"/>
                    <a:pt x="10408" y="17963"/>
                  </a:cubicBezTo>
                  <a:cubicBezTo>
                    <a:pt x="9807" y="19498"/>
                    <a:pt x="9007" y="20965"/>
                    <a:pt x="8173" y="22400"/>
                  </a:cubicBezTo>
                  <a:cubicBezTo>
                    <a:pt x="6405" y="25302"/>
                    <a:pt x="4737" y="28270"/>
                    <a:pt x="2902" y="31139"/>
                  </a:cubicBezTo>
                  <a:cubicBezTo>
                    <a:pt x="2402" y="31940"/>
                    <a:pt x="1968" y="32774"/>
                    <a:pt x="1501" y="33608"/>
                  </a:cubicBezTo>
                  <a:cubicBezTo>
                    <a:pt x="1034" y="34408"/>
                    <a:pt x="401" y="35075"/>
                    <a:pt x="67" y="35909"/>
                  </a:cubicBezTo>
                  <a:lnTo>
                    <a:pt x="67" y="36009"/>
                  </a:lnTo>
                  <a:cubicBezTo>
                    <a:pt x="0" y="36109"/>
                    <a:pt x="0" y="36243"/>
                    <a:pt x="134" y="36310"/>
                  </a:cubicBezTo>
                  <a:cubicBezTo>
                    <a:pt x="409" y="36460"/>
                    <a:pt x="740" y="36478"/>
                    <a:pt x="1044" y="36478"/>
                  </a:cubicBezTo>
                  <a:cubicBezTo>
                    <a:pt x="1145" y="36478"/>
                    <a:pt x="1243" y="36476"/>
                    <a:pt x="1335" y="36476"/>
                  </a:cubicBezTo>
                  <a:cubicBezTo>
                    <a:pt x="1835" y="36476"/>
                    <a:pt x="2335" y="36510"/>
                    <a:pt x="2869" y="36576"/>
                  </a:cubicBezTo>
                  <a:cubicBezTo>
                    <a:pt x="3736" y="36610"/>
                    <a:pt x="4570" y="36777"/>
                    <a:pt x="5471" y="36810"/>
                  </a:cubicBezTo>
                  <a:cubicBezTo>
                    <a:pt x="6138" y="36843"/>
                    <a:pt x="6805" y="36843"/>
                    <a:pt x="7406" y="36977"/>
                  </a:cubicBezTo>
                  <a:cubicBezTo>
                    <a:pt x="7739" y="37010"/>
                    <a:pt x="8073" y="37110"/>
                    <a:pt x="8373" y="37244"/>
                  </a:cubicBezTo>
                  <a:cubicBezTo>
                    <a:pt x="8573" y="37310"/>
                    <a:pt x="8706" y="37444"/>
                    <a:pt x="8907" y="37510"/>
                  </a:cubicBezTo>
                  <a:cubicBezTo>
                    <a:pt x="8907" y="37644"/>
                    <a:pt x="8873" y="37777"/>
                    <a:pt x="8873" y="37844"/>
                  </a:cubicBezTo>
                  <a:cubicBezTo>
                    <a:pt x="8873" y="37925"/>
                    <a:pt x="8947" y="37969"/>
                    <a:pt x="9019" y="37969"/>
                  </a:cubicBezTo>
                  <a:cubicBezTo>
                    <a:pt x="9067" y="37969"/>
                    <a:pt x="9114" y="37950"/>
                    <a:pt x="9140" y="37911"/>
                  </a:cubicBezTo>
                  <a:cubicBezTo>
                    <a:pt x="9173" y="37744"/>
                    <a:pt x="9240" y="37577"/>
                    <a:pt x="9340" y="37444"/>
                  </a:cubicBezTo>
                  <a:cubicBezTo>
                    <a:pt x="9340" y="37410"/>
                    <a:pt x="9374" y="37410"/>
                    <a:pt x="9374" y="37344"/>
                  </a:cubicBezTo>
                  <a:cubicBezTo>
                    <a:pt x="9707" y="36576"/>
                    <a:pt x="10141" y="35776"/>
                    <a:pt x="10541" y="35009"/>
                  </a:cubicBezTo>
                  <a:cubicBezTo>
                    <a:pt x="11075" y="34008"/>
                    <a:pt x="11642" y="33007"/>
                    <a:pt x="12142" y="32006"/>
                  </a:cubicBezTo>
                  <a:cubicBezTo>
                    <a:pt x="13176" y="30005"/>
                    <a:pt x="14077" y="27970"/>
                    <a:pt x="15211" y="26002"/>
                  </a:cubicBezTo>
                  <a:cubicBezTo>
                    <a:pt x="16245" y="24134"/>
                    <a:pt x="17513" y="22333"/>
                    <a:pt x="19081" y="20899"/>
                  </a:cubicBezTo>
                  <a:cubicBezTo>
                    <a:pt x="20715" y="19397"/>
                    <a:pt x="23150" y="17996"/>
                    <a:pt x="25318" y="17496"/>
                  </a:cubicBezTo>
                  <a:cubicBezTo>
                    <a:pt x="26774" y="17148"/>
                    <a:pt x="28216" y="16942"/>
                    <a:pt x="29801" y="16942"/>
                  </a:cubicBezTo>
                  <a:cubicBezTo>
                    <a:pt x="30648" y="16942"/>
                    <a:pt x="31537" y="17001"/>
                    <a:pt x="32490" y="17129"/>
                  </a:cubicBezTo>
                  <a:cubicBezTo>
                    <a:pt x="32223" y="16095"/>
                    <a:pt x="31690" y="15061"/>
                    <a:pt x="31089" y="14160"/>
                  </a:cubicBezTo>
                  <a:cubicBezTo>
                    <a:pt x="30555" y="13326"/>
                    <a:pt x="29888" y="12559"/>
                    <a:pt x="29188" y="11825"/>
                  </a:cubicBezTo>
                  <a:cubicBezTo>
                    <a:pt x="27787" y="10424"/>
                    <a:pt x="26219" y="9223"/>
                    <a:pt x="24518" y="8256"/>
                  </a:cubicBezTo>
                  <a:cubicBezTo>
                    <a:pt x="22983" y="7389"/>
                    <a:pt x="21349" y="6655"/>
                    <a:pt x="19648" y="6221"/>
                  </a:cubicBezTo>
                  <a:cubicBezTo>
                    <a:pt x="17379" y="5554"/>
                    <a:pt x="15011" y="5254"/>
                    <a:pt x="12809" y="4320"/>
                  </a:cubicBezTo>
                  <a:cubicBezTo>
                    <a:pt x="11542" y="3820"/>
                    <a:pt x="10341" y="3152"/>
                    <a:pt x="9173" y="2485"/>
                  </a:cubicBezTo>
                  <a:cubicBezTo>
                    <a:pt x="8006" y="1818"/>
                    <a:pt x="6972" y="984"/>
                    <a:pt x="6005" y="50"/>
                  </a:cubicBezTo>
                  <a:cubicBezTo>
                    <a:pt x="5988" y="17"/>
                    <a:pt x="5954" y="0"/>
                    <a:pt x="5921" y="0"/>
                  </a:cubicBezTo>
                  <a:close/>
                </a:path>
              </a:pathLst>
            </a:custGeom>
            <a:solidFill>
              <a:srgbClr val="FF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2948100" y="1113750"/>
              <a:ext cx="95925" cy="100075"/>
            </a:xfrm>
            <a:custGeom>
              <a:rect b="b" l="l" r="r" t="t"/>
              <a:pathLst>
                <a:path extrusionOk="0" h="4003" w="3837">
                  <a:moveTo>
                    <a:pt x="1902" y="0"/>
                  </a:moveTo>
                  <a:cubicBezTo>
                    <a:pt x="868" y="0"/>
                    <a:pt x="1" y="934"/>
                    <a:pt x="1" y="2002"/>
                  </a:cubicBezTo>
                  <a:cubicBezTo>
                    <a:pt x="1" y="3102"/>
                    <a:pt x="868" y="4003"/>
                    <a:pt x="1902" y="4003"/>
                  </a:cubicBezTo>
                  <a:cubicBezTo>
                    <a:pt x="2936" y="4003"/>
                    <a:pt x="3837" y="3136"/>
                    <a:pt x="3837" y="2002"/>
                  </a:cubicBezTo>
                  <a:cubicBezTo>
                    <a:pt x="3837" y="867"/>
                    <a:pt x="2936" y="0"/>
                    <a:pt x="1902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2962275" y="1147100"/>
              <a:ext cx="31725" cy="33375"/>
            </a:xfrm>
            <a:custGeom>
              <a:rect b="b" l="l" r="r" t="t"/>
              <a:pathLst>
                <a:path extrusionOk="0" h="1335" w="1269">
                  <a:moveTo>
                    <a:pt x="635" y="0"/>
                  </a:moveTo>
                  <a:cubicBezTo>
                    <a:pt x="301" y="0"/>
                    <a:pt x="1" y="301"/>
                    <a:pt x="1" y="668"/>
                  </a:cubicBezTo>
                  <a:cubicBezTo>
                    <a:pt x="1" y="1034"/>
                    <a:pt x="301" y="1335"/>
                    <a:pt x="635" y="1335"/>
                  </a:cubicBezTo>
                  <a:cubicBezTo>
                    <a:pt x="968" y="1335"/>
                    <a:pt x="1269" y="1034"/>
                    <a:pt x="1269" y="668"/>
                  </a:cubicBezTo>
                  <a:cubicBezTo>
                    <a:pt x="1269" y="334"/>
                    <a:pt x="968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2406900" y="2089450"/>
              <a:ext cx="116775" cy="485400"/>
            </a:xfrm>
            <a:custGeom>
              <a:rect b="b" l="l" r="r" t="t"/>
              <a:pathLst>
                <a:path extrusionOk="0" h="19416" w="4671">
                  <a:moveTo>
                    <a:pt x="3334" y="0"/>
                  </a:moveTo>
                  <a:cubicBezTo>
                    <a:pt x="3262" y="0"/>
                    <a:pt x="3195" y="35"/>
                    <a:pt x="3169" y="100"/>
                  </a:cubicBezTo>
                  <a:cubicBezTo>
                    <a:pt x="2835" y="600"/>
                    <a:pt x="2702" y="1201"/>
                    <a:pt x="2569" y="1768"/>
                  </a:cubicBezTo>
                  <a:cubicBezTo>
                    <a:pt x="2335" y="2802"/>
                    <a:pt x="2135" y="3869"/>
                    <a:pt x="1901" y="4937"/>
                  </a:cubicBezTo>
                  <a:cubicBezTo>
                    <a:pt x="1401" y="7372"/>
                    <a:pt x="1001" y="9840"/>
                    <a:pt x="534" y="12309"/>
                  </a:cubicBezTo>
                  <a:cubicBezTo>
                    <a:pt x="467" y="12809"/>
                    <a:pt x="334" y="13310"/>
                    <a:pt x="234" y="13810"/>
                  </a:cubicBezTo>
                  <a:cubicBezTo>
                    <a:pt x="200" y="14177"/>
                    <a:pt x="167" y="14544"/>
                    <a:pt x="67" y="14877"/>
                  </a:cubicBezTo>
                  <a:cubicBezTo>
                    <a:pt x="0" y="15111"/>
                    <a:pt x="167" y="15278"/>
                    <a:pt x="334" y="15344"/>
                  </a:cubicBezTo>
                  <a:cubicBezTo>
                    <a:pt x="867" y="15511"/>
                    <a:pt x="1434" y="15544"/>
                    <a:pt x="2035" y="15578"/>
                  </a:cubicBezTo>
                  <a:cubicBezTo>
                    <a:pt x="2535" y="15645"/>
                    <a:pt x="3102" y="15678"/>
                    <a:pt x="3369" y="16145"/>
                  </a:cubicBezTo>
                  <a:cubicBezTo>
                    <a:pt x="3769" y="17012"/>
                    <a:pt x="3503" y="18213"/>
                    <a:pt x="3403" y="19147"/>
                  </a:cubicBezTo>
                  <a:cubicBezTo>
                    <a:pt x="3403" y="19290"/>
                    <a:pt x="3555" y="19415"/>
                    <a:pt x="3703" y="19415"/>
                  </a:cubicBezTo>
                  <a:cubicBezTo>
                    <a:pt x="3763" y="19415"/>
                    <a:pt x="3822" y="19395"/>
                    <a:pt x="3870" y="19347"/>
                  </a:cubicBezTo>
                  <a:cubicBezTo>
                    <a:pt x="4603" y="18480"/>
                    <a:pt x="4670" y="16779"/>
                    <a:pt x="4170" y="15745"/>
                  </a:cubicBezTo>
                  <a:cubicBezTo>
                    <a:pt x="3512" y="14519"/>
                    <a:pt x="2078" y="14900"/>
                    <a:pt x="948" y="14753"/>
                  </a:cubicBezTo>
                  <a:lnTo>
                    <a:pt x="948" y="14753"/>
                  </a:lnTo>
                  <a:cubicBezTo>
                    <a:pt x="1118" y="14173"/>
                    <a:pt x="1298" y="13574"/>
                    <a:pt x="1434" y="12976"/>
                  </a:cubicBezTo>
                  <a:cubicBezTo>
                    <a:pt x="1701" y="11842"/>
                    <a:pt x="1901" y="10674"/>
                    <a:pt x="2102" y="9540"/>
                  </a:cubicBezTo>
                  <a:cubicBezTo>
                    <a:pt x="2535" y="7172"/>
                    <a:pt x="2936" y="4770"/>
                    <a:pt x="3336" y="2335"/>
                  </a:cubicBezTo>
                  <a:cubicBezTo>
                    <a:pt x="3436" y="1635"/>
                    <a:pt x="3536" y="967"/>
                    <a:pt x="3569" y="267"/>
                  </a:cubicBezTo>
                  <a:cubicBezTo>
                    <a:pt x="3569" y="84"/>
                    <a:pt x="3446" y="0"/>
                    <a:pt x="3334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4"/>
            <p:cNvSpPr/>
            <p:nvPr/>
          </p:nvSpPr>
          <p:spPr>
            <a:xfrm>
              <a:off x="2404175" y="2467150"/>
              <a:ext cx="32750" cy="112975"/>
            </a:xfrm>
            <a:custGeom>
              <a:rect b="b" l="l" r="r" t="t"/>
              <a:pathLst>
                <a:path extrusionOk="0" h="4519" w="1310">
                  <a:moveTo>
                    <a:pt x="338" y="0"/>
                  </a:moveTo>
                  <a:cubicBezTo>
                    <a:pt x="178" y="0"/>
                    <a:pt x="1" y="201"/>
                    <a:pt x="109" y="336"/>
                  </a:cubicBezTo>
                  <a:cubicBezTo>
                    <a:pt x="309" y="603"/>
                    <a:pt x="409" y="1004"/>
                    <a:pt x="443" y="1370"/>
                  </a:cubicBezTo>
                  <a:cubicBezTo>
                    <a:pt x="509" y="1704"/>
                    <a:pt x="509" y="2004"/>
                    <a:pt x="509" y="2338"/>
                  </a:cubicBezTo>
                  <a:cubicBezTo>
                    <a:pt x="476" y="2671"/>
                    <a:pt x="409" y="3005"/>
                    <a:pt x="309" y="3339"/>
                  </a:cubicBezTo>
                  <a:cubicBezTo>
                    <a:pt x="243" y="3672"/>
                    <a:pt x="9" y="4072"/>
                    <a:pt x="176" y="4406"/>
                  </a:cubicBezTo>
                  <a:cubicBezTo>
                    <a:pt x="226" y="4481"/>
                    <a:pt x="295" y="4519"/>
                    <a:pt x="368" y="4519"/>
                  </a:cubicBezTo>
                  <a:cubicBezTo>
                    <a:pt x="393" y="4519"/>
                    <a:pt x="418" y="4514"/>
                    <a:pt x="443" y="4506"/>
                  </a:cubicBezTo>
                  <a:cubicBezTo>
                    <a:pt x="843" y="4373"/>
                    <a:pt x="976" y="3839"/>
                    <a:pt x="1110" y="3439"/>
                  </a:cubicBezTo>
                  <a:cubicBezTo>
                    <a:pt x="1243" y="3072"/>
                    <a:pt x="1310" y="2671"/>
                    <a:pt x="1310" y="2238"/>
                  </a:cubicBezTo>
                  <a:cubicBezTo>
                    <a:pt x="1310" y="1871"/>
                    <a:pt x="1310" y="1437"/>
                    <a:pt x="1143" y="1104"/>
                  </a:cubicBezTo>
                  <a:cubicBezTo>
                    <a:pt x="976" y="703"/>
                    <a:pt x="710" y="403"/>
                    <a:pt x="443" y="36"/>
                  </a:cubicBezTo>
                  <a:cubicBezTo>
                    <a:pt x="411" y="11"/>
                    <a:pt x="375" y="0"/>
                    <a:pt x="338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4"/>
            <p:cNvSpPr/>
            <p:nvPr/>
          </p:nvSpPr>
          <p:spPr>
            <a:xfrm>
              <a:off x="2417200" y="2435925"/>
              <a:ext cx="159825" cy="48825"/>
            </a:xfrm>
            <a:custGeom>
              <a:rect b="b" l="l" r="r" t="t"/>
              <a:pathLst>
                <a:path extrusionOk="0" h="1953" w="6393">
                  <a:moveTo>
                    <a:pt x="3369" y="0"/>
                  </a:moveTo>
                  <a:cubicBezTo>
                    <a:pt x="2932" y="0"/>
                    <a:pt x="2494" y="114"/>
                    <a:pt x="2057" y="251"/>
                  </a:cubicBezTo>
                  <a:cubicBezTo>
                    <a:pt x="1526" y="407"/>
                    <a:pt x="1025" y="621"/>
                    <a:pt x="499" y="621"/>
                  </a:cubicBezTo>
                  <a:cubicBezTo>
                    <a:pt x="462" y="621"/>
                    <a:pt x="426" y="620"/>
                    <a:pt x="389" y="618"/>
                  </a:cubicBezTo>
                  <a:cubicBezTo>
                    <a:pt x="377" y="617"/>
                    <a:pt x="365" y="616"/>
                    <a:pt x="354" y="616"/>
                  </a:cubicBezTo>
                  <a:cubicBezTo>
                    <a:pt x="81" y="616"/>
                    <a:pt x="0" y="989"/>
                    <a:pt x="289" y="1085"/>
                  </a:cubicBezTo>
                  <a:cubicBezTo>
                    <a:pt x="455" y="1118"/>
                    <a:pt x="622" y="1133"/>
                    <a:pt x="789" y="1133"/>
                  </a:cubicBezTo>
                  <a:cubicBezTo>
                    <a:pt x="1123" y="1133"/>
                    <a:pt x="1456" y="1074"/>
                    <a:pt x="1790" y="985"/>
                  </a:cubicBezTo>
                  <a:cubicBezTo>
                    <a:pt x="2252" y="862"/>
                    <a:pt x="2744" y="681"/>
                    <a:pt x="3211" y="681"/>
                  </a:cubicBezTo>
                  <a:cubicBezTo>
                    <a:pt x="3249" y="681"/>
                    <a:pt x="3287" y="682"/>
                    <a:pt x="3324" y="685"/>
                  </a:cubicBezTo>
                  <a:cubicBezTo>
                    <a:pt x="3891" y="751"/>
                    <a:pt x="4358" y="952"/>
                    <a:pt x="4792" y="1185"/>
                  </a:cubicBezTo>
                  <a:cubicBezTo>
                    <a:pt x="5192" y="1452"/>
                    <a:pt x="5626" y="1952"/>
                    <a:pt x="6159" y="1952"/>
                  </a:cubicBezTo>
                  <a:cubicBezTo>
                    <a:pt x="6293" y="1952"/>
                    <a:pt x="6393" y="1819"/>
                    <a:pt x="6393" y="1685"/>
                  </a:cubicBezTo>
                  <a:cubicBezTo>
                    <a:pt x="6260" y="1185"/>
                    <a:pt x="5626" y="852"/>
                    <a:pt x="5259" y="618"/>
                  </a:cubicBezTo>
                  <a:cubicBezTo>
                    <a:pt x="4758" y="318"/>
                    <a:pt x="4225" y="118"/>
                    <a:pt x="3658" y="18"/>
                  </a:cubicBezTo>
                  <a:cubicBezTo>
                    <a:pt x="3561" y="6"/>
                    <a:pt x="3465" y="0"/>
                    <a:pt x="3369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2365200" y="2463875"/>
              <a:ext cx="61725" cy="16925"/>
            </a:xfrm>
            <a:custGeom>
              <a:rect b="b" l="l" r="r" t="t"/>
              <a:pathLst>
                <a:path extrusionOk="0" h="677" w="2469">
                  <a:moveTo>
                    <a:pt x="1134" y="0"/>
                  </a:moveTo>
                  <a:cubicBezTo>
                    <a:pt x="968" y="0"/>
                    <a:pt x="734" y="0"/>
                    <a:pt x="567" y="34"/>
                  </a:cubicBezTo>
                  <a:cubicBezTo>
                    <a:pt x="401" y="67"/>
                    <a:pt x="134" y="201"/>
                    <a:pt x="34" y="367"/>
                  </a:cubicBezTo>
                  <a:cubicBezTo>
                    <a:pt x="0" y="467"/>
                    <a:pt x="34" y="634"/>
                    <a:pt x="167" y="668"/>
                  </a:cubicBezTo>
                  <a:cubicBezTo>
                    <a:pt x="198" y="674"/>
                    <a:pt x="229" y="676"/>
                    <a:pt x="262" y="676"/>
                  </a:cubicBezTo>
                  <a:cubicBezTo>
                    <a:pt x="407" y="676"/>
                    <a:pt x="571" y="622"/>
                    <a:pt x="734" y="567"/>
                  </a:cubicBezTo>
                  <a:cubicBezTo>
                    <a:pt x="901" y="534"/>
                    <a:pt x="1001" y="534"/>
                    <a:pt x="1201" y="534"/>
                  </a:cubicBezTo>
                  <a:lnTo>
                    <a:pt x="1701" y="534"/>
                  </a:lnTo>
                  <a:cubicBezTo>
                    <a:pt x="1902" y="534"/>
                    <a:pt x="2068" y="501"/>
                    <a:pt x="2302" y="467"/>
                  </a:cubicBezTo>
                  <a:cubicBezTo>
                    <a:pt x="2469" y="334"/>
                    <a:pt x="2369" y="34"/>
                    <a:pt x="2168" y="34"/>
                  </a:cubicBezTo>
                  <a:cubicBezTo>
                    <a:pt x="1968" y="34"/>
                    <a:pt x="1802" y="0"/>
                    <a:pt x="1635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3090700" y="1091850"/>
              <a:ext cx="272725" cy="241150"/>
            </a:xfrm>
            <a:custGeom>
              <a:rect b="b" l="l" r="r" t="t"/>
              <a:pathLst>
                <a:path extrusionOk="0" h="9646" w="10909">
                  <a:moveTo>
                    <a:pt x="4630" y="0"/>
                  </a:moveTo>
                  <a:cubicBezTo>
                    <a:pt x="2822" y="0"/>
                    <a:pt x="1415" y="1094"/>
                    <a:pt x="868" y="3478"/>
                  </a:cubicBezTo>
                  <a:cubicBezTo>
                    <a:pt x="1" y="7081"/>
                    <a:pt x="2203" y="9382"/>
                    <a:pt x="2203" y="9382"/>
                  </a:cubicBezTo>
                  <a:cubicBezTo>
                    <a:pt x="2203" y="9382"/>
                    <a:pt x="2876" y="9645"/>
                    <a:pt x="3881" y="9645"/>
                  </a:cubicBezTo>
                  <a:cubicBezTo>
                    <a:pt x="4664" y="9645"/>
                    <a:pt x="5649" y="9485"/>
                    <a:pt x="6672" y="8915"/>
                  </a:cubicBezTo>
                  <a:cubicBezTo>
                    <a:pt x="9007" y="7648"/>
                    <a:pt x="9441" y="6013"/>
                    <a:pt x="9441" y="6013"/>
                  </a:cubicBezTo>
                  <a:lnTo>
                    <a:pt x="10709" y="6013"/>
                  </a:lnTo>
                  <a:cubicBezTo>
                    <a:pt x="10709" y="6013"/>
                    <a:pt x="10909" y="2511"/>
                    <a:pt x="7740" y="876"/>
                  </a:cubicBezTo>
                  <a:cubicBezTo>
                    <a:pt x="6637" y="302"/>
                    <a:pt x="5578" y="0"/>
                    <a:pt x="4630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3136575" y="1231325"/>
              <a:ext cx="191825" cy="33375"/>
            </a:xfrm>
            <a:custGeom>
              <a:rect b="b" l="l" r="r" t="t"/>
              <a:pathLst>
                <a:path extrusionOk="0" h="1335" w="7673">
                  <a:moveTo>
                    <a:pt x="1" y="0"/>
                  </a:moveTo>
                  <a:lnTo>
                    <a:pt x="7139" y="1335"/>
                  </a:lnTo>
                  <a:cubicBezTo>
                    <a:pt x="7506" y="801"/>
                    <a:pt x="7573" y="434"/>
                    <a:pt x="7573" y="434"/>
                  </a:cubicBezTo>
                  <a:lnTo>
                    <a:pt x="7673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2533175" y="757625"/>
              <a:ext cx="28700" cy="35300"/>
            </a:xfrm>
            <a:custGeom>
              <a:rect b="b" l="l" r="r" t="t"/>
              <a:pathLst>
                <a:path extrusionOk="0" h="1412" w="1148">
                  <a:moveTo>
                    <a:pt x="99" y="0"/>
                  </a:moveTo>
                  <a:cubicBezTo>
                    <a:pt x="45" y="0"/>
                    <a:pt x="1" y="46"/>
                    <a:pt x="19" y="102"/>
                  </a:cubicBezTo>
                  <a:cubicBezTo>
                    <a:pt x="119" y="368"/>
                    <a:pt x="253" y="602"/>
                    <a:pt x="420" y="869"/>
                  </a:cubicBezTo>
                  <a:cubicBezTo>
                    <a:pt x="586" y="1069"/>
                    <a:pt x="787" y="1269"/>
                    <a:pt x="1020" y="1403"/>
                  </a:cubicBezTo>
                  <a:cubicBezTo>
                    <a:pt x="1032" y="1409"/>
                    <a:pt x="1045" y="1411"/>
                    <a:pt x="1056" y="1411"/>
                  </a:cubicBezTo>
                  <a:cubicBezTo>
                    <a:pt x="1108" y="1411"/>
                    <a:pt x="1147" y="1357"/>
                    <a:pt x="1120" y="1302"/>
                  </a:cubicBezTo>
                  <a:cubicBezTo>
                    <a:pt x="953" y="1136"/>
                    <a:pt x="753" y="1002"/>
                    <a:pt x="553" y="769"/>
                  </a:cubicBezTo>
                  <a:cubicBezTo>
                    <a:pt x="386" y="569"/>
                    <a:pt x="286" y="368"/>
                    <a:pt x="220" y="102"/>
                  </a:cubicBezTo>
                  <a:cubicBezTo>
                    <a:pt x="190" y="28"/>
                    <a:pt x="141" y="0"/>
                    <a:pt x="99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4"/>
            <p:cNvSpPr/>
            <p:nvPr/>
          </p:nvSpPr>
          <p:spPr>
            <a:xfrm>
              <a:off x="2586675" y="813325"/>
              <a:ext cx="33725" cy="21900"/>
            </a:xfrm>
            <a:custGeom>
              <a:rect b="b" l="l" r="r" t="t"/>
              <a:pathLst>
                <a:path extrusionOk="0" h="876" w="1349">
                  <a:moveTo>
                    <a:pt x="97" y="0"/>
                  </a:moveTo>
                  <a:cubicBezTo>
                    <a:pt x="37" y="0"/>
                    <a:pt x="0" y="71"/>
                    <a:pt x="48" y="142"/>
                  </a:cubicBezTo>
                  <a:cubicBezTo>
                    <a:pt x="214" y="309"/>
                    <a:pt x="448" y="475"/>
                    <a:pt x="615" y="609"/>
                  </a:cubicBezTo>
                  <a:cubicBezTo>
                    <a:pt x="815" y="709"/>
                    <a:pt x="1015" y="842"/>
                    <a:pt x="1282" y="876"/>
                  </a:cubicBezTo>
                  <a:cubicBezTo>
                    <a:pt x="1315" y="876"/>
                    <a:pt x="1349" y="842"/>
                    <a:pt x="1315" y="809"/>
                  </a:cubicBezTo>
                  <a:cubicBezTo>
                    <a:pt x="1115" y="676"/>
                    <a:pt x="915" y="609"/>
                    <a:pt x="715" y="475"/>
                  </a:cubicBezTo>
                  <a:cubicBezTo>
                    <a:pt x="515" y="342"/>
                    <a:pt x="348" y="209"/>
                    <a:pt x="181" y="42"/>
                  </a:cubicBezTo>
                  <a:cubicBezTo>
                    <a:pt x="152" y="13"/>
                    <a:pt x="122" y="0"/>
                    <a:pt x="97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4"/>
            <p:cNvSpPr/>
            <p:nvPr/>
          </p:nvSpPr>
          <p:spPr>
            <a:xfrm>
              <a:off x="2599000" y="697150"/>
              <a:ext cx="38825" cy="28975"/>
            </a:xfrm>
            <a:custGeom>
              <a:rect b="b" l="l" r="r" t="t"/>
              <a:pathLst>
                <a:path extrusionOk="0" h="1159" w="1553">
                  <a:moveTo>
                    <a:pt x="146" y="1"/>
                  </a:moveTo>
                  <a:cubicBezTo>
                    <a:pt x="79" y="1"/>
                    <a:pt x="1" y="104"/>
                    <a:pt x="55" y="186"/>
                  </a:cubicBezTo>
                  <a:cubicBezTo>
                    <a:pt x="288" y="419"/>
                    <a:pt x="489" y="586"/>
                    <a:pt x="722" y="753"/>
                  </a:cubicBezTo>
                  <a:cubicBezTo>
                    <a:pt x="956" y="919"/>
                    <a:pt x="1189" y="1053"/>
                    <a:pt x="1456" y="1153"/>
                  </a:cubicBezTo>
                  <a:cubicBezTo>
                    <a:pt x="1463" y="1157"/>
                    <a:pt x="1470" y="1158"/>
                    <a:pt x="1477" y="1158"/>
                  </a:cubicBezTo>
                  <a:cubicBezTo>
                    <a:pt x="1529" y="1158"/>
                    <a:pt x="1552" y="1049"/>
                    <a:pt x="1523" y="1020"/>
                  </a:cubicBezTo>
                  <a:cubicBezTo>
                    <a:pt x="1356" y="819"/>
                    <a:pt x="1089" y="686"/>
                    <a:pt x="856" y="519"/>
                  </a:cubicBezTo>
                  <a:cubicBezTo>
                    <a:pt x="622" y="352"/>
                    <a:pt x="389" y="186"/>
                    <a:pt x="188" y="19"/>
                  </a:cubicBezTo>
                  <a:cubicBezTo>
                    <a:pt x="176" y="6"/>
                    <a:pt x="161" y="1"/>
                    <a:pt x="146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4"/>
            <p:cNvSpPr/>
            <p:nvPr/>
          </p:nvSpPr>
          <p:spPr>
            <a:xfrm>
              <a:off x="2665400" y="750150"/>
              <a:ext cx="14200" cy="9200"/>
            </a:xfrm>
            <a:custGeom>
              <a:rect b="b" l="l" r="r" t="t"/>
              <a:pathLst>
                <a:path extrusionOk="0" h="368" w="568">
                  <a:moveTo>
                    <a:pt x="68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68" y="167"/>
                    <a:pt x="68" y="200"/>
                    <a:pt x="134" y="200"/>
                  </a:cubicBezTo>
                  <a:cubicBezTo>
                    <a:pt x="168" y="200"/>
                    <a:pt x="201" y="200"/>
                    <a:pt x="234" y="234"/>
                  </a:cubicBezTo>
                  <a:lnTo>
                    <a:pt x="301" y="234"/>
                  </a:lnTo>
                  <a:cubicBezTo>
                    <a:pt x="301" y="234"/>
                    <a:pt x="334" y="234"/>
                    <a:pt x="334" y="301"/>
                  </a:cubicBezTo>
                  <a:cubicBezTo>
                    <a:pt x="334" y="301"/>
                    <a:pt x="368" y="301"/>
                    <a:pt x="368" y="334"/>
                  </a:cubicBezTo>
                  <a:lnTo>
                    <a:pt x="401" y="334"/>
                  </a:lnTo>
                  <a:lnTo>
                    <a:pt x="468" y="367"/>
                  </a:lnTo>
                  <a:lnTo>
                    <a:pt x="535" y="367"/>
                  </a:lnTo>
                  <a:cubicBezTo>
                    <a:pt x="535" y="367"/>
                    <a:pt x="568" y="334"/>
                    <a:pt x="535" y="334"/>
                  </a:cubicBezTo>
                  <a:cubicBezTo>
                    <a:pt x="535" y="301"/>
                    <a:pt x="501" y="234"/>
                    <a:pt x="468" y="200"/>
                  </a:cubicBezTo>
                  <a:cubicBezTo>
                    <a:pt x="401" y="167"/>
                    <a:pt x="368" y="167"/>
                    <a:pt x="334" y="134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2769000" y="768350"/>
              <a:ext cx="30700" cy="15175"/>
            </a:xfrm>
            <a:custGeom>
              <a:rect b="b" l="l" r="r" t="t"/>
              <a:pathLst>
                <a:path extrusionOk="0" h="607" w="1228">
                  <a:moveTo>
                    <a:pt x="96" y="1"/>
                  </a:moveTo>
                  <a:cubicBezTo>
                    <a:pt x="20" y="1"/>
                    <a:pt x="1" y="106"/>
                    <a:pt x="60" y="106"/>
                  </a:cubicBezTo>
                  <a:cubicBezTo>
                    <a:pt x="260" y="140"/>
                    <a:pt x="427" y="240"/>
                    <a:pt x="594" y="340"/>
                  </a:cubicBezTo>
                  <a:cubicBezTo>
                    <a:pt x="760" y="440"/>
                    <a:pt x="927" y="573"/>
                    <a:pt x="1161" y="607"/>
                  </a:cubicBezTo>
                  <a:cubicBezTo>
                    <a:pt x="1194" y="607"/>
                    <a:pt x="1227" y="573"/>
                    <a:pt x="1194" y="507"/>
                  </a:cubicBezTo>
                  <a:cubicBezTo>
                    <a:pt x="1161" y="473"/>
                    <a:pt x="1094" y="473"/>
                    <a:pt x="1061" y="440"/>
                  </a:cubicBezTo>
                  <a:cubicBezTo>
                    <a:pt x="1027" y="406"/>
                    <a:pt x="994" y="406"/>
                    <a:pt x="927" y="340"/>
                  </a:cubicBezTo>
                  <a:lnTo>
                    <a:pt x="694" y="240"/>
                  </a:lnTo>
                  <a:cubicBezTo>
                    <a:pt x="527" y="140"/>
                    <a:pt x="293" y="73"/>
                    <a:pt x="127" y="6"/>
                  </a:cubicBezTo>
                  <a:cubicBezTo>
                    <a:pt x="115" y="2"/>
                    <a:pt x="105" y="1"/>
                    <a:pt x="96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4"/>
            <p:cNvSpPr/>
            <p:nvPr/>
          </p:nvSpPr>
          <p:spPr>
            <a:xfrm>
              <a:off x="2751300" y="811300"/>
              <a:ext cx="32550" cy="15600"/>
            </a:xfrm>
            <a:custGeom>
              <a:rect b="b" l="l" r="r" t="t"/>
              <a:pathLst>
                <a:path extrusionOk="0" h="624" w="1302">
                  <a:moveTo>
                    <a:pt x="138" y="0"/>
                  </a:moveTo>
                  <a:cubicBezTo>
                    <a:pt x="102" y="0"/>
                    <a:pt x="51" y="64"/>
                    <a:pt x="1" y="89"/>
                  </a:cubicBezTo>
                  <a:cubicBezTo>
                    <a:pt x="67" y="190"/>
                    <a:pt x="101" y="256"/>
                    <a:pt x="167" y="256"/>
                  </a:cubicBezTo>
                  <a:cubicBezTo>
                    <a:pt x="368" y="356"/>
                    <a:pt x="534" y="390"/>
                    <a:pt x="668" y="456"/>
                  </a:cubicBezTo>
                  <a:lnTo>
                    <a:pt x="935" y="590"/>
                  </a:lnTo>
                  <a:cubicBezTo>
                    <a:pt x="1001" y="623"/>
                    <a:pt x="1101" y="623"/>
                    <a:pt x="1235" y="623"/>
                  </a:cubicBezTo>
                  <a:cubicBezTo>
                    <a:pt x="1268" y="623"/>
                    <a:pt x="1302" y="590"/>
                    <a:pt x="1268" y="523"/>
                  </a:cubicBezTo>
                  <a:cubicBezTo>
                    <a:pt x="1235" y="456"/>
                    <a:pt x="1168" y="423"/>
                    <a:pt x="1135" y="423"/>
                  </a:cubicBezTo>
                  <a:cubicBezTo>
                    <a:pt x="1101" y="390"/>
                    <a:pt x="1068" y="390"/>
                    <a:pt x="1001" y="356"/>
                  </a:cubicBezTo>
                  <a:cubicBezTo>
                    <a:pt x="935" y="290"/>
                    <a:pt x="835" y="256"/>
                    <a:pt x="734" y="223"/>
                  </a:cubicBezTo>
                  <a:cubicBezTo>
                    <a:pt x="568" y="123"/>
                    <a:pt x="334" y="89"/>
                    <a:pt x="167" y="23"/>
                  </a:cubicBezTo>
                  <a:cubicBezTo>
                    <a:pt x="159" y="7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4"/>
            <p:cNvSpPr/>
            <p:nvPr/>
          </p:nvSpPr>
          <p:spPr>
            <a:xfrm>
              <a:off x="2692925" y="855425"/>
              <a:ext cx="26725" cy="22050"/>
            </a:xfrm>
            <a:custGeom>
              <a:rect b="b" l="l" r="r" t="t"/>
              <a:pathLst>
                <a:path extrusionOk="0" h="882" w="1069">
                  <a:moveTo>
                    <a:pt x="184" y="1"/>
                  </a:moveTo>
                  <a:cubicBezTo>
                    <a:pt x="151" y="1"/>
                    <a:pt x="117" y="9"/>
                    <a:pt x="101" y="26"/>
                  </a:cubicBezTo>
                  <a:cubicBezTo>
                    <a:pt x="1" y="92"/>
                    <a:pt x="1" y="159"/>
                    <a:pt x="67" y="192"/>
                  </a:cubicBezTo>
                  <a:cubicBezTo>
                    <a:pt x="201" y="326"/>
                    <a:pt x="368" y="459"/>
                    <a:pt x="534" y="526"/>
                  </a:cubicBezTo>
                  <a:cubicBezTo>
                    <a:pt x="601" y="593"/>
                    <a:pt x="634" y="626"/>
                    <a:pt x="734" y="693"/>
                  </a:cubicBezTo>
                  <a:cubicBezTo>
                    <a:pt x="768" y="760"/>
                    <a:pt x="801" y="760"/>
                    <a:pt x="801" y="793"/>
                  </a:cubicBezTo>
                  <a:cubicBezTo>
                    <a:pt x="835" y="826"/>
                    <a:pt x="901" y="826"/>
                    <a:pt x="935" y="860"/>
                  </a:cubicBezTo>
                  <a:cubicBezTo>
                    <a:pt x="958" y="875"/>
                    <a:pt x="978" y="882"/>
                    <a:pt x="994" y="882"/>
                  </a:cubicBezTo>
                  <a:cubicBezTo>
                    <a:pt x="1048" y="882"/>
                    <a:pt x="1068" y="811"/>
                    <a:pt x="1068" y="760"/>
                  </a:cubicBezTo>
                  <a:cubicBezTo>
                    <a:pt x="1035" y="693"/>
                    <a:pt x="1035" y="659"/>
                    <a:pt x="968" y="626"/>
                  </a:cubicBezTo>
                  <a:cubicBezTo>
                    <a:pt x="935" y="593"/>
                    <a:pt x="901" y="593"/>
                    <a:pt x="901" y="526"/>
                  </a:cubicBezTo>
                  <a:cubicBezTo>
                    <a:pt x="801" y="493"/>
                    <a:pt x="734" y="426"/>
                    <a:pt x="701" y="359"/>
                  </a:cubicBezTo>
                  <a:cubicBezTo>
                    <a:pt x="534" y="293"/>
                    <a:pt x="401" y="159"/>
                    <a:pt x="267" y="26"/>
                  </a:cubicBezTo>
                  <a:cubicBezTo>
                    <a:pt x="251" y="9"/>
                    <a:pt x="217" y="1"/>
                    <a:pt x="184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4"/>
            <p:cNvSpPr/>
            <p:nvPr/>
          </p:nvSpPr>
          <p:spPr>
            <a:xfrm>
              <a:off x="2552250" y="899200"/>
              <a:ext cx="19775" cy="23600"/>
            </a:xfrm>
            <a:custGeom>
              <a:rect b="b" l="l" r="r" t="t"/>
              <a:pathLst>
                <a:path extrusionOk="0" h="944" w="791">
                  <a:moveTo>
                    <a:pt x="103" y="0"/>
                  </a:moveTo>
                  <a:cubicBezTo>
                    <a:pt x="42" y="0"/>
                    <a:pt x="0" y="63"/>
                    <a:pt x="24" y="109"/>
                  </a:cubicBezTo>
                  <a:cubicBezTo>
                    <a:pt x="90" y="276"/>
                    <a:pt x="224" y="443"/>
                    <a:pt x="357" y="576"/>
                  </a:cubicBezTo>
                  <a:cubicBezTo>
                    <a:pt x="391" y="676"/>
                    <a:pt x="491" y="710"/>
                    <a:pt x="524" y="776"/>
                  </a:cubicBezTo>
                  <a:lnTo>
                    <a:pt x="591" y="877"/>
                  </a:lnTo>
                  <a:lnTo>
                    <a:pt x="624" y="910"/>
                  </a:lnTo>
                  <a:cubicBezTo>
                    <a:pt x="691" y="910"/>
                    <a:pt x="691" y="943"/>
                    <a:pt x="724" y="943"/>
                  </a:cubicBezTo>
                  <a:cubicBezTo>
                    <a:pt x="757" y="943"/>
                    <a:pt x="791" y="910"/>
                    <a:pt x="791" y="877"/>
                  </a:cubicBezTo>
                  <a:cubicBezTo>
                    <a:pt x="791" y="810"/>
                    <a:pt x="791" y="810"/>
                    <a:pt x="757" y="776"/>
                  </a:cubicBezTo>
                  <a:lnTo>
                    <a:pt x="724" y="743"/>
                  </a:lnTo>
                  <a:lnTo>
                    <a:pt x="624" y="643"/>
                  </a:lnTo>
                  <a:cubicBezTo>
                    <a:pt x="557" y="576"/>
                    <a:pt x="524" y="543"/>
                    <a:pt x="457" y="443"/>
                  </a:cubicBezTo>
                  <a:cubicBezTo>
                    <a:pt x="357" y="309"/>
                    <a:pt x="257" y="143"/>
                    <a:pt x="190" y="43"/>
                  </a:cubicBezTo>
                  <a:cubicBezTo>
                    <a:pt x="160" y="12"/>
                    <a:pt x="130" y="0"/>
                    <a:pt x="103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4"/>
            <p:cNvSpPr/>
            <p:nvPr/>
          </p:nvSpPr>
          <p:spPr>
            <a:xfrm>
              <a:off x="2616200" y="963850"/>
              <a:ext cx="26575" cy="25050"/>
            </a:xfrm>
            <a:custGeom>
              <a:rect b="b" l="l" r="r" t="t"/>
              <a:pathLst>
                <a:path extrusionOk="0" h="1002" w="1063">
                  <a:moveTo>
                    <a:pt x="88" y="0"/>
                  </a:moveTo>
                  <a:cubicBezTo>
                    <a:pt x="59" y="0"/>
                    <a:pt x="34" y="8"/>
                    <a:pt x="34" y="25"/>
                  </a:cubicBezTo>
                  <a:cubicBezTo>
                    <a:pt x="1" y="125"/>
                    <a:pt x="1" y="159"/>
                    <a:pt x="34" y="192"/>
                  </a:cubicBezTo>
                  <a:cubicBezTo>
                    <a:pt x="168" y="359"/>
                    <a:pt x="334" y="525"/>
                    <a:pt x="501" y="659"/>
                  </a:cubicBezTo>
                  <a:cubicBezTo>
                    <a:pt x="568" y="726"/>
                    <a:pt x="668" y="792"/>
                    <a:pt x="768" y="859"/>
                  </a:cubicBezTo>
                  <a:lnTo>
                    <a:pt x="1001" y="992"/>
                  </a:lnTo>
                  <a:cubicBezTo>
                    <a:pt x="1008" y="999"/>
                    <a:pt x="1014" y="1001"/>
                    <a:pt x="1019" y="1001"/>
                  </a:cubicBezTo>
                  <a:cubicBezTo>
                    <a:pt x="1045" y="1001"/>
                    <a:pt x="1062" y="947"/>
                    <a:pt x="1035" y="892"/>
                  </a:cubicBezTo>
                  <a:cubicBezTo>
                    <a:pt x="901" y="792"/>
                    <a:pt x="768" y="659"/>
                    <a:pt x="568" y="492"/>
                  </a:cubicBezTo>
                  <a:cubicBezTo>
                    <a:pt x="401" y="359"/>
                    <a:pt x="301" y="192"/>
                    <a:pt x="168" y="25"/>
                  </a:cubicBezTo>
                  <a:cubicBezTo>
                    <a:pt x="151" y="8"/>
                    <a:pt x="117" y="0"/>
                    <a:pt x="88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4"/>
            <p:cNvSpPr/>
            <p:nvPr/>
          </p:nvSpPr>
          <p:spPr>
            <a:xfrm>
              <a:off x="2660400" y="916300"/>
              <a:ext cx="25875" cy="23175"/>
            </a:xfrm>
            <a:custGeom>
              <a:rect b="b" l="l" r="r" t="t"/>
              <a:pathLst>
                <a:path extrusionOk="0" h="927" w="1035">
                  <a:moveTo>
                    <a:pt x="117" y="1"/>
                  </a:moveTo>
                  <a:cubicBezTo>
                    <a:pt x="84" y="1"/>
                    <a:pt x="51" y="9"/>
                    <a:pt x="34" y="26"/>
                  </a:cubicBezTo>
                  <a:cubicBezTo>
                    <a:pt x="1" y="92"/>
                    <a:pt x="1" y="193"/>
                    <a:pt x="34" y="226"/>
                  </a:cubicBezTo>
                  <a:cubicBezTo>
                    <a:pt x="167" y="359"/>
                    <a:pt x="268" y="526"/>
                    <a:pt x="434" y="626"/>
                  </a:cubicBezTo>
                  <a:cubicBezTo>
                    <a:pt x="534" y="693"/>
                    <a:pt x="568" y="760"/>
                    <a:pt x="668" y="826"/>
                  </a:cubicBezTo>
                  <a:cubicBezTo>
                    <a:pt x="701" y="860"/>
                    <a:pt x="735" y="860"/>
                    <a:pt x="768" y="893"/>
                  </a:cubicBezTo>
                  <a:cubicBezTo>
                    <a:pt x="835" y="926"/>
                    <a:pt x="868" y="926"/>
                    <a:pt x="901" y="926"/>
                  </a:cubicBezTo>
                  <a:cubicBezTo>
                    <a:pt x="935" y="926"/>
                    <a:pt x="1035" y="893"/>
                    <a:pt x="1001" y="826"/>
                  </a:cubicBezTo>
                  <a:cubicBezTo>
                    <a:pt x="935" y="760"/>
                    <a:pt x="935" y="726"/>
                    <a:pt x="901" y="693"/>
                  </a:cubicBezTo>
                  <a:cubicBezTo>
                    <a:pt x="868" y="660"/>
                    <a:pt x="835" y="660"/>
                    <a:pt x="835" y="593"/>
                  </a:cubicBezTo>
                  <a:cubicBezTo>
                    <a:pt x="735" y="559"/>
                    <a:pt x="668" y="493"/>
                    <a:pt x="601" y="426"/>
                  </a:cubicBezTo>
                  <a:cubicBezTo>
                    <a:pt x="501" y="326"/>
                    <a:pt x="334" y="193"/>
                    <a:pt x="201" y="26"/>
                  </a:cubicBezTo>
                  <a:cubicBezTo>
                    <a:pt x="184" y="9"/>
                    <a:pt x="151" y="1"/>
                    <a:pt x="117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2880550" y="838550"/>
              <a:ext cx="19225" cy="9200"/>
            </a:xfrm>
            <a:custGeom>
              <a:rect b="b" l="l" r="r" t="t"/>
              <a:pathLst>
                <a:path extrusionOk="0" h="368" w="769">
                  <a:moveTo>
                    <a:pt x="101" y="0"/>
                  </a:moveTo>
                  <a:cubicBezTo>
                    <a:pt x="68" y="0"/>
                    <a:pt x="1" y="0"/>
                    <a:pt x="1" y="34"/>
                  </a:cubicBezTo>
                  <a:cubicBezTo>
                    <a:pt x="1" y="100"/>
                    <a:pt x="68" y="134"/>
                    <a:pt x="101" y="134"/>
                  </a:cubicBezTo>
                  <a:cubicBezTo>
                    <a:pt x="201" y="134"/>
                    <a:pt x="301" y="167"/>
                    <a:pt x="401" y="200"/>
                  </a:cubicBezTo>
                  <a:cubicBezTo>
                    <a:pt x="435" y="200"/>
                    <a:pt x="468" y="267"/>
                    <a:pt x="535" y="300"/>
                  </a:cubicBezTo>
                  <a:cubicBezTo>
                    <a:pt x="568" y="300"/>
                    <a:pt x="568" y="334"/>
                    <a:pt x="601" y="334"/>
                  </a:cubicBezTo>
                  <a:cubicBezTo>
                    <a:pt x="635" y="334"/>
                    <a:pt x="635" y="334"/>
                    <a:pt x="668" y="367"/>
                  </a:cubicBezTo>
                  <a:cubicBezTo>
                    <a:pt x="735" y="367"/>
                    <a:pt x="768" y="334"/>
                    <a:pt x="735" y="300"/>
                  </a:cubicBezTo>
                  <a:cubicBezTo>
                    <a:pt x="735" y="267"/>
                    <a:pt x="668" y="267"/>
                    <a:pt x="668" y="200"/>
                  </a:cubicBezTo>
                  <a:cubicBezTo>
                    <a:pt x="635" y="200"/>
                    <a:pt x="635" y="167"/>
                    <a:pt x="601" y="167"/>
                  </a:cubicBezTo>
                  <a:cubicBezTo>
                    <a:pt x="568" y="134"/>
                    <a:pt x="535" y="134"/>
                    <a:pt x="435" y="100"/>
                  </a:cubicBezTo>
                  <a:cubicBezTo>
                    <a:pt x="301" y="34"/>
                    <a:pt x="234" y="0"/>
                    <a:pt x="101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2833850" y="889825"/>
              <a:ext cx="27550" cy="20450"/>
            </a:xfrm>
            <a:custGeom>
              <a:rect b="b" l="l" r="r" t="t"/>
              <a:pathLst>
                <a:path extrusionOk="0" h="818" w="1102">
                  <a:moveTo>
                    <a:pt x="184" y="1"/>
                  </a:moveTo>
                  <a:cubicBezTo>
                    <a:pt x="151" y="1"/>
                    <a:pt x="118" y="17"/>
                    <a:pt x="101" y="51"/>
                  </a:cubicBezTo>
                  <a:cubicBezTo>
                    <a:pt x="1" y="51"/>
                    <a:pt x="1" y="117"/>
                    <a:pt x="68" y="151"/>
                  </a:cubicBezTo>
                  <a:cubicBezTo>
                    <a:pt x="168" y="284"/>
                    <a:pt x="335" y="384"/>
                    <a:pt x="501" y="484"/>
                  </a:cubicBezTo>
                  <a:cubicBezTo>
                    <a:pt x="601" y="551"/>
                    <a:pt x="635" y="618"/>
                    <a:pt x="735" y="651"/>
                  </a:cubicBezTo>
                  <a:cubicBezTo>
                    <a:pt x="768" y="684"/>
                    <a:pt x="802" y="684"/>
                    <a:pt x="835" y="751"/>
                  </a:cubicBezTo>
                  <a:cubicBezTo>
                    <a:pt x="902" y="785"/>
                    <a:pt x="935" y="785"/>
                    <a:pt x="968" y="818"/>
                  </a:cubicBezTo>
                  <a:cubicBezTo>
                    <a:pt x="1002" y="818"/>
                    <a:pt x="1102" y="785"/>
                    <a:pt x="1068" y="751"/>
                  </a:cubicBezTo>
                  <a:cubicBezTo>
                    <a:pt x="1068" y="718"/>
                    <a:pt x="1002" y="651"/>
                    <a:pt x="968" y="618"/>
                  </a:cubicBezTo>
                  <a:cubicBezTo>
                    <a:pt x="935" y="584"/>
                    <a:pt x="935" y="551"/>
                    <a:pt x="902" y="551"/>
                  </a:cubicBezTo>
                  <a:cubicBezTo>
                    <a:pt x="802" y="451"/>
                    <a:pt x="735" y="418"/>
                    <a:pt x="668" y="384"/>
                  </a:cubicBezTo>
                  <a:cubicBezTo>
                    <a:pt x="568" y="284"/>
                    <a:pt x="401" y="151"/>
                    <a:pt x="268" y="51"/>
                  </a:cubicBezTo>
                  <a:cubicBezTo>
                    <a:pt x="251" y="17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2785500" y="952900"/>
              <a:ext cx="20875" cy="14925"/>
            </a:xfrm>
            <a:custGeom>
              <a:rect b="b" l="l" r="r" t="t"/>
              <a:pathLst>
                <a:path extrusionOk="0" h="597" w="835">
                  <a:moveTo>
                    <a:pt x="96" y="1"/>
                  </a:moveTo>
                  <a:cubicBezTo>
                    <a:pt x="65" y="1"/>
                    <a:pt x="34" y="40"/>
                    <a:pt x="34" y="63"/>
                  </a:cubicBezTo>
                  <a:cubicBezTo>
                    <a:pt x="0" y="196"/>
                    <a:pt x="34" y="230"/>
                    <a:pt x="67" y="263"/>
                  </a:cubicBezTo>
                  <a:cubicBezTo>
                    <a:pt x="200" y="296"/>
                    <a:pt x="267" y="396"/>
                    <a:pt x="401" y="430"/>
                  </a:cubicBezTo>
                  <a:cubicBezTo>
                    <a:pt x="434" y="463"/>
                    <a:pt x="534" y="530"/>
                    <a:pt x="567" y="530"/>
                  </a:cubicBezTo>
                  <a:cubicBezTo>
                    <a:pt x="601" y="563"/>
                    <a:pt x="701" y="597"/>
                    <a:pt x="734" y="597"/>
                  </a:cubicBezTo>
                  <a:cubicBezTo>
                    <a:pt x="767" y="597"/>
                    <a:pt x="834" y="597"/>
                    <a:pt x="834" y="530"/>
                  </a:cubicBezTo>
                  <a:cubicBezTo>
                    <a:pt x="767" y="463"/>
                    <a:pt x="734" y="430"/>
                    <a:pt x="701" y="363"/>
                  </a:cubicBezTo>
                  <a:cubicBezTo>
                    <a:pt x="667" y="296"/>
                    <a:pt x="567" y="263"/>
                    <a:pt x="534" y="230"/>
                  </a:cubicBezTo>
                  <a:cubicBezTo>
                    <a:pt x="401" y="130"/>
                    <a:pt x="267" y="96"/>
                    <a:pt x="134" y="29"/>
                  </a:cubicBezTo>
                  <a:cubicBezTo>
                    <a:pt x="123" y="9"/>
                    <a:pt x="110" y="1"/>
                    <a:pt x="96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2940600" y="919550"/>
              <a:ext cx="26725" cy="23250"/>
            </a:xfrm>
            <a:custGeom>
              <a:rect b="b" l="l" r="r" t="t"/>
              <a:pathLst>
                <a:path extrusionOk="0" h="930" w="1069">
                  <a:moveTo>
                    <a:pt x="121" y="1"/>
                  </a:moveTo>
                  <a:cubicBezTo>
                    <a:pt x="78" y="1"/>
                    <a:pt x="24" y="40"/>
                    <a:pt x="1" y="63"/>
                  </a:cubicBezTo>
                  <a:cubicBezTo>
                    <a:pt x="1" y="96"/>
                    <a:pt x="1" y="196"/>
                    <a:pt x="67" y="229"/>
                  </a:cubicBezTo>
                  <a:cubicBezTo>
                    <a:pt x="234" y="296"/>
                    <a:pt x="368" y="429"/>
                    <a:pt x="501" y="596"/>
                  </a:cubicBezTo>
                  <a:lnTo>
                    <a:pt x="701" y="796"/>
                  </a:lnTo>
                  <a:cubicBezTo>
                    <a:pt x="735" y="863"/>
                    <a:pt x="801" y="863"/>
                    <a:pt x="835" y="896"/>
                  </a:cubicBezTo>
                  <a:cubicBezTo>
                    <a:pt x="868" y="930"/>
                    <a:pt x="868" y="930"/>
                    <a:pt x="901" y="930"/>
                  </a:cubicBezTo>
                  <a:lnTo>
                    <a:pt x="968" y="930"/>
                  </a:lnTo>
                  <a:cubicBezTo>
                    <a:pt x="1001" y="930"/>
                    <a:pt x="1068" y="896"/>
                    <a:pt x="1035" y="863"/>
                  </a:cubicBezTo>
                  <a:cubicBezTo>
                    <a:pt x="1035" y="796"/>
                    <a:pt x="1001" y="763"/>
                    <a:pt x="968" y="730"/>
                  </a:cubicBezTo>
                  <a:lnTo>
                    <a:pt x="835" y="596"/>
                  </a:lnTo>
                  <a:lnTo>
                    <a:pt x="601" y="396"/>
                  </a:lnTo>
                  <a:cubicBezTo>
                    <a:pt x="434" y="263"/>
                    <a:pt x="334" y="129"/>
                    <a:pt x="167" y="29"/>
                  </a:cubicBezTo>
                  <a:cubicBezTo>
                    <a:pt x="157" y="9"/>
                    <a:pt x="140" y="1"/>
                    <a:pt x="121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3036175" y="920525"/>
              <a:ext cx="21200" cy="18125"/>
            </a:xfrm>
            <a:custGeom>
              <a:rect b="b" l="l" r="r" t="t"/>
              <a:pathLst>
                <a:path extrusionOk="0" h="725" w="848">
                  <a:moveTo>
                    <a:pt x="83" y="1"/>
                  </a:moveTo>
                  <a:cubicBezTo>
                    <a:pt x="35" y="1"/>
                    <a:pt x="0" y="87"/>
                    <a:pt x="47" y="157"/>
                  </a:cubicBezTo>
                  <a:lnTo>
                    <a:pt x="381" y="457"/>
                  </a:lnTo>
                  <a:cubicBezTo>
                    <a:pt x="414" y="524"/>
                    <a:pt x="514" y="557"/>
                    <a:pt x="547" y="591"/>
                  </a:cubicBezTo>
                  <a:cubicBezTo>
                    <a:pt x="581" y="624"/>
                    <a:pt x="648" y="624"/>
                    <a:pt x="648" y="691"/>
                  </a:cubicBezTo>
                  <a:cubicBezTo>
                    <a:pt x="681" y="724"/>
                    <a:pt x="714" y="724"/>
                    <a:pt x="748" y="724"/>
                  </a:cubicBezTo>
                  <a:cubicBezTo>
                    <a:pt x="814" y="724"/>
                    <a:pt x="848" y="691"/>
                    <a:pt x="814" y="624"/>
                  </a:cubicBezTo>
                  <a:cubicBezTo>
                    <a:pt x="814" y="624"/>
                    <a:pt x="814" y="591"/>
                    <a:pt x="748" y="591"/>
                  </a:cubicBezTo>
                  <a:lnTo>
                    <a:pt x="714" y="557"/>
                  </a:lnTo>
                  <a:lnTo>
                    <a:pt x="648" y="457"/>
                  </a:lnTo>
                  <a:cubicBezTo>
                    <a:pt x="581" y="424"/>
                    <a:pt x="514" y="390"/>
                    <a:pt x="481" y="357"/>
                  </a:cubicBezTo>
                  <a:cubicBezTo>
                    <a:pt x="347" y="257"/>
                    <a:pt x="247" y="157"/>
                    <a:pt x="147" y="57"/>
                  </a:cubicBezTo>
                  <a:cubicBezTo>
                    <a:pt x="127" y="17"/>
                    <a:pt x="104" y="1"/>
                    <a:pt x="83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2972300" y="857000"/>
              <a:ext cx="23375" cy="19925"/>
            </a:xfrm>
            <a:custGeom>
              <a:rect b="b" l="l" r="r" t="t"/>
              <a:pathLst>
                <a:path extrusionOk="0" h="797" w="935">
                  <a:moveTo>
                    <a:pt x="127" y="1"/>
                  </a:moveTo>
                  <a:cubicBezTo>
                    <a:pt x="92" y="1"/>
                    <a:pt x="46" y="40"/>
                    <a:pt x="0" y="63"/>
                  </a:cubicBezTo>
                  <a:cubicBezTo>
                    <a:pt x="67" y="63"/>
                    <a:pt x="67" y="129"/>
                    <a:pt x="100" y="129"/>
                  </a:cubicBezTo>
                  <a:cubicBezTo>
                    <a:pt x="167" y="196"/>
                    <a:pt x="267" y="230"/>
                    <a:pt x="300" y="263"/>
                  </a:cubicBezTo>
                  <a:lnTo>
                    <a:pt x="367" y="296"/>
                  </a:lnTo>
                  <a:lnTo>
                    <a:pt x="401" y="363"/>
                  </a:lnTo>
                  <a:lnTo>
                    <a:pt x="434" y="396"/>
                  </a:lnTo>
                  <a:lnTo>
                    <a:pt x="467" y="430"/>
                  </a:lnTo>
                  <a:lnTo>
                    <a:pt x="634" y="596"/>
                  </a:lnTo>
                  <a:lnTo>
                    <a:pt x="634" y="630"/>
                  </a:lnTo>
                  <a:cubicBezTo>
                    <a:pt x="634" y="697"/>
                    <a:pt x="667" y="697"/>
                    <a:pt x="667" y="730"/>
                  </a:cubicBezTo>
                  <a:lnTo>
                    <a:pt x="734" y="763"/>
                  </a:lnTo>
                  <a:cubicBezTo>
                    <a:pt x="767" y="797"/>
                    <a:pt x="767" y="797"/>
                    <a:pt x="801" y="797"/>
                  </a:cubicBezTo>
                  <a:cubicBezTo>
                    <a:pt x="834" y="797"/>
                    <a:pt x="901" y="797"/>
                    <a:pt x="934" y="763"/>
                  </a:cubicBezTo>
                  <a:lnTo>
                    <a:pt x="934" y="697"/>
                  </a:lnTo>
                  <a:cubicBezTo>
                    <a:pt x="934" y="630"/>
                    <a:pt x="934" y="630"/>
                    <a:pt x="901" y="596"/>
                  </a:cubicBezTo>
                  <a:cubicBezTo>
                    <a:pt x="834" y="563"/>
                    <a:pt x="834" y="530"/>
                    <a:pt x="801" y="463"/>
                  </a:cubicBezTo>
                  <a:cubicBezTo>
                    <a:pt x="767" y="396"/>
                    <a:pt x="667" y="363"/>
                    <a:pt x="634" y="296"/>
                  </a:cubicBezTo>
                  <a:cubicBezTo>
                    <a:pt x="467" y="196"/>
                    <a:pt x="367" y="96"/>
                    <a:pt x="167" y="29"/>
                  </a:cubicBezTo>
                  <a:cubicBezTo>
                    <a:pt x="157" y="9"/>
                    <a:pt x="143" y="1"/>
                    <a:pt x="127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2843875" y="787675"/>
              <a:ext cx="27550" cy="14200"/>
            </a:xfrm>
            <a:custGeom>
              <a:rect b="b" l="l" r="r" t="t"/>
              <a:pathLst>
                <a:path extrusionOk="0" h="568" w="1102">
                  <a:moveTo>
                    <a:pt x="200" y="0"/>
                  </a:moveTo>
                  <a:cubicBezTo>
                    <a:pt x="67" y="0"/>
                    <a:pt x="0" y="167"/>
                    <a:pt x="167" y="201"/>
                  </a:cubicBezTo>
                  <a:cubicBezTo>
                    <a:pt x="334" y="234"/>
                    <a:pt x="434" y="301"/>
                    <a:pt x="567" y="367"/>
                  </a:cubicBezTo>
                  <a:cubicBezTo>
                    <a:pt x="634" y="401"/>
                    <a:pt x="701" y="467"/>
                    <a:pt x="767" y="501"/>
                  </a:cubicBezTo>
                  <a:cubicBezTo>
                    <a:pt x="834" y="501"/>
                    <a:pt x="868" y="534"/>
                    <a:pt x="868" y="534"/>
                  </a:cubicBezTo>
                  <a:cubicBezTo>
                    <a:pt x="901" y="567"/>
                    <a:pt x="934" y="567"/>
                    <a:pt x="1001" y="567"/>
                  </a:cubicBezTo>
                  <a:cubicBezTo>
                    <a:pt x="1034" y="567"/>
                    <a:pt x="1101" y="534"/>
                    <a:pt x="1068" y="467"/>
                  </a:cubicBezTo>
                  <a:cubicBezTo>
                    <a:pt x="1068" y="401"/>
                    <a:pt x="1034" y="367"/>
                    <a:pt x="1001" y="367"/>
                  </a:cubicBezTo>
                  <a:cubicBezTo>
                    <a:pt x="934" y="334"/>
                    <a:pt x="901" y="334"/>
                    <a:pt x="868" y="301"/>
                  </a:cubicBezTo>
                  <a:cubicBezTo>
                    <a:pt x="767" y="234"/>
                    <a:pt x="734" y="201"/>
                    <a:pt x="634" y="167"/>
                  </a:cubicBezTo>
                  <a:cubicBezTo>
                    <a:pt x="467" y="67"/>
                    <a:pt x="367" y="34"/>
                    <a:pt x="200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3038175" y="978225"/>
              <a:ext cx="19200" cy="27950"/>
            </a:xfrm>
            <a:custGeom>
              <a:rect b="b" l="l" r="r" t="t"/>
              <a:pathLst>
                <a:path extrusionOk="0" h="1118" w="768">
                  <a:moveTo>
                    <a:pt x="130" y="1"/>
                  </a:moveTo>
                  <a:cubicBezTo>
                    <a:pt x="101" y="1"/>
                    <a:pt x="67" y="17"/>
                    <a:pt x="34" y="51"/>
                  </a:cubicBezTo>
                  <a:cubicBezTo>
                    <a:pt x="0" y="117"/>
                    <a:pt x="0" y="184"/>
                    <a:pt x="67" y="217"/>
                  </a:cubicBezTo>
                  <a:cubicBezTo>
                    <a:pt x="167" y="351"/>
                    <a:pt x="267" y="518"/>
                    <a:pt x="334" y="651"/>
                  </a:cubicBezTo>
                  <a:lnTo>
                    <a:pt x="467" y="918"/>
                  </a:lnTo>
                  <a:cubicBezTo>
                    <a:pt x="501" y="951"/>
                    <a:pt x="501" y="985"/>
                    <a:pt x="568" y="1051"/>
                  </a:cubicBezTo>
                  <a:lnTo>
                    <a:pt x="601" y="1085"/>
                  </a:lnTo>
                  <a:cubicBezTo>
                    <a:pt x="634" y="1085"/>
                    <a:pt x="634" y="1118"/>
                    <a:pt x="668" y="1118"/>
                  </a:cubicBezTo>
                  <a:cubicBezTo>
                    <a:pt x="701" y="1118"/>
                    <a:pt x="768" y="1085"/>
                    <a:pt x="768" y="1051"/>
                  </a:cubicBezTo>
                  <a:cubicBezTo>
                    <a:pt x="768" y="951"/>
                    <a:pt x="701" y="818"/>
                    <a:pt x="668" y="751"/>
                  </a:cubicBezTo>
                  <a:lnTo>
                    <a:pt x="534" y="484"/>
                  </a:lnTo>
                  <a:cubicBezTo>
                    <a:pt x="467" y="317"/>
                    <a:pt x="334" y="151"/>
                    <a:pt x="201" y="51"/>
                  </a:cubicBezTo>
                  <a:cubicBezTo>
                    <a:pt x="184" y="17"/>
                    <a:pt x="159" y="1"/>
                    <a:pt x="130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3107400" y="964475"/>
              <a:ext cx="12075" cy="22850"/>
            </a:xfrm>
            <a:custGeom>
              <a:rect b="b" l="l" r="r" t="t"/>
              <a:pathLst>
                <a:path extrusionOk="0" h="914" w="483">
                  <a:moveTo>
                    <a:pt x="33" y="0"/>
                  </a:moveTo>
                  <a:cubicBezTo>
                    <a:pt x="33" y="67"/>
                    <a:pt x="0" y="100"/>
                    <a:pt x="0" y="134"/>
                  </a:cubicBezTo>
                  <a:cubicBezTo>
                    <a:pt x="33" y="267"/>
                    <a:pt x="134" y="367"/>
                    <a:pt x="167" y="567"/>
                  </a:cubicBezTo>
                  <a:cubicBezTo>
                    <a:pt x="200" y="634"/>
                    <a:pt x="200" y="667"/>
                    <a:pt x="234" y="734"/>
                  </a:cubicBezTo>
                  <a:cubicBezTo>
                    <a:pt x="234" y="767"/>
                    <a:pt x="300" y="767"/>
                    <a:pt x="300" y="801"/>
                  </a:cubicBezTo>
                  <a:cubicBezTo>
                    <a:pt x="300" y="834"/>
                    <a:pt x="334" y="834"/>
                    <a:pt x="367" y="901"/>
                  </a:cubicBezTo>
                  <a:cubicBezTo>
                    <a:pt x="376" y="910"/>
                    <a:pt x="390" y="914"/>
                    <a:pt x="404" y="914"/>
                  </a:cubicBezTo>
                  <a:cubicBezTo>
                    <a:pt x="442" y="914"/>
                    <a:pt x="483" y="883"/>
                    <a:pt x="434" y="834"/>
                  </a:cubicBezTo>
                  <a:lnTo>
                    <a:pt x="434" y="767"/>
                  </a:lnTo>
                  <a:cubicBezTo>
                    <a:pt x="434" y="734"/>
                    <a:pt x="400" y="734"/>
                    <a:pt x="400" y="667"/>
                  </a:cubicBezTo>
                  <a:cubicBezTo>
                    <a:pt x="367" y="601"/>
                    <a:pt x="367" y="567"/>
                    <a:pt x="334" y="467"/>
                  </a:cubicBezTo>
                  <a:cubicBezTo>
                    <a:pt x="300" y="334"/>
                    <a:pt x="200" y="234"/>
                    <a:pt x="167" y="100"/>
                  </a:cubicBezTo>
                  <a:cubicBezTo>
                    <a:pt x="167" y="67"/>
                    <a:pt x="134" y="0"/>
                    <a:pt x="33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2893900" y="977400"/>
              <a:ext cx="12200" cy="10675"/>
            </a:xfrm>
            <a:custGeom>
              <a:rect b="b" l="l" r="r" t="t"/>
              <a:pathLst>
                <a:path extrusionOk="0" h="427" w="488">
                  <a:moveTo>
                    <a:pt x="51" y="0"/>
                  </a:moveTo>
                  <a:cubicBezTo>
                    <a:pt x="36" y="0"/>
                    <a:pt x="22" y="13"/>
                    <a:pt x="8" y="37"/>
                  </a:cubicBezTo>
                  <a:lnTo>
                    <a:pt x="8" y="37"/>
                  </a:lnTo>
                  <a:cubicBezTo>
                    <a:pt x="4" y="28"/>
                    <a:pt x="3" y="22"/>
                    <a:pt x="2" y="22"/>
                  </a:cubicBezTo>
                  <a:cubicBezTo>
                    <a:pt x="1" y="22"/>
                    <a:pt x="1" y="30"/>
                    <a:pt x="1" y="50"/>
                  </a:cubicBezTo>
                  <a:cubicBezTo>
                    <a:pt x="3" y="46"/>
                    <a:pt x="5" y="41"/>
                    <a:pt x="8" y="37"/>
                  </a:cubicBezTo>
                  <a:lnTo>
                    <a:pt x="8" y="37"/>
                  </a:lnTo>
                  <a:cubicBezTo>
                    <a:pt x="12" y="51"/>
                    <a:pt x="20" y="70"/>
                    <a:pt x="34" y="84"/>
                  </a:cubicBezTo>
                  <a:lnTo>
                    <a:pt x="201" y="250"/>
                  </a:lnTo>
                  <a:lnTo>
                    <a:pt x="268" y="317"/>
                  </a:lnTo>
                  <a:cubicBezTo>
                    <a:pt x="334" y="384"/>
                    <a:pt x="368" y="384"/>
                    <a:pt x="401" y="417"/>
                  </a:cubicBezTo>
                  <a:cubicBezTo>
                    <a:pt x="408" y="424"/>
                    <a:pt x="416" y="426"/>
                    <a:pt x="424" y="426"/>
                  </a:cubicBezTo>
                  <a:cubicBezTo>
                    <a:pt x="456" y="426"/>
                    <a:pt x="488" y="384"/>
                    <a:pt x="434" y="384"/>
                  </a:cubicBezTo>
                  <a:cubicBezTo>
                    <a:pt x="401" y="317"/>
                    <a:pt x="401" y="284"/>
                    <a:pt x="368" y="284"/>
                  </a:cubicBezTo>
                  <a:lnTo>
                    <a:pt x="268" y="217"/>
                  </a:lnTo>
                  <a:lnTo>
                    <a:pt x="101" y="50"/>
                  </a:lnTo>
                  <a:cubicBezTo>
                    <a:pt x="84" y="17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2950600" y="1002200"/>
              <a:ext cx="11700" cy="18800"/>
            </a:xfrm>
            <a:custGeom>
              <a:rect b="b" l="l" r="r" t="t"/>
              <a:pathLst>
                <a:path extrusionOk="0" h="752" w="468">
                  <a:moveTo>
                    <a:pt x="139" y="1"/>
                  </a:moveTo>
                  <a:cubicBezTo>
                    <a:pt x="118" y="1"/>
                    <a:pt x="101" y="9"/>
                    <a:pt x="101" y="26"/>
                  </a:cubicBezTo>
                  <a:cubicBezTo>
                    <a:pt x="1" y="59"/>
                    <a:pt x="1" y="126"/>
                    <a:pt x="68" y="159"/>
                  </a:cubicBezTo>
                  <a:lnTo>
                    <a:pt x="101" y="226"/>
                  </a:lnTo>
                  <a:cubicBezTo>
                    <a:pt x="101" y="259"/>
                    <a:pt x="134" y="259"/>
                    <a:pt x="134" y="292"/>
                  </a:cubicBezTo>
                  <a:cubicBezTo>
                    <a:pt x="168" y="326"/>
                    <a:pt x="168" y="392"/>
                    <a:pt x="201" y="426"/>
                  </a:cubicBezTo>
                  <a:lnTo>
                    <a:pt x="201" y="459"/>
                  </a:lnTo>
                  <a:cubicBezTo>
                    <a:pt x="201" y="493"/>
                    <a:pt x="201" y="493"/>
                    <a:pt x="268" y="526"/>
                  </a:cubicBezTo>
                  <a:cubicBezTo>
                    <a:pt x="268" y="526"/>
                    <a:pt x="301" y="593"/>
                    <a:pt x="301" y="626"/>
                  </a:cubicBezTo>
                  <a:cubicBezTo>
                    <a:pt x="301" y="659"/>
                    <a:pt x="301" y="659"/>
                    <a:pt x="335" y="726"/>
                  </a:cubicBezTo>
                  <a:cubicBezTo>
                    <a:pt x="335" y="743"/>
                    <a:pt x="360" y="751"/>
                    <a:pt x="385" y="751"/>
                  </a:cubicBezTo>
                  <a:cubicBezTo>
                    <a:pt x="410" y="751"/>
                    <a:pt x="435" y="743"/>
                    <a:pt x="435" y="726"/>
                  </a:cubicBezTo>
                  <a:cubicBezTo>
                    <a:pt x="468" y="659"/>
                    <a:pt x="468" y="593"/>
                    <a:pt x="468" y="526"/>
                  </a:cubicBezTo>
                  <a:cubicBezTo>
                    <a:pt x="468" y="459"/>
                    <a:pt x="435" y="426"/>
                    <a:pt x="435" y="326"/>
                  </a:cubicBezTo>
                  <a:cubicBezTo>
                    <a:pt x="368" y="226"/>
                    <a:pt x="301" y="126"/>
                    <a:pt x="201" y="26"/>
                  </a:cubicBezTo>
                  <a:cubicBezTo>
                    <a:pt x="184" y="9"/>
                    <a:pt x="159" y="1"/>
                    <a:pt x="139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2712100" y="990725"/>
              <a:ext cx="17350" cy="16850"/>
            </a:xfrm>
            <a:custGeom>
              <a:rect b="b" l="l" r="r" t="t"/>
              <a:pathLst>
                <a:path extrusionOk="0" h="674" w="694">
                  <a:moveTo>
                    <a:pt x="101" y="1"/>
                  </a:moveTo>
                  <a:cubicBezTo>
                    <a:pt x="76" y="1"/>
                    <a:pt x="51" y="18"/>
                    <a:pt x="34" y="51"/>
                  </a:cubicBezTo>
                  <a:cubicBezTo>
                    <a:pt x="1" y="118"/>
                    <a:pt x="1" y="151"/>
                    <a:pt x="34" y="218"/>
                  </a:cubicBezTo>
                  <a:lnTo>
                    <a:pt x="301" y="451"/>
                  </a:lnTo>
                  <a:lnTo>
                    <a:pt x="434" y="585"/>
                  </a:lnTo>
                  <a:cubicBezTo>
                    <a:pt x="468" y="618"/>
                    <a:pt x="468" y="618"/>
                    <a:pt x="501" y="618"/>
                  </a:cubicBezTo>
                  <a:cubicBezTo>
                    <a:pt x="535" y="618"/>
                    <a:pt x="535" y="651"/>
                    <a:pt x="568" y="651"/>
                  </a:cubicBezTo>
                  <a:cubicBezTo>
                    <a:pt x="584" y="667"/>
                    <a:pt x="600" y="674"/>
                    <a:pt x="615" y="674"/>
                  </a:cubicBezTo>
                  <a:cubicBezTo>
                    <a:pt x="661" y="674"/>
                    <a:pt x="693" y="610"/>
                    <a:pt x="668" y="585"/>
                  </a:cubicBezTo>
                  <a:cubicBezTo>
                    <a:pt x="668" y="551"/>
                    <a:pt x="635" y="551"/>
                    <a:pt x="635" y="485"/>
                  </a:cubicBezTo>
                  <a:cubicBezTo>
                    <a:pt x="635" y="451"/>
                    <a:pt x="568" y="451"/>
                    <a:pt x="535" y="418"/>
                  </a:cubicBezTo>
                  <a:lnTo>
                    <a:pt x="401" y="284"/>
                  </a:lnTo>
                  <a:lnTo>
                    <a:pt x="168" y="51"/>
                  </a:lnTo>
                  <a:cubicBezTo>
                    <a:pt x="151" y="18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2821350" y="1038050"/>
              <a:ext cx="13375" cy="17000"/>
            </a:xfrm>
            <a:custGeom>
              <a:rect b="b" l="l" r="r" t="t"/>
              <a:pathLst>
                <a:path extrusionOk="0" h="680" w="535">
                  <a:moveTo>
                    <a:pt x="138" y="1"/>
                  </a:moveTo>
                  <a:cubicBezTo>
                    <a:pt x="109" y="1"/>
                    <a:pt x="84" y="9"/>
                    <a:pt x="67" y="26"/>
                  </a:cubicBezTo>
                  <a:cubicBezTo>
                    <a:pt x="1" y="126"/>
                    <a:pt x="1" y="193"/>
                    <a:pt x="67" y="226"/>
                  </a:cubicBezTo>
                  <a:lnTo>
                    <a:pt x="267" y="460"/>
                  </a:lnTo>
                  <a:lnTo>
                    <a:pt x="301" y="493"/>
                  </a:lnTo>
                  <a:lnTo>
                    <a:pt x="334" y="526"/>
                  </a:lnTo>
                  <a:cubicBezTo>
                    <a:pt x="368" y="560"/>
                    <a:pt x="368" y="593"/>
                    <a:pt x="434" y="660"/>
                  </a:cubicBezTo>
                  <a:cubicBezTo>
                    <a:pt x="446" y="672"/>
                    <a:pt x="463" y="680"/>
                    <a:pt x="479" y="680"/>
                  </a:cubicBezTo>
                  <a:cubicBezTo>
                    <a:pt x="507" y="680"/>
                    <a:pt x="534" y="656"/>
                    <a:pt x="534" y="593"/>
                  </a:cubicBezTo>
                  <a:cubicBezTo>
                    <a:pt x="534" y="560"/>
                    <a:pt x="534" y="493"/>
                    <a:pt x="501" y="426"/>
                  </a:cubicBezTo>
                  <a:cubicBezTo>
                    <a:pt x="468" y="393"/>
                    <a:pt x="468" y="326"/>
                    <a:pt x="434" y="259"/>
                  </a:cubicBezTo>
                  <a:cubicBezTo>
                    <a:pt x="401" y="193"/>
                    <a:pt x="301" y="93"/>
                    <a:pt x="234" y="26"/>
                  </a:cubicBezTo>
                  <a:cubicBezTo>
                    <a:pt x="201" y="9"/>
                    <a:pt x="167" y="1"/>
                    <a:pt x="138" y="1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2674575" y="1043075"/>
              <a:ext cx="16600" cy="15825"/>
            </a:xfrm>
            <a:custGeom>
              <a:rect b="b" l="l" r="r" t="t"/>
              <a:pathLst>
                <a:path extrusionOk="0" h="633" w="664">
                  <a:moveTo>
                    <a:pt x="151" y="0"/>
                  </a:moveTo>
                  <a:cubicBezTo>
                    <a:pt x="134" y="0"/>
                    <a:pt x="117" y="8"/>
                    <a:pt x="101" y="25"/>
                  </a:cubicBezTo>
                  <a:cubicBezTo>
                    <a:pt x="1" y="92"/>
                    <a:pt x="1" y="125"/>
                    <a:pt x="34" y="158"/>
                  </a:cubicBezTo>
                  <a:lnTo>
                    <a:pt x="301" y="392"/>
                  </a:lnTo>
                  <a:cubicBezTo>
                    <a:pt x="368" y="492"/>
                    <a:pt x="468" y="559"/>
                    <a:pt x="568" y="625"/>
                  </a:cubicBezTo>
                  <a:cubicBezTo>
                    <a:pt x="577" y="630"/>
                    <a:pt x="586" y="632"/>
                    <a:pt x="594" y="632"/>
                  </a:cubicBezTo>
                  <a:cubicBezTo>
                    <a:pt x="643" y="632"/>
                    <a:pt x="663" y="559"/>
                    <a:pt x="635" y="559"/>
                  </a:cubicBezTo>
                  <a:cubicBezTo>
                    <a:pt x="568" y="525"/>
                    <a:pt x="534" y="492"/>
                    <a:pt x="534" y="459"/>
                  </a:cubicBezTo>
                  <a:cubicBezTo>
                    <a:pt x="534" y="425"/>
                    <a:pt x="501" y="425"/>
                    <a:pt x="501" y="359"/>
                  </a:cubicBezTo>
                  <a:cubicBezTo>
                    <a:pt x="501" y="325"/>
                    <a:pt x="468" y="325"/>
                    <a:pt x="468" y="292"/>
                  </a:cubicBezTo>
                  <a:lnTo>
                    <a:pt x="201" y="25"/>
                  </a:lnTo>
                  <a:cubicBezTo>
                    <a:pt x="184" y="8"/>
                    <a:pt x="168" y="0"/>
                    <a:pt x="151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2748800" y="1067050"/>
              <a:ext cx="8375" cy="5850"/>
            </a:xfrm>
            <a:custGeom>
              <a:rect b="b" l="l" r="r" t="t"/>
              <a:pathLst>
                <a:path extrusionOk="0" h="234" w="335">
                  <a:moveTo>
                    <a:pt x="167" y="0"/>
                  </a:moveTo>
                  <a:cubicBezTo>
                    <a:pt x="1" y="0"/>
                    <a:pt x="1" y="234"/>
                    <a:pt x="167" y="234"/>
                  </a:cubicBezTo>
                  <a:cubicBezTo>
                    <a:pt x="334" y="234"/>
                    <a:pt x="334" y="0"/>
                    <a:pt x="167" y="0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2990650" y="1678900"/>
              <a:ext cx="29775" cy="52300"/>
            </a:xfrm>
            <a:custGeom>
              <a:rect b="b" l="l" r="r" t="t"/>
              <a:pathLst>
                <a:path extrusionOk="0" h="2092" w="1191">
                  <a:moveTo>
                    <a:pt x="993" y="0"/>
                  </a:moveTo>
                  <a:cubicBezTo>
                    <a:pt x="946" y="0"/>
                    <a:pt x="900" y="23"/>
                    <a:pt x="867" y="77"/>
                  </a:cubicBezTo>
                  <a:cubicBezTo>
                    <a:pt x="734" y="411"/>
                    <a:pt x="567" y="744"/>
                    <a:pt x="400" y="1044"/>
                  </a:cubicBezTo>
                  <a:cubicBezTo>
                    <a:pt x="334" y="1211"/>
                    <a:pt x="234" y="1345"/>
                    <a:pt x="167" y="1511"/>
                  </a:cubicBezTo>
                  <a:cubicBezTo>
                    <a:pt x="67" y="1678"/>
                    <a:pt x="0" y="1845"/>
                    <a:pt x="0" y="2012"/>
                  </a:cubicBezTo>
                  <a:cubicBezTo>
                    <a:pt x="0" y="2061"/>
                    <a:pt x="36" y="2091"/>
                    <a:pt x="94" y="2091"/>
                  </a:cubicBezTo>
                  <a:cubicBezTo>
                    <a:pt x="116" y="2091"/>
                    <a:pt x="140" y="2087"/>
                    <a:pt x="167" y="2078"/>
                  </a:cubicBezTo>
                  <a:cubicBezTo>
                    <a:pt x="334" y="2012"/>
                    <a:pt x="400" y="1778"/>
                    <a:pt x="500" y="1645"/>
                  </a:cubicBezTo>
                  <a:cubicBezTo>
                    <a:pt x="567" y="1478"/>
                    <a:pt x="667" y="1311"/>
                    <a:pt x="734" y="1211"/>
                  </a:cubicBezTo>
                  <a:cubicBezTo>
                    <a:pt x="901" y="878"/>
                    <a:pt x="1034" y="544"/>
                    <a:pt x="1168" y="210"/>
                  </a:cubicBezTo>
                  <a:cubicBezTo>
                    <a:pt x="1190" y="98"/>
                    <a:pt x="1091" y="0"/>
                    <a:pt x="993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3054275" y="1711975"/>
              <a:ext cx="23950" cy="46275"/>
            </a:xfrm>
            <a:custGeom>
              <a:rect b="b" l="l" r="r" t="t"/>
              <a:pathLst>
                <a:path extrusionOk="0" h="1851" w="958">
                  <a:moveTo>
                    <a:pt x="766" y="1"/>
                  </a:moveTo>
                  <a:cubicBezTo>
                    <a:pt x="715" y="1"/>
                    <a:pt x="670" y="26"/>
                    <a:pt x="657" y="88"/>
                  </a:cubicBezTo>
                  <a:cubicBezTo>
                    <a:pt x="591" y="388"/>
                    <a:pt x="491" y="689"/>
                    <a:pt x="357" y="956"/>
                  </a:cubicBezTo>
                  <a:cubicBezTo>
                    <a:pt x="324" y="1089"/>
                    <a:pt x="257" y="1256"/>
                    <a:pt x="190" y="1389"/>
                  </a:cubicBezTo>
                  <a:cubicBezTo>
                    <a:pt x="157" y="1456"/>
                    <a:pt x="157" y="1523"/>
                    <a:pt x="124" y="1556"/>
                  </a:cubicBezTo>
                  <a:cubicBezTo>
                    <a:pt x="90" y="1623"/>
                    <a:pt x="90" y="1689"/>
                    <a:pt x="24" y="1756"/>
                  </a:cubicBezTo>
                  <a:cubicBezTo>
                    <a:pt x="0" y="1803"/>
                    <a:pt x="60" y="1850"/>
                    <a:pt x="120" y="1850"/>
                  </a:cubicBezTo>
                  <a:cubicBezTo>
                    <a:pt x="146" y="1850"/>
                    <a:pt x="171" y="1842"/>
                    <a:pt x="190" y="1823"/>
                  </a:cubicBezTo>
                  <a:cubicBezTo>
                    <a:pt x="324" y="1756"/>
                    <a:pt x="424" y="1623"/>
                    <a:pt x="491" y="1489"/>
                  </a:cubicBezTo>
                  <a:cubicBezTo>
                    <a:pt x="591" y="1389"/>
                    <a:pt x="657" y="1222"/>
                    <a:pt x="691" y="1089"/>
                  </a:cubicBezTo>
                  <a:cubicBezTo>
                    <a:pt x="824" y="789"/>
                    <a:pt x="924" y="489"/>
                    <a:pt x="958" y="155"/>
                  </a:cubicBezTo>
                  <a:cubicBezTo>
                    <a:pt x="958" y="71"/>
                    <a:pt x="853" y="1"/>
                    <a:pt x="766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2985625" y="1800975"/>
              <a:ext cx="20875" cy="44000"/>
            </a:xfrm>
            <a:custGeom>
              <a:rect b="b" l="l" r="r" t="t"/>
              <a:pathLst>
                <a:path extrusionOk="0" h="1760" w="835">
                  <a:moveTo>
                    <a:pt x="706" y="1"/>
                  </a:moveTo>
                  <a:cubicBezTo>
                    <a:pt x="688" y="1"/>
                    <a:pt x="668" y="28"/>
                    <a:pt x="668" y="64"/>
                  </a:cubicBezTo>
                  <a:cubicBezTo>
                    <a:pt x="601" y="364"/>
                    <a:pt x="501" y="631"/>
                    <a:pt x="368" y="865"/>
                  </a:cubicBezTo>
                  <a:cubicBezTo>
                    <a:pt x="335" y="998"/>
                    <a:pt x="234" y="1132"/>
                    <a:pt x="168" y="1232"/>
                  </a:cubicBezTo>
                  <a:cubicBezTo>
                    <a:pt x="68" y="1365"/>
                    <a:pt x="34" y="1498"/>
                    <a:pt x="1" y="1665"/>
                  </a:cubicBezTo>
                  <a:cubicBezTo>
                    <a:pt x="1" y="1712"/>
                    <a:pt x="34" y="1760"/>
                    <a:pt x="66" y="1760"/>
                  </a:cubicBezTo>
                  <a:cubicBezTo>
                    <a:pt x="79" y="1760"/>
                    <a:pt x="91" y="1752"/>
                    <a:pt x="101" y="1732"/>
                  </a:cubicBezTo>
                  <a:cubicBezTo>
                    <a:pt x="335" y="1532"/>
                    <a:pt x="501" y="1298"/>
                    <a:pt x="568" y="1031"/>
                  </a:cubicBezTo>
                  <a:cubicBezTo>
                    <a:pt x="701" y="798"/>
                    <a:pt x="768" y="498"/>
                    <a:pt x="835" y="198"/>
                  </a:cubicBezTo>
                  <a:cubicBezTo>
                    <a:pt x="835" y="164"/>
                    <a:pt x="835" y="64"/>
                    <a:pt x="735" y="64"/>
                  </a:cubicBezTo>
                  <a:cubicBezTo>
                    <a:pt x="735" y="19"/>
                    <a:pt x="721" y="1"/>
                    <a:pt x="706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3037450" y="1843950"/>
              <a:ext cx="19925" cy="35525"/>
            </a:xfrm>
            <a:custGeom>
              <a:rect b="b" l="l" r="r" t="t"/>
              <a:pathLst>
                <a:path extrusionOk="0" h="1421" w="797">
                  <a:moveTo>
                    <a:pt x="666" y="0"/>
                  </a:moveTo>
                  <a:cubicBezTo>
                    <a:pt x="630" y="0"/>
                    <a:pt x="580" y="38"/>
                    <a:pt x="530" y="113"/>
                  </a:cubicBezTo>
                  <a:cubicBezTo>
                    <a:pt x="496" y="313"/>
                    <a:pt x="463" y="513"/>
                    <a:pt x="363" y="747"/>
                  </a:cubicBezTo>
                  <a:cubicBezTo>
                    <a:pt x="330" y="814"/>
                    <a:pt x="296" y="947"/>
                    <a:pt x="196" y="1014"/>
                  </a:cubicBezTo>
                  <a:cubicBezTo>
                    <a:pt x="163" y="1080"/>
                    <a:pt x="163" y="1114"/>
                    <a:pt x="130" y="1147"/>
                  </a:cubicBezTo>
                  <a:cubicBezTo>
                    <a:pt x="96" y="1180"/>
                    <a:pt x="96" y="1247"/>
                    <a:pt x="29" y="1281"/>
                  </a:cubicBezTo>
                  <a:cubicBezTo>
                    <a:pt x="1" y="1338"/>
                    <a:pt x="71" y="1421"/>
                    <a:pt x="134" y="1421"/>
                  </a:cubicBezTo>
                  <a:cubicBezTo>
                    <a:pt x="144" y="1421"/>
                    <a:pt x="154" y="1419"/>
                    <a:pt x="163" y="1414"/>
                  </a:cubicBezTo>
                  <a:cubicBezTo>
                    <a:pt x="196" y="1347"/>
                    <a:pt x="263" y="1347"/>
                    <a:pt x="296" y="1314"/>
                  </a:cubicBezTo>
                  <a:lnTo>
                    <a:pt x="430" y="1180"/>
                  </a:lnTo>
                  <a:cubicBezTo>
                    <a:pt x="496" y="1114"/>
                    <a:pt x="530" y="980"/>
                    <a:pt x="597" y="914"/>
                  </a:cubicBezTo>
                  <a:cubicBezTo>
                    <a:pt x="663" y="680"/>
                    <a:pt x="763" y="447"/>
                    <a:pt x="797" y="180"/>
                  </a:cubicBezTo>
                  <a:cubicBezTo>
                    <a:pt x="797" y="113"/>
                    <a:pt x="797" y="80"/>
                    <a:pt x="697" y="13"/>
                  </a:cubicBezTo>
                  <a:cubicBezTo>
                    <a:pt x="688" y="5"/>
                    <a:pt x="678" y="0"/>
                    <a:pt x="666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2921800" y="1712925"/>
              <a:ext cx="23000" cy="27675"/>
            </a:xfrm>
            <a:custGeom>
              <a:rect b="b" l="l" r="r" t="t"/>
              <a:pathLst>
                <a:path extrusionOk="0" h="1107" w="920">
                  <a:moveTo>
                    <a:pt x="711" y="0"/>
                  </a:moveTo>
                  <a:cubicBezTo>
                    <a:pt x="678" y="0"/>
                    <a:pt x="653" y="17"/>
                    <a:pt x="653" y="50"/>
                  </a:cubicBezTo>
                  <a:cubicBezTo>
                    <a:pt x="586" y="217"/>
                    <a:pt x="452" y="384"/>
                    <a:pt x="386" y="517"/>
                  </a:cubicBezTo>
                  <a:cubicBezTo>
                    <a:pt x="319" y="551"/>
                    <a:pt x="252" y="651"/>
                    <a:pt x="219" y="717"/>
                  </a:cubicBezTo>
                  <a:cubicBezTo>
                    <a:pt x="152" y="751"/>
                    <a:pt x="152" y="784"/>
                    <a:pt x="119" y="851"/>
                  </a:cubicBezTo>
                  <a:cubicBezTo>
                    <a:pt x="86" y="884"/>
                    <a:pt x="86" y="918"/>
                    <a:pt x="52" y="984"/>
                  </a:cubicBezTo>
                  <a:cubicBezTo>
                    <a:pt x="1" y="1035"/>
                    <a:pt x="48" y="1106"/>
                    <a:pt x="103" y="1106"/>
                  </a:cubicBezTo>
                  <a:cubicBezTo>
                    <a:pt x="119" y="1106"/>
                    <a:pt x="137" y="1100"/>
                    <a:pt x="152" y="1084"/>
                  </a:cubicBezTo>
                  <a:cubicBezTo>
                    <a:pt x="219" y="1051"/>
                    <a:pt x="252" y="1051"/>
                    <a:pt x="286" y="1018"/>
                  </a:cubicBezTo>
                  <a:cubicBezTo>
                    <a:pt x="319" y="984"/>
                    <a:pt x="386" y="984"/>
                    <a:pt x="386" y="918"/>
                  </a:cubicBezTo>
                  <a:cubicBezTo>
                    <a:pt x="452" y="851"/>
                    <a:pt x="486" y="751"/>
                    <a:pt x="586" y="684"/>
                  </a:cubicBezTo>
                  <a:cubicBezTo>
                    <a:pt x="719" y="517"/>
                    <a:pt x="786" y="384"/>
                    <a:pt x="886" y="217"/>
                  </a:cubicBezTo>
                  <a:cubicBezTo>
                    <a:pt x="919" y="184"/>
                    <a:pt x="886" y="84"/>
                    <a:pt x="819" y="50"/>
                  </a:cubicBezTo>
                  <a:cubicBezTo>
                    <a:pt x="786" y="17"/>
                    <a:pt x="744" y="0"/>
                    <a:pt x="711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2893375" y="1835925"/>
              <a:ext cx="28075" cy="37775"/>
            </a:xfrm>
            <a:custGeom>
              <a:rect b="b" l="l" r="r" t="t"/>
              <a:pathLst>
                <a:path extrusionOk="0" h="1511" w="1123">
                  <a:moveTo>
                    <a:pt x="956" y="0"/>
                  </a:moveTo>
                  <a:cubicBezTo>
                    <a:pt x="856" y="67"/>
                    <a:pt x="789" y="100"/>
                    <a:pt x="756" y="167"/>
                  </a:cubicBezTo>
                  <a:cubicBezTo>
                    <a:pt x="689" y="367"/>
                    <a:pt x="555" y="601"/>
                    <a:pt x="422" y="801"/>
                  </a:cubicBezTo>
                  <a:cubicBezTo>
                    <a:pt x="389" y="868"/>
                    <a:pt x="289" y="1001"/>
                    <a:pt x="255" y="1034"/>
                  </a:cubicBezTo>
                  <a:cubicBezTo>
                    <a:pt x="222" y="1101"/>
                    <a:pt x="155" y="1168"/>
                    <a:pt x="122" y="1201"/>
                  </a:cubicBezTo>
                  <a:cubicBezTo>
                    <a:pt x="88" y="1268"/>
                    <a:pt x="88" y="1268"/>
                    <a:pt x="88" y="1301"/>
                  </a:cubicBezTo>
                  <a:cubicBezTo>
                    <a:pt x="88" y="1335"/>
                    <a:pt x="88" y="1335"/>
                    <a:pt x="55" y="1368"/>
                  </a:cubicBezTo>
                  <a:cubicBezTo>
                    <a:pt x="0" y="1450"/>
                    <a:pt x="58" y="1510"/>
                    <a:pt x="118" y="1510"/>
                  </a:cubicBezTo>
                  <a:cubicBezTo>
                    <a:pt x="130" y="1510"/>
                    <a:pt x="143" y="1507"/>
                    <a:pt x="155" y="1501"/>
                  </a:cubicBezTo>
                  <a:cubicBezTo>
                    <a:pt x="222" y="1501"/>
                    <a:pt x="222" y="1501"/>
                    <a:pt x="255" y="1468"/>
                  </a:cubicBezTo>
                  <a:cubicBezTo>
                    <a:pt x="289" y="1468"/>
                    <a:pt x="322" y="1435"/>
                    <a:pt x="389" y="1401"/>
                  </a:cubicBezTo>
                  <a:lnTo>
                    <a:pt x="522" y="1268"/>
                  </a:lnTo>
                  <a:cubicBezTo>
                    <a:pt x="589" y="1168"/>
                    <a:pt x="689" y="1034"/>
                    <a:pt x="756" y="934"/>
                  </a:cubicBezTo>
                  <a:cubicBezTo>
                    <a:pt x="889" y="701"/>
                    <a:pt x="1022" y="467"/>
                    <a:pt x="1089" y="201"/>
                  </a:cubicBezTo>
                  <a:cubicBezTo>
                    <a:pt x="1122" y="134"/>
                    <a:pt x="1056" y="34"/>
                    <a:pt x="956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2967300" y="1900975"/>
              <a:ext cx="16025" cy="40725"/>
            </a:xfrm>
            <a:custGeom>
              <a:rect b="b" l="l" r="r" t="t"/>
              <a:pathLst>
                <a:path extrusionOk="0" h="1629" w="641">
                  <a:moveTo>
                    <a:pt x="475" y="1"/>
                  </a:moveTo>
                  <a:cubicBezTo>
                    <a:pt x="418" y="1"/>
                    <a:pt x="360" y="41"/>
                    <a:pt x="334" y="134"/>
                  </a:cubicBezTo>
                  <a:cubicBezTo>
                    <a:pt x="267" y="334"/>
                    <a:pt x="234" y="567"/>
                    <a:pt x="134" y="834"/>
                  </a:cubicBezTo>
                  <a:cubicBezTo>
                    <a:pt x="100" y="968"/>
                    <a:pt x="100" y="1034"/>
                    <a:pt x="67" y="1168"/>
                  </a:cubicBezTo>
                  <a:cubicBezTo>
                    <a:pt x="67" y="1301"/>
                    <a:pt x="0" y="1401"/>
                    <a:pt x="67" y="1535"/>
                  </a:cubicBezTo>
                  <a:cubicBezTo>
                    <a:pt x="67" y="1593"/>
                    <a:pt x="101" y="1628"/>
                    <a:pt x="142" y="1628"/>
                  </a:cubicBezTo>
                  <a:cubicBezTo>
                    <a:pt x="172" y="1628"/>
                    <a:pt x="206" y="1610"/>
                    <a:pt x="234" y="1568"/>
                  </a:cubicBezTo>
                  <a:cubicBezTo>
                    <a:pt x="300" y="1501"/>
                    <a:pt x="334" y="1368"/>
                    <a:pt x="334" y="1301"/>
                  </a:cubicBezTo>
                  <a:cubicBezTo>
                    <a:pt x="400" y="1168"/>
                    <a:pt x="434" y="1068"/>
                    <a:pt x="434" y="968"/>
                  </a:cubicBezTo>
                  <a:cubicBezTo>
                    <a:pt x="467" y="701"/>
                    <a:pt x="567" y="501"/>
                    <a:pt x="601" y="234"/>
                  </a:cubicBezTo>
                  <a:cubicBezTo>
                    <a:pt x="641" y="93"/>
                    <a:pt x="560" y="1"/>
                    <a:pt x="475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2886400" y="1943375"/>
              <a:ext cx="29200" cy="30175"/>
            </a:xfrm>
            <a:custGeom>
              <a:rect b="b" l="l" r="r" t="t"/>
              <a:pathLst>
                <a:path extrusionOk="0" h="1207" w="1168">
                  <a:moveTo>
                    <a:pt x="959" y="0"/>
                  </a:moveTo>
                  <a:cubicBezTo>
                    <a:pt x="917" y="0"/>
                    <a:pt x="887" y="20"/>
                    <a:pt x="868" y="39"/>
                  </a:cubicBezTo>
                  <a:cubicBezTo>
                    <a:pt x="734" y="206"/>
                    <a:pt x="568" y="372"/>
                    <a:pt x="467" y="539"/>
                  </a:cubicBezTo>
                  <a:cubicBezTo>
                    <a:pt x="367" y="639"/>
                    <a:pt x="301" y="706"/>
                    <a:pt x="234" y="806"/>
                  </a:cubicBezTo>
                  <a:lnTo>
                    <a:pt x="134" y="940"/>
                  </a:lnTo>
                  <a:cubicBezTo>
                    <a:pt x="67" y="973"/>
                    <a:pt x="34" y="1006"/>
                    <a:pt x="34" y="1106"/>
                  </a:cubicBezTo>
                  <a:cubicBezTo>
                    <a:pt x="0" y="1173"/>
                    <a:pt x="67" y="1206"/>
                    <a:pt x="167" y="1206"/>
                  </a:cubicBezTo>
                  <a:cubicBezTo>
                    <a:pt x="201" y="1173"/>
                    <a:pt x="301" y="1173"/>
                    <a:pt x="334" y="1140"/>
                  </a:cubicBezTo>
                  <a:lnTo>
                    <a:pt x="467" y="1006"/>
                  </a:lnTo>
                  <a:lnTo>
                    <a:pt x="701" y="773"/>
                  </a:lnTo>
                  <a:cubicBezTo>
                    <a:pt x="868" y="606"/>
                    <a:pt x="1001" y="439"/>
                    <a:pt x="1135" y="206"/>
                  </a:cubicBezTo>
                  <a:cubicBezTo>
                    <a:pt x="1168" y="172"/>
                    <a:pt x="1135" y="72"/>
                    <a:pt x="1068" y="39"/>
                  </a:cubicBezTo>
                  <a:cubicBezTo>
                    <a:pt x="1026" y="11"/>
                    <a:pt x="989" y="0"/>
                    <a:pt x="95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2933350" y="1997075"/>
              <a:ext cx="28950" cy="35525"/>
            </a:xfrm>
            <a:custGeom>
              <a:rect b="b" l="l" r="r" t="t"/>
              <a:pathLst>
                <a:path extrusionOk="0" h="1421" w="1158">
                  <a:moveTo>
                    <a:pt x="966" y="1"/>
                  </a:moveTo>
                  <a:cubicBezTo>
                    <a:pt x="924" y="1"/>
                    <a:pt x="891" y="9"/>
                    <a:pt x="858" y="26"/>
                  </a:cubicBezTo>
                  <a:cubicBezTo>
                    <a:pt x="524" y="393"/>
                    <a:pt x="257" y="860"/>
                    <a:pt x="24" y="1327"/>
                  </a:cubicBezTo>
                  <a:cubicBezTo>
                    <a:pt x="0" y="1374"/>
                    <a:pt x="43" y="1421"/>
                    <a:pt x="94" y="1421"/>
                  </a:cubicBezTo>
                  <a:cubicBezTo>
                    <a:pt x="115" y="1421"/>
                    <a:pt x="138" y="1413"/>
                    <a:pt x="157" y="1393"/>
                  </a:cubicBezTo>
                  <a:cubicBezTo>
                    <a:pt x="524" y="1127"/>
                    <a:pt x="791" y="626"/>
                    <a:pt x="1125" y="226"/>
                  </a:cubicBezTo>
                  <a:cubicBezTo>
                    <a:pt x="1158" y="193"/>
                    <a:pt x="1158" y="92"/>
                    <a:pt x="1125" y="26"/>
                  </a:cubicBezTo>
                  <a:cubicBezTo>
                    <a:pt x="1058" y="9"/>
                    <a:pt x="1008" y="1"/>
                    <a:pt x="966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2855125" y="1802850"/>
              <a:ext cx="16300" cy="18400"/>
            </a:xfrm>
            <a:custGeom>
              <a:rect b="b" l="l" r="r" t="t"/>
              <a:pathLst>
                <a:path extrusionOk="0" h="736" w="652">
                  <a:moveTo>
                    <a:pt x="517" y="1"/>
                  </a:moveTo>
                  <a:cubicBezTo>
                    <a:pt x="490" y="1"/>
                    <a:pt x="465" y="9"/>
                    <a:pt x="451" y="22"/>
                  </a:cubicBezTo>
                  <a:cubicBezTo>
                    <a:pt x="384" y="123"/>
                    <a:pt x="284" y="256"/>
                    <a:pt x="217" y="389"/>
                  </a:cubicBezTo>
                  <a:cubicBezTo>
                    <a:pt x="151" y="423"/>
                    <a:pt x="117" y="456"/>
                    <a:pt x="117" y="489"/>
                  </a:cubicBezTo>
                  <a:cubicBezTo>
                    <a:pt x="84" y="556"/>
                    <a:pt x="84" y="590"/>
                    <a:pt x="51" y="623"/>
                  </a:cubicBezTo>
                  <a:cubicBezTo>
                    <a:pt x="1" y="698"/>
                    <a:pt x="44" y="735"/>
                    <a:pt x="83" y="735"/>
                  </a:cubicBezTo>
                  <a:cubicBezTo>
                    <a:pt x="96" y="735"/>
                    <a:pt x="109" y="731"/>
                    <a:pt x="117" y="723"/>
                  </a:cubicBezTo>
                  <a:cubicBezTo>
                    <a:pt x="151" y="656"/>
                    <a:pt x="217" y="623"/>
                    <a:pt x="251" y="623"/>
                  </a:cubicBezTo>
                  <a:lnTo>
                    <a:pt x="384" y="489"/>
                  </a:lnTo>
                  <a:cubicBezTo>
                    <a:pt x="451" y="423"/>
                    <a:pt x="551" y="323"/>
                    <a:pt x="618" y="223"/>
                  </a:cubicBezTo>
                  <a:cubicBezTo>
                    <a:pt x="651" y="156"/>
                    <a:pt x="651" y="89"/>
                    <a:pt x="618" y="56"/>
                  </a:cubicBezTo>
                  <a:cubicBezTo>
                    <a:pt x="598" y="17"/>
                    <a:pt x="556" y="1"/>
                    <a:pt x="517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3081750" y="1781725"/>
              <a:ext cx="13150" cy="28700"/>
            </a:xfrm>
            <a:custGeom>
              <a:rect b="b" l="l" r="r" t="t"/>
              <a:pathLst>
                <a:path extrusionOk="0" h="1148" w="526">
                  <a:moveTo>
                    <a:pt x="392" y="0"/>
                  </a:moveTo>
                  <a:cubicBezTo>
                    <a:pt x="426" y="34"/>
                    <a:pt x="326" y="100"/>
                    <a:pt x="326" y="167"/>
                  </a:cubicBezTo>
                  <a:cubicBezTo>
                    <a:pt x="259" y="334"/>
                    <a:pt x="226" y="467"/>
                    <a:pt x="192" y="634"/>
                  </a:cubicBezTo>
                  <a:cubicBezTo>
                    <a:pt x="192" y="667"/>
                    <a:pt x="159" y="701"/>
                    <a:pt x="159" y="701"/>
                  </a:cubicBezTo>
                  <a:cubicBezTo>
                    <a:pt x="159" y="767"/>
                    <a:pt x="92" y="801"/>
                    <a:pt x="92" y="834"/>
                  </a:cubicBezTo>
                  <a:cubicBezTo>
                    <a:pt x="92" y="867"/>
                    <a:pt x="59" y="934"/>
                    <a:pt x="59" y="934"/>
                  </a:cubicBezTo>
                  <a:cubicBezTo>
                    <a:pt x="59" y="968"/>
                    <a:pt x="59" y="1001"/>
                    <a:pt x="25" y="1068"/>
                  </a:cubicBezTo>
                  <a:cubicBezTo>
                    <a:pt x="1" y="1116"/>
                    <a:pt x="48" y="1147"/>
                    <a:pt x="101" y="1147"/>
                  </a:cubicBezTo>
                  <a:cubicBezTo>
                    <a:pt x="121" y="1147"/>
                    <a:pt x="141" y="1143"/>
                    <a:pt x="159" y="1134"/>
                  </a:cubicBezTo>
                  <a:lnTo>
                    <a:pt x="226" y="1068"/>
                  </a:lnTo>
                  <a:cubicBezTo>
                    <a:pt x="259" y="1001"/>
                    <a:pt x="259" y="968"/>
                    <a:pt x="326" y="934"/>
                  </a:cubicBezTo>
                  <a:cubicBezTo>
                    <a:pt x="326" y="867"/>
                    <a:pt x="359" y="867"/>
                    <a:pt x="359" y="834"/>
                  </a:cubicBezTo>
                  <a:cubicBezTo>
                    <a:pt x="359" y="801"/>
                    <a:pt x="392" y="767"/>
                    <a:pt x="392" y="701"/>
                  </a:cubicBezTo>
                  <a:cubicBezTo>
                    <a:pt x="459" y="534"/>
                    <a:pt x="526" y="367"/>
                    <a:pt x="526" y="234"/>
                  </a:cubicBezTo>
                  <a:cubicBezTo>
                    <a:pt x="526" y="134"/>
                    <a:pt x="492" y="34"/>
                    <a:pt x="392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3014825" y="1906775"/>
              <a:ext cx="19200" cy="28825"/>
            </a:xfrm>
            <a:custGeom>
              <a:rect b="b" l="l" r="r" t="t"/>
              <a:pathLst>
                <a:path extrusionOk="0" h="1153" w="768">
                  <a:moveTo>
                    <a:pt x="669" y="0"/>
                  </a:moveTo>
                  <a:cubicBezTo>
                    <a:pt x="648" y="0"/>
                    <a:pt x="625" y="12"/>
                    <a:pt x="601" y="35"/>
                  </a:cubicBezTo>
                  <a:cubicBezTo>
                    <a:pt x="501" y="169"/>
                    <a:pt x="401" y="335"/>
                    <a:pt x="334" y="469"/>
                  </a:cubicBezTo>
                  <a:cubicBezTo>
                    <a:pt x="267" y="535"/>
                    <a:pt x="234" y="602"/>
                    <a:pt x="201" y="669"/>
                  </a:cubicBezTo>
                  <a:lnTo>
                    <a:pt x="167" y="702"/>
                  </a:lnTo>
                  <a:lnTo>
                    <a:pt x="101" y="769"/>
                  </a:lnTo>
                  <a:cubicBezTo>
                    <a:pt x="67" y="802"/>
                    <a:pt x="34" y="836"/>
                    <a:pt x="34" y="869"/>
                  </a:cubicBezTo>
                  <a:cubicBezTo>
                    <a:pt x="0" y="936"/>
                    <a:pt x="0" y="1069"/>
                    <a:pt x="34" y="1103"/>
                  </a:cubicBezTo>
                  <a:cubicBezTo>
                    <a:pt x="67" y="1136"/>
                    <a:pt x="109" y="1153"/>
                    <a:pt x="146" y="1153"/>
                  </a:cubicBezTo>
                  <a:cubicBezTo>
                    <a:pt x="184" y="1153"/>
                    <a:pt x="217" y="1136"/>
                    <a:pt x="234" y="1103"/>
                  </a:cubicBezTo>
                  <a:cubicBezTo>
                    <a:pt x="367" y="969"/>
                    <a:pt x="501" y="802"/>
                    <a:pt x="568" y="636"/>
                  </a:cubicBezTo>
                  <a:cubicBezTo>
                    <a:pt x="668" y="469"/>
                    <a:pt x="768" y="302"/>
                    <a:pt x="734" y="102"/>
                  </a:cubicBezTo>
                  <a:cubicBezTo>
                    <a:pt x="734" y="37"/>
                    <a:pt x="706" y="0"/>
                    <a:pt x="66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1959900" y="1386550"/>
              <a:ext cx="844800" cy="957250"/>
            </a:xfrm>
            <a:custGeom>
              <a:rect b="b" l="l" r="r" t="t"/>
              <a:pathLst>
                <a:path extrusionOk="0" h="38290" w="33792">
                  <a:moveTo>
                    <a:pt x="24068" y="0"/>
                  </a:moveTo>
                  <a:cubicBezTo>
                    <a:pt x="23085" y="0"/>
                    <a:pt x="22123" y="161"/>
                    <a:pt x="21182" y="430"/>
                  </a:cubicBezTo>
                  <a:cubicBezTo>
                    <a:pt x="15278" y="8402"/>
                    <a:pt x="1335" y="28650"/>
                    <a:pt x="1335" y="28650"/>
                  </a:cubicBezTo>
                  <a:cubicBezTo>
                    <a:pt x="1335" y="28650"/>
                    <a:pt x="2703" y="29384"/>
                    <a:pt x="4704" y="30218"/>
                  </a:cubicBezTo>
                  <a:lnTo>
                    <a:pt x="1" y="35588"/>
                  </a:lnTo>
                  <a:cubicBezTo>
                    <a:pt x="1335" y="36055"/>
                    <a:pt x="2703" y="36389"/>
                    <a:pt x="4037" y="36722"/>
                  </a:cubicBezTo>
                  <a:cubicBezTo>
                    <a:pt x="6705" y="37389"/>
                    <a:pt x="9374" y="38090"/>
                    <a:pt x="12109" y="38290"/>
                  </a:cubicBezTo>
                  <a:cubicBezTo>
                    <a:pt x="12843" y="36389"/>
                    <a:pt x="13544" y="34487"/>
                    <a:pt x="14111" y="32953"/>
                  </a:cubicBezTo>
                  <a:cubicBezTo>
                    <a:pt x="15381" y="33099"/>
                    <a:pt x="16793" y="33192"/>
                    <a:pt x="18284" y="33192"/>
                  </a:cubicBezTo>
                  <a:cubicBezTo>
                    <a:pt x="18829" y="33192"/>
                    <a:pt x="19385" y="33180"/>
                    <a:pt x="19948" y="33153"/>
                  </a:cubicBezTo>
                  <a:cubicBezTo>
                    <a:pt x="18714" y="32386"/>
                    <a:pt x="17613" y="31051"/>
                    <a:pt x="17747" y="29550"/>
                  </a:cubicBezTo>
                  <a:cubicBezTo>
                    <a:pt x="17913" y="27582"/>
                    <a:pt x="19915" y="26415"/>
                    <a:pt x="21616" y="25414"/>
                  </a:cubicBezTo>
                  <a:cubicBezTo>
                    <a:pt x="25719" y="22912"/>
                    <a:pt x="29121" y="19410"/>
                    <a:pt x="31456" y="15307"/>
                  </a:cubicBezTo>
                  <a:cubicBezTo>
                    <a:pt x="32357" y="13772"/>
                    <a:pt x="33058" y="12205"/>
                    <a:pt x="33391" y="10437"/>
                  </a:cubicBezTo>
                  <a:cubicBezTo>
                    <a:pt x="33758" y="8369"/>
                    <a:pt x="33791" y="4099"/>
                    <a:pt x="32090" y="2464"/>
                  </a:cubicBezTo>
                  <a:cubicBezTo>
                    <a:pt x="30589" y="1030"/>
                    <a:pt x="26853" y="129"/>
                    <a:pt x="24785" y="29"/>
                  </a:cubicBezTo>
                  <a:cubicBezTo>
                    <a:pt x="24545" y="10"/>
                    <a:pt x="24306" y="0"/>
                    <a:pt x="24068" y="0"/>
                  </a:cubicBez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1790375" y="1341775"/>
              <a:ext cx="1085200" cy="828875"/>
            </a:xfrm>
            <a:custGeom>
              <a:rect b="b" l="l" r="r" t="t"/>
              <a:pathLst>
                <a:path extrusionOk="0" h="33155" w="43408">
                  <a:moveTo>
                    <a:pt x="31198" y="0"/>
                  </a:moveTo>
                  <a:cubicBezTo>
                    <a:pt x="24405" y="0"/>
                    <a:pt x="15739" y="8709"/>
                    <a:pt x="10217" y="16898"/>
                  </a:cubicBezTo>
                  <a:cubicBezTo>
                    <a:pt x="5147" y="24436"/>
                    <a:pt x="711" y="31108"/>
                    <a:pt x="711" y="31108"/>
                  </a:cubicBezTo>
                  <a:cubicBezTo>
                    <a:pt x="711" y="31108"/>
                    <a:pt x="0" y="33154"/>
                    <a:pt x="3695" y="33154"/>
                  </a:cubicBezTo>
                  <a:cubicBezTo>
                    <a:pt x="4003" y="33154"/>
                    <a:pt x="4341" y="33140"/>
                    <a:pt x="4714" y="33109"/>
                  </a:cubicBezTo>
                  <a:cubicBezTo>
                    <a:pt x="9550" y="32776"/>
                    <a:pt x="29865" y="27605"/>
                    <a:pt x="36603" y="18365"/>
                  </a:cubicBezTo>
                  <a:cubicBezTo>
                    <a:pt x="43408" y="9092"/>
                    <a:pt x="39605" y="1587"/>
                    <a:pt x="32700" y="152"/>
                  </a:cubicBezTo>
                  <a:cubicBezTo>
                    <a:pt x="32212" y="50"/>
                    <a:pt x="31710" y="0"/>
                    <a:pt x="311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1907375" y="1382075"/>
              <a:ext cx="845625" cy="671500"/>
            </a:xfrm>
            <a:custGeom>
              <a:rect b="b" l="l" r="r" t="t"/>
              <a:pathLst>
                <a:path extrusionOk="0" h="26860" w="33825">
                  <a:moveTo>
                    <a:pt x="26977" y="0"/>
                  </a:moveTo>
                  <a:cubicBezTo>
                    <a:pt x="24676" y="0"/>
                    <a:pt x="22071" y="872"/>
                    <a:pt x="20448" y="1776"/>
                  </a:cubicBezTo>
                  <a:cubicBezTo>
                    <a:pt x="17813" y="3244"/>
                    <a:pt x="15678" y="5445"/>
                    <a:pt x="13610" y="7614"/>
                  </a:cubicBezTo>
                  <a:cubicBezTo>
                    <a:pt x="8173" y="13384"/>
                    <a:pt x="2769" y="19422"/>
                    <a:pt x="0" y="26794"/>
                  </a:cubicBezTo>
                  <a:cubicBezTo>
                    <a:pt x="325" y="26838"/>
                    <a:pt x="649" y="26859"/>
                    <a:pt x="970" y="26859"/>
                  </a:cubicBezTo>
                  <a:cubicBezTo>
                    <a:pt x="4046" y="26859"/>
                    <a:pt x="6926" y="24920"/>
                    <a:pt x="9040" y="22624"/>
                  </a:cubicBezTo>
                  <a:lnTo>
                    <a:pt x="9040" y="22624"/>
                  </a:lnTo>
                  <a:cubicBezTo>
                    <a:pt x="8640" y="23492"/>
                    <a:pt x="8440" y="24459"/>
                    <a:pt x="8440" y="25460"/>
                  </a:cubicBezTo>
                  <a:cubicBezTo>
                    <a:pt x="8440" y="25626"/>
                    <a:pt x="8440" y="25793"/>
                    <a:pt x="8540" y="25927"/>
                  </a:cubicBezTo>
                  <a:cubicBezTo>
                    <a:pt x="8628" y="26032"/>
                    <a:pt x="8762" y="26073"/>
                    <a:pt x="8909" y="26073"/>
                  </a:cubicBezTo>
                  <a:cubicBezTo>
                    <a:pt x="9040" y="26073"/>
                    <a:pt x="9181" y="26041"/>
                    <a:pt x="9307" y="25993"/>
                  </a:cubicBezTo>
                  <a:cubicBezTo>
                    <a:pt x="12109" y="25293"/>
                    <a:pt x="14310" y="23158"/>
                    <a:pt x="16345" y="21123"/>
                  </a:cubicBezTo>
                  <a:lnTo>
                    <a:pt x="16345" y="21123"/>
                  </a:lnTo>
                  <a:cubicBezTo>
                    <a:pt x="16312" y="21724"/>
                    <a:pt x="15945" y="22291"/>
                    <a:pt x="16212" y="22791"/>
                  </a:cubicBezTo>
                  <a:cubicBezTo>
                    <a:pt x="16366" y="23069"/>
                    <a:pt x="16642" y="23168"/>
                    <a:pt x="16953" y="23168"/>
                  </a:cubicBezTo>
                  <a:cubicBezTo>
                    <a:pt x="17315" y="23168"/>
                    <a:pt x="17724" y="23034"/>
                    <a:pt x="18046" y="22891"/>
                  </a:cubicBezTo>
                  <a:cubicBezTo>
                    <a:pt x="20422" y="21703"/>
                    <a:pt x="22439" y="19961"/>
                    <a:pt x="23903" y="17760"/>
                  </a:cubicBezTo>
                  <a:lnTo>
                    <a:pt x="23903" y="17760"/>
                  </a:lnTo>
                  <a:cubicBezTo>
                    <a:pt x="23661" y="18192"/>
                    <a:pt x="24046" y="18794"/>
                    <a:pt x="24551" y="18888"/>
                  </a:cubicBezTo>
                  <a:cubicBezTo>
                    <a:pt x="24601" y="18894"/>
                    <a:pt x="24649" y="18897"/>
                    <a:pt x="24698" y="18897"/>
                  </a:cubicBezTo>
                  <a:cubicBezTo>
                    <a:pt x="25200" y="18897"/>
                    <a:pt x="25623" y="18595"/>
                    <a:pt x="26019" y="18321"/>
                  </a:cubicBezTo>
                  <a:cubicBezTo>
                    <a:pt x="28821" y="16320"/>
                    <a:pt x="31156" y="13651"/>
                    <a:pt x="32457" y="10449"/>
                  </a:cubicBezTo>
                  <a:cubicBezTo>
                    <a:pt x="33824" y="6946"/>
                    <a:pt x="33524" y="2477"/>
                    <a:pt x="29721" y="575"/>
                  </a:cubicBezTo>
                  <a:cubicBezTo>
                    <a:pt x="28938" y="168"/>
                    <a:pt x="27987" y="0"/>
                    <a:pt x="26977" y="0"/>
                  </a:cubicBezTo>
                  <a:close/>
                </a:path>
              </a:pathLst>
            </a:custGeom>
            <a:solidFill>
              <a:srgbClr val="6855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2089175" y="1412925"/>
              <a:ext cx="572925" cy="457750"/>
            </a:xfrm>
            <a:custGeom>
              <a:rect b="b" l="l" r="r" t="t"/>
              <a:pathLst>
                <a:path extrusionOk="0" h="18310" w="22917">
                  <a:moveTo>
                    <a:pt x="19413" y="1"/>
                  </a:moveTo>
                  <a:cubicBezTo>
                    <a:pt x="18568" y="1"/>
                    <a:pt x="17676" y="194"/>
                    <a:pt x="16879" y="509"/>
                  </a:cubicBezTo>
                  <a:cubicBezTo>
                    <a:pt x="15511" y="1042"/>
                    <a:pt x="14344" y="1876"/>
                    <a:pt x="13176" y="2744"/>
                  </a:cubicBezTo>
                  <a:cubicBezTo>
                    <a:pt x="8840" y="6079"/>
                    <a:pt x="4937" y="10015"/>
                    <a:pt x="1701" y="14352"/>
                  </a:cubicBezTo>
                  <a:cubicBezTo>
                    <a:pt x="901" y="15419"/>
                    <a:pt x="67" y="16587"/>
                    <a:pt x="0" y="17988"/>
                  </a:cubicBezTo>
                  <a:cubicBezTo>
                    <a:pt x="0" y="18055"/>
                    <a:pt x="0" y="18188"/>
                    <a:pt x="33" y="18221"/>
                  </a:cubicBezTo>
                  <a:cubicBezTo>
                    <a:pt x="64" y="18283"/>
                    <a:pt x="131" y="18309"/>
                    <a:pt x="204" y="18309"/>
                  </a:cubicBezTo>
                  <a:cubicBezTo>
                    <a:pt x="288" y="18309"/>
                    <a:pt x="380" y="18275"/>
                    <a:pt x="434" y="18221"/>
                  </a:cubicBezTo>
                  <a:cubicBezTo>
                    <a:pt x="3269" y="16987"/>
                    <a:pt x="5871" y="15253"/>
                    <a:pt x="8072" y="13184"/>
                  </a:cubicBezTo>
                  <a:lnTo>
                    <a:pt x="8072" y="13184"/>
                  </a:lnTo>
                  <a:cubicBezTo>
                    <a:pt x="7706" y="14085"/>
                    <a:pt x="7472" y="15052"/>
                    <a:pt x="7439" y="16020"/>
                  </a:cubicBezTo>
                  <a:cubicBezTo>
                    <a:pt x="7439" y="16187"/>
                    <a:pt x="7439" y="16353"/>
                    <a:pt x="7539" y="16520"/>
                  </a:cubicBezTo>
                  <a:cubicBezTo>
                    <a:pt x="7672" y="16720"/>
                    <a:pt x="7939" y="16820"/>
                    <a:pt x="8206" y="16854"/>
                  </a:cubicBezTo>
                  <a:cubicBezTo>
                    <a:pt x="8256" y="16857"/>
                    <a:pt x="8307" y="16859"/>
                    <a:pt x="8357" y="16859"/>
                  </a:cubicBezTo>
                  <a:cubicBezTo>
                    <a:pt x="9237" y="16859"/>
                    <a:pt x="10080" y="16321"/>
                    <a:pt x="10774" y="15753"/>
                  </a:cubicBezTo>
                  <a:cubicBezTo>
                    <a:pt x="12075" y="14752"/>
                    <a:pt x="13243" y="13585"/>
                    <a:pt x="14244" y="12317"/>
                  </a:cubicBezTo>
                  <a:lnTo>
                    <a:pt x="14244" y="12317"/>
                  </a:lnTo>
                  <a:cubicBezTo>
                    <a:pt x="14210" y="12817"/>
                    <a:pt x="14143" y="13318"/>
                    <a:pt x="14143" y="13852"/>
                  </a:cubicBezTo>
                  <a:cubicBezTo>
                    <a:pt x="14143" y="14018"/>
                    <a:pt x="14143" y="14185"/>
                    <a:pt x="14244" y="14352"/>
                  </a:cubicBezTo>
                  <a:cubicBezTo>
                    <a:pt x="14336" y="14467"/>
                    <a:pt x="14508" y="14503"/>
                    <a:pt x="14671" y="14503"/>
                  </a:cubicBezTo>
                  <a:cubicBezTo>
                    <a:pt x="14744" y="14503"/>
                    <a:pt x="14815" y="14496"/>
                    <a:pt x="14877" y="14485"/>
                  </a:cubicBezTo>
                  <a:cubicBezTo>
                    <a:pt x="16845" y="14085"/>
                    <a:pt x="18413" y="12651"/>
                    <a:pt x="19614" y="11016"/>
                  </a:cubicBezTo>
                  <a:cubicBezTo>
                    <a:pt x="20748" y="9482"/>
                    <a:pt x="21649" y="7814"/>
                    <a:pt x="22283" y="6013"/>
                  </a:cubicBezTo>
                  <a:cubicBezTo>
                    <a:pt x="22683" y="4979"/>
                    <a:pt x="22916" y="3878"/>
                    <a:pt x="22783" y="2810"/>
                  </a:cubicBezTo>
                  <a:cubicBezTo>
                    <a:pt x="22562" y="752"/>
                    <a:pt x="21078" y="1"/>
                    <a:pt x="19413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6" name="Google Shape;2926;p44"/>
          <p:cNvGrpSpPr/>
          <p:nvPr/>
        </p:nvGrpSpPr>
        <p:grpSpPr>
          <a:xfrm>
            <a:off x="5292179" y="1612042"/>
            <a:ext cx="752742" cy="734904"/>
            <a:chOff x="3832075" y="887650"/>
            <a:chExt cx="1699575" cy="1659300"/>
          </a:xfrm>
        </p:grpSpPr>
        <p:sp>
          <p:nvSpPr>
            <p:cNvPr id="2927" name="Google Shape;2927;p44"/>
            <p:cNvSpPr/>
            <p:nvPr/>
          </p:nvSpPr>
          <p:spPr>
            <a:xfrm>
              <a:off x="4901850" y="2074500"/>
              <a:ext cx="410500" cy="303325"/>
            </a:xfrm>
            <a:custGeom>
              <a:rect b="b" l="l" r="r" t="t"/>
              <a:pathLst>
                <a:path extrusionOk="0" h="12133" w="16420">
                  <a:moveTo>
                    <a:pt x="302" y="0"/>
                  </a:moveTo>
                  <a:cubicBezTo>
                    <a:pt x="166" y="0"/>
                    <a:pt x="0" y="258"/>
                    <a:pt x="140" y="398"/>
                  </a:cubicBezTo>
                  <a:cubicBezTo>
                    <a:pt x="1141" y="1532"/>
                    <a:pt x="2308" y="2533"/>
                    <a:pt x="3476" y="3467"/>
                  </a:cubicBezTo>
                  <a:cubicBezTo>
                    <a:pt x="4643" y="4467"/>
                    <a:pt x="5844" y="5401"/>
                    <a:pt x="7112" y="6302"/>
                  </a:cubicBezTo>
                  <a:cubicBezTo>
                    <a:pt x="9547" y="8203"/>
                    <a:pt x="12516" y="10205"/>
                    <a:pt x="15017" y="11973"/>
                  </a:cubicBezTo>
                  <a:cubicBezTo>
                    <a:pt x="15178" y="12086"/>
                    <a:pt x="15371" y="12133"/>
                    <a:pt x="15554" y="12133"/>
                  </a:cubicBezTo>
                  <a:cubicBezTo>
                    <a:pt x="16018" y="12133"/>
                    <a:pt x="16420" y="11835"/>
                    <a:pt x="16085" y="11573"/>
                  </a:cubicBezTo>
                  <a:cubicBezTo>
                    <a:pt x="13650" y="9738"/>
                    <a:pt x="10247" y="7236"/>
                    <a:pt x="7746" y="5401"/>
                  </a:cubicBezTo>
                  <a:cubicBezTo>
                    <a:pt x="6511" y="4467"/>
                    <a:pt x="5310" y="3567"/>
                    <a:pt x="4043" y="2700"/>
                  </a:cubicBezTo>
                  <a:cubicBezTo>
                    <a:pt x="2842" y="1766"/>
                    <a:pt x="1675" y="798"/>
                    <a:pt x="374" y="31"/>
                  </a:cubicBezTo>
                  <a:cubicBezTo>
                    <a:pt x="352" y="10"/>
                    <a:pt x="327" y="0"/>
                    <a:pt x="302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5278950" y="2363975"/>
              <a:ext cx="188475" cy="90025"/>
            </a:xfrm>
            <a:custGeom>
              <a:rect b="b" l="l" r="r" t="t"/>
              <a:pathLst>
                <a:path extrusionOk="0" h="3601" w="7539">
                  <a:moveTo>
                    <a:pt x="1118" y="1"/>
                  </a:moveTo>
                  <a:cubicBezTo>
                    <a:pt x="755" y="1"/>
                    <a:pt x="397" y="42"/>
                    <a:pt x="100" y="227"/>
                  </a:cubicBezTo>
                  <a:cubicBezTo>
                    <a:pt x="0" y="360"/>
                    <a:pt x="33" y="561"/>
                    <a:pt x="200" y="561"/>
                  </a:cubicBezTo>
                  <a:cubicBezTo>
                    <a:pt x="767" y="561"/>
                    <a:pt x="1334" y="727"/>
                    <a:pt x="1901" y="794"/>
                  </a:cubicBezTo>
                  <a:cubicBezTo>
                    <a:pt x="2602" y="827"/>
                    <a:pt x="3336" y="961"/>
                    <a:pt x="4070" y="1028"/>
                  </a:cubicBezTo>
                  <a:cubicBezTo>
                    <a:pt x="4570" y="1061"/>
                    <a:pt x="5170" y="1128"/>
                    <a:pt x="5604" y="1361"/>
                  </a:cubicBezTo>
                  <a:cubicBezTo>
                    <a:pt x="6104" y="1661"/>
                    <a:pt x="6371" y="2295"/>
                    <a:pt x="6538" y="2796"/>
                  </a:cubicBezTo>
                  <a:cubicBezTo>
                    <a:pt x="6605" y="2996"/>
                    <a:pt x="6605" y="3329"/>
                    <a:pt x="6772" y="3496"/>
                  </a:cubicBezTo>
                  <a:cubicBezTo>
                    <a:pt x="6841" y="3566"/>
                    <a:pt x="6928" y="3600"/>
                    <a:pt x="7011" y="3600"/>
                  </a:cubicBezTo>
                  <a:cubicBezTo>
                    <a:pt x="7126" y="3600"/>
                    <a:pt x="7233" y="3532"/>
                    <a:pt x="7272" y="3396"/>
                  </a:cubicBezTo>
                  <a:cubicBezTo>
                    <a:pt x="7539" y="2962"/>
                    <a:pt x="7172" y="2162"/>
                    <a:pt x="6938" y="1795"/>
                  </a:cubicBezTo>
                  <a:cubicBezTo>
                    <a:pt x="6705" y="1294"/>
                    <a:pt x="6371" y="861"/>
                    <a:pt x="5904" y="627"/>
                  </a:cubicBezTo>
                  <a:cubicBezTo>
                    <a:pt x="5404" y="327"/>
                    <a:pt x="4870" y="227"/>
                    <a:pt x="4337" y="194"/>
                  </a:cubicBezTo>
                  <a:cubicBezTo>
                    <a:pt x="3569" y="127"/>
                    <a:pt x="2769" y="27"/>
                    <a:pt x="1968" y="27"/>
                  </a:cubicBezTo>
                  <a:cubicBezTo>
                    <a:pt x="1701" y="27"/>
                    <a:pt x="1408" y="1"/>
                    <a:pt x="111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5275425" y="2347250"/>
              <a:ext cx="209525" cy="50550"/>
            </a:xfrm>
            <a:custGeom>
              <a:rect b="b" l="l" r="r" t="t"/>
              <a:pathLst>
                <a:path extrusionOk="0" h="2022" w="8381">
                  <a:moveTo>
                    <a:pt x="5526" y="1"/>
                  </a:moveTo>
                  <a:cubicBezTo>
                    <a:pt x="5277" y="1"/>
                    <a:pt x="5036" y="13"/>
                    <a:pt x="4811" y="29"/>
                  </a:cubicBezTo>
                  <a:cubicBezTo>
                    <a:pt x="3977" y="129"/>
                    <a:pt x="3143" y="229"/>
                    <a:pt x="2309" y="362"/>
                  </a:cubicBezTo>
                  <a:cubicBezTo>
                    <a:pt x="1876" y="462"/>
                    <a:pt x="1475" y="529"/>
                    <a:pt x="1042" y="562"/>
                  </a:cubicBezTo>
                  <a:cubicBezTo>
                    <a:pt x="708" y="629"/>
                    <a:pt x="408" y="663"/>
                    <a:pt x="141" y="829"/>
                  </a:cubicBezTo>
                  <a:cubicBezTo>
                    <a:pt x="0" y="886"/>
                    <a:pt x="50" y="1085"/>
                    <a:pt x="169" y="1085"/>
                  </a:cubicBezTo>
                  <a:cubicBezTo>
                    <a:pt x="191" y="1085"/>
                    <a:pt x="215" y="1078"/>
                    <a:pt x="241" y="1063"/>
                  </a:cubicBezTo>
                  <a:cubicBezTo>
                    <a:pt x="421" y="1003"/>
                    <a:pt x="613" y="991"/>
                    <a:pt x="810" y="991"/>
                  </a:cubicBezTo>
                  <a:cubicBezTo>
                    <a:pt x="942" y="991"/>
                    <a:pt x="1075" y="996"/>
                    <a:pt x="1209" y="996"/>
                  </a:cubicBezTo>
                  <a:cubicBezTo>
                    <a:pt x="1575" y="996"/>
                    <a:pt x="1909" y="963"/>
                    <a:pt x="2309" y="863"/>
                  </a:cubicBezTo>
                  <a:cubicBezTo>
                    <a:pt x="3043" y="796"/>
                    <a:pt x="3810" y="663"/>
                    <a:pt x="4578" y="562"/>
                  </a:cubicBezTo>
                  <a:cubicBezTo>
                    <a:pt x="4861" y="548"/>
                    <a:pt x="5158" y="533"/>
                    <a:pt x="5456" y="533"/>
                  </a:cubicBezTo>
                  <a:cubicBezTo>
                    <a:pt x="5825" y="533"/>
                    <a:pt x="6195" y="555"/>
                    <a:pt x="6546" y="629"/>
                  </a:cubicBezTo>
                  <a:cubicBezTo>
                    <a:pt x="7013" y="729"/>
                    <a:pt x="7313" y="996"/>
                    <a:pt x="7413" y="1463"/>
                  </a:cubicBezTo>
                  <a:cubicBezTo>
                    <a:pt x="7487" y="1660"/>
                    <a:pt x="7670" y="2022"/>
                    <a:pt x="7896" y="2022"/>
                  </a:cubicBezTo>
                  <a:cubicBezTo>
                    <a:pt x="7975" y="2022"/>
                    <a:pt x="8060" y="1977"/>
                    <a:pt x="8147" y="1863"/>
                  </a:cubicBezTo>
                  <a:cubicBezTo>
                    <a:pt x="8380" y="1496"/>
                    <a:pt x="8080" y="863"/>
                    <a:pt x="7747" y="629"/>
                  </a:cubicBezTo>
                  <a:cubicBezTo>
                    <a:pt x="7164" y="122"/>
                    <a:pt x="6311" y="1"/>
                    <a:pt x="5526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5267700" y="2371400"/>
              <a:ext cx="121350" cy="118350"/>
            </a:xfrm>
            <a:custGeom>
              <a:rect b="b" l="l" r="r" t="t"/>
              <a:pathLst>
                <a:path extrusionOk="0" h="4734" w="4854">
                  <a:moveTo>
                    <a:pt x="229" y="1"/>
                  </a:moveTo>
                  <a:cubicBezTo>
                    <a:pt x="96" y="1"/>
                    <a:pt x="1" y="141"/>
                    <a:pt x="50" y="264"/>
                  </a:cubicBezTo>
                  <a:cubicBezTo>
                    <a:pt x="350" y="697"/>
                    <a:pt x="950" y="697"/>
                    <a:pt x="1384" y="764"/>
                  </a:cubicBezTo>
                  <a:cubicBezTo>
                    <a:pt x="1951" y="864"/>
                    <a:pt x="2618" y="931"/>
                    <a:pt x="3052" y="1331"/>
                  </a:cubicBezTo>
                  <a:cubicBezTo>
                    <a:pt x="3519" y="1698"/>
                    <a:pt x="3686" y="2432"/>
                    <a:pt x="3853" y="3032"/>
                  </a:cubicBezTo>
                  <a:cubicBezTo>
                    <a:pt x="3986" y="3499"/>
                    <a:pt x="4153" y="3933"/>
                    <a:pt x="4119" y="4400"/>
                  </a:cubicBezTo>
                  <a:cubicBezTo>
                    <a:pt x="4119" y="4500"/>
                    <a:pt x="4186" y="4600"/>
                    <a:pt x="4286" y="4700"/>
                  </a:cubicBezTo>
                  <a:cubicBezTo>
                    <a:pt x="4320" y="4733"/>
                    <a:pt x="4353" y="4733"/>
                    <a:pt x="4420" y="4733"/>
                  </a:cubicBezTo>
                  <a:cubicBezTo>
                    <a:pt x="4553" y="4733"/>
                    <a:pt x="4686" y="4667"/>
                    <a:pt x="4720" y="4500"/>
                  </a:cubicBezTo>
                  <a:cubicBezTo>
                    <a:pt x="4853" y="4000"/>
                    <a:pt x="4586" y="3399"/>
                    <a:pt x="4486" y="2932"/>
                  </a:cubicBezTo>
                  <a:cubicBezTo>
                    <a:pt x="4320" y="2265"/>
                    <a:pt x="4186" y="1531"/>
                    <a:pt x="3719" y="997"/>
                  </a:cubicBezTo>
                  <a:cubicBezTo>
                    <a:pt x="3319" y="530"/>
                    <a:pt x="2685" y="330"/>
                    <a:pt x="2085" y="230"/>
                  </a:cubicBezTo>
                  <a:cubicBezTo>
                    <a:pt x="1751" y="197"/>
                    <a:pt x="1417" y="164"/>
                    <a:pt x="1084" y="164"/>
                  </a:cubicBezTo>
                  <a:cubicBezTo>
                    <a:pt x="1017" y="164"/>
                    <a:pt x="936" y="167"/>
                    <a:pt x="850" y="167"/>
                  </a:cubicBezTo>
                  <a:cubicBezTo>
                    <a:pt x="680" y="167"/>
                    <a:pt x="495" y="152"/>
                    <a:pt x="383" y="63"/>
                  </a:cubicBezTo>
                  <a:cubicBezTo>
                    <a:pt x="330" y="19"/>
                    <a:pt x="277" y="1"/>
                    <a:pt x="229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5216400" y="2373300"/>
              <a:ext cx="72575" cy="55575"/>
            </a:xfrm>
            <a:custGeom>
              <a:rect b="b" l="l" r="r" t="t"/>
              <a:pathLst>
                <a:path extrusionOk="0" h="2223" w="2903">
                  <a:moveTo>
                    <a:pt x="2378" y="1"/>
                  </a:moveTo>
                  <a:cubicBezTo>
                    <a:pt x="2311" y="1"/>
                    <a:pt x="2242" y="9"/>
                    <a:pt x="2169" y="21"/>
                  </a:cubicBezTo>
                  <a:cubicBezTo>
                    <a:pt x="2002" y="21"/>
                    <a:pt x="1768" y="88"/>
                    <a:pt x="1601" y="88"/>
                  </a:cubicBezTo>
                  <a:cubicBezTo>
                    <a:pt x="1435" y="88"/>
                    <a:pt x="1235" y="121"/>
                    <a:pt x="1068" y="188"/>
                  </a:cubicBezTo>
                  <a:cubicBezTo>
                    <a:pt x="901" y="288"/>
                    <a:pt x="834" y="421"/>
                    <a:pt x="701" y="521"/>
                  </a:cubicBezTo>
                  <a:cubicBezTo>
                    <a:pt x="501" y="755"/>
                    <a:pt x="334" y="955"/>
                    <a:pt x="200" y="1188"/>
                  </a:cubicBezTo>
                  <a:cubicBezTo>
                    <a:pt x="100" y="1322"/>
                    <a:pt x="67" y="1489"/>
                    <a:pt x="67" y="1622"/>
                  </a:cubicBezTo>
                  <a:cubicBezTo>
                    <a:pt x="34" y="1789"/>
                    <a:pt x="0" y="1956"/>
                    <a:pt x="100" y="2122"/>
                  </a:cubicBezTo>
                  <a:cubicBezTo>
                    <a:pt x="150" y="2189"/>
                    <a:pt x="226" y="2222"/>
                    <a:pt x="301" y="2222"/>
                  </a:cubicBezTo>
                  <a:cubicBezTo>
                    <a:pt x="376" y="2222"/>
                    <a:pt x="451" y="2189"/>
                    <a:pt x="501" y="2122"/>
                  </a:cubicBezTo>
                  <a:cubicBezTo>
                    <a:pt x="567" y="1989"/>
                    <a:pt x="567" y="1822"/>
                    <a:pt x="567" y="1689"/>
                  </a:cubicBezTo>
                  <a:cubicBezTo>
                    <a:pt x="567" y="1589"/>
                    <a:pt x="601" y="1489"/>
                    <a:pt x="601" y="1355"/>
                  </a:cubicBezTo>
                  <a:cubicBezTo>
                    <a:pt x="667" y="1155"/>
                    <a:pt x="734" y="855"/>
                    <a:pt x="934" y="788"/>
                  </a:cubicBezTo>
                  <a:cubicBezTo>
                    <a:pt x="1068" y="755"/>
                    <a:pt x="1201" y="755"/>
                    <a:pt x="1335" y="688"/>
                  </a:cubicBezTo>
                  <a:cubicBezTo>
                    <a:pt x="1435" y="655"/>
                    <a:pt x="1535" y="655"/>
                    <a:pt x="1702" y="655"/>
                  </a:cubicBezTo>
                  <a:cubicBezTo>
                    <a:pt x="1868" y="655"/>
                    <a:pt x="2035" y="621"/>
                    <a:pt x="2202" y="588"/>
                  </a:cubicBezTo>
                  <a:cubicBezTo>
                    <a:pt x="2369" y="521"/>
                    <a:pt x="2535" y="454"/>
                    <a:pt x="2702" y="354"/>
                  </a:cubicBezTo>
                  <a:cubicBezTo>
                    <a:pt x="2902" y="321"/>
                    <a:pt x="2902" y="154"/>
                    <a:pt x="2736" y="88"/>
                  </a:cubicBezTo>
                  <a:cubicBezTo>
                    <a:pt x="2609" y="24"/>
                    <a:pt x="2495" y="1"/>
                    <a:pt x="2378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4582350" y="2051100"/>
              <a:ext cx="288900" cy="388950"/>
            </a:xfrm>
            <a:custGeom>
              <a:rect b="b" l="l" r="r" t="t"/>
              <a:pathLst>
                <a:path extrusionOk="0" h="15558" w="11556">
                  <a:moveTo>
                    <a:pt x="298" y="0"/>
                  </a:moveTo>
                  <a:cubicBezTo>
                    <a:pt x="160" y="0"/>
                    <a:pt x="1" y="213"/>
                    <a:pt x="78" y="367"/>
                  </a:cubicBezTo>
                  <a:cubicBezTo>
                    <a:pt x="711" y="1734"/>
                    <a:pt x="1545" y="3035"/>
                    <a:pt x="2346" y="4336"/>
                  </a:cubicBezTo>
                  <a:cubicBezTo>
                    <a:pt x="3113" y="5637"/>
                    <a:pt x="4014" y="6871"/>
                    <a:pt x="4881" y="8072"/>
                  </a:cubicBezTo>
                  <a:cubicBezTo>
                    <a:pt x="6616" y="10574"/>
                    <a:pt x="8584" y="12909"/>
                    <a:pt x="10385" y="15344"/>
                  </a:cubicBezTo>
                  <a:cubicBezTo>
                    <a:pt x="10495" y="15494"/>
                    <a:pt x="10657" y="15557"/>
                    <a:pt x="10817" y="15557"/>
                  </a:cubicBezTo>
                  <a:cubicBezTo>
                    <a:pt x="11190" y="15557"/>
                    <a:pt x="11556" y="15217"/>
                    <a:pt x="11252" y="14844"/>
                  </a:cubicBezTo>
                  <a:cubicBezTo>
                    <a:pt x="9451" y="12342"/>
                    <a:pt x="7583" y="9907"/>
                    <a:pt x="5748" y="7472"/>
                  </a:cubicBezTo>
                  <a:cubicBezTo>
                    <a:pt x="4848" y="6237"/>
                    <a:pt x="4014" y="5003"/>
                    <a:pt x="3080" y="3736"/>
                  </a:cubicBezTo>
                  <a:cubicBezTo>
                    <a:pt x="2212" y="2501"/>
                    <a:pt x="1379" y="1234"/>
                    <a:pt x="411" y="66"/>
                  </a:cubicBezTo>
                  <a:cubicBezTo>
                    <a:pt x="380" y="20"/>
                    <a:pt x="340" y="0"/>
                    <a:pt x="2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4843625" y="2417775"/>
              <a:ext cx="185150" cy="100350"/>
            </a:xfrm>
            <a:custGeom>
              <a:rect b="b" l="l" r="r" t="t"/>
              <a:pathLst>
                <a:path extrusionOk="0" h="4014" w="7406">
                  <a:moveTo>
                    <a:pt x="998" y="0"/>
                  </a:moveTo>
                  <a:cubicBezTo>
                    <a:pt x="700" y="0"/>
                    <a:pt x="407" y="40"/>
                    <a:pt x="134" y="177"/>
                  </a:cubicBezTo>
                  <a:cubicBezTo>
                    <a:pt x="1" y="243"/>
                    <a:pt x="101" y="477"/>
                    <a:pt x="268" y="510"/>
                  </a:cubicBezTo>
                  <a:cubicBezTo>
                    <a:pt x="568" y="543"/>
                    <a:pt x="835" y="644"/>
                    <a:pt x="1101" y="677"/>
                  </a:cubicBezTo>
                  <a:cubicBezTo>
                    <a:pt x="1435" y="744"/>
                    <a:pt x="1769" y="810"/>
                    <a:pt x="2102" y="844"/>
                  </a:cubicBezTo>
                  <a:cubicBezTo>
                    <a:pt x="2769" y="977"/>
                    <a:pt x="3403" y="1077"/>
                    <a:pt x="4070" y="1211"/>
                  </a:cubicBezTo>
                  <a:cubicBezTo>
                    <a:pt x="4571" y="1311"/>
                    <a:pt x="5138" y="1377"/>
                    <a:pt x="5571" y="1678"/>
                  </a:cubicBezTo>
                  <a:cubicBezTo>
                    <a:pt x="6005" y="1978"/>
                    <a:pt x="6238" y="2578"/>
                    <a:pt x="6339" y="3079"/>
                  </a:cubicBezTo>
                  <a:cubicBezTo>
                    <a:pt x="6405" y="3345"/>
                    <a:pt x="6405" y="3679"/>
                    <a:pt x="6572" y="3879"/>
                  </a:cubicBezTo>
                  <a:cubicBezTo>
                    <a:pt x="6649" y="3971"/>
                    <a:pt x="6739" y="4014"/>
                    <a:pt x="6828" y="4014"/>
                  </a:cubicBezTo>
                  <a:cubicBezTo>
                    <a:pt x="6932" y="4014"/>
                    <a:pt x="7034" y="3954"/>
                    <a:pt x="7106" y="3846"/>
                  </a:cubicBezTo>
                  <a:cubicBezTo>
                    <a:pt x="7406" y="3379"/>
                    <a:pt x="7006" y="2578"/>
                    <a:pt x="6839" y="2178"/>
                  </a:cubicBezTo>
                  <a:cubicBezTo>
                    <a:pt x="6605" y="1644"/>
                    <a:pt x="6305" y="1211"/>
                    <a:pt x="5805" y="877"/>
                  </a:cubicBezTo>
                  <a:cubicBezTo>
                    <a:pt x="5405" y="577"/>
                    <a:pt x="4837" y="510"/>
                    <a:pt x="4337" y="410"/>
                  </a:cubicBezTo>
                  <a:cubicBezTo>
                    <a:pt x="3603" y="310"/>
                    <a:pt x="2803" y="143"/>
                    <a:pt x="2069" y="76"/>
                  </a:cubicBezTo>
                  <a:cubicBezTo>
                    <a:pt x="1723" y="58"/>
                    <a:pt x="1357" y="0"/>
                    <a:pt x="99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4841225" y="2405500"/>
              <a:ext cx="206750" cy="56475"/>
            </a:xfrm>
            <a:custGeom>
              <a:rect b="b" l="l" r="r" t="t"/>
              <a:pathLst>
                <a:path extrusionOk="0" h="2259" w="8270">
                  <a:moveTo>
                    <a:pt x="4733" y="0"/>
                  </a:moveTo>
                  <a:cubicBezTo>
                    <a:pt x="3899" y="0"/>
                    <a:pt x="3065" y="67"/>
                    <a:pt x="2232" y="167"/>
                  </a:cubicBezTo>
                  <a:lnTo>
                    <a:pt x="997" y="301"/>
                  </a:lnTo>
                  <a:cubicBezTo>
                    <a:pt x="664" y="301"/>
                    <a:pt x="364" y="334"/>
                    <a:pt x="63" y="467"/>
                  </a:cubicBezTo>
                  <a:cubicBezTo>
                    <a:pt x="1" y="562"/>
                    <a:pt x="86" y="804"/>
                    <a:pt x="207" y="804"/>
                  </a:cubicBezTo>
                  <a:cubicBezTo>
                    <a:pt x="215" y="804"/>
                    <a:pt x="222" y="803"/>
                    <a:pt x="230" y="801"/>
                  </a:cubicBezTo>
                  <a:cubicBezTo>
                    <a:pt x="430" y="741"/>
                    <a:pt x="630" y="729"/>
                    <a:pt x="823" y="729"/>
                  </a:cubicBezTo>
                  <a:cubicBezTo>
                    <a:pt x="952" y="729"/>
                    <a:pt x="1077" y="734"/>
                    <a:pt x="1197" y="734"/>
                  </a:cubicBezTo>
                  <a:cubicBezTo>
                    <a:pt x="1598" y="734"/>
                    <a:pt x="2031" y="734"/>
                    <a:pt x="2398" y="701"/>
                  </a:cubicBezTo>
                  <a:cubicBezTo>
                    <a:pt x="3166" y="668"/>
                    <a:pt x="3866" y="634"/>
                    <a:pt x="4600" y="567"/>
                  </a:cubicBezTo>
                  <a:cubicBezTo>
                    <a:pt x="5234" y="567"/>
                    <a:pt x="5867" y="567"/>
                    <a:pt x="6501" y="801"/>
                  </a:cubicBezTo>
                  <a:cubicBezTo>
                    <a:pt x="7002" y="968"/>
                    <a:pt x="7202" y="1235"/>
                    <a:pt x="7335" y="1702"/>
                  </a:cubicBezTo>
                  <a:cubicBezTo>
                    <a:pt x="7383" y="1938"/>
                    <a:pt x="7547" y="2258"/>
                    <a:pt x="7746" y="2258"/>
                  </a:cubicBezTo>
                  <a:cubicBezTo>
                    <a:pt x="7828" y="2258"/>
                    <a:pt x="7915" y="2204"/>
                    <a:pt x="8002" y="2069"/>
                  </a:cubicBezTo>
                  <a:cubicBezTo>
                    <a:pt x="8269" y="1702"/>
                    <a:pt x="8002" y="1068"/>
                    <a:pt x="7702" y="801"/>
                  </a:cubicBezTo>
                  <a:cubicBezTo>
                    <a:pt x="6935" y="34"/>
                    <a:pt x="5734" y="0"/>
                    <a:pt x="4733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4836100" y="2420250"/>
              <a:ext cx="92625" cy="126700"/>
            </a:xfrm>
            <a:custGeom>
              <a:rect b="b" l="l" r="r" t="t"/>
              <a:pathLst>
                <a:path extrusionOk="0" h="5068" w="3705">
                  <a:moveTo>
                    <a:pt x="234" y="1"/>
                  </a:moveTo>
                  <a:cubicBezTo>
                    <a:pt x="100" y="1"/>
                    <a:pt x="1" y="98"/>
                    <a:pt x="68" y="211"/>
                  </a:cubicBezTo>
                  <a:cubicBezTo>
                    <a:pt x="202" y="611"/>
                    <a:pt x="635" y="778"/>
                    <a:pt x="1036" y="945"/>
                  </a:cubicBezTo>
                  <a:cubicBezTo>
                    <a:pt x="1536" y="1212"/>
                    <a:pt x="2070" y="1412"/>
                    <a:pt x="2470" y="1779"/>
                  </a:cubicBezTo>
                  <a:cubicBezTo>
                    <a:pt x="2803" y="2112"/>
                    <a:pt x="2904" y="2546"/>
                    <a:pt x="2970" y="2980"/>
                  </a:cubicBezTo>
                  <a:cubicBezTo>
                    <a:pt x="3070" y="3580"/>
                    <a:pt x="3037" y="4114"/>
                    <a:pt x="2803" y="4647"/>
                  </a:cubicBezTo>
                  <a:cubicBezTo>
                    <a:pt x="2736" y="4873"/>
                    <a:pt x="2973" y="5068"/>
                    <a:pt x="3175" y="5068"/>
                  </a:cubicBezTo>
                  <a:cubicBezTo>
                    <a:pt x="3272" y="5068"/>
                    <a:pt x="3361" y="5023"/>
                    <a:pt x="3404" y="4914"/>
                  </a:cubicBezTo>
                  <a:cubicBezTo>
                    <a:pt x="3637" y="4314"/>
                    <a:pt x="3704" y="3713"/>
                    <a:pt x="3604" y="3080"/>
                  </a:cubicBezTo>
                  <a:cubicBezTo>
                    <a:pt x="3571" y="2579"/>
                    <a:pt x="3537" y="2046"/>
                    <a:pt x="3237" y="1612"/>
                  </a:cubicBezTo>
                  <a:cubicBezTo>
                    <a:pt x="2904" y="1145"/>
                    <a:pt x="2370" y="811"/>
                    <a:pt x="1869" y="611"/>
                  </a:cubicBezTo>
                  <a:cubicBezTo>
                    <a:pt x="1603" y="478"/>
                    <a:pt x="1302" y="411"/>
                    <a:pt x="1036" y="311"/>
                  </a:cubicBezTo>
                  <a:cubicBezTo>
                    <a:pt x="802" y="278"/>
                    <a:pt x="569" y="244"/>
                    <a:pt x="435" y="78"/>
                  </a:cubicBezTo>
                  <a:cubicBezTo>
                    <a:pt x="370" y="23"/>
                    <a:pt x="298" y="1"/>
                    <a:pt x="234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4776075" y="2422650"/>
              <a:ext cx="79000" cy="46000"/>
            </a:xfrm>
            <a:custGeom>
              <a:rect b="b" l="l" r="r" t="t"/>
              <a:pathLst>
                <a:path extrusionOk="0" h="1840" w="3160">
                  <a:moveTo>
                    <a:pt x="1611" y="0"/>
                  </a:moveTo>
                  <a:cubicBezTo>
                    <a:pt x="1550" y="0"/>
                    <a:pt x="1491" y="4"/>
                    <a:pt x="1435" y="15"/>
                  </a:cubicBezTo>
                  <a:cubicBezTo>
                    <a:pt x="1268" y="48"/>
                    <a:pt x="1135" y="182"/>
                    <a:pt x="1001" y="282"/>
                  </a:cubicBezTo>
                  <a:cubicBezTo>
                    <a:pt x="735" y="449"/>
                    <a:pt x="534" y="615"/>
                    <a:pt x="368" y="815"/>
                  </a:cubicBezTo>
                  <a:cubicBezTo>
                    <a:pt x="201" y="1016"/>
                    <a:pt x="1" y="1383"/>
                    <a:pt x="101" y="1683"/>
                  </a:cubicBezTo>
                  <a:cubicBezTo>
                    <a:pt x="122" y="1787"/>
                    <a:pt x="208" y="1839"/>
                    <a:pt x="302" y="1839"/>
                  </a:cubicBezTo>
                  <a:cubicBezTo>
                    <a:pt x="358" y="1839"/>
                    <a:pt x="418" y="1820"/>
                    <a:pt x="468" y="1783"/>
                  </a:cubicBezTo>
                  <a:cubicBezTo>
                    <a:pt x="601" y="1649"/>
                    <a:pt x="601" y="1516"/>
                    <a:pt x="635" y="1383"/>
                  </a:cubicBezTo>
                  <a:lnTo>
                    <a:pt x="735" y="1016"/>
                  </a:lnTo>
                  <a:cubicBezTo>
                    <a:pt x="835" y="815"/>
                    <a:pt x="968" y="582"/>
                    <a:pt x="1202" y="515"/>
                  </a:cubicBezTo>
                  <a:cubicBezTo>
                    <a:pt x="1246" y="504"/>
                    <a:pt x="1291" y="500"/>
                    <a:pt x="1336" y="500"/>
                  </a:cubicBezTo>
                  <a:cubicBezTo>
                    <a:pt x="1428" y="500"/>
                    <a:pt x="1524" y="515"/>
                    <a:pt x="1635" y="515"/>
                  </a:cubicBezTo>
                  <a:cubicBezTo>
                    <a:pt x="1802" y="515"/>
                    <a:pt x="1935" y="515"/>
                    <a:pt x="2102" y="549"/>
                  </a:cubicBezTo>
                  <a:cubicBezTo>
                    <a:pt x="2158" y="560"/>
                    <a:pt x="2213" y="563"/>
                    <a:pt x="2269" y="563"/>
                  </a:cubicBezTo>
                  <a:cubicBezTo>
                    <a:pt x="2380" y="563"/>
                    <a:pt x="2491" y="549"/>
                    <a:pt x="2603" y="549"/>
                  </a:cubicBezTo>
                  <a:cubicBezTo>
                    <a:pt x="2769" y="549"/>
                    <a:pt x="2936" y="515"/>
                    <a:pt x="3103" y="482"/>
                  </a:cubicBezTo>
                  <a:cubicBezTo>
                    <a:pt x="3106" y="484"/>
                    <a:pt x="3108" y="486"/>
                    <a:pt x="3110" y="486"/>
                  </a:cubicBezTo>
                  <a:cubicBezTo>
                    <a:pt x="3140" y="486"/>
                    <a:pt x="3160" y="308"/>
                    <a:pt x="3036" y="215"/>
                  </a:cubicBezTo>
                  <a:cubicBezTo>
                    <a:pt x="2869" y="148"/>
                    <a:pt x="2703" y="48"/>
                    <a:pt x="2503" y="48"/>
                  </a:cubicBezTo>
                  <a:cubicBezTo>
                    <a:pt x="2336" y="48"/>
                    <a:pt x="2136" y="15"/>
                    <a:pt x="1969" y="15"/>
                  </a:cubicBezTo>
                  <a:cubicBezTo>
                    <a:pt x="1858" y="15"/>
                    <a:pt x="1732" y="0"/>
                    <a:pt x="1611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3832075" y="1910150"/>
              <a:ext cx="734725" cy="445150"/>
            </a:xfrm>
            <a:custGeom>
              <a:rect b="b" l="l" r="r" t="t"/>
              <a:pathLst>
                <a:path extrusionOk="0" h="17806" w="29389">
                  <a:moveTo>
                    <a:pt x="21616" y="0"/>
                  </a:moveTo>
                  <a:cubicBezTo>
                    <a:pt x="21616" y="0"/>
                    <a:pt x="0" y="14177"/>
                    <a:pt x="67" y="15178"/>
                  </a:cubicBezTo>
                  <a:cubicBezTo>
                    <a:pt x="167" y="16178"/>
                    <a:pt x="2569" y="17279"/>
                    <a:pt x="8106" y="17713"/>
                  </a:cubicBezTo>
                  <a:cubicBezTo>
                    <a:pt x="8847" y="17775"/>
                    <a:pt x="9502" y="17805"/>
                    <a:pt x="10089" y="17805"/>
                  </a:cubicBezTo>
                  <a:cubicBezTo>
                    <a:pt x="13919" y="17805"/>
                    <a:pt x="14830" y="16518"/>
                    <a:pt x="17346" y="14377"/>
                  </a:cubicBezTo>
                  <a:cubicBezTo>
                    <a:pt x="20182" y="11942"/>
                    <a:pt x="29388" y="2102"/>
                    <a:pt x="29388" y="2102"/>
                  </a:cubicBezTo>
                  <a:lnTo>
                    <a:pt x="21616" y="0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3937150" y="1949175"/>
              <a:ext cx="484500" cy="393800"/>
            </a:xfrm>
            <a:custGeom>
              <a:rect b="b" l="l" r="r" t="t"/>
              <a:pathLst>
                <a:path extrusionOk="0" h="15752" w="19380">
                  <a:moveTo>
                    <a:pt x="19135" y="1"/>
                  </a:moveTo>
                  <a:cubicBezTo>
                    <a:pt x="19097" y="1"/>
                    <a:pt x="19056" y="13"/>
                    <a:pt x="19014" y="40"/>
                  </a:cubicBezTo>
                  <a:cubicBezTo>
                    <a:pt x="18347" y="441"/>
                    <a:pt x="17746" y="974"/>
                    <a:pt x="17179" y="1475"/>
                  </a:cubicBezTo>
                  <a:cubicBezTo>
                    <a:pt x="16512" y="2042"/>
                    <a:pt x="15845" y="2609"/>
                    <a:pt x="15178" y="3143"/>
                  </a:cubicBezTo>
                  <a:cubicBezTo>
                    <a:pt x="13877" y="4243"/>
                    <a:pt x="12543" y="5378"/>
                    <a:pt x="11242" y="6445"/>
                  </a:cubicBezTo>
                  <a:cubicBezTo>
                    <a:pt x="8673" y="8580"/>
                    <a:pt x="6138" y="10748"/>
                    <a:pt x="3536" y="12883"/>
                  </a:cubicBezTo>
                  <a:cubicBezTo>
                    <a:pt x="2369" y="13817"/>
                    <a:pt x="1201" y="14784"/>
                    <a:pt x="0" y="15752"/>
                  </a:cubicBezTo>
                  <a:cubicBezTo>
                    <a:pt x="67" y="15735"/>
                    <a:pt x="126" y="15727"/>
                    <a:pt x="184" y="15727"/>
                  </a:cubicBezTo>
                  <a:cubicBezTo>
                    <a:pt x="242" y="15727"/>
                    <a:pt x="301" y="15735"/>
                    <a:pt x="367" y="15752"/>
                  </a:cubicBezTo>
                  <a:cubicBezTo>
                    <a:pt x="2602" y="14050"/>
                    <a:pt x="4804" y="12216"/>
                    <a:pt x="6972" y="10381"/>
                  </a:cubicBezTo>
                  <a:cubicBezTo>
                    <a:pt x="9541" y="8213"/>
                    <a:pt x="12176" y="6078"/>
                    <a:pt x="14811" y="3943"/>
                  </a:cubicBezTo>
                  <a:cubicBezTo>
                    <a:pt x="15512" y="3376"/>
                    <a:pt x="16245" y="2776"/>
                    <a:pt x="16979" y="2209"/>
                  </a:cubicBezTo>
                  <a:cubicBezTo>
                    <a:pt x="17713" y="1575"/>
                    <a:pt x="18580" y="1041"/>
                    <a:pt x="19248" y="307"/>
                  </a:cubicBezTo>
                  <a:cubicBezTo>
                    <a:pt x="19380" y="175"/>
                    <a:pt x="19281" y="1"/>
                    <a:pt x="19135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4100600" y="1997050"/>
              <a:ext cx="365850" cy="360100"/>
            </a:xfrm>
            <a:custGeom>
              <a:rect b="b" l="l" r="r" t="t"/>
              <a:pathLst>
                <a:path extrusionOk="0" h="14404" w="14634">
                  <a:moveTo>
                    <a:pt x="14361" y="1"/>
                  </a:moveTo>
                  <a:cubicBezTo>
                    <a:pt x="14296" y="1"/>
                    <a:pt x="14229" y="34"/>
                    <a:pt x="14184" y="114"/>
                  </a:cubicBezTo>
                  <a:lnTo>
                    <a:pt x="14184" y="114"/>
                  </a:lnTo>
                  <a:cubicBezTo>
                    <a:pt x="14170" y="132"/>
                    <a:pt x="14154" y="150"/>
                    <a:pt x="14144" y="160"/>
                  </a:cubicBezTo>
                  <a:lnTo>
                    <a:pt x="14010" y="294"/>
                  </a:lnTo>
                  <a:lnTo>
                    <a:pt x="13644" y="661"/>
                  </a:lnTo>
                  <a:cubicBezTo>
                    <a:pt x="13310" y="994"/>
                    <a:pt x="12976" y="1361"/>
                    <a:pt x="12643" y="1695"/>
                  </a:cubicBezTo>
                  <a:cubicBezTo>
                    <a:pt x="11675" y="2695"/>
                    <a:pt x="10675" y="3696"/>
                    <a:pt x="9674" y="4663"/>
                  </a:cubicBezTo>
                  <a:cubicBezTo>
                    <a:pt x="7839" y="6498"/>
                    <a:pt x="5938" y="8333"/>
                    <a:pt x="4137" y="10201"/>
                  </a:cubicBezTo>
                  <a:cubicBezTo>
                    <a:pt x="2802" y="11635"/>
                    <a:pt x="1301" y="12969"/>
                    <a:pt x="0" y="14404"/>
                  </a:cubicBezTo>
                  <a:cubicBezTo>
                    <a:pt x="167" y="14404"/>
                    <a:pt x="334" y="14370"/>
                    <a:pt x="501" y="14370"/>
                  </a:cubicBezTo>
                  <a:cubicBezTo>
                    <a:pt x="1702" y="13136"/>
                    <a:pt x="3036" y="11969"/>
                    <a:pt x="4270" y="10701"/>
                  </a:cubicBezTo>
                  <a:cubicBezTo>
                    <a:pt x="4971" y="9967"/>
                    <a:pt x="5771" y="9233"/>
                    <a:pt x="6505" y="8533"/>
                  </a:cubicBezTo>
                  <a:cubicBezTo>
                    <a:pt x="8673" y="6398"/>
                    <a:pt x="10842" y="4397"/>
                    <a:pt x="12876" y="2328"/>
                  </a:cubicBezTo>
                  <a:cubicBezTo>
                    <a:pt x="13510" y="1695"/>
                    <a:pt x="14177" y="1027"/>
                    <a:pt x="14544" y="327"/>
                  </a:cubicBezTo>
                  <a:cubicBezTo>
                    <a:pt x="14633" y="149"/>
                    <a:pt x="14500" y="1"/>
                    <a:pt x="14361" y="1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4878650" y="887650"/>
              <a:ext cx="653000" cy="1135050"/>
            </a:xfrm>
            <a:custGeom>
              <a:rect b="b" l="l" r="r" t="t"/>
              <a:pathLst>
                <a:path extrusionOk="0" h="45402" w="26120">
                  <a:moveTo>
                    <a:pt x="9170" y="0"/>
                  </a:moveTo>
                  <a:cubicBezTo>
                    <a:pt x="3038" y="0"/>
                    <a:pt x="1" y="4241"/>
                    <a:pt x="1" y="4241"/>
                  </a:cubicBezTo>
                  <a:cubicBezTo>
                    <a:pt x="1" y="4241"/>
                    <a:pt x="3703" y="4674"/>
                    <a:pt x="6238" y="7910"/>
                  </a:cubicBezTo>
                  <a:cubicBezTo>
                    <a:pt x="8840" y="11179"/>
                    <a:pt x="11275" y="28658"/>
                    <a:pt x="11175" y="32427"/>
                  </a:cubicBezTo>
                  <a:cubicBezTo>
                    <a:pt x="11075" y="36197"/>
                    <a:pt x="9441" y="45370"/>
                    <a:pt x="9441" y="45370"/>
                  </a:cubicBezTo>
                  <a:cubicBezTo>
                    <a:pt x="9441" y="45370"/>
                    <a:pt x="9757" y="45402"/>
                    <a:pt x="10272" y="45402"/>
                  </a:cubicBezTo>
                  <a:cubicBezTo>
                    <a:pt x="11430" y="45402"/>
                    <a:pt x="13598" y="45242"/>
                    <a:pt x="15445" y="44203"/>
                  </a:cubicBezTo>
                  <a:cubicBezTo>
                    <a:pt x="18114" y="42702"/>
                    <a:pt x="20082" y="40467"/>
                    <a:pt x="22283" y="35696"/>
                  </a:cubicBezTo>
                  <a:cubicBezTo>
                    <a:pt x="25252" y="29259"/>
                    <a:pt x="26119" y="21920"/>
                    <a:pt x="23918" y="15148"/>
                  </a:cubicBezTo>
                  <a:cubicBezTo>
                    <a:pt x="21516" y="7710"/>
                    <a:pt x="16946" y="538"/>
                    <a:pt x="10175" y="38"/>
                  </a:cubicBezTo>
                  <a:cubicBezTo>
                    <a:pt x="9831" y="12"/>
                    <a:pt x="9496" y="0"/>
                    <a:pt x="9170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4372450" y="1306375"/>
              <a:ext cx="1120825" cy="815625"/>
            </a:xfrm>
            <a:custGeom>
              <a:rect b="b" l="l" r="r" t="t"/>
              <a:pathLst>
                <a:path extrusionOk="0" h="32625" w="44833">
                  <a:moveTo>
                    <a:pt x="39283" y="1"/>
                  </a:moveTo>
                  <a:cubicBezTo>
                    <a:pt x="37211" y="1"/>
                    <a:pt x="34609" y="985"/>
                    <a:pt x="31857" y="1368"/>
                  </a:cubicBezTo>
                  <a:cubicBezTo>
                    <a:pt x="26353" y="2202"/>
                    <a:pt x="15645" y="7806"/>
                    <a:pt x="11309" y="11509"/>
                  </a:cubicBezTo>
                  <a:cubicBezTo>
                    <a:pt x="7006" y="15245"/>
                    <a:pt x="1" y="25285"/>
                    <a:pt x="1" y="25285"/>
                  </a:cubicBezTo>
                  <a:cubicBezTo>
                    <a:pt x="1" y="25285"/>
                    <a:pt x="5438" y="32524"/>
                    <a:pt x="18814" y="32624"/>
                  </a:cubicBezTo>
                  <a:cubicBezTo>
                    <a:pt x="18890" y="32624"/>
                    <a:pt x="18966" y="32625"/>
                    <a:pt x="19041" y="32625"/>
                  </a:cubicBezTo>
                  <a:cubicBezTo>
                    <a:pt x="32250" y="32625"/>
                    <a:pt x="37474" y="26836"/>
                    <a:pt x="39763" y="23884"/>
                  </a:cubicBezTo>
                  <a:cubicBezTo>
                    <a:pt x="42798" y="20015"/>
                    <a:pt x="44833" y="11609"/>
                    <a:pt x="43532" y="4537"/>
                  </a:cubicBezTo>
                  <a:cubicBezTo>
                    <a:pt x="42898" y="985"/>
                    <a:pt x="41355" y="1"/>
                    <a:pt x="39283" y="1"/>
                  </a:cubicBezTo>
                  <a:close/>
                </a:path>
              </a:pathLst>
            </a:custGeom>
            <a:solidFill>
              <a:srgbClr val="FEF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4297400" y="1680025"/>
              <a:ext cx="599625" cy="396925"/>
            </a:xfrm>
            <a:custGeom>
              <a:rect b="b" l="l" r="r" t="t"/>
              <a:pathLst>
                <a:path extrusionOk="0" h="15877" w="23985">
                  <a:moveTo>
                    <a:pt x="16720" y="0"/>
                  </a:moveTo>
                  <a:cubicBezTo>
                    <a:pt x="15490" y="0"/>
                    <a:pt x="14296" y="186"/>
                    <a:pt x="13344" y="699"/>
                  </a:cubicBezTo>
                  <a:cubicBezTo>
                    <a:pt x="12009" y="1400"/>
                    <a:pt x="9674" y="2967"/>
                    <a:pt x="7273" y="4569"/>
                  </a:cubicBezTo>
                  <a:cubicBezTo>
                    <a:pt x="5705" y="6537"/>
                    <a:pt x="4437" y="8371"/>
                    <a:pt x="3670" y="9405"/>
                  </a:cubicBezTo>
                  <a:lnTo>
                    <a:pt x="2970" y="9239"/>
                  </a:lnTo>
                  <a:cubicBezTo>
                    <a:pt x="2970" y="9239"/>
                    <a:pt x="1802" y="10006"/>
                    <a:pt x="1" y="11207"/>
                  </a:cubicBezTo>
                  <a:cubicBezTo>
                    <a:pt x="768" y="12207"/>
                    <a:pt x="2036" y="13742"/>
                    <a:pt x="3603" y="14676"/>
                  </a:cubicBezTo>
                  <a:cubicBezTo>
                    <a:pt x="4471" y="15210"/>
                    <a:pt x="5471" y="15576"/>
                    <a:pt x="6439" y="15877"/>
                  </a:cubicBezTo>
                  <a:cubicBezTo>
                    <a:pt x="6939" y="15343"/>
                    <a:pt x="7439" y="14809"/>
                    <a:pt x="7873" y="14342"/>
                  </a:cubicBezTo>
                  <a:cubicBezTo>
                    <a:pt x="8340" y="14576"/>
                    <a:pt x="8840" y="14843"/>
                    <a:pt x="9341" y="15076"/>
                  </a:cubicBezTo>
                  <a:cubicBezTo>
                    <a:pt x="8807" y="14542"/>
                    <a:pt x="8273" y="14009"/>
                    <a:pt x="7940" y="13542"/>
                  </a:cubicBezTo>
                  <a:cubicBezTo>
                    <a:pt x="7006" y="12374"/>
                    <a:pt x="8340" y="12541"/>
                    <a:pt x="16146" y="8305"/>
                  </a:cubicBezTo>
                  <a:cubicBezTo>
                    <a:pt x="23985" y="3901"/>
                    <a:pt x="23484" y="1300"/>
                    <a:pt x="23484" y="1300"/>
                  </a:cubicBezTo>
                  <a:cubicBezTo>
                    <a:pt x="23484" y="1300"/>
                    <a:pt x="19973" y="0"/>
                    <a:pt x="16720" y="0"/>
                  </a:cubicBez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4324100" y="1279700"/>
              <a:ext cx="714700" cy="688325"/>
            </a:xfrm>
            <a:custGeom>
              <a:rect b="b" l="l" r="r" t="t"/>
              <a:pathLst>
                <a:path extrusionOk="0" h="27533" w="28588">
                  <a:moveTo>
                    <a:pt x="25518" y="0"/>
                  </a:moveTo>
                  <a:cubicBezTo>
                    <a:pt x="25518" y="0"/>
                    <a:pt x="15078" y="2535"/>
                    <a:pt x="7872" y="11842"/>
                  </a:cubicBezTo>
                  <a:cubicBezTo>
                    <a:pt x="1968" y="19414"/>
                    <a:pt x="0" y="27320"/>
                    <a:pt x="0" y="27320"/>
                  </a:cubicBezTo>
                  <a:cubicBezTo>
                    <a:pt x="0" y="27320"/>
                    <a:pt x="611" y="27533"/>
                    <a:pt x="1940" y="27533"/>
                  </a:cubicBezTo>
                  <a:cubicBezTo>
                    <a:pt x="4178" y="27533"/>
                    <a:pt x="8454" y="26928"/>
                    <a:pt x="15278" y="23684"/>
                  </a:cubicBezTo>
                  <a:cubicBezTo>
                    <a:pt x="26186" y="18513"/>
                    <a:pt x="27520" y="9640"/>
                    <a:pt x="28054" y="7672"/>
                  </a:cubicBezTo>
                  <a:cubicBezTo>
                    <a:pt x="28587" y="5704"/>
                    <a:pt x="25518" y="0"/>
                    <a:pt x="25518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4373300" y="1279700"/>
              <a:ext cx="620450" cy="566500"/>
            </a:xfrm>
            <a:custGeom>
              <a:rect b="b" l="l" r="r" t="t"/>
              <a:pathLst>
                <a:path extrusionOk="0" h="22660" w="24818">
                  <a:moveTo>
                    <a:pt x="23317" y="0"/>
                  </a:moveTo>
                  <a:lnTo>
                    <a:pt x="23317" y="0"/>
                  </a:lnTo>
                  <a:cubicBezTo>
                    <a:pt x="22116" y="367"/>
                    <a:pt x="12609" y="3169"/>
                    <a:pt x="5904" y="11842"/>
                  </a:cubicBezTo>
                  <a:cubicBezTo>
                    <a:pt x="3136" y="15378"/>
                    <a:pt x="1268" y="19014"/>
                    <a:pt x="0" y="21849"/>
                  </a:cubicBezTo>
                  <a:cubicBezTo>
                    <a:pt x="595" y="22432"/>
                    <a:pt x="1305" y="22660"/>
                    <a:pt x="2045" y="22660"/>
                  </a:cubicBezTo>
                  <a:cubicBezTo>
                    <a:pt x="3296" y="22660"/>
                    <a:pt x="4631" y="22007"/>
                    <a:pt x="5638" y="21315"/>
                  </a:cubicBezTo>
                  <a:cubicBezTo>
                    <a:pt x="7472" y="20048"/>
                    <a:pt x="9073" y="18513"/>
                    <a:pt x="10308" y="16712"/>
                  </a:cubicBezTo>
                  <a:lnTo>
                    <a:pt x="10308" y="16712"/>
                  </a:lnTo>
                  <a:cubicBezTo>
                    <a:pt x="10241" y="17613"/>
                    <a:pt x="10174" y="18747"/>
                    <a:pt x="10975" y="19281"/>
                  </a:cubicBezTo>
                  <a:cubicBezTo>
                    <a:pt x="11226" y="19448"/>
                    <a:pt x="11501" y="19520"/>
                    <a:pt x="11784" y="19520"/>
                  </a:cubicBezTo>
                  <a:cubicBezTo>
                    <a:pt x="12514" y="19520"/>
                    <a:pt x="13300" y="19043"/>
                    <a:pt x="13877" y="18513"/>
                  </a:cubicBezTo>
                  <a:cubicBezTo>
                    <a:pt x="15611" y="16910"/>
                    <a:pt x="16928" y="14857"/>
                    <a:pt x="17702" y="12669"/>
                  </a:cubicBezTo>
                  <a:lnTo>
                    <a:pt x="17702" y="12669"/>
                  </a:lnTo>
                  <a:cubicBezTo>
                    <a:pt x="17578" y="13204"/>
                    <a:pt x="18193" y="13777"/>
                    <a:pt x="18780" y="13777"/>
                  </a:cubicBezTo>
                  <a:cubicBezTo>
                    <a:pt x="19447" y="13777"/>
                    <a:pt x="19981" y="13410"/>
                    <a:pt x="20482" y="12943"/>
                  </a:cubicBezTo>
                  <a:cubicBezTo>
                    <a:pt x="23984" y="9774"/>
                    <a:pt x="24818" y="4437"/>
                    <a:pt x="23317" y="0"/>
                  </a:cubicBezTo>
                  <a:close/>
                </a:path>
              </a:pathLst>
            </a:custGeom>
            <a:solidFill>
              <a:srgbClr val="705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4757725" y="917125"/>
              <a:ext cx="769750" cy="1045100"/>
            </a:xfrm>
            <a:custGeom>
              <a:rect b="b" l="l" r="r" t="t"/>
              <a:pathLst>
                <a:path extrusionOk="0" h="41804" w="30790">
                  <a:moveTo>
                    <a:pt x="11033" y="0"/>
                  </a:moveTo>
                  <a:cubicBezTo>
                    <a:pt x="6116" y="0"/>
                    <a:pt x="4104" y="3511"/>
                    <a:pt x="3737" y="5397"/>
                  </a:cubicBezTo>
                  <a:cubicBezTo>
                    <a:pt x="3270" y="7832"/>
                    <a:pt x="5271" y="11134"/>
                    <a:pt x="4204" y="17038"/>
                  </a:cubicBezTo>
                  <a:cubicBezTo>
                    <a:pt x="3070" y="22976"/>
                    <a:pt x="1" y="36519"/>
                    <a:pt x="9074" y="40455"/>
                  </a:cubicBezTo>
                  <a:cubicBezTo>
                    <a:pt x="11127" y="41360"/>
                    <a:pt x="13166" y="41803"/>
                    <a:pt x="15112" y="41803"/>
                  </a:cubicBezTo>
                  <a:cubicBezTo>
                    <a:pt x="21198" y="41803"/>
                    <a:pt x="26376" y="37469"/>
                    <a:pt x="28221" y="29380"/>
                  </a:cubicBezTo>
                  <a:cubicBezTo>
                    <a:pt x="30790" y="17539"/>
                    <a:pt x="24185" y="3862"/>
                    <a:pt x="15745" y="893"/>
                  </a:cubicBezTo>
                  <a:cubicBezTo>
                    <a:pt x="13940" y="263"/>
                    <a:pt x="12378" y="0"/>
                    <a:pt x="11033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4913675" y="1341925"/>
              <a:ext cx="28375" cy="49375"/>
            </a:xfrm>
            <a:custGeom>
              <a:rect b="b" l="l" r="r" t="t"/>
              <a:pathLst>
                <a:path extrusionOk="0" h="1975" w="1135">
                  <a:moveTo>
                    <a:pt x="870" y="1"/>
                  </a:moveTo>
                  <a:cubicBezTo>
                    <a:pt x="763" y="1"/>
                    <a:pt x="660" y="44"/>
                    <a:pt x="634" y="146"/>
                  </a:cubicBezTo>
                  <a:cubicBezTo>
                    <a:pt x="501" y="413"/>
                    <a:pt x="368" y="680"/>
                    <a:pt x="268" y="914"/>
                  </a:cubicBezTo>
                  <a:cubicBezTo>
                    <a:pt x="167" y="1080"/>
                    <a:pt x="134" y="1214"/>
                    <a:pt x="101" y="1381"/>
                  </a:cubicBezTo>
                  <a:cubicBezTo>
                    <a:pt x="34" y="1547"/>
                    <a:pt x="1" y="1748"/>
                    <a:pt x="134" y="1881"/>
                  </a:cubicBezTo>
                  <a:cubicBezTo>
                    <a:pt x="154" y="1939"/>
                    <a:pt x="207" y="1975"/>
                    <a:pt x="261" y="1975"/>
                  </a:cubicBezTo>
                  <a:cubicBezTo>
                    <a:pt x="300" y="1975"/>
                    <a:pt x="340" y="1956"/>
                    <a:pt x="368" y="1914"/>
                  </a:cubicBezTo>
                  <a:cubicBezTo>
                    <a:pt x="468" y="1881"/>
                    <a:pt x="501" y="1848"/>
                    <a:pt x="534" y="1748"/>
                  </a:cubicBezTo>
                  <a:cubicBezTo>
                    <a:pt x="601" y="1681"/>
                    <a:pt x="634" y="1647"/>
                    <a:pt x="634" y="1547"/>
                  </a:cubicBezTo>
                  <a:cubicBezTo>
                    <a:pt x="668" y="1414"/>
                    <a:pt x="768" y="1247"/>
                    <a:pt x="801" y="1147"/>
                  </a:cubicBezTo>
                  <a:cubicBezTo>
                    <a:pt x="868" y="847"/>
                    <a:pt x="1001" y="580"/>
                    <a:pt x="1101" y="313"/>
                  </a:cubicBezTo>
                  <a:cubicBezTo>
                    <a:pt x="1135" y="180"/>
                    <a:pt x="1035" y="46"/>
                    <a:pt x="968" y="13"/>
                  </a:cubicBezTo>
                  <a:cubicBezTo>
                    <a:pt x="937" y="5"/>
                    <a:pt x="903" y="1"/>
                    <a:pt x="87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4992075" y="1353900"/>
              <a:ext cx="10025" cy="31300"/>
            </a:xfrm>
            <a:custGeom>
              <a:rect b="b" l="l" r="r" t="t"/>
              <a:pathLst>
                <a:path extrusionOk="0" h="1252" w="401">
                  <a:moveTo>
                    <a:pt x="200" y="1"/>
                  </a:moveTo>
                  <a:cubicBezTo>
                    <a:pt x="67" y="1"/>
                    <a:pt x="0" y="68"/>
                    <a:pt x="0" y="201"/>
                  </a:cubicBezTo>
                  <a:lnTo>
                    <a:pt x="0" y="668"/>
                  </a:lnTo>
                  <a:lnTo>
                    <a:pt x="0" y="768"/>
                  </a:lnTo>
                  <a:lnTo>
                    <a:pt x="0" y="935"/>
                  </a:lnTo>
                  <a:lnTo>
                    <a:pt x="0" y="1068"/>
                  </a:lnTo>
                  <a:cubicBezTo>
                    <a:pt x="0" y="1102"/>
                    <a:pt x="34" y="1168"/>
                    <a:pt x="67" y="1202"/>
                  </a:cubicBezTo>
                  <a:cubicBezTo>
                    <a:pt x="117" y="1235"/>
                    <a:pt x="159" y="1252"/>
                    <a:pt x="200" y="1252"/>
                  </a:cubicBezTo>
                  <a:cubicBezTo>
                    <a:pt x="242" y="1252"/>
                    <a:pt x="284" y="1235"/>
                    <a:pt x="334" y="1202"/>
                  </a:cubicBezTo>
                  <a:cubicBezTo>
                    <a:pt x="367" y="1168"/>
                    <a:pt x="367" y="1102"/>
                    <a:pt x="401" y="1068"/>
                  </a:cubicBezTo>
                  <a:lnTo>
                    <a:pt x="401" y="935"/>
                  </a:lnTo>
                  <a:lnTo>
                    <a:pt x="401" y="768"/>
                  </a:lnTo>
                  <a:lnTo>
                    <a:pt x="401" y="668"/>
                  </a:lnTo>
                  <a:lnTo>
                    <a:pt x="401" y="201"/>
                  </a:lnTo>
                  <a:cubicBezTo>
                    <a:pt x="401" y="68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5100475" y="1340950"/>
              <a:ext cx="18375" cy="54100"/>
            </a:xfrm>
            <a:custGeom>
              <a:rect b="b" l="l" r="r" t="t"/>
              <a:pathLst>
                <a:path extrusionOk="0" h="2164" w="735">
                  <a:moveTo>
                    <a:pt x="277" y="1"/>
                  </a:moveTo>
                  <a:cubicBezTo>
                    <a:pt x="251" y="1"/>
                    <a:pt x="225" y="6"/>
                    <a:pt x="201" y="19"/>
                  </a:cubicBezTo>
                  <a:cubicBezTo>
                    <a:pt x="34" y="85"/>
                    <a:pt x="1" y="219"/>
                    <a:pt x="1" y="352"/>
                  </a:cubicBezTo>
                  <a:cubicBezTo>
                    <a:pt x="34" y="619"/>
                    <a:pt x="67" y="886"/>
                    <a:pt x="134" y="1186"/>
                  </a:cubicBezTo>
                  <a:cubicBezTo>
                    <a:pt x="134" y="1286"/>
                    <a:pt x="167" y="1453"/>
                    <a:pt x="167" y="1586"/>
                  </a:cubicBezTo>
                  <a:cubicBezTo>
                    <a:pt x="167" y="1686"/>
                    <a:pt x="201" y="1753"/>
                    <a:pt x="201" y="1820"/>
                  </a:cubicBezTo>
                  <a:cubicBezTo>
                    <a:pt x="201" y="1920"/>
                    <a:pt x="234" y="2020"/>
                    <a:pt x="301" y="2087"/>
                  </a:cubicBezTo>
                  <a:cubicBezTo>
                    <a:pt x="315" y="2143"/>
                    <a:pt x="359" y="2164"/>
                    <a:pt x="407" y="2164"/>
                  </a:cubicBezTo>
                  <a:cubicBezTo>
                    <a:pt x="474" y="2164"/>
                    <a:pt x="549" y="2125"/>
                    <a:pt x="568" y="2087"/>
                  </a:cubicBezTo>
                  <a:cubicBezTo>
                    <a:pt x="634" y="1987"/>
                    <a:pt x="668" y="1953"/>
                    <a:pt x="701" y="1887"/>
                  </a:cubicBezTo>
                  <a:cubicBezTo>
                    <a:pt x="701" y="1787"/>
                    <a:pt x="735" y="1720"/>
                    <a:pt x="735" y="1620"/>
                  </a:cubicBezTo>
                  <a:cubicBezTo>
                    <a:pt x="735" y="1453"/>
                    <a:pt x="735" y="1320"/>
                    <a:pt x="701" y="1186"/>
                  </a:cubicBezTo>
                  <a:cubicBezTo>
                    <a:pt x="668" y="853"/>
                    <a:pt x="568" y="552"/>
                    <a:pt x="534" y="219"/>
                  </a:cubicBezTo>
                  <a:cubicBezTo>
                    <a:pt x="507" y="110"/>
                    <a:pt x="391" y="1"/>
                    <a:pt x="277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4947025" y="1446475"/>
              <a:ext cx="15875" cy="36475"/>
            </a:xfrm>
            <a:custGeom>
              <a:rect b="b" l="l" r="r" t="t"/>
              <a:pathLst>
                <a:path extrusionOk="0" h="1459" w="635">
                  <a:moveTo>
                    <a:pt x="368" y="1"/>
                  </a:moveTo>
                  <a:cubicBezTo>
                    <a:pt x="201" y="34"/>
                    <a:pt x="101" y="134"/>
                    <a:pt x="101" y="234"/>
                  </a:cubicBezTo>
                  <a:lnTo>
                    <a:pt x="101" y="334"/>
                  </a:lnTo>
                  <a:lnTo>
                    <a:pt x="101" y="368"/>
                  </a:lnTo>
                  <a:lnTo>
                    <a:pt x="101" y="401"/>
                  </a:lnTo>
                  <a:lnTo>
                    <a:pt x="101" y="501"/>
                  </a:lnTo>
                  <a:cubicBezTo>
                    <a:pt x="101" y="568"/>
                    <a:pt x="34" y="668"/>
                    <a:pt x="34" y="734"/>
                  </a:cubicBezTo>
                  <a:cubicBezTo>
                    <a:pt x="1" y="835"/>
                    <a:pt x="1" y="901"/>
                    <a:pt x="1" y="1001"/>
                  </a:cubicBezTo>
                  <a:lnTo>
                    <a:pt x="1" y="1201"/>
                  </a:lnTo>
                  <a:cubicBezTo>
                    <a:pt x="1" y="1268"/>
                    <a:pt x="34" y="1368"/>
                    <a:pt x="134" y="1402"/>
                  </a:cubicBezTo>
                  <a:cubicBezTo>
                    <a:pt x="201" y="1435"/>
                    <a:pt x="268" y="1435"/>
                    <a:pt x="335" y="1435"/>
                  </a:cubicBezTo>
                  <a:cubicBezTo>
                    <a:pt x="317" y="1452"/>
                    <a:pt x="316" y="1458"/>
                    <a:pt x="322" y="1458"/>
                  </a:cubicBezTo>
                  <a:cubicBezTo>
                    <a:pt x="333" y="1458"/>
                    <a:pt x="372" y="1437"/>
                    <a:pt x="382" y="1430"/>
                  </a:cubicBezTo>
                  <a:lnTo>
                    <a:pt x="382" y="1430"/>
                  </a:lnTo>
                  <a:cubicBezTo>
                    <a:pt x="468" y="1398"/>
                    <a:pt x="470" y="1363"/>
                    <a:pt x="501" y="1268"/>
                  </a:cubicBezTo>
                  <a:cubicBezTo>
                    <a:pt x="501" y="1235"/>
                    <a:pt x="535" y="1201"/>
                    <a:pt x="535" y="1168"/>
                  </a:cubicBezTo>
                  <a:cubicBezTo>
                    <a:pt x="601" y="1068"/>
                    <a:pt x="601" y="1001"/>
                    <a:pt x="601" y="868"/>
                  </a:cubicBezTo>
                  <a:cubicBezTo>
                    <a:pt x="635" y="668"/>
                    <a:pt x="635" y="434"/>
                    <a:pt x="635" y="234"/>
                  </a:cubicBezTo>
                  <a:cubicBezTo>
                    <a:pt x="635" y="101"/>
                    <a:pt x="501" y="1"/>
                    <a:pt x="368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5033775" y="1457625"/>
              <a:ext cx="16700" cy="37575"/>
            </a:xfrm>
            <a:custGeom>
              <a:rect b="b" l="l" r="r" t="t"/>
              <a:pathLst>
                <a:path extrusionOk="0" h="1503" w="668">
                  <a:moveTo>
                    <a:pt x="250" y="0"/>
                  </a:moveTo>
                  <a:cubicBezTo>
                    <a:pt x="224" y="0"/>
                    <a:pt x="196" y="7"/>
                    <a:pt x="167" y="22"/>
                  </a:cubicBezTo>
                  <a:cubicBezTo>
                    <a:pt x="67" y="55"/>
                    <a:pt x="0" y="188"/>
                    <a:pt x="33" y="288"/>
                  </a:cubicBezTo>
                  <a:cubicBezTo>
                    <a:pt x="134" y="522"/>
                    <a:pt x="167" y="689"/>
                    <a:pt x="167" y="889"/>
                  </a:cubicBezTo>
                  <a:cubicBezTo>
                    <a:pt x="167" y="956"/>
                    <a:pt x="200" y="1089"/>
                    <a:pt x="200" y="1189"/>
                  </a:cubicBezTo>
                  <a:cubicBezTo>
                    <a:pt x="200" y="1222"/>
                    <a:pt x="234" y="1256"/>
                    <a:pt x="234" y="1289"/>
                  </a:cubicBezTo>
                  <a:cubicBezTo>
                    <a:pt x="300" y="1389"/>
                    <a:pt x="334" y="1423"/>
                    <a:pt x="367" y="1456"/>
                  </a:cubicBezTo>
                  <a:cubicBezTo>
                    <a:pt x="412" y="1486"/>
                    <a:pt x="450" y="1502"/>
                    <a:pt x="482" y="1502"/>
                  </a:cubicBezTo>
                  <a:cubicBezTo>
                    <a:pt x="520" y="1502"/>
                    <a:pt x="549" y="1478"/>
                    <a:pt x="567" y="1423"/>
                  </a:cubicBezTo>
                  <a:cubicBezTo>
                    <a:pt x="634" y="1389"/>
                    <a:pt x="634" y="1289"/>
                    <a:pt x="667" y="1222"/>
                  </a:cubicBezTo>
                  <a:lnTo>
                    <a:pt x="667" y="1089"/>
                  </a:lnTo>
                  <a:cubicBezTo>
                    <a:pt x="667" y="956"/>
                    <a:pt x="634" y="856"/>
                    <a:pt x="634" y="755"/>
                  </a:cubicBezTo>
                  <a:cubicBezTo>
                    <a:pt x="567" y="555"/>
                    <a:pt x="534" y="355"/>
                    <a:pt x="467" y="188"/>
                  </a:cubicBezTo>
                  <a:cubicBezTo>
                    <a:pt x="415" y="84"/>
                    <a:pt x="343" y="0"/>
                    <a:pt x="250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5130500" y="1482500"/>
              <a:ext cx="17550" cy="35425"/>
            </a:xfrm>
            <a:custGeom>
              <a:rect b="b" l="l" r="r" t="t"/>
              <a:pathLst>
                <a:path extrusionOk="0" h="1417" w="702">
                  <a:moveTo>
                    <a:pt x="289" y="0"/>
                  </a:moveTo>
                  <a:cubicBezTo>
                    <a:pt x="259" y="0"/>
                    <a:pt x="229" y="9"/>
                    <a:pt x="201" y="27"/>
                  </a:cubicBezTo>
                  <a:cubicBezTo>
                    <a:pt x="34" y="61"/>
                    <a:pt x="1" y="127"/>
                    <a:pt x="34" y="261"/>
                  </a:cubicBezTo>
                  <a:cubicBezTo>
                    <a:pt x="101" y="461"/>
                    <a:pt x="134" y="694"/>
                    <a:pt x="201" y="861"/>
                  </a:cubicBezTo>
                  <a:cubicBezTo>
                    <a:pt x="267" y="928"/>
                    <a:pt x="301" y="1061"/>
                    <a:pt x="334" y="1128"/>
                  </a:cubicBezTo>
                  <a:cubicBezTo>
                    <a:pt x="367" y="1195"/>
                    <a:pt x="367" y="1228"/>
                    <a:pt x="434" y="1262"/>
                  </a:cubicBezTo>
                  <a:cubicBezTo>
                    <a:pt x="468" y="1295"/>
                    <a:pt x="468" y="1362"/>
                    <a:pt x="534" y="1395"/>
                  </a:cubicBezTo>
                  <a:cubicBezTo>
                    <a:pt x="562" y="1409"/>
                    <a:pt x="595" y="1417"/>
                    <a:pt x="625" y="1417"/>
                  </a:cubicBezTo>
                  <a:cubicBezTo>
                    <a:pt x="667" y="1417"/>
                    <a:pt x="701" y="1401"/>
                    <a:pt x="701" y="1362"/>
                  </a:cubicBezTo>
                  <a:lnTo>
                    <a:pt x="701" y="1061"/>
                  </a:lnTo>
                  <a:cubicBezTo>
                    <a:pt x="701" y="928"/>
                    <a:pt x="668" y="861"/>
                    <a:pt x="634" y="728"/>
                  </a:cubicBezTo>
                  <a:cubicBezTo>
                    <a:pt x="601" y="528"/>
                    <a:pt x="501" y="294"/>
                    <a:pt x="468" y="127"/>
                  </a:cubicBezTo>
                  <a:cubicBezTo>
                    <a:pt x="444" y="55"/>
                    <a:pt x="367" y="0"/>
                    <a:pt x="289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4922025" y="1555500"/>
              <a:ext cx="21700" cy="42175"/>
            </a:xfrm>
            <a:custGeom>
              <a:rect b="b" l="l" r="r" t="t"/>
              <a:pathLst>
                <a:path extrusionOk="0" h="1687" w="868">
                  <a:moveTo>
                    <a:pt x="566" y="1"/>
                  </a:moveTo>
                  <a:cubicBezTo>
                    <a:pt x="458" y="1"/>
                    <a:pt x="361" y="66"/>
                    <a:pt x="334" y="176"/>
                  </a:cubicBezTo>
                  <a:cubicBezTo>
                    <a:pt x="267" y="376"/>
                    <a:pt x="167" y="643"/>
                    <a:pt x="100" y="843"/>
                  </a:cubicBezTo>
                  <a:cubicBezTo>
                    <a:pt x="34" y="977"/>
                    <a:pt x="0" y="1110"/>
                    <a:pt x="0" y="1277"/>
                  </a:cubicBezTo>
                  <a:cubicBezTo>
                    <a:pt x="0" y="1444"/>
                    <a:pt x="0" y="1644"/>
                    <a:pt x="200" y="1677"/>
                  </a:cubicBezTo>
                  <a:cubicBezTo>
                    <a:pt x="220" y="1684"/>
                    <a:pt x="240" y="1686"/>
                    <a:pt x="260" y="1686"/>
                  </a:cubicBezTo>
                  <a:cubicBezTo>
                    <a:pt x="348" y="1686"/>
                    <a:pt x="440" y="1638"/>
                    <a:pt x="467" y="1611"/>
                  </a:cubicBezTo>
                  <a:cubicBezTo>
                    <a:pt x="501" y="1544"/>
                    <a:pt x="534" y="1477"/>
                    <a:pt x="534" y="1444"/>
                  </a:cubicBezTo>
                  <a:lnTo>
                    <a:pt x="667" y="1043"/>
                  </a:lnTo>
                  <a:cubicBezTo>
                    <a:pt x="767" y="810"/>
                    <a:pt x="801" y="610"/>
                    <a:pt x="834" y="343"/>
                  </a:cubicBezTo>
                  <a:cubicBezTo>
                    <a:pt x="868" y="210"/>
                    <a:pt x="801" y="43"/>
                    <a:pt x="634" y="9"/>
                  </a:cubicBezTo>
                  <a:cubicBezTo>
                    <a:pt x="611" y="4"/>
                    <a:pt x="588" y="1"/>
                    <a:pt x="566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007925" y="1589775"/>
              <a:ext cx="13350" cy="28825"/>
            </a:xfrm>
            <a:custGeom>
              <a:rect b="b" l="l" r="r" t="t"/>
              <a:pathLst>
                <a:path extrusionOk="0" h="1153" w="534">
                  <a:moveTo>
                    <a:pt x="193" y="1"/>
                  </a:moveTo>
                  <a:cubicBezTo>
                    <a:pt x="86" y="1"/>
                    <a:pt x="30" y="113"/>
                    <a:pt x="0" y="173"/>
                  </a:cubicBezTo>
                  <a:cubicBezTo>
                    <a:pt x="0" y="340"/>
                    <a:pt x="0" y="506"/>
                    <a:pt x="33" y="673"/>
                  </a:cubicBezTo>
                  <a:cubicBezTo>
                    <a:pt x="33" y="773"/>
                    <a:pt x="67" y="840"/>
                    <a:pt x="100" y="940"/>
                  </a:cubicBezTo>
                  <a:cubicBezTo>
                    <a:pt x="167" y="973"/>
                    <a:pt x="167" y="1007"/>
                    <a:pt x="200" y="1040"/>
                  </a:cubicBezTo>
                  <a:cubicBezTo>
                    <a:pt x="234" y="1107"/>
                    <a:pt x="267" y="1107"/>
                    <a:pt x="334" y="1140"/>
                  </a:cubicBezTo>
                  <a:cubicBezTo>
                    <a:pt x="349" y="1148"/>
                    <a:pt x="369" y="1152"/>
                    <a:pt x="389" y="1152"/>
                  </a:cubicBezTo>
                  <a:cubicBezTo>
                    <a:pt x="456" y="1152"/>
                    <a:pt x="534" y="1109"/>
                    <a:pt x="534" y="1007"/>
                  </a:cubicBezTo>
                  <a:lnTo>
                    <a:pt x="534" y="973"/>
                  </a:lnTo>
                  <a:lnTo>
                    <a:pt x="534" y="840"/>
                  </a:lnTo>
                  <a:cubicBezTo>
                    <a:pt x="534" y="807"/>
                    <a:pt x="534" y="773"/>
                    <a:pt x="500" y="773"/>
                  </a:cubicBezTo>
                  <a:cubicBezTo>
                    <a:pt x="500" y="673"/>
                    <a:pt x="434" y="640"/>
                    <a:pt x="434" y="540"/>
                  </a:cubicBezTo>
                  <a:lnTo>
                    <a:pt x="434" y="506"/>
                  </a:lnTo>
                  <a:lnTo>
                    <a:pt x="434" y="440"/>
                  </a:lnTo>
                  <a:lnTo>
                    <a:pt x="434" y="206"/>
                  </a:lnTo>
                  <a:cubicBezTo>
                    <a:pt x="434" y="106"/>
                    <a:pt x="300" y="6"/>
                    <a:pt x="234" y="6"/>
                  </a:cubicBezTo>
                  <a:cubicBezTo>
                    <a:pt x="219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092975" y="1591975"/>
              <a:ext cx="23375" cy="42650"/>
            </a:xfrm>
            <a:custGeom>
              <a:rect b="b" l="l" r="r" t="t"/>
              <a:pathLst>
                <a:path extrusionOk="0" h="1706" w="935">
                  <a:moveTo>
                    <a:pt x="276" y="0"/>
                  </a:moveTo>
                  <a:cubicBezTo>
                    <a:pt x="251" y="0"/>
                    <a:pt x="225" y="6"/>
                    <a:pt x="201" y="18"/>
                  </a:cubicBezTo>
                  <a:cubicBezTo>
                    <a:pt x="101" y="51"/>
                    <a:pt x="0" y="218"/>
                    <a:pt x="34" y="352"/>
                  </a:cubicBezTo>
                  <a:lnTo>
                    <a:pt x="167" y="952"/>
                  </a:lnTo>
                  <a:cubicBezTo>
                    <a:pt x="201" y="1052"/>
                    <a:pt x="201" y="1186"/>
                    <a:pt x="267" y="1252"/>
                  </a:cubicBezTo>
                  <a:lnTo>
                    <a:pt x="367" y="1519"/>
                  </a:lnTo>
                  <a:cubicBezTo>
                    <a:pt x="434" y="1553"/>
                    <a:pt x="434" y="1586"/>
                    <a:pt x="467" y="1586"/>
                  </a:cubicBezTo>
                  <a:lnTo>
                    <a:pt x="501" y="1619"/>
                  </a:lnTo>
                  <a:cubicBezTo>
                    <a:pt x="564" y="1683"/>
                    <a:pt x="614" y="1706"/>
                    <a:pt x="668" y="1706"/>
                  </a:cubicBezTo>
                  <a:cubicBezTo>
                    <a:pt x="699" y="1706"/>
                    <a:pt x="731" y="1698"/>
                    <a:pt x="768" y="1686"/>
                  </a:cubicBezTo>
                  <a:cubicBezTo>
                    <a:pt x="834" y="1619"/>
                    <a:pt x="934" y="1553"/>
                    <a:pt x="934" y="1452"/>
                  </a:cubicBezTo>
                  <a:lnTo>
                    <a:pt x="934" y="1419"/>
                  </a:lnTo>
                  <a:lnTo>
                    <a:pt x="934" y="1286"/>
                  </a:lnTo>
                  <a:cubicBezTo>
                    <a:pt x="934" y="1219"/>
                    <a:pt x="934" y="1186"/>
                    <a:pt x="868" y="1086"/>
                  </a:cubicBezTo>
                  <a:cubicBezTo>
                    <a:pt x="834" y="1019"/>
                    <a:pt x="801" y="885"/>
                    <a:pt x="768" y="785"/>
                  </a:cubicBezTo>
                  <a:cubicBezTo>
                    <a:pt x="668" y="585"/>
                    <a:pt x="634" y="385"/>
                    <a:pt x="534" y="218"/>
                  </a:cubicBezTo>
                  <a:cubicBezTo>
                    <a:pt x="507" y="109"/>
                    <a:pt x="391" y="0"/>
                    <a:pt x="276" y="0"/>
                  </a:cubicBezTo>
                  <a:close/>
                </a:path>
              </a:pathLst>
            </a:custGeom>
            <a:solidFill>
              <a:srgbClr val="FFB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057950" y="1058325"/>
              <a:ext cx="102600" cy="100850"/>
            </a:xfrm>
            <a:custGeom>
              <a:rect b="b" l="l" r="r" t="t"/>
              <a:pathLst>
                <a:path extrusionOk="0" h="4034" w="4104">
                  <a:moveTo>
                    <a:pt x="2103" y="1"/>
                  </a:moveTo>
                  <a:cubicBezTo>
                    <a:pt x="1135" y="1"/>
                    <a:pt x="322" y="761"/>
                    <a:pt x="167" y="1750"/>
                  </a:cubicBezTo>
                  <a:cubicBezTo>
                    <a:pt x="0" y="2851"/>
                    <a:pt x="734" y="3885"/>
                    <a:pt x="1768" y="4018"/>
                  </a:cubicBezTo>
                  <a:cubicBezTo>
                    <a:pt x="1847" y="4028"/>
                    <a:pt x="1925" y="4033"/>
                    <a:pt x="2002" y="4033"/>
                  </a:cubicBezTo>
                  <a:cubicBezTo>
                    <a:pt x="2944" y="4033"/>
                    <a:pt x="3782" y="3299"/>
                    <a:pt x="3937" y="2250"/>
                  </a:cubicBezTo>
                  <a:cubicBezTo>
                    <a:pt x="4103" y="1183"/>
                    <a:pt x="3370" y="149"/>
                    <a:pt x="2335" y="15"/>
                  </a:cubicBezTo>
                  <a:cubicBezTo>
                    <a:pt x="2257" y="6"/>
                    <a:pt x="2180" y="1"/>
                    <a:pt x="2103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109650" y="1094500"/>
              <a:ext cx="33375" cy="34350"/>
            </a:xfrm>
            <a:custGeom>
              <a:rect b="b" l="l" r="r" t="t"/>
              <a:pathLst>
                <a:path extrusionOk="0" h="1374" w="1335">
                  <a:moveTo>
                    <a:pt x="712" y="0"/>
                  </a:moveTo>
                  <a:cubicBezTo>
                    <a:pt x="401" y="0"/>
                    <a:pt x="128" y="257"/>
                    <a:pt x="34" y="603"/>
                  </a:cubicBezTo>
                  <a:cubicBezTo>
                    <a:pt x="1" y="970"/>
                    <a:pt x="201" y="1304"/>
                    <a:pt x="601" y="1371"/>
                  </a:cubicBezTo>
                  <a:cubicBezTo>
                    <a:pt x="620" y="1372"/>
                    <a:pt x="639" y="1373"/>
                    <a:pt x="658" y="1373"/>
                  </a:cubicBezTo>
                  <a:cubicBezTo>
                    <a:pt x="971" y="1373"/>
                    <a:pt x="1270" y="1116"/>
                    <a:pt x="1302" y="770"/>
                  </a:cubicBezTo>
                  <a:cubicBezTo>
                    <a:pt x="1335" y="403"/>
                    <a:pt x="1135" y="70"/>
                    <a:pt x="768" y="3"/>
                  </a:cubicBezTo>
                  <a:cubicBezTo>
                    <a:pt x="749" y="1"/>
                    <a:pt x="730" y="0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4671850" y="1038925"/>
              <a:ext cx="286875" cy="155875"/>
            </a:xfrm>
            <a:custGeom>
              <a:rect b="b" l="l" r="r" t="t"/>
              <a:pathLst>
                <a:path extrusionOk="0" h="6235" w="11475">
                  <a:moveTo>
                    <a:pt x="3130" y="0"/>
                  </a:moveTo>
                  <a:cubicBezTo>
                    <a:pt x="1480" y="0"/>
                    <a:pt x="181" y="39"/>
                    <a:pt x="134" y="158"/>
                  </a:cubicBezTo>
                  <a:cubicBezTo>
                    <a:pt x="0" y="491"/>
                    <a:pt x="9040" y="5895"/>
                    <a:pt x="9540" y="6195"/>
                  </a:cubicBezTo>
                  <a:cubicBezTo>
                    <a:pt x="9584" y="6222"/>
                    <a:pt x="9631" y="6234"/>
                    <a:pt x="9682" y="6234"/>
                  </a:cubicBezTo>
                  <a:cubicBezTo>
                    <a:pt x="10209" y="6234"/>
                    <a:pt x="11062" y="4839"/>
                    <a:pt x="11275" y="2860"/>
                  </a:cubicBezTo>
                  <a:cubicBezTo>
                    <a:pt x="11475" y="691"/>
                    <a:pt x="10207" y="124"/>
                    <a:pt x="10207" y="124"/>
                  </a:cubicBezTo>
                  <a:cubicBezTo>
                    <a:pt x="10207" y="124"/>
                    <a:pt x="6099" y="0"/>
                    <a:pt x="3130" y="0"/>
                  </a:cubicBezTo>
                  <a:close/>
                </a:path>
              </a:pathLst>
            </a:custGeom>
            <a:solidFill>
              <a:srgbClr val="FA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4674350" y="1042850"/>
              <a:ext cx="276875" cy="100100"/>
            </a:xfrm>
            <a:custGeom>
              <a:rect b="b" l="l" r="r" t="t"/>
              <a:pathLst>
                <a:path extrusionOk="0" h="4004" w="11075">
                  <a:moveTo>
                    <a:pt x="100" y="1"/>
                  </a:moveTo>
                  <a:cubicBezTo>
                    <a:pt x="34" y="1"/>
                    <a:pt x="0" y="34"/>
                    <a:pt x="0" y="34"/>
                  </a:cubicBezTo>
                  <a:cubicBezTo>
                    <a:pt x="0" y="101"/>
                    <a:pt x="34" y="167"/>
                    <a:pt x="200" y="268"/>
                  </a:cubicBezTo>
                  <a:cubicBezTo>
                    <a:pt x="234" y="301"/>
                    <a:pt x="4904" y="1535"/>
                    <a:pt x="7072" y="2302"/>
                  </a:cubicBezTo>
                  <a:cubicBezTo>
                    <a:pt x="8940" y="2936"/>
                    <a:pt x="10207" y="3603"/>
                    <a:pt x="10908" y="4004"/>
                  </a:cubicBezTo>
                  <a:cubicBezTo>
                    <a:pt x="11008" y="3770"/>
                    <a:pt x="11041" y="3503"/>
                    <a:pt x="11075" y="3203"/>
                  </a:cubicBezTo>
                  <a:cubicBezTo>
                    <a:pt x="10608" y="3003"/>
                    <a:pt x="9874" y="2703"/>
                    <a:pt x="8673" y="2336"/>
                  </a:cubicBezTo>
                  <a:cubicBezTo>
                    <a:pt x="6838" y="1769"/>
                    <a:pt x="1668" y="368"/>
                    <a:pt x="100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9" name="Google Shape;2959;p44"/>
          <p:cNvGrpSpPr/>
          <p:nvPr/>
        </p:nvGrpSpPr>
        <p:grpSpPr>
          <a:xfrm>
            <a:off x="796421" y="1612042"/>
            <a:ext cx="1012458" cy="715339"/>
            <a:chOff x="1441675" y="3219750"/>
            <a:chExt cx="2285975" cy="1615125"/>
          </a:xfrm>
        </p:grpSpPr>
        <p:sp>
          <p:nvSpPr>
            <p:cNvPr id="2960" name="Google Shape;2960;p44"/>
            <p:cNvSpPr/>
            <p:nvPr/>
          </p:nvSpPr>
          <p:spPr>
            <a:xfrm>
              <a:off x="1441675" y="3219750"/>
              <a:ext cx="836825" cy="623475"/>
            </a:xfrm>
            <a:custGeom>
              <a:rect b="b" l="l" r="r" t="t"/>
              <a:pathLst>
                <a:path extrusionOk="0" h="24939" w="33473">
                  <a:moveTo>
                    <a:pt x="8227" y="0"/>
                  </a:moveTo>
                  <a:cubicBezTo>
                    <a:pt x="6222" y="0"/>
                    <a:pt x="0" y="3791"/>
                    <a:pt x="1249" y="8627"/>
                  </a:cubicBezTo>
                  <a:cubicBezTo>
                    <a:pt x="2483" y="13663"/>
                    <a:pt x="27168" y="24938"/>
                    <a:pt x="27168" y="24938"/>
                  </a:cubicBezTo>
                  <a:lnTo>
                    <a:pt x="33472" y="21035"/>
                  </a:lnTo>
                  <a:cubicBezTo>
                    <a:pt x="33472" y="21035"/>
                    <a:pt x="10155" y="354"/>
                    <a:pt x="8454" y="20"/>
                  </a:cubicBezTo>
                  <a:cubicBezTo>
                    <a:pt x="8386" y="7"/>
                    <a:pt x="8310" y="0"/>
                    <a:pt x="8227" y="0"/>
                  </a:cubicBezTo>
                  <a:close/>
                </a:path>
              </a:pathLst>
            </a:custGeom>
            <a:solidFill>
              <a:srgbClr val="5F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1467875" y="3390375"/>
              <a:ext cx="696375" cy="430325"/>
            </a:xfrm>
            <a:custGeom>
              <a:rect b="b" l="l" r="r" t="t"/>
              <a:pathLst>
                <a:path extrusionOk="0" h="17213" w="27855">
                  <a:moveTo>
                    <a:pt x="1" y="0"/>
                  </a:moveTo>
                  <a:lnTo>
                    <a:pt x="1" y="300"/>
                  </a:lnTo>
                  <a:cubicBezTo>
                    <a:pt x="3437" y="2502"/>
                    <a:pt x="7106" y="4303"/>
                    <a:pt x="10575" y="6505"/>
                  </a:cubicBezTo>
                  <a:cubicBezTo>
                    <a:pt x="12610" y="7806"/>
                    <a:pt x="14578" y="9140"/>
                    <a:pt x="16613" y="10374"/>
                  </a:cubicBezTo>
                  <a:cubicBezTo>
                    <a:pt x="18714" y="11642"/>
                    <a:pt x="20782" y="12943"/>
                    <a:pt x="22884" y="14210"/>
                  </a:cubicBezTo>
                  <a:cubicBezTo>
                    <a:pt x="24018" y="14911"/>
                    <a:pt x="25186" y="15578"/>
                    <a:pt x="26253" y="16345"/>
                  </a:cubicBezTo>
                  <a:cubicBezTo>
                    <a:pt x="26687" y="16646"/>
                    <a:pt x="27120" y="16912"/>
                    <a:pt x="27554" y="17213"/>
                  </a:cubicBezTo>
                  <a:lnTo>
                    <a:pt x="27854" y="17046"/>
                  </a:lnTo>
                  <a:cubicBezTo>
                    <a:pt x="27554" y="16712"/>
                    <a:pt x="27187" y="16479"/>
                    <a:pt x="26787" y="16212"/>
                  </a:cubicBezTo>
                  <a:cubicBezTo>
                    <a:pt x="25853" y="15545"/>
                    <a:pt x="24785" y="14944"/>
                    <a:pt x="23785" y="14311"/>
                  </a:cubicBezTo>
                  <a:cubicBezTo>
                    <a:pt x="21716" y="13010"/>
                    <a:pt x="19615" y="11709"/>
                    <a:pt x="17547" y="10474"/>
                  </a:cubicBezTo>
                  <a:cubicBezTo>
                    <a:pt x="15512" y="9274"/>
                    <a:pt x="13511" y="7906"/>
                    <a:pt x="11509" y="6638"/>
                  </a:cubicBezTo>
                  <a:cubicBezTo>
                    <a:pt x="9508" y="5371"/>
                    <a:pt x="7506" y="4203"/>
                    <a:pt x="5405" y="3036"/>
                  </a:cubicBezTo>
                  <a:cubicBezTo>
                    <a:pt x="3570" y="2035"/>
                    <a:pt x="1736" y="1101"/>
                    <a:pt x="1" y="0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1519600" y="3288625"/>
              <a:ext cx="666325" cy="517900"/>
            </a:xfrm>
            <a:custGeom>
              <a:rect b="b" l="l" r="r" t="t"/>
              <a:pathLst>
                <a:path extrusionOk="0" h="20716" w="26653">
                  <a:moveTo>
                    <a:pt x="167" y="1"/>
                  </a:moveTo>
                  <a:lnTo>
                    <a:pt x="0" y="167"/>
                  </a:lnTo>
                  <a:cubicBezTo>
                    <a:pt x="667" y="735"/>
                    <a:pt x="1301" y="1268"/>
                    <a:pt x="1968" y="1835"/>
                  </a:cubicBezTo>
                  <a:cubicBezTo>
                    <a:pt x="4103" y="3637"/>
                    <a:pt x="6338" y="5405"/>
                    <a:pt x="8606" y="7106"/>
                  </a:cubicBezTo>
                  <a:cubicBezTo>
                    <a:pt x="11108" y="9040"/>
                    <a:pt x="13610" y="10908"/>
                    <a:pt x="16112" y="12776"/>
                  </a:cubicBezTo>
                  <a:cubicBezTo>
                    <a:pt x="18180" y="14344"/>
                    <a:pt x="20215" y="15879"/>
                    <a:pt x="22316" y="17413"/>
                  </a:cubicBezTo>
                  <a:lnTo>
                    <a:pt x="24317" y="18914"/>
                  </a:lnTo>
                  <a:cubicBezTo>
                    <a:pt x="24518" y="19081"/>
                    <a:pt x="24684" y="19214"/>
                    <a:pt x="24885" y="19381"/>
                  </a:cubicBezTo>
                  <a:cubicBezTo>
                    <a:pt x="25452" y="19782"/>
                    <a:pt x="25885" y="20249"/>
                    <a:pt x="26386" y="20716"/>
                  </a:cubicBezTo>
                  <a:lnTo>
                    <a:pt x="26652" y="20549"/>
                  </a:lnTo>
                  <a:lnTo>
                    <a:pt x="26119" y="20015"/>
                  </a:lnTo>
                  <a:cubicBezTo>
                    <a:pt x="25685" y="19581"/>
                    <a:pt x="25285" y="19214"/>
                    <a:pt x="24818" y="18848"/>
                  </a:cubicBezTo>
                  <a:cubicBezTo>
                    <a:pt x="24217" y="18381"/>
                    <a:pt x="23650" y="17914"/>
                    <a:pt x="23117" y="17513"/>
                  </a:cubicBezTo>
                  <a:cubicBezTo>
                    <a:pt x="21149" y="16012"/>
                    <a:pt x="19180" y="14544"/>
                    <a:pt x="17212" y="13043"/>
                  </a:cubicBezTo>
                  <a:cubicBezTo>
                    <a:pt x="14711" y="11175"/>
                    <a:pt x="12276" y="9341"/>
                    <a:pt x="9807" y="7439"/>
                  </a:cubicBezTo>
                  <a:cubicBezTo>
                    <a:pt x="7472" y="5705"/>
                    <a:pt x="5170" y="3903"/>
                    <a:pt x="2869" y="2102"/>
                  </a:cubicBezTo>
                  <a:cubicBezTo>
                    <a:pt x="1968" y="1402"/>
                    <a:pt x="1034" y="701"/>
                    <a:pt x="167" y="1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1597975" y="3231100"/>
              <a:ext cx="632975" cy="551250"/>
            </a:xfrm>
            <a:custGeom>
              <a:rect b="b" l="l" r="r" t="t"/>
              <a:pathLst>
                <a:path extrusionOk="0" h="22050" w="25319">
                  <a:moveTo>
                    <a:pt x="334" y="0"/>
                  </a:moveTo>
                  <a:cubicBezTo>
                    <a:pt x="201" y="33"/>
                    <a:pt x="134" y="67"/>
                    <a:pt x="1" y="167"/>
                  </a:cubicBezTo>
                  <a:cubicBezTo>
                    <a:pt x="534" y="667"/>
                    <a:pt x="1035" y="1168"/>
                    <a:pt x="1568" y="1668"/>
                  </a:cubicBezTo>
                  <a:cubicBezTo>
                    <a:pt x="3870" y="3836"/>
                    <a:pt x="6238" y="5971"/>
                    <a:pt x="8674" y="8039"/>
                  </a:cubicBezTo>
                  <a:cubicBezTo>
                    <a:pt x="11209" y="10307"/>
                    <a:pt x="13811" y="12542"/>
                    <a:pt x="16379" y="14744"/>
                  </a:cubicBezTo>
                  <a:cubicBezTo>
                    <a:pt x="18547" y="16579"/>
                    <a:pt x="20682" y="18480"/>
                    <a:pt x="22850" y="20315"/>
                  </a:cubicBezTo>
                  <a:cubicBezTo>
                    <a:pt x="23517" y="20882"/>
                    <a:pt x="24185" y="21482"/>
                    <a:pt x="24885" y="22049"/>
                  </a:cubicBezTo>
                  <a:lnTo>
                    <a:pt x="25319" y="21816"/>
                  </a:lnTo>
                  <a:cubicBezTo>
                    <a:pt x="24818" y="21382"/>
                    <a:pt x="24318" y="20915"/>
                    <a:pt x="23851" y="20515"/>
                  </a:cubicBezTo>
                  <a:cubicBezTo>
                    <a:pt x="21716" y="18747"/>
                    <a:pt x="19681" y="16979"/>
                    <a:pt x="17580" y="15211"/>
                  </a:cubicBezTo>
                  <a:cubicBezTo>
                    <a:pt x="15011" y="13009"/>
                    <a:pt x="12476" y="10808"/>
                    <a:pt x="9908" y="8573"/>
                  </a:cubicBezTo>
                  <a:cubicBezTo>
                    <a:pt x="7473" y="6471"/>
                    <a:pt x="5038" y="4303"/>
                    <a:pt x="2636" y="2135"/>
                  </a:cubicBezTo>
                  <a:cubicBezTo>
                    <a:pt x="1869" y="1401"/>
                    <a:pt x="1068" y="701"/>
                    <a:pt x="334" y="0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2539025" y="4315450"/>
              <a:ext cx="246425" cy="389825"/>
            </a:xfrm>
            <a:custGeom>
              <a:rect b="b" l="l" r="r" t="t"/>
              <a:pathLst>
                <a:path extrusionOk="0" h="15593" w="9857">
                  <a:moveTo>
                    <a:pt x="388" y="0"/>
                  </a:moveTo>
                  <a:cubicBezTo>
                    <a:pt x="202" y="0"/>
                    <a:pt x="0" y="220"/>
                    <a:pt x="119" y="457"/>
                  </a:cubicBezTo>
                  <a:cubicBezTo>
                    <a:pt x="1620" y="2959"/>
                    <a:pt x="3054" y="5528"/>
                    <a:pt x="4455" y="8063"/>
                  </a:cubicBezTo>
                  <a:cubicBezTo>
                    <a:pt x="5123" y="9297"/>
                    <a:pt x="5790" y="10531"/>
                    <a:pt x="6557" y="11732"/>
                  </a:cubicBezTo>
                  <a:cubicBezTo>
                    <a:pt x="7257" y="12900"/>
                    <a:pt x="8058" y="14067"/>
                    <a:pt x="8658" y="15301"/>
                  </a:cubicBezTo>
                  <a:cubicBezTo>
                    <a:pt x="8771" y="15507"/>
                    <a:pt x="8938" y="15592"/>
                    <a:pt x="9105" y="15592"/>
                  </a:cubicBezTo>
                  <a:cubicBezTo>
                    <a:pt x="9481" y="15592"/>
                    <a:pt x="9857" y="15163"/>
                    <a:pt x="9626" y="14701"/>
                  </a:cubicBezTo>
                  <a:cubicBezTo>
                    <a:pt x="9059" y="13467"/>
                    <a:pt x="8291" y="12299"/>
                    <a:pt x="7558" y="11132"/>
                  </a:cubicBezTo>
                  <a:cubicBezTo>
                    <a:pt x="6790" y="9898"/>
                    <a:pt x="6123" y="8697"/>
                    <a:pt x="5389" y="7496"/>
                  </a:cubicBezTo>
                  <a:cubicBezTo>
                    <a:pt x="3888" y="4994"/>
                    <a:pt x="2254" y="2526"/>
                    <a:pt x="586" y="124"/>
                  </a:cubicBezTo>
                  <a:cubicBezTo>
                    <a:pt x="538" y="37"/>
                    <a:pt x="464" y="0"/>
                    <a:pt x="388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2885000" y="4276275"/>
              <a:ext cx="246475" cy="389150"/>
            </a:xfrm>
            <a:custGeom>
              <a:rect b="b" l="l" r="r" t="t"/>
              <a:pathLst>
                <a:path extrusionOk="0" h="15566" w="9859">
                  <a:moveTo>
                    <a:pt x="425" y="1"/>
                  </a:moveTo>
                  <a:cubicBezTo>
                    <a:pt x="237" y="1"/>
                    <a:pt x="1" y="203"/>
                    <a:pt x="123" y="423"/>
                  </a:cubicBezTo>
                  <a:cubicBezTo>
                    <a:pt x="1624" y="2925"/>
                    <a:pt x="3059" y="5527"/>
                    <a:pt x="4460" y="8062"/>
                  </a:cubicBezTo>
                  <a:cubicBezTo>
                    <a:pt x="5127" y="9263"/>
                    <a:pt x="5794" y="10531"/>
                    <a:pt x="6561" y="11731"/>
                  </a:cubicBezTo>
                  <a:cubicBezTo>
                    <a:pt x="7262" y="12899"/>
                    <a:pt x="8062" y="14066"/>
                    <a:pt x="8696" y="15267"/>
                  </a:cubicBezTo>
                  <a:cubicBezTo>
                    <a:pt x="8801" y="15478"/>
                    <a:pt x="8967" y="15566"/>
                    <a:pt x="9133" y="15566"/>
                  </a:cubicBezTo>
                  <a:cubicBezTo>
                    <a:pt x="9493" y="15566"/>
                    <a:pt x="9858" y="15156"/>
                    <a:pt x="9630" y="14700"/>
                  </a:cubicBezTo>
                  <a:cubicBezTo>
                    <a:pt x="9063" y="13433"/>
                    <a:pt x="8296" y="12265"/>
                    <a:pt x="7562" y="11098"/>
                  </a:cubicBezTo>
                  <a:cubicBezTo>
                    <a:pt x="6795" y="9897"/>
                    <a:pt x="6127" y="8696"/>
                    <a:pt x="5394" y="7462"/>
                  </a:cubicBezTo>
                  <a:cubicBezTo>
                    <a:pt x="3893" y="4960"/>
                    <a:pt x="2258" y="2525"/>
                    <a:pt x="590" y="90"/>
                  </a:cubicBezTo>
                  <a:cubicBezTo>
                    <a:pt x="555" y="27"/>
                    <a:pt x="493" y="1"/>
                    <a:pt x="425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2072475" y="3661300"/>
              <a:ext cx="1361850" cy="756825"/>
            </a:xfrm>
            <a:custGeom>
              <a:rect b="b" l="l" r="r" t="t"/>
              <a:pathLst>
                <a:path extrusionOk="0" h="30273" w="54474">
                  <a:moveTo>
                    <a:pt x="35833" y="0"/>
                  </a:moveTo>
                  <a:cubicBezTo>
                    <a:pt x="35492" y="0"/>
                    <a:pt x="35198" y="44"/>
                    <a:pt x="34959" y="138"/>
                  </a:cubicBezTo>
                  <a:cubicBezTo>
                    <a:pt x="31757" y="1376"/>
                    <a:pt x="23082" y="9976"/>
                    <a:pt x="15923" y="9976"/>
                  </a:cubicBezTo>
                  <a:cubicBezTo>
                    <a:pt x="15178" y="9976"/>
                    <a:pt x="14449" y="9882"/>
                    <a:pt x="13744" y="9678"/>
                  </a:cubicBezTo>
                  <a:cubicBezTo>
                    <a:pt x="6272" y="7510"/>
                    <a:pt x="1" y="5542"/>
                    <a:pt x="1" y="5542"/>
                  </a:cubicBezTo>
                  <a:lnTo>
                    <a:pt x="1" y="5542"/>
                  </a:lnTo>
                  <a:cubicBezTo>
                    <a:pt x="1" y="5542"/>
                    <a:pt x="3003" y="27357"/>
                    <a:pt x="22117" y="29892"/>
                  </a:cubicBezTo>
                  <a:cubicBezTo>
                    <a:pt x="24066" y="30153"/>
                    <a:pt x="25896" y="30273"/>
                    <a:pt x="27613" y="30273"/>
                  </a:cubicBezTo>
                  <a:cubicBezTo>
                    <a:pt x="42790" y="30273"/>
                    <a:pt x="49157" y="20943"/>
                    <a:pt x="51404" y="17617"/>
                  </a:cubicBezTo>
                  <a:cubicBezTo>
                    <a:pt x="53939" y="13914"/>
                    <a:pt x="54473" y="8510"/>
                    <a:pt x="54473" y="8510"/>
                  </a:cubicBezTo>
                  <a:cubicBezTo>
                    <a:pt x="54473" y="8510"/>
                    <a:pt x="40590" y="0"/>
                    <a:pt x="35833" y="0"/>
                  </a:cubicBezTo>
                  <a:close/>
                </a:path>
              </a:pathLst>
            </a:custGeom>
            <a:solidFill>
              <a:srgbClr val="FFA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1789775" y="3646875"/>
              <a:ext cx="1206725" cy="450575"/>
            </a:xfrm>
            <a:custGeom>
              <a:rect b="b" l="l" r="r" t="t"/>
              <a:pathLst>
                <a:path extrusionOk="0" h="18023" w="48269">
                  <a:moveTo>
                    <a:pt x="5701" y="1"/>
                  </a:moveTo>
                  <a:cubicBezTo>
                    <a:pt x="3063" y="1"/>
                    <a:pt x="883" y="207"/>
                    <a:pt x="201" y="815"/>
                  </a:cubicBezTo>
                  <a:cubicBezTo>
                    <a:pt x="68" y="915"/>
                    <a:pt x="34" y="1082"/>
                    <a:pt x="1" y="1215"/>
                  </a:cubicBezTo>
                  <a:cubicBezTo>
                    <a:pt x="4504" y="3717"/>
                    <a:pt x="9041" y="5885"/>
                    <a:pt x="11442" y="7053"/>
                  </a:cubicBezTo>
                  <a:cubicBezTo>
                    <a:pt x="11843" y="8887"/>
                    <a:pt x="12877" y="13257"/>
                    <a:pt x="15412" y="17760"/>
                  </a:cubicBezTo>
                  <a:cubicBezTo>
                    <a:pt x="17270" y="17954"/>
                    <a:pt x="19182" y="18023"/>
                    <a:pt x="21098" y="18023"/>
                  </a:cubicBezTo>
                  <a:cubicBezTo>
                    <a:pt x="24135" y="18023"/>
                    <a:pt x="27179" y="17850"/>
                    <a:pt x="30022" y="17727"/>
                  </a:cubicBezTo>
                  <a:cubicBezTo>
                    <a:pt x="34392" y="17493"/>
                    <a:pt x="38261" y="17427"/>
                    <a:pt x="42364" y="15892"/>
                  </a:cubicBezTo>
                  <a:cubicBezTo>
                    <a:pt x="43732" y="15325"/>
                    <a:pt x="45066" y="14658"/>
                    <a:pt x="46100" y="13624"/>
                  </a:cubicBezTo>
                  <a:cubicBezTo>
                    <a:pt x="47168" y="12590"/>
                    <a:pt x="48102" y="10955"/>
                    <a:pt x="48202" y="9054"/>
                  </a:cubicBezTo>
                  <a:cubicBezTo>
                    <a:pt x="48269" y="5285"/>
                    <a:pt x="45733" y="3784"/>
                    <a:pt x="42565" y="3083"/>
                  </a:cubicBezTo>
                  <a:cubicBezTo>
                    <a:pt x="38460" y="6023"/>
                    <a:pt x="32475" y="10564"/>
                    <a:pt x="27271" y="10564"/>
                  </a:cubicBezTo>
                  <a:cubicBezTo>
                    <a:pt x="26512" y="10564"/>
                    <a:pt x="25770" y="10467"/>
                    <a:pt x="25052" y="10255"/>
                  </a:cubicBezTo>
                  <a:cubicBezTo>
                    <a:pt x="20849" y="9021"/>
                    <a:pt x="19548" y="3950"/>
                    <a:pt x="19548" y="3950"/>
                  </a:cubicBezTo>
                  <a:cubicBezTo>
                    <a:pt x="19548" y="3950"/>
                    <a:pt x="18014" y="2583"/>
                    <a:pt x="15712" y="581"/>
                  </a:cubicBezTo>
                  <a:cubicBezTo>
                    <a:pt x="13007" y="322"/>
                    <a:pt x="8996" y="1"/>
                    <a:pt x="5701" y="1"/>
                  </a:cubicBez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2375200" y="3610525"/>
              <a:ext cx="586275" cy="176625"/>
            </a:xfrm>
            <a:custGeom>
              <a:rect b="b" l="l" r="r" t="t"/>
              <a:pathLst>
                <a:path extrusionOk="0" h="7065" w="23451">
                  <a:moveTo>
                    <a:pt x="17480" y="1"/>
                  </a:moveTo>
                  <a:cubicBezTo>
                    <a:pt x="17480" y="1"/>
                    <a:pt x="5504" y="1468"/>
                    <a:pt x="3270" y="2169"/>
                  </a:cubicBezTo>
                  <a:cubicBezTo>
                    <a:pt x="1001" y="2869"/>
                    <a:pt x="1" y="3870"/>
                    <a:pt x="1" y="3870"/>
                  </a:cubicBezTo>
                  <a:cubicBezTo>
                    <a:pt x="1" y="3870"/>
                    <a:pt x="9074" y="6705"/>
                    <a:pt x="15278" y="7039"/>
                  </a:cubicBezTo>
                  <a:cubicBezTo>
                    <a:pt x="15605" y="7056"/>
                    <a:pt x="15919" y="7065"/>
                    <a:pt x="16223" y="7065"/>
                  </a:cubicBezTo>
                  <a:cubicBezTo>
                    <a:pt x="21684" y="7065"/>
                    <a:pt x="23451" y="4370"/>
                    <a:pt x="23451" y="4370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7F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3432625" y="3608025"/>
              <a:ext cx="295025" cy="133775"/>
            </a:xfrm>
            <a:custGeom>
              <a:rect b="b" l="l" r="r" t="t"/>
              <a:pathLst>
                <a:path extrusionOk="0" h="5351" w="11801">
                  <a:moveTo>
                    <a:pt x="334" y="0"/>
                  </a:moveTo>
                  <a:cubicBezTo>
                    <a:pt x="334" y="1"/>
                    <a:pt x="0" y="4737"/>
                    <a:pt x="801" y="5304"/>
                  </a:cubicBezTo>
                  <a:cubicBezTo>
                    <a:pt x="847" y="5336"/>
                    <a:pt x="926" y="5351"/>
                    <a:pt x="1034" y="5351"/>
                  </a:cubicBezTo>
                  <a:cubicBezTo>
                    <a:pt x="2750" y="5351"/>
                    <a:pt x="11801" y="1593"/>
                    <a:pt x="11142" y="934"/>
                  </a:cubicBezTo>
                  <a:cubicBezTo>
                    <a:pt x="10408" y="267"/>
                    <a:pt x="334" y="1"/>
                    <a:pt x="334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2812175" y="3244100"/>
              <a:ext cx="725550" cy="700025"/>
            </a:xfrm>
            <a:custGeom>
              <a:rect b="b" l="l" r="r" t="t"/>
              <a:pathLst>
                <a:path extrusionOk="0" h="28001" w="29022">
                  <a:moveTo>
                    <a:pt x="14506" y="1"/>
                  </a:moveTo>
                  <a:cubicBezTo>
                    <a:pt x="13486" y="1"/>
                    <a:pt x="12468" y="145"/>
                    <a:pt x="11476" y="414"/>
                  </a:cubicBezTo>
                  <a:cubicBezTo>
                    <a:pt x="6605" y="1748"/>
                    <a:pt x="1" y="14658"/>
                    <a:pt x="1" y="14658"/>
                  </a:cubicBezTo>
                  <a:cubicBezTo>
                    <a:pt x="1" y="14658"/>
                    <a:pt x="5371" y="21062"/>
                    <a:pt x="12510" y="24298"/>
                  </a:cubicBezTo>
                  <a:cubicBezTo>
                    <a:pt x="19648" y="27533"/>
                    <a:pt x="24451" y="28000"/>
                    <a:pt x="24451" y="28000"/>
                  </a:cubicBezTo>
                  <a:cubicBezTo>
                    <a:pt x="24451" y="28000"/>
                    <a:pt x="29021" y="18894"/>
                    <a:pt x="26053" y="10054"/>
                  </a:cubicBezTo>
                  <a:cubicBezTo>
                    <a:pt x="23602" y="2838"/>
                    <a:pt x="19039" y="1"/>
                    <a:pt x="14506" y="1"/>
                  </a:cubicBezTo>
                  <a:close/>
                </a:path>
              </a:pathLst>
            </a:custGeom>
            <a:solidFill>
              <a:srgbClr val="5F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2951450" y="3452925"/>
              <a:ext cx="511225" cy="299775"/>
            </a:xfrm>
            <a:custGeom>
              <a:rect b="b" l="l" r="r" t="t"/>
              <a:pathLst>
                <a:path extrusionOk="0" h="11991" w="20449">
                  <a:moveTo>
                    <a:pt x="5838" y="0"/>
                  </a:moveTo>
                  <a:cubicBezTo>
                    <a:pt x="3336" y="334"/>
                    <a:pt x="1335" y="3169"/>
                    <a:pt x="768" y="6104"/>
                  </a:cubicBezTo>
                  <a:cubicBezTo>
                    <a:pt x="167" y="9007"/>
                    <a:pt x="0" y="11608"/>
                    <a:pt x="5171" y="11942"/>
                  </a:cubicBezTo>
                  <a:cubicBezTo>
                    <a:pt x="5685" y="11975"/>
                    <a:pt x="6200" y="11991"/>
                    <a:pt x="6713" y="11991"/>
                  </a:cubicBezTo>
                  <a:cubicBezTo>
                    <a:pt x="8831" y="11991"/>
                    <a:pt x="10936" y="11718"/>
                    <a:pt x="12976" y="11208"/>
                  </a:cubicBezTo>
                  <a:cubicBezTo>
                    <a:pt x="14778" y="10774"/>
                    <a:pt x="16679" y="10274"/>
                    <a:pt x="18347" y="9440"/>
                  </a:cubicBezTo>
                  <a:cubicBezTo>
                    <a:pt x="19281" y="8973"/>
                    <a:pt x="20448" y="8039"/>
                    <a:pt x="19748" y="6972"/>
                  </a:cubicBezTo>
                  <a:cubicBezTo>
                    <a:pt x="19648" y="6938"/>
                    <a:pt x="19581" y="6805"/>
                    <a:pt x="19481" y="6705"/>
                  </a:cubicBezTo>
                  <a:cubicBezTo>
                    <a:pt x="18880" y="6004"/>
                    <a:pt x="17946" y="5637"/>
                    <a:pt x="17146" y="5204"/>
                  </a:cubicBezTo>
                  <a:cubicBezTo>
                    <a:pt x="16045" y="4670"/>
                    <a:pt x="14978" y="4003"/>
                    <a:pt x="13910" y="3369"/>
                  </a:cubicBezTo>
                  <a:cubicBezTo>
                    <a:pt x="11675" y="2135"/>
                    <a:pt x="9073" y="367"/>
                    <a:pt x="6472" y="33"/>
                  </a:cubicBezTo>
                  <a:cubicBezTo>
                    <a:pt x="6271" y="0"/>
                    <a:pt x="6071" y="0"/>
                    <a:pt x="5838" y="0"/>
                  </a:cubicBezTo>
                  <a:close/>
                </a:path>
              </a:pathLst>
            </a:custGeom>
            <a:solidFill>
              <a:srgbClr val="FDEC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3258325" y="3475425"/>
              <a:ext cx="98425" cy="106775"/>
            </a:xfrm>
            <a:custGeom>
              <a:rect b="b" l="l" r="r" t="t"/>
              <a:pathLst>
                <a:path extrusionOk="0" h="4271" w="3937">
                  <a:moveTo>
                    <a:pt x="1969" y="1"/>
                  </a:moveTo>
                  <a:cubicBezTo>
                    <a:pt x="868" y="1"/>
                    <a:pt x="1" y="968"/>
                    <a:pt x="1" y="2136"/>
                  </a:cubicBezTo>
                  <a:cubicBezTo>
                    <a:pt x="1" y="3303"/>
                    <a:pt x="868" y="4270"/>
                    <a:pt x="1969" y="4270"/>
                  </a:cubicBezTo>
                  <a:cubicBezTo>
                    <a:pt x="3036" y="4270"/>
                    <a:pt x="3937" y="3303"/>
                    <a:pt x="3937" y="2136"/>
                  </a:cubicBezTo>
                  <a:cubicBezTo>
                    <a:pt x="3937" y="968"/>
                    <a:pt x="3003" y="34"/>
                    <a:pt x="1969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3273350" y="3512125"/>
              <a:ext cx="30875" cy="33375"/>
            </a:xfrm>
            <a:custGeom>
              <a:rect b="b" l="l" r="r" t="t"/>
              <a:pathLst>
                <a:path extrusionOk="0" h="1335" w="1235">
                  <a:moveTo>
                    <a:pt x="601" y="0"/>
                  </a:moveTo>
                  <a:cubicBezTo>
                    <a:pt x="267" y="0"/>
                    <a:pt x="0" y="301"/>
                    <a:pt x="0" y="668"/>
                  </a:cubicBezTo>
                  <a:cubicBezTo>
                    <a:pt x="0" y="1034"/>
                    <a:pt x="267" y="1335"/>
                    <a:pt x="601" y="1335"/>
                  </a:cubicBezTo>
                  <a:cubicBezTo>
                    <a:pt x="968" y="1335"/>
                    <a:pt x="1234" y="1034"/>
                    <a:pt x="1234" y="668"/>
                  </a:cubicBezTo>
                  <a:cubicBezTo>
                    <a:pt x="1234" y="301"/>
                    <a:pt x="968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1899025" y="3679575"/>
              <a:ext cx="1120000" cy="353850"/>
            </a:xfrm>
            <a:custGeom>
              <a:rect b="b" l="l" r="r" t="t"/>
              <a:pathLst>
                <a:path extrusionOk="0" h="14154" w="44800">
                  <a:moveTo>
                    <a:pt x="13414" y="0"/>
                  </a:moveTo>
                  <a:cubicBezTo>
                    <a:pt x="8409" y="0"/>
                    <a:pt x="4420" y="104"/>
                    <a:pt x="3503" y="241"/>
                  </a:cubicBezTo>
                  <a:cubicBezTo>
                    <a:pt x="1001" y="608"/>
                    <a:pt x="1" y="1075"/>
                    <a:pt x="701" y="2042"/>
                  </a:cubicBezTo>
                  <a:cubicBezTo>
                    <a:pt x="1402" y="2943"/>
                    <a:pt x="6805" y="8914"/>
                    <a:pt x="18714" y="12449"/>
                  </a:cubicBezTo>
                  <a:cubicBezTo>
                    <a:pt x="22904" y="13710"/>
                    <a:pt x="26710" y="14154"/>
                    <a:pt x="29952" y="14154"/>
                  </a:cubicBezTo>
                  <a:cubicBezTo>
                    <a:pt x="35976" y="14154"/>
                    <a:pt x="40054" y="12621"/>
                    <a:pt x="41030" y="11949"/>
                  </a:cubicBezTo>
                  <a:cubicBezTo>
                    <a:pt x="44799" y="9214"/>
                    <a:pt x="43865" y="6445"/>
                    <a:pt x="43165" y="4944"/>
                  </a:cubicBezTo>
                  <a:cubicBezTo>
                    <a:pt x="42498" y="3543"/>
                    <a:pt x="40963" y="1975"/>
                    <a:pt x="37594" y="1241"/>
                  </a:cubicBezTo>
                  <a:cubicBezTo>
                    <a:pt x="33255" y="298"/>
                    <a:pt x="21880" y="0"/>
                    <a:pt x="13414" y="0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1924875" y="3698925"/>
              <a:ext cx="508725" cy="15725"/>
            </a:xfrm>
            <a:custGeom>
              <a:rect b="b" l="l" r="r" t="t"/>
              <a:pathLst>
                <a:path extrusionOk="0" h="629" w="20349">
                  <a:moveTo>
                    <a:pt x="167" y="0"/>
                  </a:moveTo>
                  <a:cubicBezTo>
                    <a:pt x="101" y="34"/>
                    <a:pt x="67" y="34"/>
                    <a:pt x="1" y="101"/>
                  </a:cubicBezTo>
                  <a:cubicBezTo>
                    <a:pt x="935" y="267"/>
                    <a:pt x="1935" y="267"/>
                    <a:pt x="2836" y="267"/>
                  </a:cubicBezTo>
                  <a:cubicBezTo>
                    <a:pt x="4170" y="267"/>
                    <a:pt x="5571" y="401"/>
                    <a:pt x="6906" y="501"/>
                  </a:cubicBezTo>
                  <a:cubicBezTo>
                    <a:pt x="7771" y="551"/>
                    <a:pt x="8634" y="568"/>
                    <a:pt x="9496" y="568"/>
                  </a:cubicBezTo>
                  <a:cubicBezTo>
                    <a:pt x="11262" y="568"/>
                    <a:pt x="13023" y="497"/>
                    <a:pt x="14794" y="497"/>
                  </a:cubicBezTo>
                  <a:cubicBezTo>
                    <a:pt x="15022" y="497"/>
                    <a:pt x="15250" y="498"/>
                    <a:pt x="15478" y="501"/>
                  </a:cubicBezTo>
                  <a:cubicBezTo>
                    <a:pt x="16279" y="501"/>
                    <a:pt x="17013" y="534"/>
                    <a:pt x="17813" y="534"/>
                  </a:cubicBezTo>
                  <a:cubicBezTo>
                    <a:pt x="18379" y="581"/>
                    <a:pt x="18962" y="628"/>
                    <a:pt x="19526" y="628"/>
                  </a:cubicBezTo>
                  <a:cubicBezTo>
                    <a:pt x="19760" y="628"/>
                    <a:pt x="19990" y="620"/>
                    <a:pt x="20215" y="601"/>
                  </a:cubicBezTo>
                  <a:cubicBezTo>
                    <a:pt x="20349" y="601"/>
                    <a:pt x="20349" y="434"/>
                    <a:pt x="20215" y="434"/>
                  </a:cubicBezTo>
                  <a:cubicBezTo>
                    <a:pt x="19515" y="367"/>
                    <a:pt x="18814" y="367"/>
                    <a:pt x="18114" y="334"/>
                  </a:cubicBezTo>
                  <a:cubicBezTo>
                    <a:pt x="17380" y="301"/>
                    <a:pt x="16679" y="301"/>
                    <a:pt x="15979" y="301"/>
                  </a:cubicBezTo>
                  <a:cubicBezTo>
                    <a:pt x="14578" y="301"/>
                    <a:pt x="13177" y="334"/>
                    <a:pt x="11776" y="367"/>
                  </a:cubicBezTo>
                  <a:cubicBezTo>
                    <a:pt x="10989" y="404"/>
                    <a:pt x="10202" y="431"/>
                    <a:pt x="9415" y="431"/>
                  </a:cubicBezTo>
                  <a:cubicBezTo>
                    <a:pt x="8768" y="431"/>
                    <a:pt x="8120" y="413"/>
                    <a:pt x="7473" y="367"/>
                  </a:cubicBezTo>
                  <a:cubicBezTo>
                    <a:pt x="6138" y="301"/>
                    <a:pt x="4771" y="167"/>
                    <a:pt x="3436" y="134"/>
                  </a:cubicBezTo>
                  <a:cubicBezTo>
                    <a:pt x="3122" y="134"/>
                    <a:pt x="2810" y="137"/>
                    <a:pt x="2500" y="137"/>
                  </a:cubicBezTo>
                  <a:cubicBezTo>
                    <a:pt x="1723" y="137"/>
                    <a:pt x="954" y="120"/>
                    <a:pt x="167" y="0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1948225" y="3764800"/>
              <a:ext cx="503475" cy="17550"/>
            </a:xfrm>
            <a:custGeom>
              <a:rect b="b" l="l" r="r" t="t"/>
              <a:pathLst>
                <a:path extrusionOk="0" h="702" w="20139">
                  <a:moveTo>
                    <a:pt x="1" y="1"/>
                  </a:moveTo>
                  <a:cubicBezTo>
                    <a:pt x="67" y="67"/>
                    <a:pt x="201" y="167"/>
                    <a:pt x="301" y="268"/>
                  </a:cubicBezTo>
                  <a:cubicBezTo>
                    <a:pt x="568" y="368"/>
                    <a:pt x="868" y="401"/>
                    <a:pt x="1135" y="468"/>
                  </a:cubicBezTo>
                  <a:cubicBezTo>
                    <a:pt x="1468" y="501"/>
                    <a:pt x="1802" y="501"/>
                    <a:pt x="2136" y="501"/>
                  </a:cubicBezTo>
                  <a:cubicBezTo>
                    <a:pt x="3403" y="534"/>
                    <a:pt x="4737" y="568"/>
                    <a:pt x="6072" y="568"/>
                  </a:cubicBezTo>
                  <a:cubicBezTo>
                    <a:pt x="9541" y="634"/>
                    <a:pt x="12977" y="701"/>
                    <a:pt x="16412" y="701"/>
                  </a:cubicBezTo>
                  <a:lnTo>
                    <a:pt x="19381" y="701"/>
                  </a:lnTo>
                  <a:cubicBezTo>
                    <a:pt x="19581" y="701"/>
                    <a:pt x="19748" y="668"/>
                    <a:pt x="19982" y="634"/>
                  </a:cubicBezTo>
                  <a:cubicBezTo>
                    <a:pt x="20139" y="634"/>
                    <a:pt x="20089" y="398"/>
                    <a:pt x="19999" y="398"/>
                  </a:cubicBezTo>
                  <a:cubicBezTo>
                    <a:pt x="19993" y="398"/>
                    <a:pt x="19987" y="399"/>
                    <a:pt x="19982" y="401"/>
                  </a:cubicBezTo>
                  <a:cubicBezTo>
                    <a:pt x="19815" y="401"/>
                    <a:pt x="19648" y="368"/>
                    <a:pt x="19481" y="368"/>
                  </a:cubicBezTo>
                  <a:lnTo>
                    <a:pt x="12043" y="368"/>
                  </a:lnTo>
                  <a:cubicBezTo>
                    <a:pt x="8874" y="368"/>
                    <a:pt x="5705" y="334"/>
                    <a:pt x="2502" y="234"/>
                  </a:cubicBezTo>
                  <a:cubicBezTo>
                    <a:pt x="2069" y="234"/>
                    <a:pt x="1669" y="234"/>
                    <a:pt x="1202" y="201"/>
                  </a:cubicBezTo>
                  <a:cubicBezTo>
                    <a:pt x="801" y="201"/>
                    <a:pt x="368" y="134"/>
                    <a:pt x="1" y="1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2044975" y="3831525"/>
              <a:ext cx="462000" cy="24275"/>
            </a:xfrm>
            <a:custGeom>
              <a:rect b="b" l="l" r="r" t="t"/>
              <a:pathLst>
                <a:path extrusionOk="0" h="971" w="18480">
                  <a:moveTo>
                    <a:pt x="18313" y="0"/>
                  </a:moveTo>
                  <a:cubicBezTo>
                    <a:pt x="17646" y="67"/>
                    <a:pt x="16946" y="167"/>
                    <a:pt x="16278" y="200"/>
                  </a:cubicBezTo>
                  <a:cubicBezTo>
                    <a:pt x="15611" y="234"/>
                    <a:pt x="14944" y="234"/>
                    <a:pt x="14277" y="267"/>
                  </a:cubicBezTo>
                  <a:cubicBezTo>
                    <a:pt x="12843" y="401"/>
                    <a:pt x="11475" y="534"/>
                    <a:pt x="10107" y="567"/>
                  </a:cubicBezTo>
                  <a:cubicBezTo>
                    <a:pt x="8673" y="601"/>
                    <a:pt x="7305" y="667"/>
                    <a:pt x="5871" y="667"/>
                  </a:cubicBezTo>
                  <a:cubicBezTo>
                    <a:pt x="4503" y="667"/>
                    <a:pt x="3102" y="567"/>
                    <a:pt x="1701" y="501"/>
                  </a:cubicBezTo>
                  <a:cubicBezTo>
                    <a:pt x="1134" y="434"/>
                    <a:pt x="534" y="434"/>
                    <a:pt x="0" y="401"/>
                  </a:cubicBezTo>
                  <a:lnTo>
                    <a:pt x="0" y="401"/>
                  </a:lnTo>
                  <a:cubicBezTo>
                    <a:pt x="134" y="501"/>
                    <a:pt x="267" y="567"/>
                    <a:pt x="434" y="667"/>
                  </a:cubicBezTo>
                  <a:cubicBezTo>
                    <a:pt x="2102" y="734"/>
                    <a:pt x="3803" y="901"/>
                    <a:pt x="5471" y="934"/>
                  </a:cubicBezTo>
                  <a:cubicBezTo>
                    <a:pt x="5980" y="960"/>
                    <a:pt x="6500" y="971"/>
                    <a:pt x="7027" y="971"/>
                  </a:cubicBezTo>
                  <a:cubicBezTo>
                    <a:pt x="7880" y="971"/>
                    <a:pt x="8754" y="942"/>
                    <a:pt x="9640" y="901"/>
                  </a:cubicBezTo>
                  <a:cubicBezTo>
                    <a:pt x="11041" y="868"/>
                    <a:pt x="12442" y="801"/>
                    <a:pt x="13810" y="667"/>
                  </a:cubicBezTo>
                  <a:cubicBezTo>
                    <a:pt x="15311" y="534"/>
                    <a:pt x="16879" y="667"/>
                    <a:pt x="18347" y="234"/>
                  </a:cubicBezTo>
                  <a:cubicBezTo>
                    <a:pt x="18480" y="200"/>
                    <a:pt x="18447" y="0"/>
                    <a:pt x="18313" y="0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2186725" y="3879050"/>
              <a:ext cx="414500" cy="51225"/>
            </a:xfrm>
            <a:custGeom>
              <a:rect b="b" l="l" r="r" t="t"/>
              <a:pathLst>
                <a:path extrusionOk="0" h="2049" w="16580">
                  <a:moveTo>
                    <a:pt x="16479" y="1"/>
                  </a:moveTo>
                  <a:cubicBezTo>
                    <a:pt x="15378" y="301"/>
                    <a:pt x="14311" y="301"/>
                    <a:pt x="13210" y="501"/>
                  </a:cubicBezTo>
                  <a:cubicBezTo>
                    <a:pt x="11876" y="768"/>
                    <a:pt x="10542" y="935"/>
                    <a:pt x="9274" y="1135"/>
                  </a:cubicBezTo>
                  <a:cubicBezTo>
                    <a:pt x="7973" y="1335"/>
                    <a:pt x="6672" y="1535"/>
                    <a:pt x="5338" y="1668"/>
                  </a:cubicBezTo>
                  <a:cubicBezTo>
                    <a:pt x="4104" y="1802"/>
                    <a:pt x="2836" y="1802"/>
                    <a:pt x="1535" y="1802"/>
                  </a:cubicBezTo>
                  <a:lnTo>
                    <a:pt x="1" y="1802"/>
                  </a:lnTo>
                  <a:cubicBezTo>
                    <a:pt x="168" y="1869"/>
                    <a:pt x="301" y="1935"/>
                    <a:pt x="468" y="2002"/>
                  </a:cubicBezTo>
                  <a:cubicBezTo>
                    <a:pt x="618" y="1985"/>
                    <a:pt x="760" y="1977"/>
                    <a:pt x="901" y="1977"/>
                  </a:cubicBezTo>
                  <a:cubicBezTo>
                    <a:pt x="1043" y="1977"/>
                    <a:pt x="1185" y="1985"/>
                    <a:pt x="1335" y="2002"/>
                  </a:cubicBezTo>
                  <a:cubicBezTo>
                    <a:pt x="1905" y="2032"/>
                    <a:pt x="2468" y="2049"/>
                    <a:pt x="3030" y="2049"/>
                  </a:cubicBezTo>
                  <a:cubicBezTo>
                    <a:pt x="3719" y="2049"/>
                    <a:pt x="4407" y="2024"/>
                    <a:pt x="5104" y="1969"/>
                  </a:cubicBezTo>
                  <a:cubicBezTo>
                    <a:pt x="6339" y="1902"/>
                    <a:pt x="7640" y="1668"/>
                    <a:pt x="8874" y="1502"/>
                  </a:cubicBezTo>
                  <a:cubicBezTo>
                    <a:pt x="10208" y="1302"/>
                    <a:pt x="11542" y="1135"/>
                    <a:pt x="12843" y="901"/>
                  </a:cubicBezTo>
                  <a:cubicBezTo>
                    <a:pt x="13510" y="768"/>
                    <a:pt x="14178" y="668"/>
                    <a:pt x="14811" y="601"/>
                  </a:cubicBezTo>
                  <a:cubicBezTo>
                    <a:pt x="15378" y="501"/>
                    <a:pt x="16012" y="468"/>
                    <a:pt x="16513" y="134"/>
                  </a:cubicBezTo>
                  <a:cubicBezTo>
                    <a:pt x="16579" y="101"/>
                    <a:pt x="16513" y="1"/>
                    <a:pt x="16479" y="1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2384375" y="3938625"/>
              <a:ext cx="306750" cy="61375"/>
            </a:xfrm>
            <a:custGeom>
              <a:rect b="b" l="l" r="r" t="t"/>
              <a:pathLst>
                <a:path extrusionOk="0" h="2455" w="12270">
                  <a:moveTo>
                    <a:pt x="12193" y="1"/>
                  </a:moveTo>
                  <a:cubicBezTo>
                    <a:pt x="12179" y="1"/>
                    <a:pt x="12162" y="6"/>
                    <a:pt x="12142" y="19"/>
                  </a:cubicBezTo>
                  <a:cubicBezTo>
                    <a:pt x="11309" y="353"/>
                    <a:pt x="10408" y="420"/>
                    <a:pt x="9507" y="620"/>
                  </a:cubicBezTo>
                  <a:cubicBezTo>
                    <a:pt x="8473" y="887"/>
                    <a:pt x="7439" y="1087"/>
                    <a:pt x="6338" y="1287"/>
                  </a:cubicBezTo>
                  <a:cubicBezTo>
                    <a:pt x="4270" y="1687"/>
                    <a:pt x="2169" y="2054"/>
                    <a:pt x="101" y="2288"/>
                  </a:cubicBezTo>
                  <a:lnTo>
                    <a:pt x="0" y="2288"/>
                  </a:lnTo>
                  <a:cubicBezTo>
                    <a:pt x="234" y="2354"/>
                    <a:pt x="434" y="2421"/>
                    <a:pt x="634" y="2454"/>
                  </a:cubicBezTo>
                  <a:cubicBezTo>
                    <a:pt x="3570" y="2188"/>
                    <a:pt x="6438" y="1587"/>
                    <a:pt x="9307" y="953"/>
                  </a:cubicBezTo>
                  <a:cubicBezTo>
                    <a:pt x="9841" y="820"/>
                    <a:pt x="10408" y="753"/>
                    <a:pt x="10942" y="620"/>
                  </a:cubicBezTo>
                  <a:cubicBezTo>
                    <a:pt x="11409" y="553"/>
                    <a:pt x="11842" y="453"/>
                    <a:pt x="12243" y="119"/>
                  </a:cubicBezTo>
                  <a:cubicBezTo>
                    <a:pt x="12269" y="93"/>
                    <a:pt x="12253" y="1"/>
                    <a:pt x="12193" y="1"/>
                  </a:cubicBezTo>
                  <a:close/>
                </a:path>
              </a:pathLst>
            </a:custGeom>
            <a:solidFill>
              <a:srgbClr val="7C6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2432750" y="3681400"/>
              <a:ext cx="586275" cy="325275"/>
            </a:xfrm>
            <a:custGeom>
              <a:rect b="b" l="l" r="r" t="t"/>
              <a:pathLst>
                <a:path extrusionOk="0" h="13011" w="23451">
                  <a:moveTo>
                    <a:pt x="0" y="1"/>
                  </a:moveTo>
                  <a:lnTo>
                    <a:pt x="0" y="1"/>
                  </a:lnTo>
                  <a:cubicBezTo>
                    <a:pt x="667" y="968"/>
                    <a:pt x="1468" y="1836"/>
                    <a:pt x="2268" y="2703"/>
                  </a:cubicBezTo>
                  <a:cubicBezTo>
                    <a:pt x="3369" y="3904"/>
                    <a:pt x="4537" y="5038"/>
                    <a:pt x="5704" y="6172"/>
                  </a:cubicBezTo>
                  <a:cubicBezTo>
                    <a:pt x="6938" y="7340"/>
                    <a:pt x="8173" y="8474"/>
                    <a:pt x="9607" y="9408"/>
                  </a:cubicBezTo>
                  <a:cubicBezTo>
                    <a:pt x="11008" y="10375"/>
                    <a:pt x="12609" y="11176"/>
                    <a:pt x="14277" y="11643"/>
                  </a:cubicBezTo>
                  <a:cubicBezTo>
                    <a:pt x="15211" y="11876"/>
                    <a:pt x="16379" y="12977"/>
                    <a:pt x="16846" y="13010"/>
                  </a:cubicBezTo>
                  <a:cubicBezTo>
                    <a:pt x="16979" y="13010"/>
                    <a:pt x="18280" y="12577"/>
                    <a:pt x="18780" y="12343"/>
                  </a:cubicBezTo>
                  <a:cubicBezTo>
                    <a:pt x="19047" y="12210"/>
                    <a:pt x="19481" y="12010"/>
                    <a:pt x="19614" y="11876"/>
                  </a:cubicBezTo>
                  <a:cubicBezTo>
                    <a:pt x="23450" y="9141"/>
                    <a:pt x="22516" y="6372"/>
                    <a:pt x="21816" y="4871"/>
                  </a:cubicBezTo>
                  <a:cubicBezTo>
                    <a:pt x="21149" y="3470"/>
                    <a:pt x="19614" y="1902"/>
                    <a:pt x="16245" y="1168"/>
                  </a:cubicBezTo>
                  <a:cubicBezTo>
                    <a:pt x="13176" y="501"/>
                    <a:pt x="6605" y="168"/>
                    <a:pt x="0" y="1"/>
                  </a:cubicBezTo>
                  <a:close/>
                </a:path>
              </a:pathLst>
            </a:custGeom>
            <a:solidFill>
              <a:srgbClr val="8E80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2771325" y="3760450"/>
              <a:ext cx="203500" cy="217875"/>
            </a:xfrm>
            <a:custGeom>
              <a:rect b="b" l="l" r="r" t="t"/>
              <a:pathLst>
                <a:path extrusionOk="0" h="8715" w="8140">
                  <a:moveTo>
                    <a:pt x="582" y="1"/>
                  </a:moveTo>
                  <a:cubicBezTo>
                    <a:pt x="243" y="1"/>
                    <a:pt x="93" y="369"/>
                    <a:pt x="0" y="708"/>
                  </a:cubicBezTo>
                  <a:cubicBezTo>
                    <a:pt x="0" y="2009"/>
                    <a:pt x="1168" y="3277"/>
                    <a:pt x="1868" y="4211"/>
                  </a:cubicBezTo>
                  <a:cubicBezTo>
                    <a:pt x="2902" y="5378"/>
                    <a:pt x="4804" y="7613"/>
                    <a:pt x="6071" y="8714"/>
                  </a:cubicBezTo>
                  <a:cubicBezTo>
                    <a:pt x="7072" y="8014"/>
                    <a:pt x="7739" y="7313"/>
                    <a:pt x="8139" y="6579"/>
                  </a:cubicBezTo>
                  <a:cubicBezTo>
                    <a:pt x="7439" y="6379"/>
                    <a:pt x="6772" y="5745"/>
                    <a:pt x="6238" y="5345"/>
                  </a:cubicBezTo>
                  <a:cubicBezTo>
                    <a:pt x="4637" y="4077"/>
                    <a:pt x="3436" y="2476"/>
                    <a:pt x="2102" y="975"/>
                  </a:cubicBezTo>
                  <a:cubicBezTo>
                    <a:pt x="1768" y="575"/>
                    <a:pt x="1234" y="41"/>
                    <a:pt x="667" y="8"/>
                  </a:cubicBezTo>
                  <a:cubicBezTo>
                    <a:pt x="638" y="3"/>
                    <a:pt x="609" y="1"/>
                    <a:pt x="582" y="1"/>
                  </a:cubicBezTo>
                  <a:close/>
                </a:path>
              </a:pathLst>
            </a:custGeom>
            <a:solidFill>
              <a:srgbClr val="FDEC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2395225" y="3681400"/>
              <a:ext cx="490375" cy="341950"/>
            </a:xfrm>
            <a:custGeom>
              <a:rect b="b" l="l" r="r" t="t"/>
              <a:pathLst>
                <a:path extrusionOk="0" h="13678" w="19615">
                  <a:moveTo>
                    <a:pt x="267" y="1"/>
                  </a:moveTo>
                  <a:cubicBezTo>
                    <a:pt x="0" y="835"/>
                    <a:pt x="367" y="3036"/>
                    <a:pt x="3870" y="6239"/>
                  </a:cubicBezTo>
                  <a:cubicBezTo>
                    <a:pt x="7839" y="9875"/>
                    <a:pt x="11308" y="12076"/>
                    <a:pt x="14377" y="13310"/>
                  </a:cubicBezTo>
                  <a:cubicBezTo>
                    <a:pt x="14711" y="13411"/>
                    <a:pt x="15044" y="13544"/>
                    <a:pt x="15344" y="13677"/>
                  </a:cubicBezTo>
                  <a:cubicBezTo>
                    <a:pt x="17146" y="13377"/>
                    <a:pt x="18547" y="13010"/>
                    <a:pt x="19614" y="12643"/>
                  </a:cubicBezTo>
                  <a:cubicBezTo>
                    <a:pt x="18480" y="12243"/>
                    <a:pt x="17379" y="11743"/>
                    <a:pt x="16345" y="11209"/>
                  </a:cubicBezTo>
                  <a:cubicBezTo>
                    <a:pt x="14844" y="10375"/>
                    <a:pt x="13343" y="9574"/>
                    <a:pt x="11875" y="8707"/>
                  </a:cubicBezTo>
                  <a:cubicBezTo>
                    <a:pt x="10474" y="7873"/>
                    <a:pt x="9140" y="6906"/>
                    <a:pt x="7839" y="5838"/>
                  </a:cubicBezTo>
                  <a:cubicBezTo>
                    <a:pt x="5637" y="4037"/>
                    <a:pt x="3202" y="2403"/>
                    <a:pt x="1601" y="34"/>
                  </a:cubicBezTo>
                  <a:cubicBezTo>
                    <a:pt x="1134" y="34"/>
                    <a:pt x="701" y="34"/>
                    <a:pt x="267" y="1"/>
                  </a:cubicBezTo>
                  <a:close/>
                </a:path>
              </a:pathLst>
            </a:custGeom>
            <a:solidFill>
              <a:srgbClr val="FDEC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2765475" y="4684550"/>
              <a:ext cx="174325" cy="92925"/>
            </a:xfrm>
            <a:custGeom>
              <a:rect b="b" l="l" r="r" t="t"/>
              <a:pathLst>
                <a:path extrusionOk="0" h="3717" w="6973">
                  <a:moveTo>
                    <a:pt x="2077" y="0"/>
                  </a:moveTo>
                  <a:cubicBezTo>
                    <a:pt x="1453" y="0"/>
                    <a:pt x="828" y="46"/>
                    <a:pt x="234" y="104"/>
                  </a:cubicBezTo>
                  <a:cubicBezTo>
                    <a:pt x="1" y="104"/>
                    <a:pt x="1" y="471"/>
                    <a:pt x="301" y="537"/>
                  </a:cubicBezTo>
                  <a:cubicBezTo>
                    <a:pt x="1568" y="604"/>
                    <a:pt x="2869" y="471"/>
                    <a:pt x="4137" y="804"/>
                  </a:cubicBezTo>
                  <a:cubicBezTo>
                    <a:pt x="4671" y="938"/>
                    <a:pt x="5204" y="1205"/>
                    <a:pt x="5571" y="1638"/>
                  </a:cubicBezTo>
                  <a:cubicBezTo>
                    <a:pt x="6038" y="2205"/>
                    <a:pt x="6072" y="2872"/>
                    <a:pt x="6205" y="3473"/>
                  </a:cubicBezTo>
                  <a:cubicBezTo>
                    <a:pt x="6251" y="3640"/>
                    <a:pt x="6386" y="3717"/>
                    <a:pt x="6523" y="3717"/>
                  </a:cubicBezTo>
                  <a:cubicBezTo>
                    <a:pt x="6687" y="3717"/>
                    <a:pt x="6854" y="3606"/>
                    <a:pt x="6872" y="3406"/>
                  </a:cubicBezTo>
                  <a:cubicBezTo>
                    <a:pt x="6972" y="2639"/>
                    <a:pt x="6572" y="1872"/>
                    <a:pt x="6072" y="1305"/>
                  </a:cubicBezTo>
                  <a:cubicBezTo>
                    <a:pt x="5671" y="804"/>
                    <a:pt x="5071" y="537"/>
                    <a:pt x="4437" y="304"/>
                  </a:cubicBezTo>
                  <a:cubicBezTo>
                    <a:pt x="3701" y="77"/>
                    <a:pt x="2890" y="0"/>
                    <a:pt x="2077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2765700" y="4691250"/>
              <a:ext cx="100700" cy="143625"/>
            </a:xfrm>
            <a:custGeom>
              <a:rect b="b" l="l" r="r" t="t"/>
              <a:pathLst>
                <a:path extrusionOk="0" h="5745" w="4028">
                  <a:moveTo>
                    <a:pt x="483" y="1"/>
                  </a:moveTo>
                  <a:cubicBezTo>
                    <a:pt x="146" y="1"/>
                    <a:pt x="1" y="375"/>
                    <a:pt x="225" y="503"/>
                  </a:cubicBezTo>
                  <a:cubicBezTo>
                    <a:pt x="659" y="703"/>
                    <a:pt x="1092" y="870"/>
                    <a:pt x="1626" y="970"/>
                  </a:cubicBezTo>
                  <a:cubicBezTo>
                    <a:pt x="1993" y="1037"/>
                    <a:pt x="2327" y="1137"/>
                    <a:pt x="2560" y="1470"/>
                  </a:cubicBezTo>
                  <a:cubicBezTo>
                    <a:pt x="2960" y="2004"/>
                    <a:pt x="3027" y="2704"/>
                    <a:pt x="3127" y="3338"/>
                  </a:cubicBezTo>
                  <a:cubicBezTo>
                    <a:pt x="3161" y="3705"/>
                    <a:pt x="3161" y="4105"/>
                    <a:pt x="3194" y="4439"/>
                  </a:cubicBezTo>
                  <a:cubicBezTo>
                    <a:pt x="3194" y="4773"/>
                    <a:pt x="3161" y="5173"/>
                    <a:pt x="3294" y="5506"/>
                  </a:cubicBezTo>
                  <a:cubicBezTo>
                    <a:pt x="3328" y="5661"/>
                    <a:pt x="3468" y="5744"/>
                    <a:pt x="3605" y="5744"/>
                  </a:cubicBezTo>
                  <a:cubicBezTo>
                    <a:pt x="3735" y="5744"/>
                    <a:pt x="3862" y="5669"/>
                    <a:pt x="3894" y="5506"/>
                  </a:cubicBezTo>
                  <a:cubicBezTo>
                    <a:pt x="4028" y="5140"/>
                    <a:pt x="3961" y="4706"/>
                    <a:pt x="3961" y="4339"/>
                  </a:cubicBezTo>
                  <a:cubicBezTo>
                    <a:pt x="3961" y="3939"/>
                    <a:pt x="3894" y="3538"/>
                    <a:pt x="3861" y="3138"/>
                  </a:cubicBezTo>
                  <a:cubicBezTo>
                    <a:pt x="3794" y="2438"/>
                    <a:pt x="3661" y="1637"/>
                    <a:pt x="3227" y="1037"/>
                  </a:cubicBezTo>
                  <a:cubicBezTo>
                    <a:pt x="2960" y="636"/>
                    <a:pt x="2527" y="369"/>
                    <a:pt x="2026" y="303"/>
                  </a:cubicBezTo>
                  <a:cubicBezTo>
                    <a:pt x="1526" y="169"/>
                    <a:pt x="1026" y="203"/>
                    <a:pt x="525" y="3"/>
                  </a:cubicBezTo>
                  <a:cubicBezTo>
                    <a:pt x="511" y="1"/>
                    <a:pt x="497" y="1"/>
                    <a:pt x="483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2752125" y="4691625"/>
              <a:ext cx="47575" cy="114950"/>
            </a:xfrm>
            <a:custGeom>
              <a:rect b="b" l="l" r="r" t="t"/>
              <a:pathLst>
                <a:path extrusionOk="0" h="4598" w="1903">
                  <a:moveTo>
                    <a:pt x="221" y="0"/>
                  </a:moveTo>
                  <a:cubicBezTo>
                    <a:pt x="114" y="0"/>
                    <a:pt x="1" y="71"/>
                    <a:pt x="1" y="188"/>
                  </a:cubicBezTo>
                  <a:cubicBezTo>
                    <a:pt x="34" y="488"/>
                    <a:pt x="101" y="788"/>
                    <a:pt x="234" y="1022"/>
                  </a:cubicBezTo>
                  <a:cubicBezTo>
                    <a:pt x="401" y="1322"/>
                    <a:pt x="601" y="1522"/>
                    <a:pt x="768" y="1822"/>
                  </a:cubicBezTo>
                  <a:cubicBezTo>
                    <a:pt x="1168" y="2389"/>
                    <a:pt x="1168" y="3090"/>
                    <a:pt x="1002" y="3757"/>
                  </a:cubicBezTo>
                  <a:cubicBezTo>
                    <a:pt x="935" y="3957"/>
                    <a:pt x="735" y="4457"/>
                    <a:pt x="1035" y="4591"/>
                  </a:cubicBezTo>
                  <a:cubicBezTo>
                    <a:pt x="1053" y="4595"/>
                    <a:pt x="1071" y="4597"/>
                    <a:pt x="1088" y="4597"/>
                  </a:cubicBezTo>
                  <a:cubicBezTo>
                    <a:pt x="1196" y="4597"/>
                    <a:pt x="1282" y="4515"/>
                    <a:pt x="1369" y="4457"/>
                  </a:cubicBezTo>
                  <a:cubicBezTo>
                    <a:pt x="1535" y="4324"/>
                    <a:pt x="1569" y="4124"/>
                    <a:pt x="1669" y="3957"/>
                  </a:cubicBezTo>
                  <a:cubicBezTo>
                    <a:pt x="1902" y="3290"/>
                    <a:pt x="1869" y="2456"/>
                    <a:pt x="1569" y="1822"/>
                  </a:cubicBezTo>
                  <a:cubicBezTo>
                    <a:pt x="1402" y="1489"/>
                    <a:pt x="1202" y="1255"/>
                    <a:pt x="1002" y="955"/>
                  </a:cubicBezTo>
                  <a:cubicBezTo>
                    <a:pt x="768" y="688"/>
                    <a:pt x="535" y="455"/>
                    <a:pt x="401" y="121"/>
                  </a:cubicBezTo>
                  <a:cubicBezTo>
                    <a:pt x="373" y="37"/>
                    <a:pt x="299" y="0"/>
                    <a:pt x="221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2674575" y="4669300"/>
              <a:ext cx="100400" cy="34875"/>
            </a:xfrm>
            <a:custGeom>
              <a:rect b="b" l="l" r="r" t="t"/>
              <a:pathLst>
                <a:path extrusionOk="0" h="1395" w="4016">
                  <a:moveTo>
                    <a:pt x="1479" y="0"/>
                  </a:moveTo>
                  <a:cubicBezTo>
                    <a:pt x="1259" y="0"/>
                    <a:pt x="1037" y="25"/>
                    <a:pt x="835" y="80"/>
                  </a:cubicBezTo>
                  <a:cubicBezTo>
                    <a:pt x="501" y="213"/>
                    <a:pt x="67" y="414"/>
                    <a:pt x="1" y="814"/>
                  </a:cubicBezTo>
                  <a:cubicBezTo>
                    <a:pt x="1" y="881"/>
                    <a:pt x="34" y="914"/>
                    <a:pt x="67" y="914"/>
                  </a:cubicBezTo>
                  <a:cubicBezTo>
                    <a:pt x="234" y="914"/>
                    <a:pt x="401" y="847"/>
                    <a:pt x="568" y="847"/>
                  </a:cubicBezTo>
                  <a:cubicBezTo>
                    <a:pt x="735" y="814"/>
                    <a:pt x="968" y="747"/>
                    <a:pt x="1168" y="747"/>
                  </a:cubicBezTo>
                  <a:cubicBezTo>
                    <a:pt x="1239" y="739"/>
                    <a:pt x="1312" y="735"/>
                    <a:pt x="1385" y="735"/>
                  </a:cubicBezTo>
                  <a:cubicBezTo>
                    <a:pt x="1620" y="735"/>
                    <a:pt x="1857" y="779"/>
                    <a:pt x="2036" y="881"/>
                  </a:cubicBezTo>
                  <a:cubicBezTo>
                    <a:pt x="2336" y="1047"/>
                    <a:pt x="2569" y="1247"/>
                    <a:pt x="2903" y="1348"/>
                  </a:cubicBezTo>
                  <a:cubicBezTo>
                    <a:pt x="3021" y="1371"/>
                    <a:pt x="3139" y="1395"/>
                    <a:pt x="3257" y="1395"/>
                  </a:cubicBezTo>
                  <a:cubicBezTo>
                    <a:pt x="3305" y="1395"/>
                    <a:pt x="3354" y="1391"/>
                    <a:pt x="3403" y="1381"/>
                  </a:cubicBezTo>
                  <a:cubicBezTo>
                    <a:pt x="3570" y="1348"/>
                    <a:pt x="3703" y="1247"/>
                    <a:pt x="3837" y="1147"/>
                  </a:cubicBezTo>
                  <a:cubicBezTo>
                    <a:pt x="4015" y="1028"/>
                    <a:pt x="3902" y="803"/>
                    <a:pt x="3733" y="803"/>
                  </a:cubicBezTo>
                  <a:cubicBezTo>
                    <a:pt x="3713" y="803"/>
                    <a:pt x="3692" y="807"/>
                    <a:pt x="3670" y="814"/>
                  </a:cubicBezTo>
                  <a:cubicBezTo>
                    <a:pt x="3653" y="816"/>
                    <a:pt x="3634" y="817"/>
                    <a:pt x="3615" y="817"/>
                  </a:cubicBezTo>
                  <a:cubicBezTo>
                    <a:pt x="3383" y="817"/>
                    <a:pt x="3057" y="637"/>
                    <a:pt x="2903" y="514"/>
                  </a:cubicBezTo>
                  <a:cubicBezTo>
                    <a:pt x="2636" y="347"/>
                    <a:pt x="2336" y="147"/>
                    <a:pt x="2002" y="47"/>
                  </a:cubicBezTo>
                  <a:cubicBezTo>
                    <a:pt x="1837" y="17"/>
                    <a:pt x="1659" y="0"/>
                    <a:pt x="1479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4"/>
            <p:cNvSpPr/>
            <p:nvPr/>
          </p:nvSpPr>
          <p:spPr>
            <a:xfrm>
              <a:off x="3109575" y="4626725"/>
              <a:ext cx="188000" cy="71300"/>
            </a:xfrm>
            <a:custGeom>
              <a:rect b="b" l="l" r="r" t="t"/>
              <a:pathLst>
                <a:path extrusionOk="0" h="2852" w="7520">
                  <a:moveTo>
                    <a:pt x="3992" y="0"/>
                  </a:moveTo>
                  <a:cubicBezTo>
                    <a:pt x="2705" y="0"/>
                    <a:pt x="1449" y="388"/>
                    <a:pt x="247" y="749"/>
                  </a:cubicBezTo>
                  <a:cubicBezTo>
                    <a:pt x="0" y="780"/>
                    <a:pt x="67" y="1123"/>
                    <a:pt x="315" y="1123"/>
                  </a:cubicBezTo>
                  <a:cubicBezTo>
                    <a:pt x="335" y="1123"/>
                    <a:pt x="357" y="1121"/>
                    <a:pt x="380" y="1116"/>
                  </a:cubicBezTo>
                  <a:cubicBezTo>
                    <a:pt x="1565" y="924"/>
                    <a:pt x="2782" y="547"/>
                    <a:pt x="3999" y="547"/>
                  </a:cubicBezTo>
                  <a:cubicBezTo>
                    <a:pt x="4049" y="547"/>
                    <a:pt x="4099" y="547"/>
                    <a:pt x="4149" y="549"/>
                  </a:cubicBezTo>
                  <a:cubicBezTo>
                    <a:pt x="4717" y="549"/>
                    <a:pt x="5284" y="682"/>
                    <a:pt x="5784" y="1016"/>
                  </a:cubicBezTo>
                  <a:cubicBezTo>
                    <a:pt x="6384" y="1416"/>
                    <a:pt x="6585" y="2050"/>
                    <a:pt x="6818" y="2684"/>
                  </a:cubicBezTo>
                  <a:cubicBezTo>
                    <a:pt x="6872" y="2803"/>
                    <a:pt x="6969" y="2852"/>
                    <a:pt x="7071" y="2852"/>
                  </a:cubicBezTo>
                  <a:cubicBezTo>
                    <a:pt x="7283" y="2852"/>
                    <a:pt x="7519" y="2642"/>
                    <a:pt x="7452" y="2417"/>
                  </a:cubicBezTo>
                  <a:cubicBezTo>
                    <a:pt x="7218" y="949"/>
                    <a:pt x="5784" y="82"/>
                    <a:pt x="4416" y="15"/>
                  </a:cubicBezTo>
                  <a:cubicBezTo>
                    <a:pt x="4274" y="5"/>
                    <a:pt x="4133" y="0"/>
                    <a:pt x="3992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4"/>
            <p:cNvSpPr/>
            <p:nvPr/>
          </p:nvSpPr>
          <p:spPr>
            <a:xfrm>
              <a:off x="3111825" y="4646275"/>
              <a:ext cx="124850" cy="124275"/>
            </a:xfrm>
            <a:custGeom>
              <a:rect b="b" l="l" r="r" t="t"/>
              <a:pathLst>
                <a:path extrusionOk="0" h="4971" w="4994">
                  <a:moveTo>
                    <a:pt x="1891" y="0"/>
                  </a:moveTo>
                  <a:cubicBezTo>
                    <a:pt x="1417" y="0"/>
                    <a:pt x="969" y="106"/>
                    <a:pt x="500" y="106"/>
                  </a:cubicBezTo>
                  <a:cubicBezTo>
                    <a:pt x="442" y="106"/>
                    <a:pt x="383" y="104"/>
                    <a:pt x="323" y="100"/>
                  </a:cubicBezTo>
                  <a:cubicBezTo>
                    <a:pt x="314" y="99"/>
                    <a:pt x="304" y="98"/>
                    <a:pt x="295" y="98"/>
                  </a:cubicBezTo>
                  <a:cubicBezTo>
                    <a:pt x="52" y="98"/>
                    <a:pt x="1" y="504"/>
                    <a:pt x="290" y="601"/>
                  </a:cubicBezTo>
                  <a:cubicBezTo>
                    <a:pt x="790" y="734"/>
                    <a:pt x="1291" y="734"/>
                    <a:pt x="1791" y="734"/>
                  </a:cubicBezTo>
                  <a:cubicBezTo>
                    <a:pt x="2191" y="734"/>
                    <a:pt x="2525" y="767"/>
                    <a:pt x="2825" y="1068"/>
                  </a:cubicBezTo>
                  <a:cubicBezTo>
                    <a:pt x="3226" y="1501"/>
                    <a:pt x="3526" y="2168"/>
                    <a:pt x="3726" y="2769"/>
                  </a:cubicBezTo>
                  <a:cubicBezTo>
                    <a:pt x="3859" y="3102"/>
                    <a:pt x="3959" y="3436"/>
                    <a:pt x="4026" y="3770"/>
                  </a:cubicBezTo>
                  <a:lnTo>
                    <a:pt x="4160" y="4270"/>
                  </a:lnTo>
                  <a:cubicBezTo>
                    <a:pt x="4193" y="4437"/>
                    <a:pt x="4226" y="4670"/>
                    <a:pt x="4360" y="4804"/>
                  </a:cubicBezTo>
                  <a:cubicBezTo>
                    <a:pt x="4426" y="4904"/>
                    <a:pt x="4560" y="4970"/>
                    <a:pt x="4685" y="4970"/>
                  </a:cubicBezTo>
                  <a:cubicBezTo>
                    <a:pt x="4810" y="4970"/>
                    <a:pt x="4927" y="4904"/>
                    <a:pt x="4960" y="4737"/>
                  </a:cubicBezTo>
                  <a:cubicBezTo>
                    <a:pt x="4993" y="4337"/>
                    <a:pt x="4827" y="3936"/>
                    <a:pt x="4727" y="3569"/>
                  </a:cubicBezTo>
                  <a:cubicBezTo>
                    <a:pt x="4660" y="3169"/>
                    <a:pt x="4526" y="2836"/>
                    <a:pt x="4393" y="2502"/>
                  </a:cubicBezTo>
                  <a:cubicBezTo>
                    <a:pt x="4160" y="1835"/>
                    <a:pt x="3859" y="1101"/>
                    <a:pt x="3326" y="567"/>
                  </a:cubicBezTo>
                  <a:cubicBezTo>
                    <a:pt x="2925" y="167"/>
                    <a:pt x="2458" y="0"/>
                    <a:pt x="1891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4"/>
            <p:cNvSpPr/>
            <p:nvPr/>
          </p:nvSpPr>
          <p:spPr>
            <a:xfrm>
              <a:off x="3096375" y="4651375"/>
              <a:ext cx="64400" cy="105825"/>
            </a:xfrm>
            <a:custGeom>
              <a:rect b="b" l="l" r="r" t="t"/>
              <a:pathLst>
                <a:path extrusionOk="0" h="4233" w="2576">
                  <a:moveTo>
                    <a:pt x="304" y="0"/>
                  </a:moveTo>
                  <a:cubicBezTo>
                    <a:pt x="161" y="0"/>
                    <a:pt x="1" y="141"/>
                    <a:pt x="74" y="263"/>
                  </a:cubicBezTo>
                  <a:cubicBezTo>
                    <a:pt x="174" y="597"/>
                    <a:pt x="341" y="897"/>
                    <a:pt x="608" y="1097"/>
                  </a:cubicBezTo>
                  <a:cubicBezTo>
                    <a:pt x="841" y="1364"/>
                    <a:pt x="1142" y="1564"/>
                    <a:pt x="1408" y="1798"/>
                  </a:cubicBezTo>
                  <a:cubicBezTo>
                    <a:pt x="1642" y="2098"/>
                    <a:pt x="1775" y="2465"/>
                    <a:pt x="1842" y="2865"/>
                  </a:cubicBezTo>
                  <a:cubicBezTo>
                    <a:pt x="1909" y="3065"/>
                    <a:pt x="1909" y="3232"/>
                    <a:pt x="1842" y="3432"/>
                  </a:cubicBezTo>
                  <a:lnTo>
                    <a:pt x="1842" y="3766"/>
                  </a:lnTo>
                  <a:cubicBezTo>
                    <a:pt x="1842" y="3866"/>
                    <a:pt x="1909" y="3966"/>
                    <a:pt x="1909" y="4033"/>
                  </a:cubicBezTo>
                  <a:cubicBezTo>
                    <a:pt x="1909" y="4099"/>
                    <a:pt x="1942" y="4199"/>
                    <a:pt x="2076" y="4233"/>
                  </a:cubicBezTo>
                  <a:lnTo>
                    <a:pt x="2109" y="4233"/>
                  </a:lnTo>
                  <a:cubicBezTo>
                    <a:pt x="2176" y="4233"/>
                    <a:pt x="2276" y="4199"/>
                    <a:pt x="2276" y="4099"/>
                  </a:cubicBezTo>
                  <a:cubicBezTo>
                    <a:pt x="2309" y="4066"/>
                    <a:pt x="2409" y="3966"/>
                    <a:pt x="2443" y="3899"/>
                  </a:cubicBezTo>
                  <a:cubicBezTo>
                    <a:pt x="2476" y="3766"/>
                    <a:pt x="2509" y="3699"/>
                    <a:pt x="2509" y="3566"/>
                  </a:cubicBezTo>
                  <a:cubicBezTo>
                    <a:pt x="2576" y="3299"/>
                    <a:pt x="2576" y="3099"/>
                    <a:pt x="2576" y="2865"/>
                  </a:cubicBezTo>
                  <a:cubicBezTo>
                    <a:pt x="2509" y="2398"/>
                    <a:pt x="2342" y="1931"/>
                    <a:pt x="2109" y="1564"/>
                  </a:cubicBezTo>
                  <a:cubicBezTo>
                    <a:pt x="1909" y="1231"/>
                    <a:pt x="1609" y="997"/>
                    <a:pt x="1275" y="764"/>
                  </a:cubicBezTo>
                  <a:cubicBezTo>
                    <a:pt x="975" y="530"/>
                    <a:pt x="641" y="297"/>
                    <a:pt x="441" y="63"/>
                  </a:cubicBezTo>
                  <a:cubicBezTo>
                    <a:pt x="406" y="19"/>
                    <a:pt x="356" y="0"/>
                    <a:pt x="304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4"/>
            <p:cNvSpPr/>
            <p:nvPr/>
          </p:nvSpPr>
          <p:spPr>
            <a:xfrm>
              <a:off x="3021500" y="4637925"/>
              <a:ext cx="97900" cy="32025"/>
            </a:xfrm>
            <a:custGeom>
              <a:rect b="b" l="l" r="r" t="t"/>
              <a:pathLst>
                <a:path extrusionOk="0" h="1281" w="3916">
                  <a:moveTo>
                    <a:pt x="1735" y="1"/>
                  </a:moveTo>
                  <a:cubicBezTo>
                    <a:pt x="1335" y="1"/>
                    <a:pt x="934" y="134"/>
                    <a:pt x="634" y="334"/>
                  </a:cubicBezTo>
                  <a:cubicBezTo>
                    <a:pt x="334" y="568"/>
                    <a:pt x="0" y="835"/>
                    <a:pt x="0" y="1168"/>
                  </a:cubicBezTo>
                  <a:cubicBezTo>
                    <a:pt x="0" y="1243"/>
                    <a:pt x="57" y="1281"/>
                    <a:pt x="99" y="1281"/>
                  </a:cubicBezTo>
                  <a:cubicBezTo>
                    <a:pt x="113" y="1281"/>
                    <a:pt x="125" y="1277"/>
                    <a:pt x="134" y="1268"/>
                  </a:cubicBezTo>
                  <a:cubicBezTo>
                    <a:pt x="467" y="1168"/>
                    <a:pt x="734" y="968"/>
                    <a:pt x="1068" y="835"/>
                  </a:cubicBezTo>
                  <a:cubicBezTo>
                    <a:pt x="1263" y="737"/>
                    <a:pt x="1494" y="675"/>
                    <a:pt x="1722" y="675"/>
                  </a:cubicBezTo>
                  <a:cubicBezTo>
                    <a:pt x="1805" y="675"/>
                    <a:pt x="1888" y="683"/>
                    <a:pt x="1968" y="701"/>
                  </a:cubicBezTo>
                  <a:cubicBezTo>
                    <a:pt x="2269" y="801"/>
                    <a:pt x="2569" y="935"/>
                    <a:pt x="2869" y="968"/>
                  </a:cubicBezTo>
                  <a:cubicBezTo>
                    <a:pt x="2930" y="973"/>
                    <a:pt x="2989" y="976"/>
                    <a:pt x="3046" y="976"/>
                  </a:cubicBezTo>
                  <a:cubicBezTo>
                    <a:pt x="3367" y="976"/>
                    <a:pt x="3633" y="889"/>
                    <a:pt x="3803" y="634"/>
                  </a:cubicBezTo>
                  <a:cubicBezTo>
                    <a:pt x="3916" y="578"/>
                    <a:pt x="3814" y="379"/>
                    <a:pt x="3659" y="379"/>
                  </a:cubicBezTo>
                  <a:cubicBezTo>
                    <a:pt x="3631" y="379"/>
                    <a:pt x="3601" y="385"/>
                    <a:pt x="3570" y="401"/>
                  </a:cubicBezTo>
                  <a:cubicBezTo>
                    <a:pt x="3503" y="418"/>
                    <a:pt x="3428" y="426"/>
                    <a:pt x="3353" y="426"/>
                  </a:cubicBezTo>
                  <a:cubicBezTo>
                    <a:pt x="3278" y="426"/>
                    <a:pt x="3203" y="418"/>
                    <a:pt x="3136" y="401"/>
                  </a:cubicBezTo>
                  <a:cubicBezTo>
                    <a:pt x="3002" y="334"/>
                    <a:pt x="2836" y="301"/>
                    <a:pt x="2736" y="268"/>
                  </a:cubicBezTo>
                  <a:cubicBezTo>
                    <a:pt x="2369" y="134"/>
                    <a:pt x="2068" y="1"/>
                    <a:pt x="1735" y="1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4"/>
            <p:cNvSpPr/>
            <p:nvPr/>
          </p:nvSpPr>
          <p:spPr>
            <a:xfrm>
              <a:off x="3094275" y="4156750"/>
              <a:ext cx="47875" cy="45975"/>
            </a:xfrm>
            <a:custGeom>
              <a:rect b="b" l="l" r="r" t="t"/>
              <a:pathLst>
                <a:path extrusionOk="0" h="1839" w="1915">
                  <a:moveTo>
                    <a:pt x="1791" y="1"/>
                  </a:moveTo>
                  <a:cubicBezTo>
                    <a:pt x="1763" y="1"/>
                    <a:pt x="1737" y="12"/>
                    <a:pt x="1726" y="34"/>
                  </a:cubicBezTo>
                  <a:cubicBezTo>
                    <a:pt x="1259" y="634"/>
                    <a:pt x="925" y="1368"/>
                    <a:pt x="125" y="1568"/>
                  </a:cubicBezTo>
                  <a:cubicBezTo>
                    <a:pt x="0" y="1631"/>
                    <a:pt x="50" y="1838"/>
                    <a:pt x="193" y="1838"/>
                  </a:cubicBezTo>
                  <a:cubicBezTo>
                    <a:pt x="203" y="1838"/>
                    <a:pt x="214" y="1837"/>
                    <a:pt x="225" y="1835"/>
                  </a:cubicBezTo>
                  <a:cubicBezTo>
                    <a:pt x="659" y="1735"/>
                    <a:pt x="992" y="1502"/>
                    <a:pt x="1259" y="1201"/>
                  </a:cubicBezTo>
                  <a:cubicBezTo>
                    <a:pt x="1559" y="901"/>
                    <a:pt x="1759" y="534"/>
                    <a:pt x="1893" y="134"/>
                  </a:cubicBezTo>
                  <a:cubicBezTo>
                    <a:pt x="1915" y="45"/>
                    <a:pt x="1848" y="1"/>
                    <a:pt x="1791" y="1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3171875" y="4157275"/>
              <a:ext cx="44575" cy="42100"/>
            </a:xfrm>
            <a:custGeom>
              <a:rect b="b" l="l" r="r" t="t"/>
              <a:pathLst>
                <a:path extrusionOk="0" h="1684" w="1783">
                  <a:moveTo>
                    <a:pt x="1664" y="0"/>
                  </a:moveTo>
                  <a:cubicBezTo>
                    <a:pt x="1647" y="0"/>
                    <a:pt x="1632" y="5"/>
                    <a:pt x="1624" y="13"/>
                  </a:cubicBezTo>
                  <a:cubicBezTo>
                    <a:pt x="1391" y="280"/>
                    <a:pt x="1224" y="613"/>
                    <a:pt x="990" y="880"/>
                  </a:cubicBezTo>
                  <a:cubicBezTo>
                    <a:pt x="790" y="1180"/>
                    <a:pt x="490" y="1347"/>
                    <a:pt x="156" y="1447"/>
                  </a:cubicBezTo>
                  <a:cubicBezTo>
                    <a:pt x="1" y="1478"/>
                    <a:pt x="48" y="1684"/>
                    <a:pt x="191" y="1684"/>
                  </a:cubicBezTo>
                  <a:cubicBezTo>
                    <a:pt x="201" y="1684"/>
                    <a:pt x="212" y="1683"/>
                    <a:pt x="223" y="1681"/>
                  </a:cubicBezTo>
                  <a:cubicBezTo>
                    <a:pt x="590" y="1614"/>
                    <a:pt x="957" y="1381"/>
                    <a:pt x="1224" y="1114"/>
                  </a:cubicBezTo>
                  <a:cubicBezTo>
                    <a:pt x="1457" y="813"/>
                    <a:pt x="1624" y="447"/>
                    <a:pt x="1758" y="113"/>
                  </a:cubicBezTo>
                  <a:cubicBezTo>
                    <a:pt x="1783" y="38"/>
                    <a:pt x="1714" y="0"/>
                    <a:pt x="1664" y="0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3209125" y="4065175"/>
              <a:ext cx="27550" cy="40950"/>
            </a:xfrm>
            <a:custGeom>
              <a:rect b="b" l="l" r="r" t="t"/>
              <a:pathLst>
                <a:path extrusionOk="0" h="1638" w="1102">
                  <a:moveTo>
                    <a:pt x="1008" y="1"/>
                  </a:moveTo>
                  <a:cubicBezTo>
                    <a:pt x="992" y="1"/>
                    <a:pt x="977" y="9"/>
                    <a:pt x="968" y="28"/>
                  </a:cubicBezTo>
                  <a:cubicBezTo>
                    <a:pt x="768" y="194"/>
                    <a:pt x="668" y="495"/>
                    <a:pt x="534" y="695"/>
                  </a:cubicBezTo>
                  <a:cubicBezTo>
                    <a:pt x="434" y="962"/>
                    <a:pt x="301" y="1162"/>
                    <a:pt x="101" y="1329"/>
                  </a:cubicBezTo>
                  <a:cubicBezTo>
                    <a:pt x="1" y="1362"/>
                    <a:pt x="67" y="1495"/>
                    <a:pt x="101" y="1562"/>
                  </a:cubicBezTo>
                  <a:cubicBezTo>
                    <a:pt x="117" y="1612"/>
                    <a:pt x="159" y="1637"/>
                    <a:pt x="201" y="1637"/>
                  </a:cubicBezTo>
                  <a:cubicBezTo>
                    <a:pt x="243" y="1637"/>
                    <a:pt x="284" y="1612"/>
                    <a:pt x="301" y="1562"/>
                  </a:cubicBezTo>
                  <a:cubicBezTo>
                    <a:pt x="501" y="1395"/>
                    <a:pt x="668" y="1162"/>
                    <a:pt x="801" y="895"/>
                  </a:cubicBezTo>
                  <a:cubicBezTo>
                    <a:pt x="935" y="661"/>
                    <a:pt x="1068" y="361"/>
                    <a:pt x="1101" y="128"/>
                  </a:cubicBezTo>
                  <a:cubicBezTo>
                    <a:pt x="1101" y="56"/>
                    <a:pt x="1049" y="1"/>
                    <a:pt x="1008" y="1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4"/>
            <p:cNvSpPr/>
            <p:nvPr/>
          </p:nvSpPr>
          <p:spPr>
            <a:xfrm>
              <a:off x="3266200" y="4073925"/>
              <a:ext cx="32175" cy="46325"/>
            </a:xfrm>
            <a:custGeom>
              <a:rect b="b" l="l" r="r" t="t"/>
              <a:pathLst>
                <a:path extrusionOk="0" h="1853" w="1287">
                  <a:moveTo>
                    <a:pt x="1137" y="1"/>
                  </a:moveTo>
                  <a:cubicBezTo>
                    <a:pt x="1103" y="1"/>
                    <a:pt x="1061" y="17"/>
                    <a:pt x="1020" y="45"/>
                  </a:cubicBezTo>
                  <a:cubicBezTo>
                    <a:pt x="953" y="178"/>
                    <a:pt x="853" y="311"/>
                    <a:pt x="820" y="478"/>
                  </a:cubicBezTo>
                  <a:cubicBezTo>
                    <a:pt x="720" y="612"/>
                    <a:pt x="686" y="778"/>
                    <a:pt x="620" y="878"/>
                  </a:cubicBezTo>
                  <a:cubicBezTo>
                    <a:pt x="453" y="1145"/>
                    <a:pt x="286" y="1379"/>
                    <a:pt x="53" y="1646"/>
                  </a:cubicBezTo>
                  <a:cubicBezTo>
                    <a:pt x="0" y="1698"/>
                    <a:pt x="112" y="1853"/>
                    <a:pt x="227" y="1853"/>
                  </a:cubicBezTo>
                  <a:cubicBezTo>
                    <a:pt x="259" y="1853"/>
                    <a:pt x="291" y="1841"/>
                    <a:pt x="320" y="1812"/>
                  </a:cubicBezTo>
                  <a:cubicBezTo>
                    <a:pt x="520" y="1546"/>
                    <a:pt x="720" y="1312"/>
                    <a:pt x="887" y="1012"/>
                  </a:cubicBezTo>
                  <a:cubicBezTo>
                    <a:pt x="1053" y="778"/>
                    <a:pt x="1287" y="445"/>
                    <a:pt x="1220" y="111"/>
                  </a:cubicBezTo>
                  <a:cubicBezTo>
                    <a:pt x="1220" y="33"/>
                    <a:pt x="1186" y="1"/>
                    <a:pt x="1137" y="1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4"/>
            <p:cNvSpPr/>
            <p:nvPr/>
          </p:nvSpPr>
          <p:spPr>
            <a:xfrm>
              <a:off x="3270000" y="3987050"/>
              <a:ext cx="10050" cy="29850"/>
            </a:xfrm>
            <a:custGeom>
              <a:rect b="b" l="l" r="r" t="t"/>
              <a:pathLst>
                <a:path extrusionOk="0" h="1194" w="402">
                  <a:moveTo>
                    <a:pt x="284" y="0"/>
                  </a:moveTo>
                  <a:cubicBezTo>
                    <a:pt x="251" y="0"/>
                    <a:pt x="218" y="17"/>
                    <a:pt x="201" y="50"/>
                  </a:cubicBezTo>
                  <a:cubicBezTo>
                    <a:pt x="201" y="117"/>
                    <a:pt x="168" y="150"/>
                    <a:pt x="168" y="184"/>
                  </a:cubicBezTo>
                  <a:lnTo>
                    <a:pt x="168" y="284"/>
                  </a:lnTo>
                  <a:cubicBezTo>
                    <a:pt x="168" y="284"/>
                    <a:pt x="168" y="317"/>
                    <a:pt x="134" y="317"/>
                  </a:cubicBezTo>
                  <a:lnTo>
                    <a:pt x="134" y="351"/>
                  </a:lnTo>
                  <a:lnTo>
                    <a:pt x="134" y="484"/>
                  </a:lnTo>
                  <a:cubicBezTo>
                    <a:pt x="67" y="651"/>
                    <a:pt x="67" y="784"/>
                    <a:pt x="34" y="951"/>
                  </a:cubicBezTo>
                  <a:cubicBezTo>
                    <a:pt x="1" y="1018"/>
                    <a:pt x="67" y="1151"/>
                    <a:pt x="168" y="1151"/>
                  </a:cubicBezTo>
                  <a:cubicBezTo>
                    <a:pt x="178" y="1182"/>
                    <a:pt x="197" y="1194"/>
                    <a:pt x="219" y="1194"/>
                  </a:cubicBezTo>
                  <a:cubicBezTo>
                    <a:pt x="270" y="1194"/>
                    <a:pt x="334" y="1131"/>
                    <a:pt x="334" y="1084"/>
                  </a:cubicBezTo>
                  <a:cubicBezTo>
                    <a:pt x="368" y="918"/>
                    <a:pt x="401" y="751"/>
                    <a:pt x="401" y="584"/>
                  </a:cubicBezTo>
                  <a:lnTo>
                    <a:pt x="401" y="451"/>
                  </a:lnTo>
                  <a:lnTo>
                    <a:pt x="401" y="351"/>
                  </a:lnTo>
                  <a:lnTo>
                    <a:pt x="401" y="317"/>
                  </a:lnTo>
                  <a:lnTo>
                    <a:pt x="401" y="284"/>
                  </a:lnTo>
                  <a:lnTo>
                    <a:pt x="401" y="184"/>
                  </a:lnTo>
                  <a:cubicBezTo>
                    <a:pt x="401" y="150"/>
                    <a:pt x="368" y="117"/>
                    <a:pt x="368" y="50"/>
                  </a:cubicBezTo>
                  <a:cubicBezTo>
                    <a:pt x="351" y="17"/>
                    <a:pt x="318" y="0"/>
                    <a:pt x="284" y="0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4"/>
            <p:cNvSpPr/>
            <p:nvPr/>
          </p:nvSpPr>
          <p:spPr>
            <a:xfrm>
              <a:off x="3155750" y="4028000"/>
              <a:ext cx="23150" cy="25925"/>
            </a:xfrm>
            <a:custGeom>
              <a:rect b="b" l="l" r="r" t="t"/>
              <a:pathLst>
                <a:path extrusionOk="0" h="1037" w="926">
                  <a:moveTo>
                    <a:pt x="798" y="0"/>
                  </a:moveTo>
                  <a:cubicBezTo>
                    <a:pt x="775" y="0"/>
                    <a:pt x="753" y="5"/>
                    <a:pt x="735" y="14"/>
                  </a:cubicBezTo>
                  <a:cubicBezTo>
                    <a:pt x="701" y="47"/>
                    <a:pt x="601" y="80"/>
                    <a:pt x="568" y="180"/>
                  </a:cubicBezTo>
                  <a:cubicBezTo>
                    <a:pt x="535" y="247"/>
                    <a:pt x="434" y="314"/>
                    <a:pt x="401" y="380"/>
                  </a:cubicBezTo>
                  <a:cubicBezTo>
                    <a:pt x="268" y="514"/>
                    <a:pt x="168" y="681"/>
                    <a:pt x="68" y="814"/>
                  </a:cubicBezTo>
                  <a:cubicBezTo>
                    <a:pt x="1" y="847"/>
                    <a:pt x="1" y="881"/>
                    <a:pt x="68" y="914"/>
                  </a:cubicBezTo>
                  <a:cubicBezTo>
                    <a:pt x="68" y="981"/>
                    <a:pt x="101" y="1014"/>
                    <a:pt x="134" y="1014"/>
                  </a:cubicBezTo>
                  <a:cubicBezTo>
                    <a:pt x="190" y="1028"/>
                    <a:pt x="239" y="1036"/>
                    <a:pt x="281" y="1036"/>
                  </a:cubicBezTo>
                  <a:cubicBezTo>
                    <a:pt x="339" y="1036"/>
                    <a:pt x="382" y="1020"/>
                    <a:pt x="401" y="981"/>
                  </a:cubicBezTo>
                  <a:cubicBezTo>
                    <a:pt x="468" y="847"/>
                    <a:pt x="601" y="681"/>
                    <a:pt x="701" y="547"/>
                  </a:cubicBezTo>
                  <a:cubicBezTo>
                    <a:pt x="735" y="481"/>
                    <a:pt x="768" y="447"/>
                    <a:pt x="801" y="347"/>
                  </a:cubicBezTo>
                  <a:cubicBezTo>
                    <a:pt x="868" y="280"/>
                    <a:pt x="901" y="180"/>
                    <a:pt x="901" y="80"/>
                  </a:cubicBezTo>
                  <a:cubicBezTo>
                    <a:pt x="926" y="31"/>
                    <a:pt x="861" y="0"/>
                    <a:pt x="798" y="0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4"/>
            <p:cNvSpPr/>
            <p:nvPr/>
          </p:nvSpPr>
          <p:spPr>
            <a:xfrm>
              <a:off x="3342550" y="4033475"/>
              <a:ext cx="20050" cy="32475"/>
            </a:xfrm>
            <a:custGeom>
              <a:rect b="b" l="l" r="r" t="t"/>
              <a:pathLst>
                <a:path extrusionOk="0" h="1299" w="802">
                  <a:moveTo>
                    <a:pt x="691" y="1"/>
                  </a:moveTo>
                  <a:cubicBezTo>
                    <a:pt x="653" y="1"/>
                    <a:pt x="615" y="19"/>
                    <a:pt x="601" y="61"/>
                  </a:cubicBezTo>
                  <a:lnTo>
                    <a:pt x="468" y="295"/>
                  </a:lnTo>
                  <a:cubicBezTo>
                    <a:pt x="468" y="328"/>
                    <a:pt x="468" y="328"/>
                    <a:pt x="434" y="395"/>
                  </a:cubicBezTo>
                  <a:lnTo>
                    <a:pt x="434" y="428"/>
                  </a:lnTo>
                  <a:cubicBezTo>
                    <a:pt x="434" y="462"/>
                    <a:pt x="401" y="495"/>
                    <a:pt x="401" y="562"/>
                  </a:cubicBezTo>
                  <a:lnTo>
                    <a:pt x="268" y="795"/>
                  </a:lnTo>
                  <a:cubicBezTo>
                    <a:pt x="234" y="829"/>
                    <a:pt x="234" y="895"/>
                    <a:pt x="168" y="929"/>
                  </a:cubicBezTo>
                  <a:lnTo>
                    <a:pt x="134" y="962"/>
                  </a:lnTo>
                  <a:lnTo>
                    <a:pt x="101" y="995"/>
                  </a:lnTo>
                  <a:cubicBezTo>
                    <a:pt x="1" y="1095"/>
                    <a:pt x="1" y="1229"/>
                    <a:pt x="101" y="1262"/>
                  </a:cubicBezTo>
                  <a:cubicBezTo>
                    <a:pt x="152" y="1288"/>
                    <a:pt x="198" y="1299"/>
                    <a:pt x="239" y="1299"/>
                  </a:cubicBezTo>
                  <a:cubicBezTo>
                    <a:pt x="306" y="1299"/>
                    <a:pt x="360" y="1270"/>
                    <a:pt x="401" y="1229"/>
                  </a:cubicBezTo>
                  <a:cubicBezTo>
                    <a:pt x="501" y="1062"/>
                    <a:pt x="601" y="895"/>
                    <a:pt x="668" y="729"/>
                  </a:cubicBezTo>
                  <a:cubicBezTo>
                    <a:pt x="768" y="495"/>
                    <a:pt x="801" y="295"/>
                    <a:pt x="801" y="95"/>
                  </a:cubicBezTo>
                  <a:cubicBezTo>
                    <a:pt x="801" y="37"/>
                    <a:pt x="745" y="1"/>
                    <a:pt x="691" y="1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4"/>
            <p:cNvSpPr/>
            <p:nvPr/>
          </p:nvSpPr>
          <p:spPr>
            <a:xfrm>
              <a:off x="3099875" y="4088400"/>
              <a:ext cx="22550" cy="37925"/>
            </a:xfrm>
            <a:custGeom>
              <a:rect b="b" l="l" r="r" t="t"/>
              <a:pathLst>
                <a:path extrusionOk="0" h="1517" w="902">
                  <a:moveTo>
                    <a:pt x="805" y="0"/>
                  </a:moveTo>
                  <a:cubicBezTo>
                    <a:pt x="773" y="0"/>
                    <a:pt x="737" y="18"/>
                    <a:pt x="701" y="66"/>
                  </a:cubicBezTo>
                  <a:cubicBezTo>
                    <a:pt x="668" y="133"/>
                    <a:pt x="635" y="266"/>
                    <a:pt x="568" y="400"/>
                  </a:cubicBezTo>
                  <a:cubicBezTo>
                    <a:pt x="568" y="433"/>
                    <a:pt x="535" y="466"/>
                    <a:pt x="501" y="533"/>
                  </a:cubicBezTo>
                  <a:cubicBezTo>
                    <a:pt x="468" y="566"/>
                    <a:pt x="468" y="633"/>
                    <a:pt x="435" y="700"/>
                  </a:cubicBezTo>
                  <a:cubicBezTo>
                    <a:pt x="368" y="766"/>
                    <a:pt x="334" y="900"/>
                    <a:pt x="268" y="967"/>
                  </a:cubicBezTo>
                  <a:cubicBezTo>
                    <a:pt x="201" y="1067"/>
                    <a:pt x="134" y="1200"/>
                    <a:pt x="68" y="1233"/>
                  </a:cubicBezTo>
                  <a:cubicBezTo>
                    <a:pt x="1" y="1300"/>
                    <a:pt x="1" y="1400"/>
                    <a:pt x="68" y="1467"/>
                  </a:cubicBezTo>
                  <a:cubicBezTo>
                    <a:pt x="101" y="1500"/>
                    <a:pt x="151" y="1517"/>
                    <a:pt x="201" y="1517"/>
                  </a:cubicBezTo>
                  <a:cubicBezTo>
                    <a:pt x="251" y="1517"/>
                    <a:pt x="301" y="1500"/>
                    <a:pt x="334" y="1467"/>
                  </a:cubicBezTo>
                  <a:cubicBezTo>
                    <a:pt x="501" y="1267"/>
                    <a:pt x="635" y="1067"/>
                    <a:pt x="768" y="800"/>
                  </a:cubicBezTo>
                  <a:cubicBezTo>
                    <a:pt x="801" y="766"/>
                    <a:pt x="801" y="666"/>
                    <a:pt x="835" y="633"/>
                  </a:cubicBezTo>
                  <a:cubicBezTo>
                    <a:pt x="835" y="600"/>
                    <a:pt x="868" y="533"/>
                    <a:pt x="868" y="466"/>
                  </a:cubicBezTo>
                  <a:cubicBezTo>
                    <a:pt x="902" y="366"/>
                    <a:pt x="902" y="233"/>
                    <a:pt x="902" y="99"/>
                  </a:cubicBezTo>
                  <a:cubicBezTo>
                    <a:pt x="902" y="57"/>
                    <a:pt x="860" y="0"/>
                    <a:pt x="805" y="0"/>
                  </a:cubicBezTo>
                  <a:close/>
                </a:path>
              </a:pathLst>
            </a:custGeom>
            <a:solidFill>
              <a:srgbClr val="FEF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9" name="Google Shape;2999;p44"/>
          <p:cNvGrpSpPr/>
          <p:nvPr/>
        </p:nvGrpSpPr>
        <p:grpSpPr>
          <a:xfrm flipH="1">
            <a:off x="3092986" y="3574011"/>
            <a:ext cx="785240" cy="719447"/>
            <a:chOff x="4081425" y="3195350"/>
            <a:chExt cx="1772950" cy="1624400"/>
          </a:xfrm>
        </p:grpSpPr>
        <p:sp>
          <p:nvSpPr>
            <p:cNvPr id="3000" name="Google Shape;3000;p44"/>
            <p:cNvSpPr/>
            <p:nvPr/>
          </p:nvSpPr>
          <p:spPr>
            <a:xfrm>
              <a:off x="4337050" y="4441675"/>
              <a:ext cx="328550" cy="321725"/>
            </a:xfrm>
            <a:custGeom>
              <a:rect b="b" l="l" r="r" t="t"/>
              <a:pathLst>
                <a:path extrusionOk="0" h="12869" w="13142">
                  <a:moveTo>
                    <a:pt x="12731" y="1"/>
                  </a:moveTo>
                  <a:cubicBezTo>
                    <a:pt x="12641" y="1"/>
                    <a:pt x="12552" y="44"/>
                    <a:pt x="12491" y="145"/>
                  </a:cubicBezTo>
                  <a:cubicBezTo>
                    <a:pt x="10523" y="3114"/>
                    <a:pt x="8255" y="5916"/>
                    <a:pt x="6220" y="8818"/>
                  </a:cubicBezTo>
                  <a:cubicBezTo>
                    <a:pt x="5853" y="9352"/>
                    <a:pt x="5386" y="10419"/>
                    <a:pt x="4653" y="10419"/>
                  </a:cubicBezTo>
                  <a:cubicBezTo>
                    <a:pt x="4019" y="10419"/>
                    <a:pt x="3385" y="10086"/>
                    <a:pt x="2751" y="9986"/>
                  </a:cubicBezTo>
                  <a:cubicBezTo>
                    <a:pt x="2658" y="9973"/>
                    <a:pt x="2571" y="9966"/>
                    <a:pt x="2488" y="9966"/>
                  </a:cubicBezTo>
                  <a:cubicBezTo>
                    <a:pt x="2129" y="9966"/>
                    <a:pt x="1868" y="10093"/>
                    <a:pt x="1650" y="10419"/>
                  </a:cubicBezTo>
                  <a:cubicBezTo>
                    <a:pt x="1150" y="11020"/>
                    <a:pt x="650" y="11687"/>
                    <a:pt x="183" y="12354"/>
                  </a:cubicBezTo>
                  <a:cubicBezTo>
                    <a:pt x="1" y="12626"/>
                    <a:pt x="221" y="12868"/>
                    <a:pt x="454" y="12868"/>
                  </a:cubicBezTo>
                  <a:cubicBezTo>
                    <a:pt x="563" y="12868"/>
                    <a:pt x="675" y="12815"/>
                    <a:pt x="750" y="12687"/>
                  </a:cubicBezTo>
                  <a:cubicBezTo>
                    <a:pt x="1017" y="12321"/>
                    <a:pt x="1317" y="11987"/>
                    <a:pt x="1550" y="11653"/>
                  </a:cubicBezTo>
                  <a:cubicBezTo>
                    <a:pt x="1750" y="11353"/>
                    <a:pt x="1951" y="10986"/>
                    <a:pt x="2217" y="10753"/>
                  </a:cubicBezTo>
                  <a:cubicBezTo>
                    <a:pt x="2328" y="10632"/>
                    <a:pt x="2479" y="10587"/>
                    <a:pt x="2647" y="10587"/>
                  </a:cubicBezTo>
                  <a:cubicBezTo>
                    <a:pt x="3035" y="10587"/>
                    <a:pt x="3516" y="10826"/>
                    <a:pt x="3819" y="10920"/>
                  </a:cubicBezTo>
                  <a:cubicBezTo>
                    <a:pt x="4107" y="11010"/>
                    <a:pt x="4396" y="11071"/>
                    <a:pt x="4685" y="11071"/>
                  </a:cubicBezTo>
                  <a:cubicBezTo>
                    <a:pt x="4930" y="11071"/>
                    <a:pt x="5175" y="11027"/>
                    <a:pt x="5420" y="10920"/>
                  </a:cubicBezTo>
                  <a:cubicBezTo>
                    <a:pt x="6087" y="10586"/>
                    <a:pt x="6587" y="9819"/>
                    <a:pt x="7021" y="9252"/>
                  </a:cubicBezTo>
                  <a:cubicBezTo>
                    <a:pt x="8088" y="7817"/>
                    <a:pt x="9089" y="6416"/>
                    <a:pt x="10156" y="4982"/>
                  </a:cubicBezTo>
                  <a:cubicBezTo>
                    <a:pt x="11224" y="3581"/>
                    <a:pt x="12258" y="2113"/>
                    <a:pt x="13025" y="479"/>
                  </a:cubicBezTo>
                  <a:cubicBezTo>
                    <a:pt x="13141" y="224"/>
                    <a:pt x="12935" y="1"/>
                    <a:pt x="12731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4"/>
            <p:cNvSpPr/>
            <p:nvPr/>
          </p:nvSpPr>
          <p:spPr>
            <a:xfrm>
              <a:off x="4401650" y="4709950"/>
              <a:ext cx="70900" cy="80625"/>
            </a:xfrm>
            <a:custGeom>
              <a:rect b="b" l="l" r="r" t="t"/>
              <a:pathLst>
                <a:path extrusionOk="0" h="3225" w="2836">
                  <a:moveTo>
                    <a:pt x="2640" y="0"/>
                  </a:moveTo>
                  <a:cubicBezTo>
                    <a:pt x="2616" y="0"/>
                    <a:pt x="2591" y="7"/>
                    <a:pt x="2569" y="22"/>
                  </a:cubicBezTo>
                  <a:cubicBezTo>
                    <a:pt x="2202" y="122"/>
                    <a:pt x="1868" y="189"/>
                    <a:pt x="1602" y="289"/>
                  </a:cubicBezTo>
                  <a:cubicBezTo>
                    <a:pt x="1268" y="455"/>
                    <a:pt x="968" y="689"/>
                    <a:pt x="801" y="1022"/>
                  </a:cubicBezTo>
                  <a:cubicBezTo>
                    <a:pt x="601" y="1356"/>
                    <a:pt x="467" y="1723"/>
                    <a:pt x="334" y="2057"/>
                  </a:cubicBezTo>
                  <a:cubicBezTo>
                    <a:pt x="201" y="2390"/>
                    <a:pt x="0" y="2824"/>
                    <a:pt x="267" y="3191"/>
                  </a:cubicBezTo>
                  <a:cubicBezTo>
                    <a:pt x="301" y="3224"/>
                    <a:pt x="401" y="3224"/>
                    <a:pt x="434" y="3224"/>
                  </a:cubicBezTo>
                  <a:cubicBezTo>
                    <a:pt x="801" y="3124"/>
                    <a:pt x="901" y="2624"/>
                    <a:pt x="968" y="2357"/>
                  </a:cubicBezTo>
                  <a:cubicBezTo>
                    <a:pt x="1101" y="1990"/>
                    <a:pt x="1168" y="1723"/>
                    <a:pt x="1335" y="1423"/>
                  </a:cubicBezTo>
                  <a:cubicBezTo>
                    <a:pt x="1468" y="1123"/>
                    <a:pt x="1668" y="1022"/>
                    <a:pt x="1935" y="889"/>
                  </a:cubicBezTo>
                  <a:cubicBezTo>
                    <a:pt x="2202" y="756"/>
                    <a:pt x="2469" y="589"/>
                    <a:pt x="2702" y="422"/>
                  </a:cubicBezTo>
                  <a:cubicBezTo>
                    <a:pt x="2802" y="322"/>
                    <a:pt x="2836" y="255"/>
                    <a:pt x="2802" y="155"/>
                  </a:cubicBezTo>
                  <a:cubicBezTo>
                    <a:pt x="2802" y="78"/>
                    <a:pt x="2722" y="0"/>
                    <a:pt x="2640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>
              <a:off x="4475025" y="4705775"/>
              <a:ext cx="47575" cy="76450"/>
            </a:xfrm>
            <a:custGeom>
              <a:rect b="b" l="l" r="r" t="t"/>
              <a:pathLst>
                <a:path extrusionOk="0" h="3058" w="1903">
                  <a:moveTo>
                    <a:pt x="246" y="1"/>
                  </a:moveTo>
                  <a:cubicBezTo>
                    <a:pt x="223" y="1"/>
                    <a:pt x="197" y="7"/>
                    <a:pt x="168" y="22"/>
                  </a:cubicBezTo>
                  <a:cubicBezTo>
                    <a:pt x="68" y="55"/>
                    <a:pt x="1" y="189"/>
                    <a:pt x="1" y="289"/>
                  </a:cubicBezTo>
                  <a:cubicBezTo>
                    <a:pt x="34" y="589"/>
                    <a:pt x="134" y="856"/>
                    <a:pt x="234" y="1089"/>
                  </a:cubicBezTo>
                  <a:cubicBezTo>
                    <a:pt x="368" y="1290"/>
                    <a:pt x="568" y="1523"/>
                    <a:pt x="735" y="1723"/>
                  </a:cubicBezTo>
                  <a:lnTo>
                    <a:pt x="868" y="1857"/>
                  </a:lnTo>
                  <a:lnTo>
                    <a:pt x="901" y="1890"/>
                  </a:lnTo>
                  <a:cubicBezTo>
                    <a:pt x="1002" y="1957"/>
                    <a:pt x="1035" y="2090"/>
                    <a:pt x="1068" y="2190"/>
                  </a:cubicBezTo>
                  <a:cubicBezTo>
                    <a:pt x="1068" y="2213"/>
                    <a:pt x="1100" y="2252"/>
                    <a:pt x="1098" y="2252"/>
                  </a:cubicBezTo>
                  <a:cubicBezTo>
                    <a:pt x="1097" y="2252"/>
                    <a:pt x="1089" y="2244"/>
                    <a:pt x="1068" y="2224"/>
                  </a:cubicBezTo>
                  <a:lnTo>
                    <a:pt x="1068" y="2224"/>
                  </a:lnTo>
                  <a:cubicBezTo>
                    <a:pt x="1068" y="2257"/>
                    <a:pt x="1068" y="2257"/>
                    <a:pt x="1135" y="2290"/>
                  </a:cubicBezTo>
                  <a:cubicBezTo>
                    <a:pt x="1135" y="2357"/>
                    <a:pt x="1168" y="2424"/>
                    <a:pt x="1168" y="2457"/>
                  </a:cubicBezTo>
                  <a:lnTo>
                    <a:pt x="1168" y="2557"/>
                  </a:lnTo>
                  <a:lnTo>
                    <a:pt x="1168" y="2691"/>
                  </a:lnTo>
                  <a:cubicBezTo>
                    <a:pt x="1168" y="2757"/>
                    <a:pt x="1202" y="2857"/>
                    <a:pt x="1235" y="2924"/>
                  </a:cubicBezTo>
                  <a:cubicBezTo>
                    <a:pt x="1302" y="3013"/>
                    <a:pt x="1383" y="3057"/>
                    <a:pt x="1460" y="3057"/>
                  </a:cubicBezTo>
                  <a:cubicBezTo>
                    <a:pt x="1498" y="3057"/>
                    <a:pt x="1535" y="3046"/>
                    <a:pt x="1569" y="3024"/>
                  </a:cubicBezTo>
                  <a:cubicBezTo>
                    <a:pt x="1902" y="2791"/>
                    <a:pt x="1902" y="2357"/>
                    <a:pt x="1835" y="2023"/>
                  </a:cubicBezTo>
                  <a:cubicBezTo>
                    <a:pt x="1735" y="1723"/>
                    <a:pt x="1569" y="1456"/>
                    <a:pt x="1368" y="1223"/>
                  </a:cubicBezTo>
                  <a:cubicBezTo>
                    <a:pt x="1202" y="1023"/>
                    <a:pt x="1002" y="889"/>
                    <a:pt x="835" y="689"/>
                  </a:cubicBezTo>
                  <a:lnTo>
                    <a:pt x="568" y="422"/>
                  </a:lnTo>
                  <a:cubicBezTo>
                    <a:pt x="535" y="389"/>
                    <a:pt x="468" y="255"/>
                    <a:pt x="401" y="189"/>
                  </a:cubicBezTo>
                  <a:cubicBezTo>
                    <a:pt x="375" y="85"/>
                    <a:pt x="329" y="1"/>
                    <a:pt x="246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4471325" y="4687225"/>
              <a:ext cx="82125" cy="33825"/>
            </a:xfrm>
            <a:custGeom>
              <a:rect b="b" l="l" r="r" t="t"/>
              <a:pathLst>
                <a:path extrusionOk="0" h="1353" w="3285">
                  <a:moveTo>
                    <a:pt x="1989" y="0"/>
                  </a:moveTo>
                  <a:cubicBezTo>
                    <a:pt x="1559" y="0"/>
                    <a:pt x="1128" y="144"/>
                    <a:pt x="783" y="330"/>
                  </a:cubicBezTo>
                  <a:cubicBezTo>
                    <a:pt x="549" y="464"/>
                    <a:pt x="316" y="631"/>
                    <a:pt x="149" y="831"/>
                  </a:cubicBezTo>
                  <a:cubicBezTo>
                    <a:pt x="0" y="1054"/>
                    <a:pt x="109" y="1295"/>
                    <a:pt x="285" y="1295"/>
                  </a:cubicBezTo>
                  <a:cubicBezTo>
                    <a:pt x="345" y="1295"/>
                    <a:pt x="414" y="1266"/>
                    <a:pt x="482" y="1198"/>
                  </a:cubicBezTo>
                  <a:lnTo>
                    <a:pt x="516" y="1164"/>
                  </a:lnTo>
                  <a:cubicBezTo>
                    <a:pt x="549" y="1131"/>
                    <a:pt x="616" y="1131"/>
                    <a:pt x="649" y="1098"/>
                  </a:cubicBezTo>
                  <a:lnTo>
                    <a:pt x="883" y="964"/>
                  </a:lnTo>
                  <a:cubicBezTo>
                    <a:pt x="949" y="964"/>
                    <a:pt x="949" y="964"/>
                    <a:pt x="983" y="897"/>
                  </a:cubicBezTo>
                  <a:cubicBezTo>
                    <a:pt x="1016" y="897"/>
                    <a:pt x="1116" y="864"/>
                    <a:pt x="1150" y="864"/>
                  </a:cubicBezTo>
                  <a:cubicBezTo>
                    <a:pt x="1283" y="831"/>
                    <a:pt x="1350" y="831"/>
                    <a:pt x="1483" y="797"/>
                  </a:cubicBezTo>
                  <a:cubicBezTo>
                    <a:pt x="1516" y="797"/>
                    <a:pt x="1550" y="731"/>
                    <a:pt x="1650" y="731"/>
                  </a:cubicBezTo>
                  <a:lnTo>
                    <a:pt x="2150" y="731"/>
                  </a:lnTo>
                  <a:cubicBezTo>
                    <a:pt x="2184" y="731"/>
                    <a:pt x="2217" y="797"/>
                    <a:pt x="2284" y="797"/>
                  </a:cubicBezTo>
                  <a:cubicBezTo>
                    <a:pt x="2239" y="797"/>
                    <a:pt x="2224" y="768"/>
                    <a:pt x="2239" y="768"/>
                  </a:cubicBezTo>
                  <a:cubicBezTo>
                    <a:pt x="2247" y="768"/>
                    <a:pt x="2261" y="775"/>
                    <a:pt x="2284" y="797"/>
                  </a:cubicBezTo>
                  <a:cubicBezTo>
                    <a:pt x="2284" y="797"/>
                    <a:pt x="2317" y="797"/>
                    <a:pt x="2317" y="831"/>
                  </a:cubicBezTo>
                  <a:lnTo>
                    <a:pt x="2350" y="864"/>
                  </a:lnTo>
                  <a:cubicBezTo>
                    <a:pt x="2350" y="864"/>
                    <a:pt x="2395" y="894"/>
                    <a:pt x="2405" y="894"/>
                  </a:cubicBezTo>
                  <a:cubicBezTo>
                    <a:pt x="2410" y="894"/>
                    <a:pt x="2406" y="886"/>
                    <a:pt x="2384" y="864"/>
                  </a:cubicBezTo>
                  <a:lnTo>
                    <a:pt x="2384" y="864"/>
                  </a:lnTo>
                  <a:lnTo>
                    <a:pt x="2450" y="931"/>
                  </a:lnTo>
                  <a:lnTo>
                    <a:pt x="2484" y="964"/>
                  </a:lnTo>
                  <a:cubicBezTo>
                    <a:pt x="2491" y="971"/>
                    <a:pt x="2495" y="973"/>
                    <a:pt x="2497" y="973"/>
                  </a:cubicBezTo>
                  <a:cubicBezTo>
                    <a:pt x="2500" y="973"/>
                    <a:pt x="2499" y="966"/>
                    <a:pt x="2495" y="957"/>
                  </a:cubicBezTo>
                  <a:lnTo>
                    <a:pt x="2495" y="957"/>
                  </a:lnTo>
                  <a:cubicBezTo>
                    <a:pt x="2500" y="961"/>
                    <a:pt x="2507" y="964"/>
                    <a:pt x="2517" y="964"/>
                  </a:cubicBezTo>
                  <a:cubicBezTo>
                    <a:pt x="2517" y="997"/>
                    <a:pt x="2551" y="997"/>
                    <a:pt x="2551" y="1031"/>
                  </a:cubicBezTo>
                  <a:cubicBezTo>
                    <a:pt x="2651" y="1164"/>
                    <a:pt x="2684" y="1298"/>
                    <a:pt x="2817" y="1331"/>
                  </a:cubicBezTo>
                  <a:cubicBezTo>
                    <a:pt x="2845" y="1345"/>
                    <a:pt x="2878" y="1353"/>
                    <a:pt x="2910" y="1353"/>
                  </a:cubicBezTo>
                  <a:cubicBezTo>
                    <a:pt x="2956" y="1353"/>
                    <a:pt x="2998" y="1337"/>
                    <a:pt x="3018" y="1298"/>
                  </a:cubicBezTo>
                  <a:cubicBezTo>
                    <a:pt x="3284" y="1098"/>
                    <a:pt x="3151" y="664"/>
                    <a:pt x="2984" y="464"/>
                  </a:cubicBezTo>
                  <a:cubicBezTo>
                    <a:pt x="2817" y="264"/>
                    <a:pt x="2617" y="97"/>
                    <a:pt x="2317" y="30"/>
                  </a:cubicBezTo>
                  <a:cubicBezTo>
                    <a:pt x="2209" y="10"/>
                    <a:pt x="2099" y="0"/>
                    <a:pt x="1989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4649325" y="4477300"/>
              <a:ext cx="301150" cy="304925"/>
            </a:xfrm>
            <a:custGeom>
              <a:rect b="b" l="l" r="r" t="t"/>
              <a:pathLst>
                <a:path extrusionOk="0" h="12197" w="12046">
                  <a:moveTo>
                    <a:pt x="11795" y="1"/>
                  </a:moveTo>
                  <a:cubicBezTo>
                    <a:pt x="11755" y="1"/>
                    <a:pt x="11714" y="16"/>
                    <a:pt x="11675" y="54"/>
                  </a:cubicBezTo>
                  <a:cubicBezTo>
                    <a:pt x="8983" y="2942"/>
                    <a:pt x="6416" y="5924"/>
                    <a:pt x="4374" y="9278"/>
                  </a:cubicBezTo>
                  <a:lnTo>
                    <a:pt x="4374" y="9278"/>
                  </a:lnTo>
                  <a:cubicBezTo>
                    <a:pt x="4133" y="9122"/>
                    <a:pt x="3835" y="9063"/>
                    <a:pt x="3524" y="9063"/>
                  </a:cubicBezTo>
                  <a:cubicBezTo>
                    <a:pt x="2995" y="9063"/>
                    <a:pt x="2429" y="9233"/>
                    <a:pt x="2035" y="9394"/>
                  </a:cubicBezTo>
                  <a:cubicBezTo>
                    <a:pt x="1502" y="9595"/>
                    <a:pt x="1101" y="9995"/>
                    <a:pt x="768" y="10429"/>
                  </a:cubicBezTo>
                  <a:cubicBezTo>
                    <a:pt x="501" y="10862"/>
                    <a:pt x="0" y="11563"/>
                    <a:pt x="167" y="12063"/>
                  </a:cubicBezTo>
                  <a:cubicBezTo>
                    <a:pt x="190" y="12152"/>
                    <a:pt x="256" y="12196"/>
                    <a:pt x="318" y="12196"/>
                  </a:cubicBezTo>
                  <a:cubicBezTo>
                    <a:pt x="349" y="12196"/>
                    <a:pt x="379" y="12185"/>
                    <a:pt x="401" y="12163"/>
                  </a:cubicBezTo>
                  <a:cubicBezTo>
                    <a:pt x="768" y="11930"/>
                    <a:pt x="901" y="11429"/>
                    <a:pt x="1101" y="11062"/>
                  </a:cubicBezTo>
                  <a:cubicBezTo>
                    <a:pt x="1368" y="10662"/>
                    <a:pt x="1668" y="10195"/>
                    <a:pt x="2102" y="9928"/>
                  </a:cubicBezTo>
                  <a:cubicBezTo>
                    <a:pt x="2390" y="9773"/>
                    <a:pt x="3074" y="9530"/>
                    <a:pt x="3609" y="9530"/>
                  </a:cubicBezTo>
                  <a:cubicBezTo>
                    <a:pt x="3880" y="9530"/>
                    <a:pt x="4113" y="9593"/>
                    <a:pt x="4237" y="9761"/>
                  </a:cubicBezTo>
                  <a:cubicBezTo>
                    <a:pt x="4304" y="9845"/>
                    <a:pt x="4395" y="9886"/>
                    <a:pt x="4483" y="9886"/>
                  </a:cubicBezTo>
                  <a:cubicBezTo>
                    <a:pt x="4570" y="9886"/>
                    <a:pt x="4654" y="9845"/>
                    <a:pt x="4704" y="9761"/>
                  </a:cubicBezTo>
                  <a:cubicBezTo>
                    <a:pt x="6739" y="6359"/>
                    <a:pt x="9441" y="3357"/>
                    <a:pt x="11942" y="255"/>
                  </a:cubicBezTo>
                  <a:cubicBezTo>
                    <a:pt x="12045" y="177"/>
                    <a:pt x="11930" y="1"/>
                    <a:pt x="11795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4716975" y="4719900"/>
              <a:ext cx="50550" cy="99850"/>
            </a:xfrm>
            <a:custGeom>
              <a:rect b="b" l="l" r="r" t="t"/>
              <a:pathLst>
                <a:path extrusionOk="0" h="3994" w="2022">
                  <a:moveTo>
                    <a:pt x="1691" y="0"/>
                  </a:moveTo>
                  <a:cubicBezTo>
                    <a:pt x="1615" y="0"/>
                    <a:pt x="1541" y="38"/>
                    <a:pt x="1497" y="124"/>
                  </a:cubicBezTo>
                  <a:cubicBezTo>
                    <a:pt x="1364" y="391"/>
                    <a:pt x="1164" y="658"/>
                    <a:pt x="964" y="891"/>
                  </a:cubicBezTo>
                  <a:cubicBezTo>
                    <a:pt x="730" y="1192"/>
                    <a:pt x="530" y="1492"/>
                    <a:pt x="363" y="1792"/>
                  </a:cubicBezTo>
                  <a:cubicBezTo>
                    <a:pt x="197" y="2126"/>
                    <a:pt x="63" y="2459"/>
                    <a:pt x="30" y="2826"/>
                  </a:cubicBezTo>
                  <a:cubicBezTo>
                    <a:pt x="0" y="3149"/>
                    <a:pt x="100" y="3653"/>
                    <a:pt x="421" y="3837"/>
                  </a:cubicBezTo>
                  <a:lnTo>
                    <a:pt x="421" y="3837"/>
                  </a:lnTo>
                  <a:cubicBezTo>
                    <a:pt x="413" y="3834"/>
                    <a:pt x="405" y="3831"/>
                    <a:pt x="397" y="3827"/>
                  </a:cubicBezTo>
                  <a:lnTo>
                    <a:pt x="397" y="3827"/>
                  </a:lnTo>
                  <a:cubicBezTo>
                    <a:pt x="497" y="3893"/>
                    <a:pt x="630" y="3994"/>
                    <a:pt x="730" y="3994"/>
                  </a:cubicBezTo>
                  <a:cubicBezTo>
                    <a:pt x="864" y="3994"/>
                    <a:pt x="997" y="3893"/>
                    <a:pt x="1030" y="3793"/>
                  </a:cubicBezTo>
                  <a:cubicBezTo>
                    <a:pt x="1063" y="3664"/>
                    <a:pt x="1033" y="3567"/>
                    <a:pt x="1000" y="3500"/>
                  </a:cubicBezTo>
                  <a:lnTo>
                    <a:pt x="1000" y="3500"/>
                  </a:lnTo>
                  <a:cubicBezTo>
                    <a:pt x="985" y="3380"/>
                    <a:pt x="941" y="3270"/>
                    <a:pt x="897" y="3160"/>
                  </a:cubicBezTo>
                  <a:cubicBezTo>
                    <a:pt x="897" y="3126"/>
                    <a:pt x="897" y="3060"/>
                    <a:pt x="864" y="3060"/>
                  </a:cubicBezTo>
                  <a:lnTo>
                    <a:pt x="864" y="3026"/>
                  </a:lnTo>
                  <a:lnTo>
                    <a:pt x="864" y="2826"/>
                  </a:lnTo>
                  <a:cubicBezTo>
                    <a:pt x="864" y="2793"/>
                    <a:pt x="864" y="2726"/>
                    <a:pt x="897" y="2693"/>
                  </a:cubicBezTo>
                  <a:cubicBezTo>
                    <a:pt x="897" y="2626"/>
                    <a:pt x="964" y="2559"/>
                    <a:pt x="997" y="2492"/>
                  </a:cubicBezTo>
                  <a:cubicBezTo>
                    <a:pt x="1030" y="2326"/>
                    <a:pt x="1064" y="2226"/>
                    <a:pt x="1164" y="2126"/>
                  </a:cubicBezTo>
                  <a:cubicBezTo>
                    <a:pt x="1431" y="1525"/>
                    <a:pt x="1798" y="991"/>
                    <a:pt x="1931" y="391"/>
                  </a:cubicBezTo>
                  <a:cubicBezTo>
                    <a:pt x="2021" y="165"/>
                    <a:pt x="1852" y="0"/>
                    <a:pt x="1691" y="0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4751900" y="4717150"/>
              <a:ext cx="85925" cy="78125"/>
            </a:xfrm>
            <a:custGeom>
              <a:rect b="b" l="l" r="r" t="t"/>
              <a:pathLst>
                <a:path extrusionOk="0" h="3125" w="3437">
                  <a:moveTo>
                    <a:pt x="501" y="1"/>
                  </a:moveTo>
                  <a:cubicBezTo>
                    <a:pt x="100" y="134"/>
                    <a:pt x="0" y="668"/>
                    <a:pt x="334" y="768"/>
                  </a:cubicBezTo>
                  <a:lnTo>
                    <a:pt x="834" y="901"/>
                  </a:lnTo>
                  <a:cubicBezTo>
                    <a:pt x="934" y="935"/>
                    <a:pt x="1001" y="935"/>
                    <a:pt x="1101" y="968"/>
                  </a:cubicBezTo>
                  <a:cubicBezTo>
                    <a:pt x="1115" y="975"/>
                    <a:pt x="1122" y="978"/>
                    <a:pt x="1124" y="978"/>
                  </a:cubicBezTo>
                  <a:cubicBezTo>
                    <a:pt x="1131" y="978"/>
                    <a:pt x="1105" y="958"/>
                    <a:pt x="1111" y="958"/>
                  </a:cubicBezTo>
                  <a:cubicBezTo>
                    <a:pt x="1114" y="958"/>
                    <a:pt x="1120" y="961"/>
                    <a:pt x="1135" y="968"/>
                  </a:cubicBezTo>
                  <a:cubicBezTo>
                    <a:pt x="1168" y="968"/>
                    <a:pt x="1235" y="1001"/>
                    <a:pt x="1268" y="1001"/>
                  </a:cubicBezTo>
                  <a:cubicBezTo>
                    <a:pt x="1401" y="1101"/>
                    <a:pt x="1568" y="1135"/>
                    <a:pt x="1668" y="1235"/>
                  </a:cubicBezTo>
                  <a:cubicBezTo>
                    <a:pt x="1735" y="1235"/>
                    <a:pt x="1735" y="1268"/>
                    <a:pt x="1768" y="1268"/>
                  </a:cubicBezTo>
                  <a:cubicBezTo>
                    <a:pt x="1768" y="1268"/>
                    <a:pt x="1854" y="1311"/>
                    <a:pt x="1837" y="1311"/>
                  </a:cubicBezTo>
                  <a:cubicBezTo>
                    <a:pt x="1832" y="1311"/>
                    <a:pt x="1822" y="1308"/>
                    <a:pt x="1802" y="1302"/>
                  </a:cubicBezTo>
                  <a:lnTo>
                    <a:pt x="1802" y="1302"/>
                  </a:lnTo>
                  <a:cubicBezTo>
                    <a:pt x="1835" y="1335"/>
                    <a:pt x="1935" y="1402"/>
                    <a:pt x="1968" y="1468"/>
                  </a:cubicBezTo>
                  <a:lnTo>
                    <a:pt x="2135" y="1635"/>
                  </a:lnTo>
                  <a:lnTo>
                    <a:pt x="2169" y="1668"/>
                  </a:lnTo>
                  <a:lnTo>
                    <a:pt x="2235" y="1735"/>
                  </a:lnTo>
                  <a:cubicBezTo>
                    <a:pt x="2302" y="1835"/>
                    <a:pt x="2402" y="2002"/>
                    <a:pt x="2469" y="2135"/>
                  </a:cubicBezTo>
                  <a:cubicBezTo>
                    <a:pt x="2469" y="2135"/>
                    <a:pt x="2469" y="2169"/>
                    <a:pt x="2502" y="2169"/>
                  </a:cubicBezTo>
                  <a:cubicBezTo>
                    <a:pt x="2569" y="2236"/>
                    <a:pt x="2569" y="2302"/>
                    <a:pt x="2602" y="2336"/>
                  </a:cubicBezTo>
                  <a:cubicBezTo>
                    <a:pt x="2602" y="2402"/>
                    <a:pt x="2602" y="2402"/>
                    <a:pt x="2636" y="2436"/>
                  </a:cubicBezTo>
                  <a:cubicBezTo>
                    <a:pt x="2636" y="2469"/>
                    <a:pt x="2669" y="2502"/>
                    <a:pt x="2669" y="2569"/>
                  </a:cubicBezTo>
                  <a:cubicBezTo>
                    <a:pt x="2769" y="2769"/>
                    <a:pt x="2802" y="2969"/>
                    <a:pt x="3003" y="3103"/>
                  </a:cubicBezTo>
                  <a:cubicBezTo>
                    <a:pt x="3044" y="3117"/>
                    <a:pt x="3091" y="3125"/>
                    <a:pt x="3137" y="3125"/>
                  </a:cubicBezTo>
                  <a:cubicBezTo>
                    <a:pt x="3202" y="3125"/>
                    <a:pt x="3264" y="3109"/>
                    <a:pt x="3303" y="3069"/>
                  </a:cubicBezTo>
                  <a:cubicBezTo>
                    <a:pt x="3403" y="2969"/>
                    <a:pt x="3436" y="2903"/>
                    <a:pt x="3436" y="2769"/>
                  </a:cubicBezTo>
                  <a:lnTo>
                    <a:pt x="3436" y="2502"/>
                  </a:lnTo>
                  <a:cubicBezTo>
                    <a:pt x="3436" y="2336"/>
                    <a:pt x="3403" y="2169"/>
                    <a:pt x="3336" y="2002"/>
                  </a:cubicBezTo>
                  <a:cubicBezTo>
                    <a:pt x="3269" y="1735"/>
                    <a:pt x="3103" y="1468"/>
                    <a:pt x="2936" y="1235"/>
                  </a:cubicBezTo>
                  <a:cubicBezTo>
                    <a:pt x="2569" y="768"/>
                    <a:pt x="2102" y="401"/>
                    <a:pt x="1501" y="167"/>
                  </a:cubicBezTo>
                  <a:cubicBezTo>
                    <a:pt x="1168" y="101"/>
                    <a:pt x="834" y="67"/>
                    <a:pt x="501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4755225" y="4711075"/>
              <a:ext cx="86750" cy="31675"/>
            </a:xfrm>
            <a:custGeom>
              <a:rect b="b" l="l" r="r" t="t"/>
              <a:pathLst>
                <a:path extrusionOk="0" h="1267" w="3470">
                  <a:moveTo>
                    <a:pt x="2765" y="1006"/>
                  </a:moveTo>
                  <a:lnTo>
                    <a:pt x="2765" y="1006"/>
                  </a:lnTo>
                  <a:cubicBezTo>
                    <a:pt x="2760" y="1013"/>
                    <a:pt x="2784" y="1034"/>
                    <a:pt x="2789" y="1034"/>
                  </a:cubicBezTo>
                  <a:cubicBezTo>
                    <a:pt x="2791" y="1034"/>
                    <a:pt x="2787" y="1028"/>
                    <a:pt x="2769" y="1011"/>
                  </a:cubicBezTo>
                  <a:lnTo>
                    <a:pt x="2765" y="1006"/>
                  </a:lnTo>
                  <a:close/>
                  <a:moveTo>
                    <a:pt x="1569" y="1"/>
                  </a:moveTo>
                  <a:cubicBezTo>
                    <a:pt x="1168" y="1"/>
                    <a:pt x="768" y="43"/>
                    <a:pt x="368" y="43"/>
                  </a:cubicBezTo>
                  <a:cubicBezTo>
                    <a:pt x="1" y="43"/>
                    <a:pt x="1" y="644"/>
                    <a:pt x="368" y="644"/>
                  </a:cubicBezTo>
                  <a:cubicBezTo>
                    <a:pt x="801" y="644"/>
                    <a:pt x="1268" y="644"/>
                    <a:pt x="1669" y="677"/>
                  </a:cubicBezTo>
                  <a:lnTo>
                    <a:pt x="1969" y="677"/>
                  </a:lnTo>
                  <a:cubicBezTo>
                    <a:pt x="2102" y="677"/>
                    <a:pt x="2202" y="711"/>
                    <a:pt x="2302" y="744"/>
                  </a:cubicBezTo>
                  <a:cubicBezTo>
                    <a:pt x="2336" y="744"/>
                    <a:pt x="2369" y="811"/>
                    <a:pt x="2469" y="811"/>
                  </a:cubicBezTo>
                  <a:cubicBezTo>
                    <a:pt x="2503" y="811"/>
                    <a:pt x="2503" y="811"/>
                    <a:pt x="2536" y="844"/>
                  </a:cubicBezTo>
                  <a:cubicBezTo>
                    <a:pt x="2603" y="877"/>
                    <a:pt x="2636" y="877"/>
                    <a:pt x="2669" y="911"/>
                  </a:cubicBezTo>
                  <a:lnTo>
                    <a:pt x="2765" y="1006"/>
                  </a:lnTo>
                  <a:lnTo>
                    <a:pt x="2765" y="1006"/>
                  </a:lnTo>
                  <a:cubicBezTo>
                    <a:pt x="2766" y="1005"/>
                    <a:pt x="2768" y="1004"/>
                    <a:pt x="2772" y="1004"/>
                  </a:cubicBezTo>
                  <a:cubicBezTo>
                    <a:pt x="2778" y="1004"/>
                    <a:pt x="2788" y="1006"/>
                    <a:pt x="2803" y="1011"/>
                  </a:cubicBezTo>
                  <a:lnTo>
                    <a:pt x="2836" y="1044"/>
                  </a:lnTo>
                  <a:cubicBezTo>
                    <a:pt x="2870" y="1078"/>
                    <a:pt x="2870" y="1078"/>
                    <a:pt x="2936" y="1078"/>
                  </a:cubicBezTo>
                  <a:lnTo>
                    <a:pt x="2970" y="1144"/>
                  </a:lnTo>
                  <a:cubicBezTo>
                    <a:pt x="3021" y="1195"/>
                    <a:pt x="3092" y="1266"/>
                    <a:pt x="3182" y="1266"/>
                  </a:cubicBezTo>
                  <a:cubicBezTo>
                    <a:pt x="3210" y="1266"/>
                    <a:pt x="3239" y="1260"/>
                    <a:pt x="3270" y="1244"/>
                  </a:cubicBezTo>
                  <a:cubicBezTo>
                    <a:pt x="3370" y="1211"/>
                    <a:pt x="3370" y="1078"/>
                    <a:pt x="3437" y="977"/>
                  </a:cubicBezTo>
                  <a:cubicBezTo>
                    <a:pt x="3470" y="844"/>
                    <a:pt x="3370" y="677"/>
                    <a:pt x="3303" y="544"/>
                  </a:cubicBezTo>
                  <a:cubicBezTo>
                    <a:pt x="3003" y="144"/>
                    <a:pt x="2336" y="43"/>
                    <a:pt x="1869" y="10"/>
                  </a:cubicBezTo>
                  <a:cubicBezTo>
                    <a:pt x="1769" y="3"/>
                    <a:pt x="1669" y="1"/>
                    <a:pt x="1569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4211500" y="3449525"/>
              <a:ext cx="1188375" cy="1085300"/>
            </a:xfrm>
            <a:custGeom>
              <a:rect b="b" l="l" r="r" t="t"/>
              <a:pathLst>
                <a:path extrusionOk="0" h="43412" w="47535">
                  <a:moveTo>
                    <a:pt x="17689" y="0"/>
                  </a:moveTo>
                  <a:cubicBezTo>
                    <a:pt x="14831" y="0"/>
                    <a:pt x="12148" y="163"/>
                    <a:pt x="10842" y="470"/>
                  </a:cubicBezTo>
                  <a:cubicBezTo>
                    <a:pt x="7506" y="1170"/>
                    <a:pt x="3070" y="2204"/>
                    <a:pt x="3070" y="2204"/>
                  </a:cubicBezTo>
                  <a:cubicBezTo>
                    <a:pt x="2770" y="2204"/>
                    <a:pt x="1" y="8108"/>
                    <a:pt x="68" y="17115"/>
                  </a:cubicBezTo>
                  <a:cubicBezTo>
                    <a:pt x="168" y="26121"/>
                    <a:pt x="5238" y="39331"/>
                    <a:pt x="21249" y="42767"/>
                  </a:cubicBezTo>
                  <a:cubicBezTo>
                    <a:pt x="23356" y="43214"/>
                    <a:pt x="25334" y="43412"/>
                    <a:pt x="27183" y="43412"/>
                  </a:cubicBezTo>
                  <a:cubicBezTo>
                    <a:pt x="39391" y="43412"/>
                    <a:pt x="45977" y="34799"/>
                    <a:pt x="46701" y="32626"/>
                  </a:cubicBezTo>
                  <a:cubicBezTo>
                    <a:pt x="47535" y="30124"/>
                    <a:pt x="35726" y="16414"/>
                    <a:pt x="33125" y="11311"/>
                  </a:cubicBezTo>
                  <a:cubicBezTo>
                    <a:pt x="30556" y="6207"/>
                    <a:pt x="29289" y="2504"/>
                    <a:pt x="27687" y="1170"/>
                  </a:cubicBezTo>
                  <a:cubicBezTo>
                    <a:pt x="26686" y="369"/>
                    <a:pt x="21989" y="0"/>
                    <a:pt x="17689" y="0"/>
                  </a:cubicBezTo>
                  <a:close/>
                </a:path>
              </a:pathLst>
            </a:custGeom>
            <a:solidFill>
              <a:srgbClr val="FF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4267375" y="3195350"/>
              <a:ext cx="687200" cy="386025"/>
            </a:xfrm>
            <a:custGeom>
              <a:rect b="b" l="l" r="r" t="t"/>
              <a:pathLst>
                <a:path extrusionOk="0" h="15441" w="27488">
                  <a:moveTo>
                    <a:pt x="13506" y="1"/>
                  </a:moveTo>
                  <a:cubicBezTo>
                    <a:pt x="7978" y="1"/>
                    <a:pt x="3595" y="3242"/>
                    <a:pt x="2269" y="4966"/>
                  </a:cubicBezTo>
                  <a:cubicBezTo>
                    <a:pt x="601" y="7134"/>
                    <a:pt x="168" y="9236"/>
                    <a:pt x="101" y="9836"/>
                  </a:cubicBezTo>
                  <a:cubicBezTo>
                    <a:pt x="1" y="10470"/>
                    <a:pt x="501" y="12338"/>
                    <a:pt x="301" y="13072"/>
                  </a:cubicBezTo>
                  <a:cubicBezTo>
                    <a:pt x="151" y="13597"/>
                    <a:pt x="1802" y="14198"/>
                    <a:pt x="4073" y="14198"/>
                  </a:cubicBezTo>
                  <a:cubicBezTo>
                    <a:pt x="4829" y="14198"/>
                    <a:pt x="5655" y="14131"/>
                    <a:pt x="6506" y="13972"/>
                  </a:cubicBezTo>
                  <a:cubicBezTo>
                    <a:pt x="9516" y="13417"/>
                    <a:pt x="13474" y="11479"/>
                    <a:pt x="17370" y="11479"/>
                  </a:cubicBezTo>
                  <a:cubicBezTo>
                    <a:pt x="17921" y="11479"/>
                    <a:pt x="18470" y="11517"/>
                    <a:pt x="19014" y="11604"/>
                  </a:cubicBezTo>
                  <a:cubicBezTo>
                    <a:pt x="24118" y="12438"/>
                    <a:pt x="26286" y="15440"/>
                    <a:pt x="26286" y="15440"/>
                  </a:cubicBezTo>
                  <a:lnTo>
                    <a:pt x="27487" y="13739"/>
                  </a:lnTo>
                  <a:cubicBezTo>
                    <a:pt x="27487" y="13739"/>
                    <a:pt x="25519" y="3165"/>
                    <a:pt x="17980" y="730"/>
                  </a:cubicBezTo>
                  <a:cubicBezTo>
                    <a:pt x="16435" y="217"/>
                    <a:pt x="14932" y="1"/>
                    <a:pt x="13506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4625150" y="4205275"/>
              <a:ext cx="758050" cy="327050"/>
            </a:xfrm>
            <a:custGeom>
              <a:rect b="b" l="l" r="r" t="t"/>
              <a:pathLst>
                <a:path extrusionOk="0" h="13082" w="30322">
                  <a:moveTo>
                    <a:pt x="27011" y="1"/>
                  </a:moveTo>
                  <a:cubicBezTo>
                    <a:pt x="26063" y="1"/>
                    <a:pt x="25116" y="125"/>
                    <a:pt x="24217" y="395"/>
                  </a:cubicBezTo>
                  <a:cubicBezTo>
                    <a:pt x="22816" y="862"/>
                    <a:pt x="21549" y="1695"/>
                    <a:pt x="20415" y="2629"/>
                  </a:cubicBezTo>
                  <a:cubicBezTo>
                    <a:pt x="18213" y="4631"/>
                    <a:pt x="16545" y="7166"/>
                    <a:pt x="14077" y="8901"/>
                  </a:cubicBezTo>
                  <a:cubicBezTo>
                    <a:pt x="12709" y="9801"/>
                    <a:pt x="11141" y="10368"/>
                    <a:pt x="9540" y="10735"/>
                  </a:cubicBezTo>
                  <a:cubicBezTo>
                    <a:pt x="7706" y="11136"/>
                    <a:pt x="5871" y="11302"/>
                    <a:pt x="4003" y="11302"/>
                  </a:cubicBezTo>
                  <a:cubicBezTo>
                    <a:pt x="2669" y="11302"/>
                    <a:pt x="1334" y="11236"/>
                    <a:pt x="0" y="11002"/>
                  </a:cubicBezTo>
                  <a:lnTo>
                    <a:pt x="0" y="11002"/>
                  </a:lnTo>
                  <a:cubicBezTo>
                    <a:pt x="1468" y="11603"/>
                    <a:pt x="3036" y="12070"/>
                    <a:pt x="4737" y="12437"/>
                  </a:cubicBezTo>
                  <a:cubicBezTo>
                    <a:pt x="6843" y="12884"/>
                    <a:pt x="8821" y="13082"/>
                    <a:pt x="10671" y="13082"/>
                  </a:cubicBezTo>
                  <a:cubicBezTo>
                    <a:pt x="22878" y="13082"/>
                    <a:pt x="29464" y="4469"/>
                    <a:pt x="30188" y="2296"/>
                  </a:cubicBezTo>
                  <a:cubicBezTo>
                    <a:pt x="30322" y="1896"/>
                    <a:pt x="30088" y="1162"/>
                    <a:pt x="29688" y="261"/>
                  </a:cubicBezTo>
                  <a:cubicBezTo>
                    <a:pt x="29621" y="278"/>
                    <a:pt x="29571" y="286"/>
                    <a:pt x="29530" y="286"/>
                  </a:cubicBezTo>
                  <a:cubicBezTo>
                    <a:pt x="29488" y="286"/>
                    <a:pt x="29454" y="278"/>
                    <a:pt x="29421" y="261"/>
                  </a:cubicBezTo>
                  <a:cubicBezTo>
                    <a:pt x="28636" y="92"/>
                    <a:pt x="27823" y="1"/>
                    <a:pt x="27011" y="1"/>
                  </a:cubicBezTo>
                  <a:close/>
                </a:path>
              </a:pathLst>
            </a:custGeom>
            <a:solidFill>
              <a:srgbClr val="FEF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5220575" y="4089200"/>
              <a:ext cx="633800" cy="501775"/>
            </a:xfrm>
            <a:custGeom>
              <a:rect b="b" l="l" r="r" t="t"/>
              <a:pathLst>
                <a:path extrusionOk="0" h="20071" w="25352">
                  <a:moveTo>
                    <a:pt x="4670" y="1"/>
                  </a:moveTo>
                  <a:cubicBezTo>
                    <a:pt x="4670" y="1"/>
                    <a:pt x="0" y="1035"/>
                    <a:pt x="1168" y="3203"/>
                  </a:cubicBezTo>
                  <a:cubicBezTo>
                    <a:pt x="2268" y="5371"/>
                    <a:pt x="13877" y="18080"/>
                    <a:pt x="16445" y="19548"/>
                  </a:cubicBezTo>
                  <a:cubicBezTo>
                    <a:pt x="17104" y="19919"/>
                    <a:pt x="17984" y="20071"/>
                    <a:pt x="18935" y="20071"/>
                  </a:cubicBezTo>
                  <a:cubicBezTo>
                    <a:pt x="21740" y="20071"/>
                    <a:pt x="25152" y="18752"/>
                    <a:pt x="25251" y="17880"/>
                  </a:cubicBezTo>
                  <a:cubicBezTo>
                    <a:pt x="25352" y="16746"/>
                    <a:pt x="9340" y="3503"/>
                    <a:pt x="8706" y="3270"/>
                  </a:cubicBezTo>
                  <a:lnTo>
                    <a:pt x="4670" y="1"/>
                  </a:ln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4269050" y="3796275"/>
              <a:ext cx="17275" cy="68125"/>
            </a:xfrm>
            <a:custGeom>
              <a:rect b="b" l="l" r="r" t="t"/>
              <a:pathLst>
                <a:path extrusionOk="0" h="2725" w="691">
                  <a:moveTo>
                    <a:pt x="541" y="0"/>
                  </a:moveTo>
                  <a:cubicBezTo>
                    <a:pt x="504" y="0"/>
                    <a:pt x="466" y="23"/>
                    <a:pt x="434" y="76"/>
                  </a:cubicBezTo>
                  <a:cubicBezTo>
                    <a:pt x="234" y="476"/>
                    <a:pt x="134" y="943"/>
                    <a:pt x="101" y="1410"/>
                  </a:cubicBezTo>
                  <a:cubicBezTo>
                    <a:pt x="67" y="1811"/>
                    <a:pt x="1" y="2311"/>
                    <a:pt x="301" y="2711"/>
                  </a:cubicBezTo>
                  <a:cubicBezTo>
                    <a:pt x="319" y="2720"/>
                    <a:pt x="337" y="2724"/>
                    <a:pt x="353" y="2724"/>
                  </a:cubicBezTo>
                  <a:cubicBezTo>
                    <a:pt x="399" y="2724"/>
                    <a:pt x="434" y="2693"/>
                    <a:pt x="434" y="2644"/>
                  </a:cubicBezTo>
                  <a:cubicBezTo>
                    <a:pt x="434" y="2244"/>
                    <a:pt x="368" y="1877"/>
                    <a:pt x="401" y="1444"/>
                  </a:cubicBezTo>
                  <a:cubicBezTo>
                    <a:pt x="434" y="1043"/>
                    <a:pt x="501" y="610"/>
                    <a:pt x="668" y="243"/>
                  </a:cubicBezTo>
                  <a:cubicBezTo>
                    <a:pt x="691" y="106"/>
                    <a:pt x="620" y="0"/>
                    <a:pt x="541" y="0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4325750" y="3794200"/>
              <a:ext cx="8875" cy="31925"/>
            </a:xfrm>
            <a:custGeom>
              <a:rect b="b" l="l" r="r" t="t"/>
              <a:pathLst>
                <a:path extrusionOk="0" h="1277" w="355">
                  <a:moveTo>
                    <a:pt x="227" y="1"/>
                  </a:moveTo>
                  <a:cubicBezTo>
                    <a:pt x="187" y="1"/>
                    <a:pt x="147" y="19"/>
                    <a:pt x="134" y="59"/>
                  </a:cubicBezTo>
                  <a:cubicBezTo>
                    <a:pt x="101" y="292"/>
                    <a:pt x="34" y="493"/>
                    <a:pt x="34" y="659"/>
                  </a:cubicBezTo>
                  <a:cubicBezTo>
                    <a:pt x="34" y="859"/>
                    <a:pt x="1" y="1060"/>
                    <a:pt x="101" y="1226"/>
                  </a:cubicBezTo>
                  <a:cubicBezTo>
                    <a:pt x="118" y="1260"/>
                    <a:pt x="134" y="1276"/>
                    <a:pt x="151" y="1276"/>
                  </a:cubicBezTo>
                  <a:cubicBezTo>
                    <a:pt x="168" y="1276"/>
                    <a:pt x="184" y="1260"/>
                    <a:pt x="201" y="1226"/>
                  </a:cubicBezTo>
                  <a:cubicBezTo>
                    <a:pt x="268" y="1060"/>
                    <a:pt x="268" y="859"/>
                    <a:pt x="268" y="659"/>
                  </a:cubicBezTo>
                  <a:cubicBezTo>
                    <a:pt x="268" y="459"/>
                    <a:pt x="301" y="292"/>
                    <a:pt x="334" y="126"/>
                  </a:cubicBezTo>
                  <a:cubicBezTo>
                    <a:pt x="355" y="45"/>
                    <a:pt x="289" y="1"/>
                    <a:pt x="227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4364125" y="3826875"/>
              <a:ext cx="10850" cy="54075"/>
            </a:xfrm>
            <a:custGeom>
              <a:rect b="b" l="l" r="r" t="t"/>
              <a:pathLst>
                <a:path extrusionOk="0" h="2163" w="434">
                  <a:moveTo>
                    <a:pt x="238" y="0"/>
                  </a:moveTo>
                  <a:cubicBezTo>
                    <a:pt x="188" y="0"/>
                    <a:pt x="146" y="26"/>
                    <a:pt x="134" y="86"/>
                  </a:cubicBezTo>
                  <a:cubicBezTo>
                    <a:pt x="67" y="420"/>
                    <a:pt x="0" y="753"/>
                    <a:pt x="0" y="1087"/>
                  </a:cubicBezTo>
                  <a:cubicBezTo>
                    <a:pt x="0" y="1420"/>
                    <a:pt x="0" y="1754"/>
                    <a:pt x="100" y="2088"/>
                  </a:cubicBezTo>
                  <a:cubicBezTo>
                    <a:pt x="117" y="2138"/>
                    <a:pt x="150" y="2163"/>
                    <a:pt x="184" y="2163"/>
                  </a:cubicBezTo>
                  <a:cubicBezTo>
                    <a:pt x="217" y="2163"/>
                    <a:pt x="251" y="2138"/>
                    <a:pt x="267" y="2088"/>
                  </a:cubicBezTo>
                  <a:cubicBezTo>
                    <a:pt x="334" y="1754"/>
                    <a:pt x="334" y="1420"/>
                    <a:pt x="334" y="1120"/>
                  </a:cubicBezTo>
                  <a:cubicBezTo>
                    <a:pt x="334" y="787"/>
                    <a:pt x="334" y="453"/>
                    <a:pt x="434" y="186"/>
                  </a:cubicBezTo>
                  <a:cubicBezTo>
                    <a:pt x="434" y="80"/>
                    <a:pt x="325" y="0"/>
                    <a:pt x="238" y="0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4295750" y="3939600"/>
              <a:ext cx="5850" cy="24025"/>
            </a:xfrm>
            <a:custGeom>
              <a:rect b="b" l="l" r="r" t="t"/>
              <a:pathLst>
                <a:path extrusionOk="0" h="961" w="234">
                  <a:moveTo>
                    <a:pt x="110" y="1"/>
                  </a:moveTo>
                  <a:cubicBezTo>
                    <a:pt x="61" y="1"/>
                    <a:pt x="0" y="25"/>
                    <a:pt x="0" y="80"/>
                  </a:cubicBezTo>
                  <a:lnTo>
                    <a:pt x="0" y="514"/>
                  </a:lnTo>
                  <a:cubicBezTo>
                    <a:pt x="0" y="581"/>
                    <a:pt x="33" y="647"/>
                    <a:pt x="33" y="714"/>
                  </a:cubicBezTo>
                  <a:cubicBezTo>
                    <a:pt x="33" y="814"/>
                    <a:pt x="67" y="848"/>
                    <a:pt x="133" y="914"/>
                  </a:cubicBezTo>
                  <a:cubicBezTo>
                    <a:pt x="148" y="944"/>
                    <a:pt x="170" y="961"/>
                    <a:pt x="190" y="961"/>
                  </a:cubicBezTo>
                  <a:cubicBezTo>
                    <a:pt x="213" y="961"/>
                    <a:pt x="234" y="936"/>
                    <a:pt x="234" y="881"/>
                  </a:cubicBezTo>
                  <a:cubicBezTo>
                    <a:pt x="234" y="814"/>
                    <a:pt x="234" y="748"/>
                    <a:pt x="200" y="681"/>
                  </a:cubicBezTo>
                  <a:cubicBezTo>
                    <a:pt x="200" y="581"/>
                    <a:pt x="200" y="547"/>
                    <a:pt x="167" y="481"/>
                  </a:cubicBezTo>
                  <a:cubicBezTo>
                    <a:pt x="167" y="347"/>
                    <a:pt x="100" y="180"/>
                    <a:pt x="167" y="47"/>
                  </a:cubicBezTo>
                  <a:cubicBezTo>
                    <a:pt x="182" y="17"/>
                    <a:pt x="150" y="1"/>
                    <a:pt x="110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4248200" y="3935750"/>
              <a:ext cx="9200" cy="31325"/>
            </a:xfrm>
            <a:custGeom>
              <a:rect b="b" l="l" r="r" t="t"/>
              <a:pathLst>
                <a:path extrusionOk="0" h="1253" w="368">
                  <a:moveTo>
                    <a:pt x="167" y="1"/>
                  </a:moveTo>
                  <a:cubicBezTo>
                    <a:pt x="67" y="1"/>
                    <a:pt x="1" y="34"/>
                    <a:pt x="1" y="134"/>
                  </a:cubicBezTo>
                  <a:lnTo>
                    <a:pt x="1" y="668"/>
                  </a:lnTo>
                  <a:cubicBezTo>
                    <a:pt x="1" y="735"/>
                    <a:pt x="1" y="835"/>
                    <a:pt x="67" y="968"/>
                  </a:cubicBezTo>
                  <a:cubicBezTo>
                    <a:pt x="67" y="1002"/>
                    <a:pt x="101" y="1035"/>
                    <a:pt x="101" y="1068"/>
                  </a:cubicBezTo>
                  <a:cubicBezTo>
                    <a:pt x="101" y="1135"/>
                    <a:pt x="134" y="1168"/>
                    <a:pt x="201" y="1202"/>
                  </a:cubicBezTo>
                  <a:cubicBezTo>
                    <a:pt x="213" y="1239"/>
                    <a:pt x="239" y="1253"/>
                    <a:pt x="267" y="1253"/>
                  </a:cubicBezTo>
                  <a:cubicBezTo>
                    <a:pt x="314" y="1253"/>
                    <a:pt x="368" y="1211"/>
                    <a:pt x="368" y="1168"/>
                  </a:cubicBezTo>
                  <a:lnTo>
                    <a:pt x="368" y="1035"/>
                  </a:lnTo>
                  <a:lnTo>
                    <a:pt x="368" y="902"/>
                  </a:lnTo>
                  <a:cubicBezTo>
                    <a:pt x="368" y="835"/>
                    <a:pt x="301" y="735"/>
                    <a:pt x="301" y="668"/>
                  </a:cubicBezTo>
                  <a:lnTo>
                    <a:pt x="301" y="101"/>
                  </a:lnTo>
                  <a:cubicBezTo>
                    <a:pt x="301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4354125" y="3943275"/>
              <a:ext cx="18350" cy="50375"/>
            </a:xfrm>
            <a:custGeom>
              <a:rect b="b" l="l" r="r" t="t"/>
              <a:pathLst>
                <a:path extrusionOk="0" h="2015" w="734">
                  <a:moveTo>
                    <a:pt x="100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33" y="500"/>
                    <a:pt x="67" y="834"/>
                    <a:pt x="167" y="1101"/>
                  </a:cubicBezTo>
                  <a:cubicBezTo>
                    <a:pt x="234" y="1401"/>
                    <a:pt x="367" y="1735"/>
                    <a:pt x="567" y="2002"/>
                  </a:cubicBezTo>
                  <a:cubicBezTo>
                    <a:pt x="584" y="2010"/>
                    <a:pt x="603" y="2014"/>
                    <a:pt x="621" y="2014"/>
                  </a:cubicBezTo>
                  <a:cubicBezTo>
                    <a:pt x="678" y="2014"/>
                    <a:pt x="734" y="1977"/>
                    <a:pt x="734" y="1901"/>
                  </a:cubicBezTo>
                  <a:cubicBezTo>
                    <a:pt x="701" y="1601"/>
                    <a:pt x="567" y="1334"/>
                    <a:pt x="500" y="1034"/>
                  </a:cubicBezTo>
                  <a:cubicBezTo>
                    <a:pt x="400" y="734"/>
                    <a:pt x="334" y="434"/>
                    <a:pt x="267" y="167"/>
                  </a:cubicBezTo>
                  <a:cubicBezTo>
                    <a:pt x="267" y="67"/>
                    <a:pt x="234" y="0"/>
                    <a:pt x="100" y="0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4318250" y="4017875"/>
              <a:ext cx="10025" cy="36125"/>
            </a:xfrm>
            <a:custGeom>
              <a:rect b="b" l="l" r="r" t="t"/>
              <a:pathLst>
                <a:path extrusionOk="0" h="1445" w="401">
                  <a:moveTo>
                    <a:pt x="117" y="1"/>
                  </a:moveTo>
                  <a:cubicBezTo>
                    <a:pt x="57" y="1"/>
                    <a:pt x="1" y="42"/>
                    <a:pt x="1" y="118"/>
                  </a:cubicBezTo>
                  <a:cubicBezTo>
                    <a:pt x="1" y="352"/>
                    <a:pt x="1" y="552"/>
                    <a:pt x="67" y="785"/>
                  </a:cubicBezTo>
                  <a:cubicBezTo>
                    <a:pt x="101" y="1019"/>
                    <a:pt x="101" y="1252"/>
                    <a:pt x="167" y="1419"/>
                  </a:cubicBezTo>
                  <a:cubicBezTo>
                    <a:pt x="201" y="1436"/>
                    <a:pt x="234" y="1444"/>
                    <a:pt x="259" y="1444"/>
                  </a:cubicBezTo>
                  <a:cubicBezTo>
                    <a:pt x="284" y="1444"/>
                    <a:pt x="301" y="1436"/>
                    <a:pt x="301" y="1419"/>
                  </a:cubicBezTo>
                  <a:cubicBezTo>
                    <a:pt x="401" y="1219"/>
                    <a:pt x="301" y="1019"/>
                    <a:pt x="301" y="785"/>
                  </a:cubicBezTo>
                  <a:cubicBezTo>
                    <a:pt x="268" y="585"/>
                    <a:pt x="268" y="385"/>
                    <a:pt x="268" y="185"/>
                  </a:cubicBezTo>
                  <a:cubicBezTo>
                    <a:pt x="268" y="58"/>
                    <a:pt x="189" y="1"/>
                    <a:pt x="117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4271550" y="4045850"/>
              <a:ext cx="7525" cy="23850"/>
            </a:xfrm>
            <a:custGeom>
              <a:rect b="b" l="l" r="r" t="t"/>
              <a:pathLst>
                <a:path extrusionOk="0" h="954" w="301">
                  <a:moveTo>
                    <a:pt x="134" y="0"/>
                  </a:moveTo>
                  <a:cubicBezTo>
                    <a:pt x="101" y="67"/>
                    <a:pt x="1" y="100"/>
                    <a:pt x="1" y="167"/>
                  </a:cubicBezTo>
                  <a:cubicBezTo>
                    <a:pt x="1" y="300"/>
                    <a:pt x="1" y="434"/>
                    <a:pt x="34" y="600"/>
                  </a:cubicBezTo>
                  <a:cubicBezTo>
                    <a:pt x="34" y="634"/>
                    <a:pt x="101" y="734"/>
                    <a:pt x="101" y="767"/>
                  </a:cubicBezTo>
                  <a:cubicBezTo>
                    <a:pt x="101" y="801"/>
                    <a:pt x="101" y="834"/>
                    <a:pt x="134" y="834"/>
                  </a:cubicBezTo>
                  <a:cubicBezTo>
                    <a:pt x="134" y="901"/>
                    <a:pt x="167" y="901"/>
                    <a:pt x="167" y="934"/>
                  </a:cubicBezTo>
                  <a:cubicBezTo>
                    <a:pt x="180" y="946"/>
                    <a:pt x="201" y="954"/>
                    <a:pt x="223" y="954"/>
                  </a:cubicBezTo>
                  <a:cubicBezTo>
                    <a:pt x="261" y="954"/>
                    <a:pt x="301" y="931"/>
                    <a:pt x="301" y="867"/>
                  </a:cubicBezTo>
                  <a:lnTo>
                    <a:pt x="301" y="801"/>
                  </a:lnTo>
                  <a:lnTo>
                    <a:pt x="301" y="667"/>
                  </a:lnTo>
                  <a:cubicBezTo>
                    <a:pt x="301" y="634"/>
                    <a:pt x="301" y="534"/>
                    <a:pt x="268" y="500"/>
                  </a:cubicBezTo>
                  <a:cubicBezTo>
                    <a:pt x="268" y="367"/>
                    <a:pt x="201" y="267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4351600" y="4086150"/>
              <a:ext cx="29075" cy="41650"/>
            </a:xfrm>
            <a:custGeom>
              <a:rect b="b" l="l" r="r" t="t"/>
              <a:pathLst>
                <a:path extrusionOk="0" h="1666" w="1163">
                  <a:moveTo>
                    <a:pt x="157" y="1"/>
                  </a:moveTo>
                  <a:cubicBezTo>
                    <a:pt x="134" y="1"/>
                    <a:pt x="115" y="9"/>
                    <a:pt x="101" y="23"/>
                  </a:cubicBezTo>
                  <a:cubicBezTo>
                    <a:pt x="1" y="23"/>
                    <a:pt x="1" y="123"/>
                    <a:pt x="1" y="189"/>
                  </a:cubicBezTo>
                  <a:cubicBezTo>
                    <a:pt x="134" y="490"/>
                    <a:pt x="268" y="723"/>
                    <a:pt x="435" y="990"/>
                  </a:cubicBezTo>
                  <a:cubicBezTo>
                    <a:pt x="601" y="1223"/>
                    <a:pt x="768" y="1524"/>
                    <a:pt x="1068" y="1657"/>
                  </a:cubicBezTo>
                  <a:cubicBezTo>
                    <a:pt x="1080" y="1663"/>
                    <a:pt x="1091" y="1666"/>
                    <a:pt x="1101" y="1666"/>
                  </a:cubicBezTo>
                  <a:cubicBezTo>
                    <a:pt x="1145" y="1666"/>
                    <a:pt x="1163" y="1606"/>
                    <a:pt x="1135" y="1524"/>
                  </a:cubicBezTo>
                  <a:cubicBezTo>
                    <a:pt x="1102" y="1390"/>
                    <a:pt x="1002" y="1290"/>
                    <a:pt x="935" y="1190"/>
                  </a:cubicBezTo>
                  <a:lnTo>
                    <a:pt x="668" y="823"/>
                  </a:lnTo>
                  <a:cubicBezTo>
                    <a:pt x="501" y="556"/>
                    <a:pt x="401" y="323"/>
                    <a:pt x="268" y="56"/>
                  </a:cubicBezTo>
                  <a:cubicBezTo>
                    <a:pt x="229" y="17"/>
                    <a:pt x="190" y="1"/>
                    <a:pt x="157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4312425" y="4134375"/>
              <a:ext cx="22450" cy="34200"/>
            </a:xfrm>
            <a:custGeom>
              <a:rect b="b" l="l" r="r" t="t"/>
              <a:pathLst>
                <a:path extrusionOk="0" h="1368" w="898">
                  <a:moveTo>
                    <a:pt x="106" y="1"/>
                  </a:moveTo>
                  <a:cubicBezTo>
                    <a:pt x="86" y="1"/>
                    <a:pt x="63" y="9"/>
                    <a:pt x="34" y="28"/>
                  </a:cubicBezTo>
                  <a:cubicBezTo>
                    <a:pt x="34" y="28"/>
                    <a:pt x="0" y="95"/>
                    <a:pt x="0" y="195"/>
                  </a:cubicBezTo>
                  <a:cubicBezTo>
                    <a:pt x="67" y="429"/>
                    <a:pt x="167" y="629"/>
                    <a:pt x="300" y="862"/>
                  </a:cubicBezTo>
                  <a:cubicBezTo>
                    <a:pt x="367" y="929"/>
                    <a:pt x="400" y="1062"/>
                    <a:pt x="501" y="1129"/>
                  </a:cubicBezTo>
                  <a:lnTo>
                    <a:pt x="634" y="1262"/>
                  </a:lnTo>
                  <a:cubicBezTo>
                    <a:pt x="667" y="1296"/>
                    <a:pt x="734" y="1363"/>
                    <a:pt x="767" y="1363"/>
                  </a:cubicBezTo>
                  <a:cubicBezTo>
                    <a:pt x="778" y="1366"/>
                    <a:pt x="789" y="1368"/>
                    <a:pt x="798" y="1368"/>
                  </a:cubicBezTo>
                  <a:cubicBezTo>
                    <a:pt x="874" y="1368"/>
                    <a:pt x="897" y="1259"/>
                    <a:pt x="867" y="1229"/>
                  </a:cubicBezTo>
                  <a:cubicBezTo>
                    <a:pt x="834" y="1129"/>
                    <a:pt x="734" y="1029"/>
                    <a:pt x="667" y="929"/>
                  </a:cubicBezTo>
                  <a:cubicBezTo>
                    <a:pt x="567" y="862"/>
                    <a:pt x="534" y="762"/>
                    <a:pt x="501" y="695"/>
                  </a:cubicBezTo>
                  <a:cubicBezTo>
                    <a:pt x="367" y="529"/>
                    <a:pt x="300" y="295"/>
                    <a:pt x="200" y="95"/>
                  </a:cubicBezTo>
                  <a:cubicBezTo>
                    <a:pt x="177" y="48"/>
                    <a:pt x="153" y="1"/>
                    <a:pt x="106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4284900" y="3723625"/>
              <a:ext cx="14200" cy="31875"/>
            </a:xfrm>
            <a:custGeom>
              <a:rect b="b" l="l" r="r" t="t"/>
              <a:pathLst>
                <a:path extrusionOk="0" h="1275" w="568">
                  <a:moveTo>
                    <a:pt x="413" y="1"/>
                  </a:moveTo>
                  <a:cubicBezTo>
                    <a:pt x="357" y="1"/>
                    <a:pt x="301" y="38"/>
                    <a:pt x="301" y="113"/>
                  </a:cubicBezTo>
                  <a:cubicBezTo>
                    <a:pt x="267" y="280"/>
                    <a:pt x="234" y="480"/>
                    <a:pt x="134" y="647"/>
                  </a:cubicBezTo>
                  <a:cubicBezTo>
                    <a:pt x="100" y="814"/>
                    <a:pt x="0" y="981"/>
                    <a:pt x="67" y="1181"/>
                  </a:cubicBezTo>
                  <a:cubicBezTo>
                    <a:pt x="67" y="1239"/>
                    <a:pt x="90" y="1274"/>
                    <a:pt x="115" y="1274"/>
                  </a:cubicBezTo>
                  <a:cubicBezTo>
                    <a:pt x="133" y="1274"/>
                    <a:pt x="153" y="1256"/>
                    <a:pt x="167" y="1214"/>
                  </a:cubicBezTo>
                  <a:cubicBezTo>
                    <a:pt x="301" y="1114"/>
                    <a:pt x="401" y="880"/>
                    <a:pt x="434" y="714"/>
                  </a:cubicBezTo>
                  <a:cubicBezTo>
                    <a:pt x="467" y="547"/>
                    <a:pt x="501" y="347"/>
                    <a:pt x="567" y="180"/>
                  </a:cubicBezTo>
                  <a:cubicBezTo>
                    <a:pt x="567" y="113"/>
                    <a:pt x="501" y="13"/>
                    <a:pt x="467" y="13"/>
                  </a:cubicBezTo>
                  <a:cubicBezTo>
                    <a:pt x="451" y="5"/>
                    <a:pt x="432" y="1"/>
                    <a:pt x="413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4364125" y="3702250"/>
              <a:ext cx="6700" cy="22975"/>
            </a:xfrm>
            <a:custGeom>
              <a:rect b="b" l="l" r="r" t="t"/>
              <a:pathLst>
                <a:path extrusionOk="0" h="919" w="268">
                  <a:moveTo>
                    <a:pt x="100" y="1"/>
                  </a:moveTo>
                  <a:cubicBezTo>
                    <a:pt x="100" y="34"/>
                    <a:pt x="0" y="68"/>
                    <a:pt x="0" y="168"/>
                  </a:cubicBezTo>
                  <a:lnTo>
                    <a:pt x="0" y="535"/>
                  </a:lnTo>
                  <a:lnTo>
                    <a:pt x="0" y="701"/>
                  </a:lnTo>
                  <a:lnTo>
                    <a:pt x="0" y="768"/>
                  </a:lnTo>
                  <a:cubicBezTo>
                    <a:pt x="0" y="835"/>
                    <a:pt x="67" y="835"/>
                    <a:pt x="67" y="868"/>
                  </a:cubicBezTo>
                  <a:cubicBezTo>
                    <a:pt x="84" y="902"/>
                    <a:pt x="109" y="918"/>
                    <a:pt x="138" y="918"/>
                  </a:cubicBezTo>
                  <a:cubicBezTo>
                    <a:pt x="167" y="918"/>
                    <a:pt x="200" y="902"/>
                    <a:pt x="234" y="868"/>
                  </a:cubicBezTo>
                  <a:cubicBezTo>
                    <a:pt x="234" y="835"/>
                    <a:pt x="267" y="835"/>
                    <a:pt x="267" y="768"/>
                  </a:cubicBezTo>
                  <a:lnTo>
                    <a:pt x="267" y="701"/>
                  </a:lnTo>
                  <a:lnTo>
                    <a:pt x="267" y="535"/>
                  </a:lnTo>
                  <a:lnTo>
                    <a:pt x="267" y="168"/>
                  </a:lnTo>
                  <a:cubicBezTo>
                    <a:pt x="267" y="68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4334100" y="3657100"/>
              <a:ext cx="10025" cy="28550"/>
            </a:xfrm>
            <a:custGeom>
              <a:rect b="b" l="l" r="r" t="t"/>
              <a:pathLst>
                <a:path extrusionOk="0" h="1142" w="401">
                  <a:moveTo>
                    <a:pt x="266" y="0"/>
                  </a:moveTo>
                  <a:cubicBezTo>
                    <a:pt x="228" y="0"/>
                    <a:pt x="187" y="20"/>
                    <a:pt x="167" y="39"/>
                  </a:cubicBezTo>
                  <a:cubicBezTo>
                    <a:pt x="134" y="206"/>
                    <a:pt x="101" y="373"/>
                    <a:pt x="101" y="539"/>
                  </a:cubicBezTo>
                  <a:cubicBezTo>
                    <a:pt x="101" y="639"/>
                    <a:pt x="34" y="706"/>
                    <a:pt x="34" y="806"/>
                  </a:cubicBezTo>
                  <a:cubicBezTo>
                    <a:pt x="34" y="840"/>
                    <a:pt x="34" y="873"/>
                    <a:pt x="0" y="940"/>
                  </a:cubicBezTo>
                  <a:lnTo>
                    <a:pt x="0" y="1040"/>
                  </a:lnTo>
                  <a:cubicBezTo>
                    <a:pt x="0" y="1104"/>
                    <a:pt x="56" y="1141"/>
                    <a:pt x="105" y="1141"/>
                  </a:cubicBezTo>
                  <a:cubicBezTo>
                    <a:pt x="131" y="1141"/>
                    <a:pt x="155" y="1130"/>
                    <a:pt x="167" y="1106"/>
                  </a:cubicBezTo>
                  <a:cubicBezTo>
                    <a:pt x="167" y="1040"/>
                    <a:pt x="201" y="1006"/>
                    <a:pt x="201" y="1006"/>
                  </a:cubicBezTo>
                  <a:cubicBezTo>
                    <a:pt x="201" y="973"/>
                    <a:pt x="267" y="940"/>
                    <a:pt x="267" y="873"/>
                  </a:cubicBezTo>
                  <a:cubicBezTo>
                    <a:pt x="301" y="806"/>
                    <a:pt x="301" y="706"/>
                    <a:pt x="334" y="673"/>
                  </a:cubicBezTo>
                  <a:cubicBezTo>
                    <a:pt x="367" y="506"/>
                    <a:pt x="401" y="339"/>
                    <a:pt x="401" y="206"/>
                  </a:cubicBezTo>
                  <a:cubicBezTo>
                    <a:pt x="401" y="139"/>
                    <a:pt x="401" y="39"/>
                    <a:pt x="334" y="39"/>
                  </a:cubicBezTo>
                  <a:cubicBezTo>
                    <a:pt x="320" y="11"/>
                    <a:pt x="294" y="0"/>
                    <a:pt x="266" y="0"/>
                  </a:cubicBezTo>
                  <a:close/>
                </a:path>
              </a:pathLst>
            </a:custGeom>
            <a:solidFill>
              <a:srgbClr val="F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4797775" y="3515450"/>
              <a:ext cx="736375" cy="816450"/>
            </a:xfrm>
            <a:custGeom>
              <a:rect b="b" l="l" r="r" t="t"/>
              <a:pathLst>
                <a:path extrusionOk="0" h="32658" w="29455">
                  <a:moveTo>
                    <a:pt x="4303" y="1"/>
                  </a:moveTo>
                  <a:cubicBezTo>
                    <a:pt x="3936" y="601"/>
                    <a:pt x="3336" y="1535"/>
                    <a:pt x="2769" y="2836"/>
                  </a:cubicBezTo>
                  <a:cubicBezTo>
                    <a:pt x="2569" y="3370"/>
                    <a:pt x="2302" y="3970"/>
                    <a:pt x="2102" y="4604"/>
                  </a:cubicBezTo>
                  <a:cubicBezTo>
                    <a:pt x="1401" y="6672"/>
                    <a:pt x="1301" y="9341"/>
                    <a:pt x="967" y="12376"/>
                  </a:cubicBezTo>
                  <a:cubicBezTo>
                    <a:pt x="0" y="21049"/>
                    <a:pt x="5471" y="26520"/>
                    <a:pt x="11775" y="28688"/>
                  </a:cubicBezTo>
                  <a:cubicBezTo>
                    <a:pt x="16979" y="30489"/>
                    <a:pt x="20081" y="30623"/>
                    <a:pt x="20081" y="30623"/>
                  </a:cubicBezTo>
                  <a:lnTo>
                    <a:pt x="21515" y="32658"/>
                  </a:lnTo>
                  <a:cubicBezTo>
                    <a:pt x="21849" y="32224"/>
                    <a:pt x="22149" y="31857"/>
                    <a:pt x="22416" y="31490"/>
                  </a:cubicBezTo>
                  <a:cubicBezTo>
                    <a:pt x="22516" y="31657"/>
                    <a:pt x="22650" y="31790"/>
                    <a:pt x="22816" y="31957"/>
                  </a:cubicBezTo>
                  <a:cubicBezTo>
                    <a:pt x="24951" y="31690"/>
                    <a:pt x="28487" y="29989"/>
                    <a:pt x="29454" y="29222"/>
                  </a:cubicBezTo>
                  <a:cubicBezTo>
                    <a:pt x="27320" y="27521"/>
                    <a:pt x="25785" y="26320"/>
                    <a:pt x="25618" y="26220"/>
                  </a:cubicBezTo>
                  <a:lnTo>
                    <a:pt x="21582" y="22951"/>
                  </a:lnTo>
                  <a:cubicBezTo>
                    <a:pt x="21582" y="22951"/>
                    <a:pt x="20815" y="23117"/>
                    <a:pt x="19981" y="23451"/>
                  </a:cubicBezTo>
                  <a:cubicBezTo>
                    <a:pt x="16512" y="18347"/>
                    <a:pt x="11308" y="11809"/>
                    <a:pt x="9674" y="8640"/>
                  </a:cubicBezTo>
                  <a:cubicBezTo>
                    <a:pt x="7839" y="5004"/>
                    <a:pt x="6671" y="2102"/>
                    <a:pt x="5571" y="201"/>
                  </a:cubicBezTo>
                  <a:lnTo>
                    <a:pt x="4303" y="1"/>
                  </a:lnTo>
                  <a:close/>
                </a:path>
              </a:pathLst>
            </a:custGeom>
            <a:solidFill>
              <a:srgbClr val="CB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4806100" y="3497850"/>
              <a:ext cx="708025" cy="719700"/>
            </a:xfrm>
            <a:custGeom>
              <a:rect b="b" l="l" r="r" t="t"/>
              <a:pathLst>
                <a:path extrusionOk="0" h="28788" w="28321">
                  <a:moveTo>
                    <a:pt x="5410" y="0"/>
                  </a:moveTo>
                  <a:cubicBezTo>
                    <a:pt x="5232" y="0"/>
                    <a:pt x="5018" y="84"/>
                    <a:pt x="4737" y="271"/>
                  </a:cubicBezTo>
                  <a:cubicBezTo>
                    <a:pt x="3336" y="1205"/>
                    <a:pt x="1" y="7877"/>
                    <a:pt x="835" y="14715"/>
                  </a:cubicBezTo>
                  <a:cubicBezTo>
                    <a:pt x="1668" y="21553"/>
                    <a:pt x="5972" y="25556"/>
                    <a:pt x="11776" y="27357"/>
                  </a:cubicBezTo>
                  <a:cubicBezTo>
                    <a:pt x="14731" y="28269"/>
                    <a:pt x="18617" y="28788"/>
                    <a:pt x="21895" y="28788"/>
                  </a:cubicBezTo>
                  <a:cubicBezTo>
                    <a:pt x="25093" y="28788"/>
                    <a:pt x="27711" y="28294"/>
                    <a:pt x="28321" y="27190"/>
                  </a:cubicBezTo>
                  <a:cubicBezTo>
                    <a:pt x="28321" y="27190"/>
                    <a:pt x="9307" y="4708"/>
                    <a:pt x="7606" y="2840"/>
                  </a:cubicBezTo>
                  <a:cubicBezTo>
                    <a:pt x="6245" y="1345"/>
                    <a:pt x="6122" y="0"/>
                    <a:pt x="5410" y="0"/>
                  </a:cubicBezTo>
                  <a:close/>
                </a:path>
              </a:pathLst>
            </a:custGeom>
            <a:solidFill>
              <a:srgbClr val="6855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4812775" y="3500000"/>
              <a:ext cx="410325" cy="397750"/>
            </a:xfrm>
            <a:custGeom>
              <a:rect b="b" l="l" r="r" t="t"/>
              <a:pathLst>
                <a:path extrusionOk="0" h="15910" w="16413">
                  <a:moveTo>
                    <a:pt x="5149" y="1"/>
                  </a:moveTo>
                  <a:cubicBezTo>
                    <a:pt x="4936" y="1"/>
                    <a:pt x="4703" y="79"/>
                    <a:pt x="4437" y="252"/>
                  </a:cubicBezTo>
                  <a:cubicBezTo>
                    <a:pt x="3103" y="1119"/>
                    <a:pt x="0" y="7290"/>
                    <a:pt x="501" y="13795"/>
                  </a:cubicBezTo>
                  <a:cubicBezTo>
                    <a:pt x="1001" y="14095"/>
                    <a:pt x="1468" y="14395"/>
                    <a:pt x="1969" y="14662"/>
                  </a:cubicBezTo>
                  <a:cubicBezTo>
                    <a:pt x="3303" y="15396"/>
                    <a:pt x="4704" y="15730"/>
                    <a:pt x="6205" y="15830"/>
                  </a:cubicBezTo>
                  <a:cubicBezTo>
                    <a:pt x="6765" y="15883"/>
                    <a:pt x="7336" y="15910"/>
                    <a:pt x="7912" y="15910"/>
                  </a:cubicBezTo>
                  <a:cubicBezTo>
                    <a:pt x="8775" y="15910"/>
                    <a:pt x="9647" y="15850"/>
                    <a:pt x="10508" y="15730"/>
                  </a:cubicBezTo>
                  <a:cubicBezTo>
                    <a:pt x="11876" y="15496"/>
                    <a:pt x="13210" y="15129"/>
                    <a:pt x="14511" y="14596"/>
                  </a:cubicBezTo>
                  <a:cubicBezTo>
                    <a:pt x="15045" y="14395"/>
                    <a:pt x="15545" y="14095"/>
                    <a:pt x="16045" y="13762"/>
                  </a:cubicBezTo>
                  <a:cubicBezTo>
                    <a:pt x="16179" y="13662"/>
                    <a:pt x="16312" y="13561"/>
                    <a:pt x="16412" y="13428"/>
                  </a:cubicBezTo>
                  <a:cubicBezTo>
                    <a:pt x="12142" y="8324"/>
                    <a:pt x="8807" y="3888"/>
                    <a:pt x="8040" y="3054"/>
                  </a:cubicBezTo>
                  <a:cubicBezTo>
                    <a:pt x="6654" y="1505"/>
                    <a:pt x="6087" y="1"/>
                    <a:pt x="5149" y="1"/>
                  </a:cubicBezTo>
                  <a:close/>
                </a:path>
              </a:pathLst>
            </a:custGeom>
            <a:solidFill>
              <a:srgbClr val="897B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4824450" y="3819000"/>
              <a:ext cx="404475" cy="157075"/>
            </a:xfrm>
            <a:custGeom>
              <a:rect b="b" l="l" r="r" t="t"/>
              <a:pathLst>
                <a:path extrusionOk="0" h="6283" w="16179">
                  <a:moveTo>
                    <a:pt x="0" y="1"/>
                  </a:moveTo>
                  <a:cubicBezTo>
                    <a:pt x="0" y="635"/>
                    <a:pt x="34" y="1235"/>
                    <a:pt x="101" y="1902"/>
                  </a:cubicBezTo>
                  <a:cubicBezTo>
                    <a:pt x="367" y="3503"/>
                    <a:pt x="734" y="4971"/>
                    <a:pt x="1335" y="6239"/>
                  </a:cubicBezTo>
                  <a:cubicBezTo>
                    <a:pt x="1708" y="6266"/>
                    <a:pt x="2087" y="6282"/>
                    <a:pt x="2464" y="6282"/>
                  </a:cubicBezTo>
                  <a:cubicBezTo>
                    <a:pt x="2998" y="6282"/>
                    <a:pt x="3529" y="6250"/>
                    <a:pt x="4037" y="6172"/>
                  </a:cubicBezTo>
                  <a:cubicBezTo>
                    <a:pt x="6705" y="5872"/>
                    <a:pt x="9274" y="4971"/>
                    <a:pt x="11675" y="3737"/>
                  </a:cubicBezTo>
                  <a:cubicBezTo>
                    <a:pt x="12776" y="3203"/>
                    <a:pt x="13844" y="2569"/>
                    <a:pt x="14878" y="1869"/>
                  </a:cubicBezTo>
                  <a:cubicBezTo>
                    <a:pt x="15345" y="1535"/>
                    <a:pt x="15745" y="1202"/>
                    <a:pt x="16179" y="868"/>
                  </a:cubicBezTo>
                  <a:cubicBezTo>
                    <a:pt x="16045" y="701"/>
                    <a:pt x="15912" y="535"/>
                    <a:pt x="15745" y="401"/>
                  </a:cubicBezTo>
                  <a:cubicBezTo>
                    <a:pt x="14911" y="1002"/>
                    <a:pt x="13877" y="1402"/>
                    <a:pt x="12943" y="1702"/>
                  </a:cubicBezTo>
                  <a:cubicBezTo>
                    <a:pt x="11209" y="2309"/>
                    <a:pt x="9391" y="2676"/>
                    <a:pt x="7561" y="2676"/>
                  </a:cubicBezTo>
                  <a:cubicBezTo>
                    <a:pt x="6575" y="2676"/>
                    <a:pt x="5585" y="2570"/>
                    <a:pt x="4604" y="2336"/>
                  </a:cubicBezTo>
                  <a:cubicBezTo>
                    <a:pt x="2869" y="1902"/>
                    <a:pt x="1335" y="1135"/>
                    <a:pt x="0" y="1"/>
                  </a:cubicBezTo>
                  <a:close/>
                </a:path>
              </a:pathLst>
            </a:custGeom>
            <a:solidFill>
              <a:srgbClr val="FEF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4945375" y="3598500"/>
              <a:ext cx="17525" cy="24875"/>
            </a:xfrm>
            <a:custGeom>
              <a:rect b="b" l="l" r="r" t="t"/>
              <a:pathLst>
                <a:path extrusionOk="0" h="995" w="701">
                  <a:moveTo>
                    <a:pt x="97" y="1"/>
                  </a:moveTo>
                  <a:cubicBezTo>
                    <a:pt x="87" y="1"/>
                    <a:pt x="77" y="5"/>
                    <a:pt x="67" y="15"/>
                  </a:cubicBezTo>
                  <a:cubicBezTo>
                    <a:pt x="34" y="15"/>
                    <a:pt x="0" y="48"/>
                    <a:pt x="34" y="148"/>
                  </a:cubicBezTo>
                  <a:cubicBezTo>
                    <a:pt x="100" y="315"/>
                    <a:pt x="234" y="415"/>
                    <a:pt x="334" y="548"/>
                  </a:cubicBezTo>
                  <a:cubicBezTo>
                    <a:pt x="367" y="648"/>
                    <a:pt x="401" y="682"/>
                    <a:pt x="434" y="782"/>
                  </a:cubicBezTo>
                  <a:cubicBezTo>
                    <a:pt x="501" y="815"/>
                    <a:pt x="501" y="848"/>
                    <a:pt x="534" y="882"/>
                  </a:cubicBezTo>
                  <a:cubicBezTo>
                    <a:pt x="567" y="949"/>
                    <a:pt x="567" y="982"/>
                    <a:pt x="601" y="982"/>
                  </a:cubicBezTo>
                  <a:cubicBezTo>
                    <a:pt x="619" y="991"/>
                    <a:pt x="634" y="995"/>
                    <a:pt x="647" y="995"/>
                  </a:cubicBezTo>
                  <a:cubicBezTo>
                    <a:pt x="683" y="995"/>
                    <a:pt x="701" y="964"/>
                    <a:pt x="701" y="915"/>
                  </a:cubicBezTo>
                  <a:cubicBezTo>
                    <a:pt x="701" y="882"/>
                    <a:pt x="701" y="848"/>
                    <a:pt x="634" y="815"/>
                  </a:cubicBezTo>
                  <a:cubicBezTo>
                    <a:pt x="634" y="748"/>
                    <a:pt x="601" y="715"/>
                    <a:pt x="601" y="682"/>
                  </a:cubicBezTo>
                  <a:cubicBezTo>
                    <a:pt x="567" y="582"/>
                    <a:pt x="534" y="515"/>
                    <a:pt x="467" y="482"/>
                  </a:cubicBezTo>
                  <a:cubicBezTo>
                    <a:pt x="401" y="348"/>
                    <a:pt x="267" y="181"/>
                    <a:pt x="200" y="48"/>
                  </a:cubicBezTo>
                  <a:cubicBezTo>
                    <a:pt x="153" y="24"/>
                    <a:pt x="123" y="1"/>
                    <a:pt x="97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4963725" y="3550600"/>
              <a:ext cx="19200" cy="19925"/>
            </a:xfrm>
            <a:custGeom>
              <a:rect b="b" l="l" r="r" t="t"/>
              <a:pathLst>
                <a:path extrusionOk="0" h="797" w="768">
                  <a:moveTo>
                    <a:pt x="95" y="1"/>
                  </a:moveTo>
                  <a:cubicBezTo>
                    <a:pt x="75" y="1"/>
                    <a:pt x="54" y="9"/>
                    <a:pt x="33" y="29"/>
                  </a:cubicBezTo>
                  <a:cubicBezTo>
                    <a:pt x="33" y="29"/>
                    <a:pt x="0" y="96"/>
                    <a:pt x="33" y="129"/>
                  </a:cubicBezTo>
                  <a:cubicBezTo>
                    <a:pt x="134" y="263"/>
                    <a:pt x="200" y="396"/>
                    <a:pt x="334" y="530"/>
                  </a:cubicBezTo>
                  <a:cubicBezTo>
                    <a:pt x="367" y="563"/>
                    <a:pt x="434" y="630"/>
                    <a:pt x="500" y="663"/>
                  </a:cubicBezTo>
                  <a:lnTo>
                    <a:pt x="601" y="763"/>
                  </a:lnTo>
                  <a:lnTo>
                    <a:pt x="634" y="796"/>
                  </a:lnTo>
                  <a:lnTo>
                    <a:pt x="667" y="796"/>
                  </a:lnTo>
                  <a:cubicBezTo>
                    <a:pt x="701" y="796"/>
                    <a:pt x="767" y="763"/>
                    <a:pt x="767" y="730"/>
                  </a:cubicBezTo>
                  <a:cubicBezTo>
                    <a:pt x="767" y="663"/>
                    <a:pt x="767" y="630"/>
                    <a:pt x="701" y="596"/>
                  </a:cubicBezTo>
                  <a:cubicBezTo>
                    <a:pt x="701" y="563"/>
                    <a:pt x="667" y="530"/>
                    <a:pt x="634" y="530"/>
                  </a:cubicBezTo>
                  <a:lnTo>
                    <a:pt x="467" y="363"/>
                  </a:lnTo>
                  <a:cubicBezTo>
                    <a:pt x="434" y="296"/>
                    <a:pt x="367" y="263"/>
                    <a:pt x="334" y="196"/>
                  </a:cubicBezTo>
                  <a:lnTo>
                    <a:pt x="267" y="96"/>
                  </a:lnTo>
                  <a:lnTo>
                    <a:pt x="200" y="63"/>
                  </a:lnTo>
                  <a:cubicBezTo>
                    <a:pt x="177" y="40"/>
                    <a:pt x="138" y="1"/>
                    <a:pt x="95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4904500" y="3632425"/>
              <a:ext cx="14200" cy="32000"/>
            </a:xfrm>
            <a:custGeom>
              <a:rect b="b" l="l" r="r" t="t"/>
              <a:pathLst>
                <a:path extrusionOk="0" h="1280" w="568">
                  <a:moveTo>
                    <a:pt x="132" y="0"/>
                  </a:moveTo>
                  <a:cubicBezTo>
                    <a:pt x="74" y="0"/>
                    <a:pt x="1" y="44"/>
                    <a:pt x="1" y="125"/>
                  </a:cubicBezTo>
                  <a:cubicBezTo>
                    <a:pt x="34" y="325"/>
                    <a:pt x="134" y="492"/>
                    <a:pt x="168" y="692"/>
                  </a:cubicBezTo>
                  <a:cubicBezTo>
                    <a:pt x="201" y="792"/>
                    <a:pt x="234" y="859"/>
                    <a:pt x="301" y="993"/>
                  </a:cubicBezTo>
                  <a:cubicBezTo>
                    <a:pt x="301" y="1026"/>
                    <a:pt x="334" y="1059"/>
                    <a:pt x="368" y="1126"/>
                  </a:cubicBezTo>
                  <a:cubicBezTo>
                    <a:pt x="401" y="1159"/>
                    <a:pt x="401" y="1193"/>
                    <a:pt x="468" y="1259"/>
                  </a:cubicBezTo>
                  <a:cubicBezTo>
                    <a:pt x="480" y="1272"/>
                    <a:pt x="497" y="1279"/>
                    <a:pt x="513" y="1279"/>
                  </a:cubicBezTo>
                  <a:cubicBezTo>
                    <a:pt x="541" y="1279"/>
                    <a:pt x="568" y="1256"/>
                    <a:pt x="568" y="1193"/>
                  </a:cubicBezTo>
                  <a:lnTo>
                    <a:pt x="568" y="1026"/>
                  </a:lnTo>
                  <a:cubicBezTo>
                    <a:pt x="568" y="993"/>
                    <a:pt x="568" y="959"/>
                    <a:pt x="534" y="893"/>
                  </a:cubicBezTo>
                  <a:lnTo>
                    <a:pt x="401" y="659"/>
                  </a:lnTo>
                  <a:cubicBezTo>
                    <a:pt x="334" y="492"/>
                    <a:pt x="268" y="292"/>
                    <a:pt x="201" y="59"/>
                  </a:cubicBezTo>
                  <a:cubicBezTo>
                    <a:pt x="201" y="19"/>
                    <a:pt x="170" y="0"/>
                    <a:pt x="132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4953700" y="3678275"/>
              <a:ext cx="21725" cy="24850"/>
            </a:xfrm>
            <a:custGeom>
              <a:rect b="b" l="l" r="r" t="t"/>
              <a:pathLst>
                <a:path extrusionOk="0" h="994" w="869">
                  <a:moveTo>
                    <a:pt x="118" y="1"/>
                  </a:moveTo>
                  <a:cubicBezTo>
                    <a:pt x="84" y="1"/>
                    <a:pt x="51" y="9"/>
                    <a:pt x="34" y="26"/>
                  </a:cubicBezTo>
                  <a:cubicBezTo>
                    <a:pt x="1" y="93"/>
                    <a:pt x="1" y="126"/>
                    <a:pt x="34" y="159"/>
                  </a:cubicBezTo>
                  <a:cubicBezTo>
                    <a:pt x="168" y="293"/>
                    <a:pt x="268" y="460"/>
                    <a:pt x="401" y="593"/>
                  </a:cubicBezTo>
                  <a:cubicBezTo>
                    <a:pt x="434" y="660"/>
                    <a:pt x="535" y="693"/>
                    <a:pt x="568" y="793"/>
                  </a:cubicBezTo>
                  <a:cubicBezTo>
                    <a:pt x="601" y="826"/>
                    <a:pt x="601" y="860"/>
                    <a:pt x="668" y="927"/>
                  </a:cubicBezTo>
                  <a:cubicBezTo>
                    <a:pt x="701" y="960"/>
                    <a:pt x="735" y="960"/>
                    <a:pt x="768" y="993"/>
                  </a:cubicBezTo>
                  <a:cubicBezTo>
                    <a:pt x="835" y="993"/>
                    <a:pt x="868" y="993"/>
                    <a:pt x="868" y="960"/>
                  </a:cubicBezTo>
                  <a:cubicBezTo>
                    <a:pt x="868" y="893"/>
                    <a:pt x="868" y="860"/>
                    <a:pt x="801" y="826"/>
                  </a:cubicBezTo>
                  <a:cubicBezTo>
                    <a:pt x="801" y="793"/>
                    <a:pt x="768" y="726"/>
                    <a:pt x="735" y="693"/>
                  </a:cubicBezTo>
                  <a:cubicBezTo>
                    <a:pt x="701" y="626"/>
                    <a:pt x="601" y="526"/>
                    <a:pt x="568" y="460"/>
                  </a:cubicBezTo>
                  <a:cubicBezTo>
                    <a:pt x="434" y="293"/>
                    <a:pt x="301" y="159"/>
                    <a:pt x="201" y="26"/>
                  </a:cubicBezTo>
                  <a:cubicBezTo>
                    <a:pt x="184" y="9"/>
                    <a:pt x="151" y="1"/>
                    <a:pt x="118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5017075" y="3667225"/>
              <a:ext cx="10050" cy="14575"/>
            </a:xfrm>
            <a:custGeom>
              <a:rect b="b" l="l" r="r" t="t"/>
              <a:pathLst>
                <a:path extrusionOk="0" h="583" w="402">
                  <a:moveTo>
                    <a:pt x="34" y="1"/>
                  </a:moveTo>
                  <a:cubicBezTo>
                    <a:pt x="1" y="68"/>
                    <a:pt x="1" y="101"/>
                    <a:pt x="1" y="201"/>
                  </a:cubicBezTo>
                  <a:cubicBezTo>
                    <a:pt x="34" y="268"/>
                    <a:pt x="68" y="301"/>
                    <a:pt x="134" y="401"/>
                  </a:cubicBezTo>
                  <a:lnTo>
                    <a:pt x="201" y="468"/>
                  </a:lnTo>
                  <a:lnTo>
                    <a:pt x="301" y="568"/>
                  </a:lnTo>
                  <a:cubicBezTo>
                    <a:pt x="301" y="568"/>
                    <a:pt x="316" y="583"/>
                    <a:pt x="336" y="583"/>
                  </a:cubicBezTo>
                  <a:cubicBezTo>
                    <a:pt x="346" y="583"/>
                    <a:pt x="357" y="579"/>
                    <a:pt x="368" y="568"/>
                  </a:cubicBezTo>
                  <a:cubicBezTo>
                    <a:pt x="401" y="568"/>
                    <a:pt x="401" y="501"/>
                    <a:pt x="401" y="468"/>
                  </a:cubicBezTo>
                  <a:cubicBezTo>
                    <a:pt x="401" y="435"/>
                    <a:pt x="368" y="401"/>
                    <a:pt x="368" y="334"/>
                  </a:cubicBezTo>
                  <a:cubicBezTo>
                    <a:pt x="368" y="334"/>
                    <a:pt x="368" y="301"/>
                    <a:pt x="335" y="301"/>
                  </a:cubicBezTo>
                  <a:lnTo>
                    <a:pt x="335" y="268"/>
                  </a:lnTo>
                  <a:cubicBezTo>
                    <a:pt x="268" y="168"/>
                    <a:pt x="234" y="101"/>
                    <a:pt x="201" y="68"/>
                  </a:cubicBezTo>
                  <a:cubicBezTo>
                    <a:pt x="201" y="1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4902000" y="3576825"/>
              <a:ext cx="14200" cy="16575"/>
            </a:xfrm>
            <a:custGeom>
              <a:rect b="b" l="l" r="r" t="t"/>
              <a:pathLst>
                <a:path extrusionOk="0" h="663" w="568">
                  <a:moveTo>
                    <a:pt x="159" y="0"/>
                  </a:moveTo>
                  <a:cubicBezTo>
                    <a:pt x="140" y="0"/>
                    <a:pt x="120" y="5"/>
                    <a:pt x="101" y="14"/>
                  </a:cubicBezTo>
                  <a:cubicBezTo>
                    <a:pt x="67" y="81"/>
                    <a:pt x="1" y="181"/>
                    <a:pt x="67" y="214"/>
                  </a:cubicBezTo>
                  <a:cubicBezTo>
                    <a:pt x="101" y="314"/>
                    <a:pt x="167" y="381"/>
                    <a:pt x="268" y="481"/>
                  </a:cubicBezTo>
                  <a:lnTo>
                    <a:pt x="301" y="515"/>
                  </a:lnTo>
                  <a:lnTo>
                    <a:pt x="334" y="548"/>
                  </a:lnTo>
                  <a:lnTo>
                    <a:pt x="434" y="648"/>
                  </a:lnTo>
                  <a:cubicBezTo>
                    <a:pt x="434" y="648"/>
                    <a:pt x="449" y="663"/>
                    <a:pt x="469" y="663"/>
                  </a:cubicBezTo>
                  <a:cubicBezTo>
                    <a:pt x="479" y="663"/>
                    <a:pt x="490" y="659"/>
                    <a:pt x="501" y="648"/>
                  </a:cubicBezTo>
                  <a:cubicBezTo>
                    <a:pt x="568" y="648"/>
                    <a:pt x="568" y="581"/>
                    <a:pt x="568" y="548"/>
                  </a:cubicBezTo>
                  <a:cubicBezTo>
                    <a:pt x="568" y="515"/>
                    <a:pt x="501" y="481"/>
                    <a:pt x="501" y="415"/>
                  </a:cubicBezTo>
                  <a:cubicBezTo>
                    <a:pt x="468" y="381"/>
                    <a:pt x="468" y="348"/>
                    <a:pt x="434" y="314"/>
                  </a:cubicBezTo>
                  <a:cubicBezTo>
                    <a:pt x="401" y="214"/>
                    <a:pt x="301" y="148"/>
                    <a:pt x="268" y="48"/>
                  </a:cubicBezTo>
                  <a:cubicBezTo>
                    <a:pt x="244" y="24"/>
                    <a:pt x="204" y="0"/>
                    <a:pt x="159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4876975" y="3690575"/>
              <a:ext cx="12550" cy="28725"/>
            </a:xfrm>
            <a:custGeom>
              <a:rect b="b" l="l" r="r" t="t"/>
              <a:pathLst>
                <a:path extrusionOk="0" h="1149" w="502">
                  <a:moveTo>
                    <a:pt x="101" y="1"/>
                  </a:moveTo>
                  <a:cubicBezTo>
                    <a:pt x="68" y="1"/>
                    <a:pt x="1" y="101"/>
                    <a:pt x="1" y="134"/>
                  </a:cubicBezTo>
                  <a:cubicBezTo>
                    <a:pt x="68" y="301"/>
                    <a:pt x="101" y="468"/>
                    <a:pt x="168" y="635"/>
                  </a:cubicBezTo>
                  <a:cubicBezTo>
                    <a:pt x="234" y="701"/>
                    <a:pt x="234" y="801"/>
                    <a:pt x="268" y="868"/>
                  </a:cubicBezTo>
                  <a:cubicBezTo>
                    <a:pt x="268" y="935"/>
                    <a:pt x="301" y="968"/>
                    <a:pt x="301" y="1002"/>
                  </a:cubicBezTo>
                  <a:cubicBezTo>
                    <a:pt x="301" y="1035"/>
                    <a:pt x="335" y="1102"/>
                    <a:pt x="401" y="1135"/>
                  </a:cubicBezTo>
                  <a:cubicBezTo>
                    <a:pt x="411" y="1145"/>
                    <a:pt x="424" y="1149"/>
                    <a:pt x="437" y="1149"/>
                  </a:cubicBezTo>
                  <a:cubicBezTo>
                    <a:pt x="468" y="1149"/>
                    <a:pt x="501" y="1125"/>
                    <a:pt x="501" y="1102"/>
                  </a:cubicBezTo>
                  <a:lnTo>
                    <a:pt x="501" y="968"/>
                  </a:lnTo>
                  <a:cubicBezTo>
                    <a:pt x="501" y="935"/>
                    <a:pt x="468" y="868"/>
                    <a:pt x="468" y="835"/>
                  </a:cubicBezTo>
                  <a:cubicBezTo>
                    <a:pt x="435" y="768"/>
                    <a:pt x="435" y="668"/>
                    <a:pt x="401" y="601"/>
                  </a:cubicBezTo>
                  <a:cubicBezTo>
                    <a:pt x="335" y="435"/>
                    <a:pt x="301" y="234"/>
                    <a:pt x="234" y="101"/>
                  </a:cubicBezTo>
                  <a:cubicBezTo>
                    <a:pt x="234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5014575" y="3736100"/>
              <a:ext cx="15050" cy="25050"/>
            </a:xfrm>
            <a:custGeom>
              <a:rect b="b" l="l" r="r" t="t"/>
              <a:pathLst>
                <a:path extrusionOk="0" h="1002" w="602">
                  <a:moveTo>
                    <a:pt x="105" y="1"/>
                  </a:moveTo>
                  <a:cubicBezTo>
                    <a:pt x="90" y="1"/>
                    <a:pt x="77" y="5"/>
                    <a:pt x="68" y="15"/>
                  </a:cubicBezTo>
                  <a:cubicBezTo>
                    <a:pt x="1" y="115"/>
                    <a:pt x="1" y="148"/>
                    <a:pt x="68" y="215"/>
                  </a:cubicBezTo>
                  <a:cubicBezTo>
                    <a:pt x="134" y="348"/>
                    <a:pt x="234" y="482"/>
                    <a:pt x="268" y="615"/>
                  </a:cubicBezTo>
                  <a:cubicBezTo>
                    <a:pt x="301" y="682"/>
                    <a:pt x="334" y="715"/>
                    <a:pt x="334" y="815"/>
                  </a:cubicBezTo>
                  <a:cubicBezTo>
                    <a:pt x="401" y="882"/>
                    <a:pt x="435" y="949"/>
                    <a:pt x="468" y="982"/>
                  </a:cubicBezTo>
                  <a:cubicBezTo>
                    <a:pt x="480" y="994"/>
                    <a:pt x="497" y="1002"/>
                    <a:pt x="515" y="1002"/>
                  </a:cubicBezTo>
                  <a:cubicBezTo>
                    <a:pt x="546" y="1002"/>
                    <a:pt x="580" y="979"/>
                    <a:pt x="601" y="915"/>
                  </a:cubicBezTo>
                  <a:lnTo>
                    <a:pt x="601" y="815"/>
                  </a:lnTo>
                  <a:cubicBezTo>
                    <a:pt x="601" y="748"/>
                    <a:pt x="601" y="715"/>
                    <a:pt x="568" y="682"/>
                  </a:cubicBezTo>
                  <a:cubicBezTo>
                    <a:pt x="501" y="582"/>
                    <a:pt x="501" y="515"/>
                    <a:pt x="468" y="482"/>
                  </a:cubicBezTo>
                  <a:cubicBezTo>
                    <a:pt x="401" y="348"/>
                    <a:pt x="301" y="215"/>
                    <a:pt x="234" y="48"/>
                  </a:cubicBezTo>
                  <a:cubicBezTo>
                    <a:pt x="187" y="24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5068800" y="3714975"/>
              <a:ext cx="17525" cy="21500"/>
            </a:xfrm>
            <a:custGeom>
              <a:rect b="b" l="l" r="r" t="t"/>
              <a:pathLst>
                <a:path extrusionOk="0" h="860" w="701">
                  <a:moveTo>
                    <a:pt x="129" y="1"/>
                  </a:moveTo>
                  <a:cubicBezTo>
                    <a:pt x="100" y="1"/>
                    <a:pt x="67" y="9"/>
                    <a:pt x="33" y="26"/>
                  </a:cubicBezTo>
                  <a:cubicBezTo>
                    <a:pt x="0" y="126"/>
                    <a:pt x="0" y="192"/>
                    <a:pt x="67" y="226"/>
                  </a:cubicBezTo>
                  <a:cubicBezTo>
                    <a:pt x="167" y="359"/>
                    <a:pt x="267" y="459"/>
                    <a:pt x="334" y="559"/>
                  </a:cubicBezTo>
                  <a:lnTo>
                    <a:pt x="400" y="626"/>
                  </a:lnTo>
                  <a:cubicBezTo>
                    <a:pt x="434" y="659"/>
                    <a:pt x="434" y="693"/>
                    <a:pt x="467" y="693"/>
                  </a:cubicBezTo>
                  <a:cubicBezTo>
                    <a:pt x="500" y="726"/>
                    <a:pt x="500" y="793"/>
                    <a:pt x="567" y="793"/>
                  </a:cubicBezTo>
                  <a:lnTo>
                    <a:pt x="634" y="860"/>
                  </a:lnTo>
                  <a:cubicBezTo>
                    <a:pt x="667" y="860"/>
                    <a:pt x="701" y="860"/>
                    <a:pt x="701" y="826"/>
                  </a:cubicBezTo>
                  <a:lnTo>
                    <a:pt x="701" y="693"/>
                  </a:lnTo>
                  <a:cubicBezTo>
                    <a:pt x="701" y="659"/>
                    <a:pt x="701" y="626"/>
                    <a:pt x="667" y="559"/>
                  </a:cubicBezTo>
                  <a:cubicBezTo>
                    <a:pt x="634" y="493"/>
                    <a:pt x="601" y="459"/>
                    <a:pt x="534" y="359"/>
                  </a:cubicBezTo>
                  <a:cubicBezTo>
                    <a:pt x="467" y="226"/>
                    <a:pt x="334" y="92"/>
                    <a:pt x="200" y="26"/>
                  </a:cubicBezTo>
                  <a:cubicBezTo>
                    <a:pt x="184" y="9"/>
                    <a:pt x="159" y="1"/>
                    <a:pt x="129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4987900" y="3778975"/>
              <a:ext cx="15875" cy="30375"/>
            </a:xfrm>
            <a:custGeom>
              <a:rect b="b" l="l" r="r" t="t"/>
              <a:pathLst>
                <a:path extrusionOk="0" h="1215" w="635">
                  <a:moveTo>
                    <a:pt x="134" y="1"/>
                  </a:moveTo>
                  <a:cubicBezTo>
                    <a:pt x="34" y="67"/>
                    <a:pt x="0" y="101"/>
                    <a:pt x="0" y="168"/>
                  </a:cubicBezTo>
                  <a:cubicBezTo>
                    <a:pt x="67" y="334"/>
                    <a:pt x="134" y="501"/>
                    <a:pt x="201" y="668"/>
                  </a:cubicBezTo>
                  <a:cubicBezTo>
                    <a:pt x="301" y="835"/>
                    <a:pt x="334" y="1001"/>
                    <a:pt x="467" y="1168"/>
                  </a:cubicBezTo>
                  <a:cubicBezTo>
                    <a:pt x="482" y="1198"/>
                    <a:pt x="504" y="1215"/>
                    <a:pt x="524" y="1215"/>
                  </a:cubicBezTo>
                  <a:cubicBezTo>
                    <a:pt x="547" y="1215"/>
                    <a:pt x="568" y="1190"/>
                    <a:pt x="568" y="1135"/>
                  </a:cubicBezTo>
                  <a:cubicBezTo>
                    <a:pt x="634" y="935"/>
                    <a:pt x="534" y="768"/>
                    <a:pt x="467" y="601"/>
                  </a:cubicBezTo>
                  <a:cubicBezTo>
                    <a:pt x="367" y="434"/>
                    <a:pt x="301" y="268"/>
                    <a:pt x="234" y="101"/>
                  </a:cubicBezTo>
                  <a:cubicBezTo>
                    <a:pt x="201" y="34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5059625" y="3780650"/>
              <a:ext cx="16575" cy="16875"/>
            </a:xfrm>
            <a:custGeom>
              <a:rect b="b" l="l" r="r" t="t"/>
              <a:pathLst>
                <a:path extrusionOk="0" h="675" w="663">
                  <a:moveTo>
                    <a:pt x="34" y="0"/>
                  </a:moveTo>
                  <a:cubicBezTo>
                    <a:pt x="34" y="34"/>
                    <a:pt x="0" y="67"/>
                    <a:pt x="34" y="101"/>
                  </a:cubicBezTo>
                  <a:cubicBezTo>
                    <a:pt x="134" y="234"/>
                    <a:pt x="167" y="334"/>
                    <a:pt x="300" y="434"/>
                  </a:cubicBezTo>
                  <a:lnTo>
                    <a:pt x="434" y="568"/>
                  </a:lnTo>
                  <a:cubicBezTo>
                    <a:pt x="467" y="568"/>
                    <a:pt x="467" y="601"/>
                    <a:pt x="501" y="601"/>
                  </a:cubicBezTo>
                  <a:cubicBezTo>
                    <a:pt x="534" y="601"/>
                    <a:pt x="534" y="668"/>
                    <a:pt x="601" y="668"/>
                  </a:cubicBezTo>
                  <a:cubicBezTo>
                    <a:pt x="605" y="672"/>
                    <a:pt x="610" y="674"/>
                    <a:pt x="614" y="674"/>
                  </a:cubicBezTo>
                  <a:cubicBezTo>
                    <a:pt x="642" y="674"/>
                    <a:pt x="663" y="596"/>
                    <a:pt x="634" y="568"/>
                  </a:cubicBezTo>
                  <a:lnTo>
                    <a:pt x="501" y="434"/>
                  </a:lnTo>
                  <a:lnTo>
                    <a:pt x="367" y="334"/>
                  </a:lnTo>
                  <a:cubicBezTo>
                    <a:pt x="300" y="234"/>
                    <a:pt x="267" y="167"/>
                    <a:pt x="167" y="34"/>
                  </a:cubicBezTo>
                  <a:cubicBezTo>
                    <a:pt x="134" y="0"/>
                    <a:pt x="100" y="0"/>
                    <a:pt x="34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5126325" y="3765000"/>
              <a:ext cx="17550" cy="22350"/>
            </a:xfrm>
            <a:custGeom>
              <a:rect b="b" l="l" r="r" t="t"/>
              <a:pathLst>
                <a:path extrusionOk="0" h="894" w="702">
                  <a:moveTo>
                    <a:pt x="163" y="1"/>
                  </a:moveTo>
                  <a:cubicBezTo>
                    <a:pt x="126" y="1"/>
                    <a:pt x="84" y="9"/>
                    <a:pt x="34" y="26"/>
                  </a:cubicBezTo>
                  <a:cubicBezTo>
                    <a:pt x="1" y="126"/>
                    <a:pt x="1" y="193"/>
                    <a:pt x="101" y="226"/>
                  </a:cubicBezTo>
                  <a:lnTo>
                    <a:pt x="201" y="360"/>
                  </a:lnTo>
                  <a:cubicBezTo>
                    <a:pt x="201" y="393"/>
                    <a:pt x="268" y="393"/>
                    <a:pt x="268" y="460"/>
                  </a:cubicBezTo>
                  <a:lnTo>
                    <a:pt x="301" y="493"/>
                  </a:lnTo>
                  <a:cubicBezTo>
                    <a:pt x="368" y="560"/>
                    <a:pt x="434" y="693"/>
                    <a:pt x="468" y="793"/>
                  </a:cubicBezTo>
                  <a:lnTo>
                    <a:pt x="468" y="827"/>
                  </a:lnTo>
                  <a:cubicBezTo>
                    <a:pt x="468" y="860"/>
                    <a:pt x="501" y="860"/>
                    <a:pt x="501" y="860"/>
                  </a:cubicBezTo>
                  <a:cubicBezTo>
                    <a:pt x="534" y="893"/>
                    <a:pt x="601" y="893"/>
                    <a:pt x="635" y="893"/>
                  </a:cubicBezTo>
                  <a:cubicBezTo>
                    <a:pt x="701" y="860"/>
                    <a:pt x="701" y="793"/>
                    <a:pt x="701" y="693"/>
                  </a:cubicBezTo>
                  <a:cubicBezTo>
                    <a:pt x="668" y="560"/>
                    <a:pt x="635" y="460"/>
                    <a:pt x="534" y="360"/>
                  </a:cubicBezTo>
                  <a:cubicBezTo>
                    <a:pt x="468" y="226"/>
                    <a:pt x="334" y="159"/>
                    <a:pt x="268" y="26"/>
                  </a:cubicBezTo>
                  <a:cubicBezTo>
                    <a:pt x="234" y="9"/>
                    <a:pt x="201" y="1"/>
                    <a:pt x="163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4882825" y="3754925"/>
              <a:ext cx="12525" cy="27200"/>
            </a:xfrm>
            <a:custGeom>
              <a:rect b="b" l="l" r="r" t="t"/>
              <a:pathLst>
                <a:path extrusionOk="0" h="1088" w="501">
                  <a:moveTo>
                    <a:pt x="198" y="0"/>
                  </a:moveTo>
                  <a:cubicBezTo>
                    <a:pt x="188" y="0"/>
                    <a:pt x="178" y="8"/>
                    <a:pt x="167" y="29"/>
                  </a:cubicBezTo>
                  <a:cubicBezTo>
                    <a:pt x="34" y="29"/>
                    <a:pt x="0" y="62"/>
                    <a:pt x="34" y="129"/>
                  </a:cubicBezTo>
                  <a:cubicBezTo>
                    <a:pt x="167" y="429"/>
                    <a:pt x="234" y="763"/>
                    <a:pt x="334" y="1063"/>
                  </a:cubicBezTo>
                  <a:cubicBezTo>
                    <a:pt x="334" y="1079"/>
                    <a:pt x="351" y="1088"/>
                    <a:pt x="372" y="1088"/>
                  </a:cubicBezTo>
                  <a:cubicBezTo>
                    <a:pt x="392" y="1088"/>
                    <a:pt x="417" y="1079"/>
                    <a:pt x="434" y="1063"/>
                  </a:cubicBezTo>
                  <a:cubicBezTo>
                    <a:pt x="501" y="896"/>
                    <a:pt x="501" y="729"/>
                    <a:pt x="434" y="562"/>
                  </a:cubicBezTo>
                  <a:cubicBezTo>
                    <a:pt x="401" y="396"/>
                    <a:pt x="334" y="229"/>
                    <a:pt x="267" y="62"/>
                  </a:cubicBezTo>
                  <a:cubicBezTo>
                    <a:pt x="244" y="39"/>
                    <a:pt x="221" y="0"/>
                    <a:pt x="198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4949550" y="3809825"/>
              <a:ext cx="10850" cy="18700"/>
            </a:xfrm>
            <a:custGeom>
              <a:rect b="b" l="l" r="r" t="t"/>
              <a:pathLst>
                <a:path extrusionOk="0" h="748" w="434">
                  <a:moveTo>
                    <a:pt x="33" y="1"/>
                  </a:moveTo>
                  <a:cubicBezTo>
                    <a:pt x="33" y="1"/>
                    <a:pt x="0" y="34"/>
                    <a:pt x="0" y="101"/>
                  </a:cubicBezTo>
                  <a:cubicBezTo>
                    <a:pt x="33" y="234"/>
                    <a:pt x="67" y="368"/>
                    <a:pt x="167" y="435"/>
                  </a:cubicBezTo>
                  <a:cubicBezTo>
                    <a:pt x="200" y="501"/>
                    <a:pt x="200" y="568"/>
                    <a:pt x="234" y="601"/>
                  </a:cubicBezTo>
                  <a:cubicBezTo>
                    <a:pt x="234" y="668"/>
                    <a:pt x="267" y="668"/>
                    <a:pt x="267" y="701"/>
                  </a:cubicBezTo>
                  <a:cubicBezTo>
                    <a:pt x="267" y="735"/>
                    <a:pt x="334" y="735"/>
                    <a:pt x="367" y="735"/>
                  </a:cubicBezTo>
                  <a:cubicBezTo>
                    <a:pt x="376" y="744"/>
                    <a:pt x="385" y="748"/>
                    <a:pt x="393" y="748"/>
                  </a:cubicBezTo>
                  <a:cubicBezTo>
                    <a:pt x="416" y="748"/>
                    <a:pt x="434" y="717"/>
                    <a:pt x="434" y="668"/>
                  </a:cubicBezTo>
                  <a:cubicBezTo>
                    <a:pt x="434" y="601"/>
                    <a:pt x="434" y="601"/>
                    <a:pt x="400" y="568"/>
                  </a:cubicBezTo>
                  <a:cubicBezTo>
                    <a:pt x="400" y="535"/>
                    <a:pt x="400" y="535"/>
                    <a:pt x="367" y="535"/>
                  </a:cubicBezTo>
                  <a:cubicBezTo>
                    <a:pt x="300" y="468"/>
                    <a:pt x="300" y="401"/>
                    <a:pt x="267" y="368"/>
                  </a:cubicBezTo>
                  <a:cubicBezTo>
                    <a:pt x="234" y="234"/>
                    <a:pt x="200" y="168"/>
                    <a:pt x="133" y="68"/>
                  </a:cubicBezTo>
                  <a:cubicBezTo>
                    <a:pt x="133" y="34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4842800" y="3779200"/>
              <a:ext cx="15025" cy="19325"/>
            </a:xfrm>
            <a:custGeom>
              <a:rect b="b" l="l" r="r" t="t"/>
              <a:pathLst>
                <a:path extrusionOk="0" h="773" w="601">
                  <a:moveTo>
                    <a:pt x="138" y="0"/>
                  </a:moveTo>
                  <a:cubicBezTo>
                    <a:pt x="117" y="0"/>
                    <a:pt x="100" y="8"/>
                    <a:pt x="100" y="25"/>
                  </a:cubicBezTo>
                  <a:cubicBezTo>
                    <a:pt x="0" y="58"/>
                    <a:pt x="0" y="92"/>
                    <a:pt x="34" y="125"/>
                  </a:cubicBezTo>
                  <a:cubicBezTo>
                    <a:pt x="134" y="225"/>
                    <a:pt x="167" y="292"/>
                    <a:pt x="267" y="425"/>
                  </a:cubicBezTo>
                  <a:cubicBezTo>
                    <a:pt x="301" y="459"/>
                    <a:pt x="301" y="492"/>
                    <a:pt x="334" y="592"/>
                  </a:cubicBezTo>
                  <a:cubicBezTo>
                    <a:pt x="334" y="626"/>
                    <a:pt x="367" y="626"/>
                    <a:pt x="367" y="659"/>
                  </a:cubicBezTo>
                  <a:cubicBezTo>
                    <a:pt x="367" y="726"/>
                    <a:pt x="434" y="726"/>
                    <a:pt x="467" y="759"/>
                  </a:cubicBezTo>
                  <a:cubicBezTo>
                    <a:pt x="476" y="768"/>
                    <a:pt x="490" y="772"/>
                    <a:pt x="505" y="772"/>
                  </a:cubicBezTo>
                  <a:cubicBezTo>
                    <a:pt x="547" y="772"/>
                    <a:pt x="601" y="741"/>
                    <a:pt x="601" y="692"/>
                  </a:cubicBezTo>
                  <a:lnTo>
                    <a:pt x="601" y="626"/>
                  </a:lnTo>
                  <a:cubicBezTo>
                    <a:pt x="601" y="592"/>
                    <a:pt x="534" y="592"/>
                    <a:pt x="534" y="525"/>
                  </a:cubicBezTo>
                  <a:cubicBezTo>
                    <a:pt x="501" y="459"/>
                    <a:pt x="501" y="425"/>
                    <a:pt x="467" y="392"/>
                  </a:cubicBezTo>
                  <a:cubicBezTo>
                    <a:pt x="367" y="259"/>
                    <a:pt x="301" y="159"/>
                    <a:pt x="200" y="25"/>
                  </a:cubicBezTo>
                  <a:cubicBezTo>
                    <a:pt x="184" y="8"/>
                    <a:pt x="159" y="0"/>
                    <a:pt x="138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5037925" y="3830675"/>
              <a:ext cx="15875" cy="27350"/>
            </a:xfrm>
            <a:custGeom>
              <a:rect b="b" l="l" r="r" t="t"/>
              <a:pathLst>
                <a:path extrusionOk="0" h="1094" w="635">
                  <a:moveTo>
                    <a:pt x="168" y="1"/>
                  </a:moveTo>
                  <a:cubicBezTo>
                    <a:pt x="34" y="1"/>
                    <a:pt x="1" y="68"/>
                    <a:pt x="34" y="101"/>
                  </a:cubicBezTo>
                  <a:cubicBezTo>
                    <a:pt x="68" y="268"/>
                    <a:pt x="168" y="435"/>
                    <a:pt x="234" y="568"/>
                  </a:cubicBezTo>
                  <a:cubicBezTo>
                    <a:pt x="301" y="668"/>
                    <a:pt x="301" y="735"/>
                    <a:pt x="334" y="835"/>
                  </a:cubicBezTo>
                  <a:cubicBezTo>
                    <a:pt x="334" y="868"/>
                    <a:pt x="334" y="902"/>
                    <a:pt x="368" y="935"/>
                  </a:cubicBezTo>
                  <a:cubicBezTo>
                    <a:pt x="368" y="1002"/>
                    <a:pt x="368" y="1002"/>
                    <a:pt x="401" y="1035"/>
                  </a:cubicBezTo>
                  <a:lnTo>
                    <a:pt x="468" y="1068"/>
                  </a:lnTo>
                  <a:cubicBezTo>
                    <a:pt x="485" y="1085"/>
                    <a:pt x="501" y="1093"/>
                    <a:pt x="518" y="1093"/>
                  </a:cubicBezTo>
                  <a:cubicBezTo>
                    <a:pt x="535" y="1093"/>
                    <a:pt x="551" y="1085"/>
                    <a:pt x="568" y="1068"/>
                  </a:cubicBezTo>
                  <a:cubicBezTo>
                    <a:pt x="635" y="1035"/>
                    <a:pt x="635" y="1002"/>
                    <a:pt x="635" y="935"/>
                  </a:cubicBezTo>
                  <a:cubicBezTo>
                    <a:pt x="635" y="902"/>
                    <a:pt x="635" y="868"/>
                    <a:pt x="568" y="835"/>
                  </a:cubicBezTo>
                  <a:cubicBezTo>
                    <a:pt x="568" y="735"/>
                    <a:pt x="535" y="668"/>
                    <a:pt x="501" y="568"/>
                  </a:cubicBezTo>
                  <a:cubicBezTo>
                    <a:pt x="468" y="401"/>
                    <a:pt x="368" y="234"/>
                    <a:pt x="301" y="68"/>
                  </a:cubicBezTo>
                  <a:cubicBezTo>
                    <a:pt x="234" y="34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4896175" y="3829850"/>
              <a:ext cx="12525" cy="15025"/>
            </a:xfrm>
            <a:custGeom>
              <a:rect b="b" l="l" r="r" t="t"/>
              <a:pathLst>
                <a:path extrusionOk="0" h="601" w="501">
                  <a:moveTo>
                    <a:pt x="200" y="1"/>
                  </a:moveTo>
                  <a:cubicBezTo>
                    <a:pt x="34" y="67"/>
                    <a:pt x="0" y="101"/>
                    <a:pt x="34" y="201"/>
                  </a:cubicBezTo>
                  <a:cubicBezTo>
                    <a:pt x="67" y="267"/>
                    <a:pt x="134" y="367"/>
                    <a:pt x="200" y="434"/>
                  </a:cubicBezTo>
                  <a:lnTo>
                    <a:pt x="300" y="534"/>
                  </a:lnTo>
                  <a:cubicBezTo>
                    <a:pt x="334" y="568"/>
                    <a:pt x="367" y="568"/>
                    <a:pt x="400" y="601"/>
                  </a:cubicBezTo>
                  <a:cubicBezTo>
                    <a:pt x="467" y="601"/>
                    <a:pt x="467" y="601"/>
                    <a:pt x="501" y="568"/>
                  </a:cubicBezTo>
                  <a:lnTo>
                    <a:pt x="501" y="468"/>
                  </a:lnTo>
                  <a:lnTo>
                    <a:pt x="501" y="434"/>
                  </a:lnTo>
                  <a:lnTo>
                    <a:pt x="467" y="401"/>
                  </a:lnTo>
                  <a:lnTo>
                    <a:pt x="467" y="334"/>
                  </a:lnTo>
                  <a:lnTo>
                    <a:pt x="400" y="301"/>
                  </a:lnTo>
                  <a:cubicBezTo>
                    <a:pt x="367" y="267"/>
                    <a:pt x="367" y="234"/>
                    <a:pt x="367" y="167"/>
                  </a:cubicBezTo>
                  <a:cubicBezTo>
                    <a:pt x="367" y="167"/>
                    <a:pt x="367" y="134"/>
                    <a:pt x="334" y="134"/>
                  </a:cubicBezTo>
                  <a:lnTo>
                    <a:pt x="334" y="101"/>
                  </a:lnTo>
                  <a:cubicBezTo>
                    <a:pt x="334" y="67"/>
                    <a:pt x="267" y="67"/>
                    <a:pt x="267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5114650" y="3820325"/>
              <a:ext cx="15050" cy="24050"/>
            </a:xfrm>
            <a:custGeom>
              <a:rect b="b" l="l" r="r" t="t"/>
              <a:pathLst>
                <a:path extrusionOk="0" h="962" w="602">
                  <a:moveTo>
                    <a:pt x="105" y="1"/>
                  </a:moveTo>
                  <a:cubicBezTo>
                    <a:pt x="90" y="1"/>
                    <a:pt x="77" y="5"/>
                    <a:pt x="67" y="15"/>
                  </a:cubicBezTo>
                  <a:cubicBezTo>
                    <a:pt x="67" y="115"/>
                    <a:pt x="1" y="181"/>
                    <a:pt x="67" y="248"/>
                  </a:cubicBezTo>
                  <a:cubicBezTo>
                    <a:pt x="134" y="348"/>
                    <a:pt x="234" y="482"/>
                    <a:pt x="268" y="615"/>
                  </a:cubicBezTo>
                  <a:cubicBezTo>
                    <a:pt x="301" y="648"/>
                    <a:pt x="334" y="748"/>
                    <a:pt x="334" y="782"/>
                  </a:cubicBezTo>
                  <a:cubicBezTo>
                    <a:pt x="334" y="815"/>
                    <a:pt x="401" y="815"/>
                    <a:pt x="401" y="849"/>
                  </a:cubicBezTo>
                  <a:cubicBezTo>
                    <a:pt x="401" y="882"/>
                    <a:pt x="434" y="882"/>
                    <a:pt x="434" y="882"/>
                  </a:cubicBezTo>
                  <a:cubicBezTo>
                    <a:pt x="434" y="882"/>
                    <a:pt x="468" y="882"/>
                    <a:pt x="468" y="949"/>
                  </a:cubicBezTo>
                  <a:cubicBezTo>
                    <a:pt x="477" y="958"/>
                    <a:pt x="488" y="962"/>
                    <a:pt x="500" y="962"/>
                  </a:cubicBezTo>
                  <a:cubicBezTo>
                    <a:pt x="534" y="962"/>
                    <a:pt x="577" y="931"/>
                    <a:pt x="601" y="882"/>
                  </a:cubicBezTo>
                  <a:lnTo>
                    <a:pt x="601" y="782"/>
                  </a:lnTo>
                  <a:cubicBezTo>
                    <a:pt x="601" y="715"/>
                    <a:pt x="568" y="682"/>
                    <a:pt x="568" y="648"/>
                  </a:cubicBezTo>
                  <a:cubicBezTo>
                    <a:pt x="501" y="548"/>
                    <a:pt x="501" y="515"/>
                    <a:pt x="468" y="448"/>
                  </a:cubicBezTo>
                  <a:lnTo>
                    <a:pt x="234" y="48"/>
                  </a:lnTo>
                  <a:cubicBezTo>
                    <a:pt x="187" y="24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5004600" y="3614900"/>
              <a:ext cx="17525" cy="19725"/>
            </a:xfrm>
            <a:custGeom>
              <a:rect b="b" l="l" r="r" t="t"/>
              <a:pathLst>
                <a:path extrusionOk="0" h="789" w="701">
                  <a:moveTo>
                    <a:pt x="146" y="1"/>
                  </a:moveTo>
                  <a:cubicBezTo>
                    <a:pt x="125" y="1"/>
                    <a:pt x="100" y="9"/>
                    <a:pt x="66" y="26"/>
                  </a:cubicBezTo>
                  <a:cubicBezTo>
                    <a:pt x="54" y="20"/>
                    <a:pt x="44" y="17"/>
                    <a:pt x="36" y="17"/>
                  </a:cubicBezTo>
                  <a:cubicBezTo>
                    <a:pt x="1" y="17"/>
                    <a:pt x="6" y="71"/>
                    <a:pt x="33" y="126"/>
                  </a:cubicBezTo>
                  <a:lnTo>
                    <a:pt x="200" y="259"/>
                  </a:lnTo>
                  <a:lnTo>
                    <a:pt x="300" y="359"/>
                  </a:lnTo>
                  <a:cubicBezTo>
                    <a:pt x="300" y="359"/>
                    <a:pt x="333" y="393"/>
                    <a:pt x="333" y="426"/>
                  </a:cubicBezTo>
                  <a:cubicBezTo>
                    <a:pt x="367" y="493"/>
                    <a:pt x="400" y="559"/>
                    <a:pt x="467" y="593"/>
                  </a:cubicBezTo>
                  <a:cubicBezTo>
                    <a:pt x="467" y="659"/>
                    <a:pt x="500" y="659"/>
                    <a:pt x="500" y="659"/>
                  </a:cubicBezTo>
                  <a:lnTo>
                    <a:pt x="533" y="693"/>
                  </a:lnTo>
                  <a:lnTo>
                    <a:pt x="633" y="760"/>
                  </a:lnTo>
                  <a:cubicBezTo>
                    <a:pt x="644" y="780"/>
                    <a:pt x="654" y="788"/>
                    <a:pt x="663" y="788"/>
                  </a:cubicBezTo>
                  <a:cubicBezTo>
                    <a:pt x="684" y="788"/>
                    <a:pt x="700" y="749"/>
                    <a:pt x="700" y="726"/>
                  </a:cubicBezTo>
                  <a:lnTo>
                    <a:pt x="700" y="659"/>
                  </a:lnTo>
                  <a:cubicBezTo>
                    <a:pt x="700" y="593"/>
                    <a:pt x="700" y="559"/>
                    <a:pt x="667" y="526"/>
                  </a:cubicBezTo>
                  <a:cubicBezTo>
                    <a:pt x="633" y="426"/>
                    <a:pt x="567" y="393"/>
                    <a:pt x="533" y="359"/>
                  </a:cubicBezTo>
                  <a:cubicBezTo>
                    <a:pt x="467" y="226"/>
                    <a:pt x="333" y="92"/>
                    <a:pt x="200" y="26"/>
                  </a:cubicBezTo>
                  <a:cubicBezTo>
                    <a:pt x="183" y="9"/>
                    <a:pt x="166" y="1"/>
                    <a:pt x="146" y="1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4939525" y="3740625"/>
              <a:ext cx="14200" cy="19200"/>
            </a:xfrm>
            <a:custGeom>
              <a:rect b="b" l="l" r="r" t="t"/>
              <a:pathLst>
                <a:path extrusionOk="0" h="768" w="568">
                  <a:moveTo>
                    <a:pt x="334" y="667"/>
                  </a:moveTo>
                  <a:cubicBezTo>
                    <a:pt x="334" y="668"/>
                    <a:pt x="335" y="682"/>
                    <a:pt x="353" y="692"/>
                  </a:cubicBezTo>
                  <a:lnTo>
                    <a:pt x="353" y="692"/>
                  </a:lnTo>
                  <a:cubicBezTo>
                    <a:pt x="342" y="687"/>
                    <a:pt x="334" y="679"/>
                    <a:pt x="334" y="667"/>
                  </a:cubicBezTo>
                  <a:close/>
                  <a:moveTo>
                    <a:pt x="234" y="0"/>
                  </a:moveTo>
                  <a:cubicBezTo>
                    <a:pt x="67" y="34"/>
                    <a:pt x="1" y="100"/>
                    <a:pt x="67" y="167"/>
                  </a:cubicBezTo>
                  <a:cubicBezTo>
                    <a:pt x="101" y="267"/>
                    <a:pt x="134" y="334"/>
                    <a:pt x="168" y="467"/>
                  </a:cubicBezTo>
                  <a:cubicBezTo>
                    <a:pt x="234" y="501"/>
                    <a:pt x="234" y="534"/>
                    <a:pt x="268" y="601"/>
                  </a:cubicBezTo>
                  <a:cubicBezTo>
                    <a:pt x="268" y="601"/>
                    <a:pt x="268" y="634"/>
                    <a:pt x="301" y="634"/>
                  </a:cubicBezTo>
                  <a:lnTo>
                    <a:pt x="301" y="667"/>
                  </a:lnTo>
                  <a:cubicBezTo>
                    <a:pt x="301" y="701"/>
                    <a:pt x="334" y="701"/>
                    <a:pt x="401" y="701"/>
                  </a:cubicBezTo>
                  <a:cubicBezTo>
                    <a:pt x="401" y="701"/>
                    <a:pt x="434" y="701"/>
                    <a:pt x="434" y="768"/>
                  </a:cubicBezTo>
                  <a:lnTo>
                    <a:pt x="501" y="768"/>
                  </a:lnTo>
                  <a:lnTo>
                    <a:pt x="568" y="701"/>
                  </a:lnTo>
                  <a:lnTo>
                    <a:pt x="568" y="634"/>
                  </a:lnTo>
                  <a:lnTo>
                    <a:pt x="568" y="601"/>
                  </a:lnTo>
                  <a:lnTo>
                    <a:pt x="568" y="534"/>
                  </a:lnTo>
                  <a:cubicBezTo>
                    <a:pt x="501" y="501"/>
                    <a:pt x="501" y="434"/>
                    <a:pt x="468" y="367"/>
                  </a:cubicBezTo>
                  <a:cubicBezTo>
                    <a:pt x="434" y="334"/>
                    <a:pt x="434" y="301"/>
                    <a:pt x="401" y="267"/>
                  </a:cubicBezTo>
                  <a:cubicBezTo>
                    <a:pt x="401" y="200"/>
                    <a:pt x="334" y="200"/>
                    <a:pt x="334" y="167"/>
                  </a:cubicBezTo>
                  <a:lnTo>
                    <a:pt x="334" y="134"/>
                  </a:lnTo>
                  <a:lnTo>
                    <a:pt x="334" y="100"/>
                  </a:lnTo>
                  <a:cubicBezTo>
                    <a:pt x="334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A69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4931200" y="3840700"/>
              <a:ext cx="583775" cy="376125"/>
            </a:xfrm>
            <a:custGeom>
              <a:rect b="b" l="l" r="r" t="t"/>
              <a:pathLst>
                <a:path extrusionOk="0" h="15045" w="23351">
                  <a:moveTo>
                    <a:pt x="11942" y="0"/>
                  </a:moveTo>
                  <a:cubicBezTo>
                    <a:pt x="11809" y="534"/>
                    <a:pt x="11775" y="1034"/>
                    <a:pt x="11608" y="1601"/>
                  </a:cubicBezTo>
                  <a:cubicBezTo>
                    <a:pt x="11442" y="2035"/>
                    <a:pt x="10841" y="3603"/>
                    <a:pt x="8740" y="5671"/>
                  </a:cubicBezTo>
                  <a:cubicBezTo>
                    <a:pt x="7239" y="7139"/>
                    <a:pt x="5404" y="8373"/>
                    <a:pt x="3403" y="9107"/>
                  </a:cubicBezTo>
                  <a:cubicBezTo>
                    <a:pt x="3373" y="9087"/>
                    <a:pt x="3347" y="9079"/>
                    <a:pt x="3324" y="9079"/>
                  </a:cubicBezTo>
                  <a:cubicBezTo>
                    <a:pt x="3269" y="9079"/>
                    <a:pt x="3236" y="9126"/>
                    <a:pt x="3236" y="9173"/>
                  </a:cubicBezTo>
                  <a:cubicBezTo>
                    <a:pt x="2168" y="9507"/>
                    <a:pt x="1101" y="9707"/>
                    <a:pt x="0" y="9774"/>
                  </a:cubicBezTo>
                  <a:lnTo>
                    <a:pt x="267" y="10007"/>
                  </a:lnTo>
                  <a:cubicBezTo>
                    <a:pt x="1334" y="9974"/>
                    <a:pt x="2402" y="9807"/>
                    <a:pt x="3436" y="9440"/>
                  </a:cubicBezTo>
                  <a:cubicBezTo>
                    <a:pt x="4503" y="10441"/>
                    <a:pt x="5838" y="11141"/>
                    <a:pt x="7172" y="11809"/>
                  </a:cubicBezTo>
                  <a:cubicBezTo>
                    <a:pt x="8606" y="12542"/>
                    <a:pt x="10007" y="13210"/>
                    <a:pt x="11508" y="13710"/>
                  </a:cubicBezTo>
                  <a:cubicBezTo>
                    <a:pt x="13076" y="14277"/>
                    <a:pt x="14611" y="14677"/>
                    <a:pt x="16245" y="14978"/>
                  </a:cubicBezTo>
                  <a:cubicBezTo>
                    <a:pt x="16445" y="15011"/>
                    <a:pt x="16645" y="15011"/>
                    <a:pt x="16812" y="15044"/>
                  </a:cubicBezTo>
                  <a:cubicBezTo>
                    <a:pt x="17846" y="15044"/>
                    <a:pt x="18814" y="15011"/>
                    <a:pt x="19681" y="14944"/>
                  </a:cubicBezTo>
                  <a:lnTo>
                    <a:pt x="19080" y="14944"/>
                  </a:lnTo>
                  <a:cubicBezTo>
                    <a:pt x="18280" y="14877"/>
                    <a:pt x="17479" y="14811"/>
                    <a:pt x="16679" y="14677"/>
                  </a:cubicBezTo>
                  <a:cubicBezTo>
                    <a:pt x="13610" y="14177"/>
                    <a:pt x="10574" y="13176"/>
                    <a:pt x="7772" y="11742"/>
                  </a:cubicBezTo>
                  <a:cubicBezTo>
                    <a:pt x="6338" y="11041"/>
                    <a:pt x="4904" y="10341"/>
                    <a:pt x="3636" y="9340"/>
                  </a:cubicBezTo>
                  <a:cubicBezTo>
                    <a:pt x="4470" y="9040"/>
                    <a:pt x="5271" y="8673"/>
                    <a:pt x="6004" y="8206"/>
                  </a:cubicBezTo>
                  <a:cubicBezTo>
                    <a:pt x="6171" y="8139"/>
                    <a:pt x="6305" y="8039"/>
                    <a:pt x="6471" y="7939"/>
                  </a:cubicBezTo>
                  <a:cubicBezTo>
                    <a:pt x="6938" y="8273"/>
                    <a:pt x="7439" y="8640"/>
                    <a:pt x="7939" y="8973"/>
                  </a:cubicBezTo>
                  <a:cubicBezTo>
                    <a:pt x="8806" y="9507"/>
                    <a:pt x="9740" y="9974"/>
                    <a:pt x="10641" y="10374"/>
                  </a:cubicBezTo>
                  <a:cubicBezTo>
                    <a:pt x="13810" y="11842"/>
                    <a:pt x="17179" y="12943"/>
                    <a:pt x="20682" y="13343"/>
                  </a:cubicBezTo>
                  <a:cubicBezTo>
                    <a:pt x="21582" y="13476"/>
                    <a:pt x="22450" y="13543"/>
                    <a:pt x="23317" y="13610"/>
                  </a:cubicBezTo>
                  <a:cubicBezTo>
                    <a:pt x="23317" y="13543"/>
                    <a:pt x="23350" y="13543"/>
                    <a:pt x="23350" y="13510"/>
                  </a:cubicBezTo>
                  <a:cubicBezTo>
                    <a:pt x="23350" y="13510"/>
                    <a:pt x="23250" y="13376"/>
                    <a:pt x="23017" y="13110"/>
                  </a:cubicBezTo>
                  <a:cubicBezTo>
                    <a:pt x="22450" y="13043"/>
                    <a:pt x="21849" y="13009"/>
                    <a:pt x="21282" y="12943"/>
                  </a:cubicBezTo>
                  <a:cubicBezTo>
                    <a:pt x="19347" y="12709"/>
                    <a:pt x="17479" y="12342"/>
                    <a:pt x="15611" y="11809"/>
                  </a:cubicBezTo>
                  <a:cubicBezTo>
                    <a:pt x="13110" y="11008"/>
                    <a:pt x="10608" y="10107"/>
                    <a:pt x="8339" y="8773"/>
                  </a:cubicBezTo>
                  <a:cubicBezTo>
                    <a:pt x="7806" y="8440"/>
                    <a:pt x="7272" y="8139"/>
                    <a:pt x="6772" y="7772"/>
                  </a:cubicBezTo>
                  <a:cubicBezTo>
                    <a:pt x="7672" y="7172"/>
                    <a:pt x="8506" y="6471"/>
                    <a:pt x="9273" y="5671"/>
                  </a:cubicBezTo>
                  <a:cubicBezTo>
                    <a:pt x="10775" y="7005"/>
                    <a:pt x="12609" y="7973"/>
                    <a:pt x="14477" y="8773"/>
                  </a:cubicBezTo>
                  <a:cubicBezTo>
                    <a:pt x="16445" y="9607"/>
                    <a:pt x="18513" y="10207"/>
                    <a:pt x="20648" y="10541"/>
                  </a:cubicBezTo>
                  <a:cubicBezTo>
                    <a:pt x="20748" y="10541"/>
                    <a:pt x="20848" y="10608"/>
                    <a:pt x="20948" y="10608"/>
                  </a:cubicBezTo>
                  <a:cubicBezTo>
                    <a:pt x="20815" y="10441"/>
                    <a:pt x="20682" y="10274"/>
                    <a:pt x="20515" y="10107"/>
                  </a:cubicBezTo>
                  <a:cubicBezTo>
                    <a:pt x="19748" y="9974"/>
                    <a:pt x="18914" y="9807"/>
                    <a:pt x="18113" y="9607"/>
                  </a:cubicBezTo>
                  <a:cubicBezTo>
                    <a:pt x="16012" y="9040"/>
                    <a:pt x="13977" y="8273"/>
                    <a:pt x="12109" y="7205"/>
                  </a:cubicBezTo>
                  <a:cubicBezTo>
                    <a:pt x="11175" y="6705"/>
                    <a:pt x="10274" y="6171"/>
                    <a:pt x="9440" y="5504"/>
                  </a:cubicBezTo>
                  <a:cubicBezTo>
                    <a:pt x="9974" y="4937"/>
                    <a:pt x="10474" y="4337"/>
                    <a:pt x="10941" y="3669"/>
                  </a:cubicBezTo>
                  <a:cubicBezTo>
                    <a:pt x="11008" y="3536"/>
                    <a:pt x="11141" y="3369"/>
                    <a:pt x="11242" y="3269"/>
                  </a:cubicBezTo>
                  <a:cubicBezTo>
                    <a:pt x="11342" y="3336"/>
                    <a:pt x="11475" y="3436"/>
                    <a:pt x="11608" y="3469"/>
                  </a:cubicBezTo>
                  <a:cubicBezTo>
                    <a:pt x="12276" y="3836"/>
                    <a:pt x="12909" y="4203"/>
                    <a:pt x="13577" y="4603"/>
                  </a:cubicBezTo>
                  <a:cubicBezTo>
                    <a:pt x="14944" y="5337"/>
                    <a:pt x="16278" y="6138"/>
                    <a:pt x="17679" y="6772"/>
                  </a:cubicBezTo>
                  <a:cubicBezTo>
                    <a:pt x="17513" y="6538"/>
                    <a:pt x="17313" y="6305"/>
                    <a:pt x="17112" y="6105"/>
                  </a:cubicBezTo>
                  <a:cubicBezTo>
                    <a:pt x="16579" y="5838"/>
                    <a:pt x="16078" y="5604"/>
                    <a:pt x="15511" y="5304"/>
                  </a:cubicBezTo>
                  <a:cubicBezTo>
                    <a:pt x="14344" y="4670"/>
                    <a:pt x="13143" y="4036"/>
                    <a:pt x="11975" y="3369"/>
                  </a:cubicBezTo>
                  <a:cubicBezTo>
                    <a:pt x="11775" y="3269"/>
                    <a:pt x="11508" y="3136"/>
                    <a:pt x="11308" y="3002"/>
                  </a:cubicBezTo>
                  <a:cubicBezTo>
                    <a:pt x="11508" y="2635"/>
                    <a:pt x="11742" y="2202"/>
                    <a:pt x="11909" y="1835"/>
                  </a:cubicBezTo>
                  <a:cubicBezTo>
                    <a:pt x="12075" y="1368"/>
                    <a:pt x="12242" y="834"/>
                    <a:pt x="12242" y="334"/>
                  </a:cubicBezTo>
                  <a:cubicBezTo>
                    <a:pt x="12142" y="200"/>
                    <a:pt x="12075" y="134"/>
                    <a:pt x="11942" y="0"/>
                  </a:cubicBezTo>
                  <a:close/>
                </a:path>
              </a:pathLst>
            </a:custGeom>
            <a:solidFill>
              <a:srgbClr val="897B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4081425" y="3305300"/>
              <a:ext cx="288550" cy="188500"/>
            </a:xfrm>
            <a:custGeom>
              <a:rect b="b" l="l" r="r" t="t"/>
              <a:pathLst>
                <a:path extrusionOk="0" h="7540" w="11542">
                  <a:moveTo>
                    <a:pt x="10141" y="1"/>
                  </a:moveTo>
                  <a:cubicBezTo>
                    <a:pt x="10141" y="1"/>
                    <a:pt x="8640" y="935"/>
                    <a:pt x="6472" y="1302"/>
                  </a:cubicBezTo>
                  <a:cubicBezTo>
                    <a:pt x="4904" y="1702"/>
                    <a:pt x="2035" y="2369"/>
                    <a:pt x="567" y="2603"/>
                  </a:cubicBezTo>
                  <a:cubicBezTo>
                    <a:pt x="0" y="2736"/>
                    <a:pt x="1134" y="4104"/>
                    <a:pt x="2936" y="5371"/>
                  </a:cubicBezTo>
                  <a:cubicBezTo>
                    <a:pt x="4737" y="6606"/>
                    <a:pt x="7806" y="7540"/>
                    <a:pt x="7806" y="7540"/>
                  </a:cubicBezTo>
                  <a:cubicBezTo>
                    <a:pt x="7806" y="7540"/>
                    <a:pt x="7873" y="7439"/>
                    <a:pt x="8573" y="6472"/>
                  </a:cubicBezTo>
                  <a:cubicBezTo>
                    <a:pt x="9274" y="5538"/>
                    <a:pt x="11542" y="4637"/>
                    <a:pt x="11542" y="4637"/>
                  </a:cubicBezTo>
                  <a:cubicBezTo>
                    <a:pt x="11542" y="4637"/>
                    <a:pt x="10508" y="4004"/>
                    <a:pt x="9941" y="2603"/>
                  </a:cubicBezTo>
                  <a:cubicBezTo>
                    <a:pt x="9374" y="1235"/>
                    <a:pt x="10141" y="1"/>
                    <a:pt x="10141" y="1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4090600" y="3377025"/>
              <a:ext cx="258525" cy="40225"/>
            </a:xfrm>
            <a:custGeom>
              <a:rect b="b" l="l" r="r" t="t"/>
              <a:pathLst>
                <a:path extrusionOk="0" h="1609" w="10341">
                  <a:moveTo>
                    <a:pt x="0" y="1"/>
                  </a:moveTo>
                  <a:cubicBezTo>
                    <a:pt x="0" y="134"/>
                    <a:pt x="100" y="367"/>
                    <a:pt x="334" y="634"/>
                  </a:cubicBezTo>
                  <a:cubicBezTo>
                    <a:pt x="1201" y="801"/>
                    <a:pt x="3169" y="1135"/>
                    <a:pt x="5571" y="1402"/>
                  </a:cubicBezTo>
                  <a:cubicBezTo>
                    <a:pt x="7053" y="1563"/>
                    <a:pt x="8155" y="1608"/>
                    <a:pt x="8923" y="1608"/>
                  </a:cubicBezTo>
                  <a:cubicBezTo>
                    <a:pt x="9902" y="1608"/>
                    <a:pt x="10341" y="1535"/>
                    <a:pt x="10341" y="1535"/>
                  </a:cubicBezTo>
                  <a:cubicBezTo>
                    <a:pt x="10341" y="1535"/>
                    <a:pt x="8206" y="1402"/>
                    <a:pt x="5604" y="1001"/>
                  </a:cubicBezTo>
                  <a:cubicBezTo>
                    <a:pt x="3403" y="634"/>
                    <a:pt x="701" y="101"/>
                    <a:pt x="0" y="1"/>
                  </a:cubicBezTo>
                  <a:close/>
                </a:path>
              </a:pathLst>
            </a:custGeom>
            <a:solidFill>
              <a:srgbClr val="574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4474200" y="3336175"/>
              <a:ext cx="89250" cy="95925"/>
            </a:xfrm>
            <a:custGeom>
              <a:rect b="b" l="l" r="r" t="t"/>
              <a:pathLst>
                <a:path extrusionOk="0" h="3837" w="3570">
                  <a:moveTo>
                    <a:pt x="1768" y="0"/>
                  </a:moveTo>
                  <a:cubicBezTo>
                    <a:pt x="768" y="0"/>
                    <a:pt x="0" y="867"/>
                    <a:pt x="0" y="1935"/>
                  </a:cubicBezTo>
                  <a:cubicBezTo>
                    <a:pt x="0" y="3002"/>
                    <a:pt x="768" y="3836"/>
                    <a:pt x="1768" y="3836"/>
                  </a:cubicBezTo>
                  <a:cubicBezTo>
                    <a:pt x="2769" y="3836"/>
                    <a:pt x="3570" y="2969"/>
                    <a:pt x="3570" y="1935"/>
                  </a:cubicBezTo>
                  <a:cubicBezTo>
                    <a:pt x="3570" y="867"/>
                    <a:pt x="2769" y="33"/>
                    <a:pt x="1768" y="0"/>
                  </a:cubicBezTo>
                  <a:close/>
                </a:path>
              </a:pathLst>
            </a:custGeom>
            <a:solidFill>
              <a:srgbClr val="2C3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4487550" y="3369525"/>
              <a:ext cx="29200" cy="30875"/>
            </a:xfrm>
            <a:custGeom>
              <a:rect b="b" l="l" r="r" t="t"/>
              <a:pathLst>
                <a:path extrusionOk="0" h="1235" w="1168">
                  <a:moveTo>
                    <a:pt x="567" y="0"/>
                  </a:moveTo>
                  <a:cubicBezTo>
                    <a:pt x="234" y="0"/>
                    <a:pt x="0" y="301"/>
                    <a:pt x="0" y="634"/>
                  </a:cubicBezTo>
                  <a:cubicBezTo>
                    <a:pt x="0" y="968"/>
                    <a:pt x="234" y="1235"/>
                    <a:pt x="567" y="1235"/>
                  </a:cubicBezTo>
                  <a:cubicBezTo>
                    <a:pt x="901" y="1235"/>
                    <a:pt x="1168" y="968"/>
                    <a:pt x="1168" y="634"/>
                  </a:cubicBezTo>
                  <a:cubicBezTo>
                    <a:pt x="1168" y="267"/>
                    <a:pt x="901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8" name="Google Shape;3058;p45"/>
          <p:cNvGrpSpPr/>
          <p:nvPr/>
        </p:nvGrpSpPr>
        <p:grpSpPr>
          <a:xfrm>
            <a:off x="5524281" y="1940593"/>
            <a:ext cx="3138088" cy="546636"/>
            <a:chOff x="5548063" y="1934240"/>
            <a:chExt cx="3138088" cy="546636"/>
          </a:xfrm>
        </p:grpSpPr>
        <p:sp>
          <p:nvSpPr>
            <p:cNvPr id="3059" name="Google Shape;3059;p45"/>
            <p:cNvSpPr/>
            <p:nvPr/>
          </p:nvSpPr>
          <p:spPr>
            <a:xfrm flipH="1">
              <a:off x="8138859" y="1934240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9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60" name="Google Shape;3060;p45"/>
            <p:cNvSpPr/>
            <p:nvPr/>
          </p:nvSpPr>
          <p:spPr>
            <a:xfrm>
              <a:off x="5548063" y="1956608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1" name="Google Shape;3061;p45"/>
          <p:cNvGrpSpPr/>
          <p:nvPr/>
        </p:nvGrpSpPr>
        <p:grpSpPr>
          <a:xfrm>
            <a:off x="5533806" y="957142"/>
            <a:ext cx="3138088" cy="546616"/>
            <a:chOff x="5548063" y="1252417"/>
            <a:chExt cx="3138088" cy="546616"/>
          </a:xfrm>
        </p:grpSpPr>
        <p:sp>
          <p:nvSpPr>
            <p:cNvPr id="3062" name="Google Shape;3062;p45"/>
            <p:cNvSpPr/>
            <p:nvPr/>
          </p:nvSpPr>
          <p:spPr>
            <a:xfrm flipH="1">
              <a:off x="8138859" y="1252417"/>
              <a:ext cx="547291" cy="546616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82"/>
                    <a:pt x="21382" y="27520"/>
                    <a:pt x="13777" y="27520"/>
                  </a:cubicBezTo>
                  <a:cubicBezTo>
                    <a:pt x="6171" y="27520"/>
                    <a:pt x="0" y="21382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63" name="Google Shape;3063;p45"/>
            <p:cNvSpPr/>
            <p:nvPr/>
          </p:nvSpPr>
          <p:spPr>
            <a:xfrm>
              <a:off x="5548063" y="1274775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00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4" name="Google Shape;3064;p45"/>
          <p:cNvGrpSpPr/>
          <p:nvPr/>
        </p:nvGrpSpPr>
        <p:grpSpPr>
          <a:xfrm>
            <a:off x="472106" y="3077402"/>
            <a:ext cx="1091400" cy="1504148"/>
            <a:chOff x="472106" y="3077402"/>
            <a:chExt cx="1091400" cy="1504148"/>
          </a:xfrm>
        </p:grpSpPr>
        <p:sp>
          <p:nvSpPr>
            <p:cNvPr id="3065" name="Google Shape;3065;p45"/>
            <p:cNvSpPr/>
            <p:nvPr/>
          </p:nvSpPr>
          <p:spPr>
            <a:xfrm rot="5400000">
              <a:off x="753056" y="3068852"/>
              <a:ext cx="5295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6" name="Google Shape;3066;p45"/>
            <p:cNvSpPr txBox="1"/>
            <p:nvPr/>
          </p:nvSpPr>
          <p:spPr>
            <a:xfrm flipH="1">
              <a:off x="671906" y="3774675"/>
              <a:ext cx="6918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12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67" name="Google Shape;3067;p45"/>
            <p:cNvSpPr txBox="1"/>
            <p:nvPr/>
          </p:nvSpPr>
          <p:spPr>
            <a:xfrm flipH="1">
              <a:off x="472106" y="4151950"/>
              <a:ext cx="1091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68" name="Google Shape;3068;p45"/>
          <p:cNvGrpSpPr/>
          <p:nvPr/>
        </p:nvGrpSpPr>
        <p:grpSpPr>
          <a:xfrm>
            <a:off x="1696298" y="1571625"/>
            <a:ext cx="1091400" cy="3009925"/>
            <a:chOff x="1696298" y="1571625"/>
            <a:chExt cx="1091400" cy="3009925"/>
          </a:xfrm>
        </p:grpSpPr>
        <p:sp>
          <p:nvSpPr>
            <p:cNvPr id="3069" name="Google Shape;3069;p45"/>
            <p:cNvSpPr/>
            <p:nvPr/>
          </p:nvSpPr>
          <p:spPr>
            <a:xfrm rot="5400000">
              <a:off x="1224535" y="2315775"/>
              <a:ext cx="20349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0" name="Google Shape;3070;p45"/>
            <p:cNvSpPr txBox="1"/>
            <p:nvPr/>
          </p:nvSpPr>
          <p:spPr>
            <a:xfrm flipH="1">
              <a:off x="1896098" y="3774675"/>
              <a:ext cx="6918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12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71" name="Google Shape;3071;p45"/>
            <p:cNvSpPr txBox="1"/>
            <p:nvPr/>
          </p:nvSpPr>
          <p:spPr>
            <a:xfrm flipH="1">
              <a:off x="1696298" y="4151950"/>
              <a:ext cx="1091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72" name="Google Shape;3072;p45"/>
          <p:cNvGrpSpPr/>
          <p:nvPr/>
        </p:nvGrpSpPr>
        <p:grpSpPr>
          <a:xfrm>
            <a:off x="5524281" y="2924064"/>
            <a:ext cx="3138088" cy="546616"/>
            <a:chOff x="5548063" y="2920893"/>
            <a:chExt cx="3138088" cy="546616"/>
          </a:xfrm>
        </p:grpSpPr>
        <p:sp>
          <p:nvSpPr>
            <p:cNvPr id="3073" name="Google Shape;3073;p45"/>
            <p:cNvSpPr/>
            <p:nvPr/>
          </p:nvSpPr>
          <p:spPr>
            <a:xfrm flipH="1">
              <a:off x="8138859" y="2920893"/>
              <a:ext cx="547291" cy="546616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74" name="Google Shape;3074;p45"/>
            <p:cNvSpPr/>
            <p:nvPr/>
          </p:nvSpPr>
          <p:spPr>
            <a:xfrm>
              <a:off x="5548063" y="2943251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5" name="Google Shape;3075;p45"/>
          <p:cNvGrpSpPr/>
          <p:nvPr/>
        </p:nvGrpSpPr>
        <p:grpSpPr>
          <a:xfrm>
            <a:off x="2920490" y="2130372"/>
            <a:ext cx="1091400" cy="2451178"/>
            <a:chOff x="2920490" y="2130372"/>
            <a:chExt cx="1091400" cy="2451178"/>
          </a:xfrm>
        </p:grpSpPr>
        <p:sp>
          <p:nvSpPr>
            <p:cNvPr id="3076" name="Google Shape;3076;p45"/>
            <p:cNvSpPr/>
            <p:nvPr/>
          </p:nvSpPr>
          <p:spPr>
            <a:xfrm rot="5400000">
              <a:off x="2727890" y="2595372"/>
              <a:ext cx="147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7" name="Google Shape;3077;p45"/>
            <p:cNvSpPr txBox="1"/>
            <p:nvPr/>
          </p:nvSpPr>
          <p:spPr>
            <a:xfrm flipH="1">
              <a:off x="3120290" y="3774675"/>
              <a:ext cx="6918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12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78" name="Google Shape;3078;p45"/>
            <p:cNvSpPr txBox="1"/>
            <p:nvPr/>
          </p:nvSpPr>
          <p:spPr>
            <a:xfrm flipH="1">
              <a:off x="2920490" y="4151950"/>
              <a:ext cx="1091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79" name="Google Shape;3079;p45"/>
          <p:cNvGrpSpPr/>
          <p:nvPr/>
        </p:nvGrpSpPr>
        <p:grpSpPr>
          <a:xfrm>
            <a:off x="5524281" y="3907516"/>
            <a:ext cx="3138088" cy="546636"/>
            <a:chOff x="5548063" y="3907516"/>
            <a:chExt cx="3138088" cy="546636"/>
          </a:xfrm>
        </p:grpSpPr>
        <p:sp>
          <p:nvSpPr>
            <p:cNvPr id="3080" name="Google Shape;3080;p45"/>
            <p:cNvSpPr/>
            <p:nvPr/>
          </p:nvSpPr>
          <p:spPr>
            <a:xfrm flipH="1">
              <a:off x="8138859" y="3907516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81" name="Google Shape;3081;p45"/>
            <p:cNvSpPr/>
            <p:nvPr/>
          </p:nvSpPr>
          <p:spPr>
            <a:xfrm>
              <a:off x="5548063" y="3929884"/>
              <a:ext cx="2352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2" name="Google Shape;3082;p45"/>
          <p:cNvGrpSpPr/>
          <p:nvPr/>
        </p:nvGrpSpPr>
        <p:grpSpPr>
          <a:xfrm>
            <a:off x="4144682" y="2887989"/>
            <a:ext cx="1091400" cy="1693561"/>
            <a:chOff x="4144682" y="2887989"/>
            <a:chExt cx="1091400" cy="1693561"/>
          </a:xfrm>
        </p:grpSpPr>
        <p:sp>
          <p:nvSpPr>
            <p:cNvPr id="3083" name="Google Shape;3083;p45"/>
            <p:cNvSpPr/>
            <p:nvPr/>
          </p:nvSpPr>
          <p:spPr>
            <a:xfrm rot="5400000">
              <a:off x="4330982" y="2974089"/>
              <a:ext cx="7188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4" name="Google Shape;3084;p45"/>
            <p:cNvSpPr txBox="1"/>
            <p:nvPr/>
          </p:nvSpPr>
          <p:spPr>
            <a:xfrm flipH="1">
              <a:off x="4344482" y="3774675"/>
              <a:ext cx="6918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12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85" name="Google Shape;3085;p45"/>
            <p:cNvSpPr txBox="1"/>
            <p:nvPr/>
          </p:nvSpPr>
          <p:spPr>
            <a:xfrm flipH="1">
              <a:off x="4144682" y="4151950"/>
              <a:ext cx="1091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86" name="Google Shape;3086;p45"/>
          <p:cNvGrpSpPr/>
          <p:nvPr/>
        </p:nvGrpSpPr>
        <p:grpSpPr>
          <a:xfrm>
            <a:off x="770536" y="2467787"/>
            <a:ext cx="494540" cy="457211"/>
            <a:chOff x="161475" y="482950"/>
            <a:chExt cx="485700" cy="447325"/>
          </a:xfrm>
        </p:grpSpPr>
        <p:sp>
          <p:nvSpPr>
            <p:cNvPr id="3087" name="Google Shape;3087;p45"/>
            <p:cNvSpPr/>
            <p:nvPr/>
          </p:nvSpPr>
          <p:spPr>
            <a:xfrm>
              <a:off x="161475" y="482950"/>
              <a:ext cx="485700" cy="447325"/>
            </a:xfrm>
            <a:custGeom>
              <a:rect b="b" l="l" r="r" t="t"/>
              <a:pathLst>
                <a:path extrusionOk="0" h="17893" w="19428">
                  <a:moveTo>
                    <a:pt x="8767" y="1705"/>
                  </a:moveTo>
                  <a:cubicBezTo>
                    <a:pt x="9018" y="1705"/>
                    <a:pt x="9271" y="1728"/>
                    <a:pt x="9529" y="1768"/>
                  </a:cubicBezTo>
                  <a:cubicBezTo>
                    <a:pt x="8992" y="2181"/>
                    <a:pt x="8446" y="2474"/>
                    <a:pt x="7829" y="2474"/>
                  </a:cubicBezTo>
                  <a:cubicBezTo>
                    <a:pt x="7525" y="2474"/>
                    <a:pt x="7205" y="2403"/>
                    <a:pt x="6859" y="2240"/>
                  </a:cubicBezTo>
                  <a:cubicBezTo>
                    <a:pt x="7496" y="1856"/>
                    <a:pt x="8121" y="1705"/>
                    <a:pt x="8767" y="1705"/>
                  </a:cubicBezTo>
                  <a:close/>
                  <a:moveTo>
                    <a:pt x="9940" y="2425"/>
                  </a:moveTo>
                  <a:lnTo>
                    <a:pt x="9940" y="2425"/>
                  </a:lnTo>
                  <a:cubicBezTo>
                    <a:pt x="10268" y="2487"/>
                    <a:pt x="10597" y="2507"/>
                    <a:pt x="10905" y="2548"/>
                  </a:cubicBezTo>
                  <a:cubicBezTo>
                    <a:pt x="11418" y="2651"/>
                    <a:pt x="11398" y="2651"/>
                    <a:pt x="11500" y="3267"/>
                  </a:cubicBezTo>
                  <a:cubicBezTo>
                    <a:pt x="11336" y="3308"/>
                    <a:pt x="11192" y="3329"/>
                    <a:pt x="11007" y="3329"/>
                  </a:cubicBezTo>
                  <a:cubicBezTo>
                    <a:pt x="10556" y="3349"/>
                    <a:pt x="10063" y="3370"/>
                    <a:pt x="9590" y="3411"/>
                  </a:cubicBezTo>
                  <a:cubicBezTo>
                    <a:pt x="9520" y="3411"/>
                    <a:pt x="9446" y="3416"/>
                    <a:pt x="9373" y="3416"/>
                  </a:cubicBezTo>
                  <a:cubicBezTo>
                    <a:pt x="9191" y="3416"/>
                    <a:pt x="9015" y="3385"/>
                    <a:pt x="8913" y="3165"/>
                  </a:cubicBezTo>
                  <a:cubicBezTo>
                    <a:pt x="8831" y="2980"/>
                    <a:pt x="8974" y="2754"/>
                    <a:pt x="9303" y="2507"/>
                  </a:cubicBezTo>
                  <a:cubicBezTo>
                    <a:pt x="9365" y="2692"/>
                    <a:pt x="9385" y="2898"/>
                    <a:pt x="9467" y="3062"/>
                  </a:cubicBezTo>
                  <a:cubicBezTo>
                    <a:pt x="9488" y="3123"/>
                    <a:pt x="9632" y="3144"/>
                    <a:pt x="9693" y="3144"/>
                  </a:cubicBezTo>
                  <a:cubicBezTo>
                    <a:pt x="9960" y="3123"/>
                    <a:pt x="10001" y="2939"/>
                    <a:pt x="9940" y="2425"/>
                  </a:cubicBezTo>
                  <a:close/>
                  <a:moveTo>
                    <a:pt x="12116" y="2836"/>
                  </a:moveTo>
                  <a:cubicBezTo>
                    <a:pt x="13164" y="3247"/>
                    <a:pt x="14149" y="3616"/>
                    <a:pt x="15135" y="3965"/>
                  </a:cubicBezTo>
                  <a:cubicBezTo>
                    <a:pt x="15135" y="3986"/>
                    <a:pt x="15115" y="4048"/>
                    <a:pt x="15115" y="4068"/>
                  </a:cubicBezTo>
                  <a:cubicBezTo>
                    <a:pt x="14108" y="3863"/>
                    <a:pt x="13143" y="3657"/>
                    <a:pt x="12116" y="3452"/>
                  </a:cubicBezTo>
                  <a:lnTo>
                    <a:pt x="12116" y="2836"/>
                  </a:lnTo>
                  <a:close/>
                  <a:moveTo>
                    <a:pt x="11890" y="3965"/>
                  </a:moveTo>
                  <a:lnTo>
                    <a:pt x="14971" y="4582"/>
                  </a:lnTo>
                  <a:cubicBezTo>
                    <a:pt x="14930" y="4643"/>
                    <a:pt x="14930" y="4664"/>
                    <a:pt x="14930" y="4705"/>
                  </a:cubicBezTo>
                  <a:cubicBezTo>
                    <a:pt x="14252" y="4664"/>
                    <a:pt x="13554" y="4582"/>
                    <a:pt x="12856" y="4479"/>
                  </a:cubicBezTo>
                  <a:cubicBezTo>
                    <a:pt x="12568" y="4458"/>
                    <a:pt x="12281" y="4397"/>
                    <a:pt x="12014" y="4335"/>
                  </a:cubicBezTo>
                  <a:cubicBezTo>
                    <a:pt x="11932" y="4294"/>
                    <a:pt x="11890" y="4150"/>
                    <a:pt x="11808" y="4068"/>
                  </a:cubicBezTo>
                  <a:cubicBezTo>
                    <a:pt x="11829" y="4048"/>
                    <a:pt x="11849" y="3986"/>
                    <a:pt x="11890" y="3965"/>
                  </a:cubicBezTo>
                  <a:close/>
                  <a:moveTo>
                    <a:pt x="1598" y="0"/>
                  </a:moveTo>
                  <a:cubicBezTo>
                    <a:pt x="1503" y="0"/>
                    <a:pt x="1422" y="39"/>
                    <a:pt x="1376" y="166"/>
                  </a:cubicBezTo>
                  <a:cubicBezTo>
                    <a:pt x="1253" y="495"/>
                    <a:pt x="1602" y="556"/>
                    <a:pt x="1807" y="598"/>
                  </a:cubicBezTo>
                  <a:cubicBezTo>
                    <a:pt x="2608" y="782"/>
                    <a:pt x="3409" y="988"/>
                    <a:pt x="4210" y="1152"/>
                  </a:cubicBezTo>
                  <a:cubicBezTo>
                    <a:pt x="5011" y="1296"/>
                    <a:pt x="5812" y="1398"/>
                    <a:pt x="6613" y="1522"/>
                  </a:cubicBezTo>
                  <a:cubicBezTo>
                    <a:pt x="6517" y="1534"/>
                    <a:pt x="6422" y="1539"/>
                    <a:pt x="6326" y="1539"/>
                  </a:cubicBezTo>
                  <a:cubicBezTo>
                    <a:pt x="6114" y="1539"/>
                    <a:pt x="5901" y="1515"/>
                    <a:pt x="5689" y="1501"/>
                  </a:cubicBezTo>
                  <a:cubicBezTo>
                    <a:pt x="4436" y="1378"/>
                    <a:pt x="3183" y="1214"/>
                    <a:pt x="1931" y="1070"/>
                  </a:cubicBezTo>
                  <a:cubicBezTo>
                    <a:pt x="1831" y="1056"/>
                    <a:pt x="1732" y="1032"/>
                    <a:pt x="1640" y="1032"/>
                  </a:cubicBezTo>
                  <a:cubicBezTo>
                    <a:pt x="1598" y="1032"/>
                    <a:pt x="1558" y="1037"/>
                    <a:pt x="1520" y="1049"/>
                  </a:cubicBezTo>
                  <a:cubicBezTo>
                    <a:pt x="1438" y="1070"/>
                    <a:pt x="1335" y="1173"/>
                    <a:pt x="1335" y="1255"/>
                  </a:cubicBezTo>
                  <a:cubicBezTo>
                    <a:pt x="1335" y="1316"/>
                    <a:pt x="1376" y="1439"/>
                    <a:pt x="1458" y="1481"/>
                  </a:cubicBezTo>
                  <a:cubicBezTo>
                    <a:pt x="1581" y="1542"/>
                    <a:pt x="1746" y="1583"/>
                    <a:pt x="1869" y="1604"/>
                  </a:cubicBezTo>
                  <a:cubicBezTo>
                    <a:pt x="2506" y="1706"/>
                    <a:pt x="3183" y="1809"/>
                    <a:pt x="3820" y="1891"/>
                  </a:cubicBezTo>
                  <a:cubicBezTo>
                    <a:pt x="4539" y="1994"/>
                    <a:pt x="5237" y="2035"/>
                    <a:pt x="5956" y="2117"/>
                  </a:cubicBezTo>
                  <a:cubicBezTo>
                    <a:pt x="5672" y="2291"/>
                    <a:pt x="5388" y="2331"/>
                    <a:pt x="5094" y="2331"/>
                  </a:cubicBezTo>
                  <a:cubicBezTo>
                    <a:pt x="5006" y="2331"/>
                    <a:pt x="4917" y="2327"/>
                    <a:pt x="4826" y="2323"/>
                  </a:cubicBezTo>
                  <a:cubicBezTo>
                    <a:pt x="3984" y="2240"/>
                    <a:pt x="3101" y="2158"/>
                    <a:pt x="2259" y="2056"/>
                  </a:cubicBezTo>
                  <a:cubicBezTo>
                    <a:pt x="2171" y="2048"/>
                    <a:pt x="2070" y="2027"/>
                    <a:pt x="1977" y="2027"/>
                  </a:cubicBezTo>
                  <a:cubicBezTo>
                    <a:pt x="1833" y="2027"/>
                    <a:pt x="1709" y="2077"/>
                    <a:pt x="1684" y="2302"/>
                  </a:cubicBezTo>
                  <a:cubicBezTo>
                    <a:pt x="1664" y="2610"/>
                    <a:pt x="1992" y="2569"/>
                    <a:pt x="2198" y="2610"/>
                  </a:cubicBezTo>
                  <a:cubicBezTo>
                    <a:pt x="3204" y="2713"/>
                    <a:pt x="4231" y="2815"/>
                    <a:pt x="5340" y="2918"/>
                  </a:cubicBezTo>
                  <a:cubicBezTo>
                    <a:pt x="5257" y="3062"/>
                    <a:pt x="5175" y="3226"/>
                    <a:pt x="5011" y="3329"/>
                  </a:cubicBezTo>
                  <a:cubicBezTo>
                    <a:pt x="4621" y="4150"/>
                    <a:pt x="4415" y="4992"/>
                    <a:pt x="4498" y="5896"/>
                  </a:cubicBezTo>
                  <a:cubicBezTo>
                    <a:pt x="4662" y="7662"/>
                    <a:pt x="5730" y="8791"/>
                    <a:pt x="7537" y="9202"/>
                  </a:cubicBezTo>
                  <a:cubicBezTo>
                    <a:pt x="9118" y="9572"/>
                    <a:pt x="9899" y="10763"/>
                    <a:pt x="9632" y="12365"/>
                  </a:cubicBezTo>
                  <a:cubicBezTo>
                    <a:pt x="9468" y="13196"/>
                    <a:pt x="8870" y="13684"/>
                    <a:pt x="8199" y="13684"/>
                  </a:cubicBezTo>
                  <a:cubicBezTo>
                    <a:pt x="7858" y="13684"/>
                    <a:pt x="7499" y="13558"/>
                    <a:pt x="7167" y="13289"/>
                  </a:cubicBezTo>
                  <a:cubicBezTo>
                    <a:pt x="6654" y="12878"/>
                    <a:pt x="6140" y="12488"/>
                    <a:pt x="5545" y="12180"/>
                  </a:cubicBezTo>
                  <a:cubicBezTo>
                    <a:pt x="4865" y="11830"/>
                    <a:pt x="4200" y="11674"/>
                    <a:pt x="3567" y="11674"/>
                  </a:cubicBezTo>
                  <a:cubicBezTo>
                    <a:pt x="2269" y="11674"/>
                    <a:pt x="1103" y="12329"/>
                    <a:pt x="206" y="13309"/>
                  </a:cubicBezTo>
                  <a:cubicBezTo>
                    <a:pt x="123" y="13391"/>
                    <a:pt x="41" y="13474"/>
                    <a:pt x="21" y="13576"/>
                  </a:cubicBezTo>
                  <a:cubicBezTo>
                    <a:pt x="0" y="13679"/>
                    <a:pt x="21" y="13802"/>
                    <a:pt x="82" y="13843"/>
                  </a:cubicBezTo>
                  <a:cubicBezTo>
                    <a:pt x="127" y="13888"/>
                    <a:pt x="224" y="13921"/>
                    <a:pt x="291" y="13921"/>
                  </a:cubicBezTo>
                  <a:cubicBezTo>
                    <a:pt x="317" y="13921"/>
                    <a:pt x="338" y="13916"/>
                    <a:pt x="349" y="13905"/>
                  </a:cubicBezTo>
                  <a:cubicBezTo>
                    <a:pt x="514" y="13823"/>
                    <a:pt x="637" y="13679"/>
                    <a:pt x="760" y="13535"/>
                  </a:cubicBezTo>
                  <a:cubicBezTo>
                    <a:pt x="1622" y="12685"/>
                    <a:pt x="2575" y="12254"/>
                    <a:pt x="3570" y="12254"/>
                  </a:cubicBezTo>
                  <a:cubicBezTo>
                    <a:pt x="4281" y="12254"/>
                    <a:pt x="5014" y="12474"/>
                    <a:pt x="5750" y="12919"/>
                  </a:cubicBezTo>
                  <a:cubicBezTo>
                    <a:pt x="6140" y="13186"/>
                    <a:pt x="6510" y="13474"/>
                    <a:pt x="6880" y="13782"/>
                  </a:cubicBezTo>
                  <a:cubicBezTo>
                    <a:pt x="7315" y="14154"/>
                    <a:pt x="7763" y="14308"/>
                    <a:pt x="8181" y="14308"/>
                  </a:cubicBezTo>
                  <a:cubicBezTo>
                    <a:pt x="8986" y="14308"/>
                    <a:pt x="9683" y="13739"/>
                    <a:pt x="9981" y="13063"/>
                  </a:cubicBezTo>
                  <a:cubicBezTo>
                    <a:pt x="10782" y="11317"/>
                    <a:pt x="9755" y="9202"/>
                    <a:pt x="7907" y="8771"/>
                  </a:cubicBezTo>
                  <a:cubicBezTo>
                    <a:pt x="7496" y="8668"/>
                    <a:pt x="7065" y="8566"/>
                    <a:pt x="6674" y="8381"/>
                  </a:cubicBezTo>
                  <a:cubicBezTo>
                    <a:pt x="5750" y="7970"/>
                    <a:pt x="5237" y="7210"/>
                    <a:pt x="5073" y="6204"/>
                  </a:cubicBezTo>
                  <a:cubicBezTo>
                    <a:pt x="4949" y="5300"/>
                    <a:pt x="5073" y="4438"/>
                    <a:pt x="5483" y="3637"/>
                  </a:cubicBezTo>
                  <a:cubicBezTo>
                    <a:pt x="5668" y="3308"/>
                    <a:pt x="5935" y="3021"/>
                    <a:pt x="6079" y="2795"/>
                  </a:cubicBezTo>
                  <a:cubicBezTo>
                    <a:pt x="6880" y="2898"/>
                    <a:pt x="7537" y="3000"/>
                    <a:pt x="8215" y="3103"/>
                  </a:cubicBezTo>
                  <a:cubicBezTo>
                    <a:pt x="8420" y="3793"/>
                    <a:pt x="8591" y="3992"/>
                    <a:pt x="9251" y="3992"/>
                  </a:cubicBezTo>
                  <a:cubicBezTo>
                    <a:pt x="9318" y="3992"/>
                    <a:pt x="9390" y="3990"/>
                    <a:pt x="9467" y="3986"/>
                  </a:cubicBezTo>
                  <a:cubicBezTo>
                    <a:pt x="9940" y="3986"/>
                    <a:pt x="10371" y="3965"/>
                    <a:pt x="10823" y="3965"/>
                  </a:cubicBezTo>
                  <a:cubicBezTo>
                    <a:pt x="10925" y="3965"/>
                    <a:pt x="11028" y="4027"/>
                    <a:pt x="11131" y="4068"/>
                  </a:cubicBezTo>
                  <a:cubicBezTo>
                    <a:pt x="11131" y="4130"/>
                    <a:pt x="11110" y="4171"/>
                    <a:pt x="11110" y="4232"/>
                  </a:cubicBezTo>
                  <a:lnTo>
                    <a:pt x="9857" y="4232"/>
                  </a:lnTo>
                  <a:cubicBezTo>
                    <a:pt x="9139" y="4232"/>
                    <a:pt x="8399" y="4294"/>
                    <a:pt x="7701" y="4582"/>
                  </a:cubicBezTo>
                  <a:cubicBezTo>
                    <a:pt x="7229" y="4766"/>
                    <a:pt x="6859" y="5013"/>
                    <a:pt x="6613" y="5465"/>
                  </a:cubicBezTo>
                  <a:cubicBezTo>
                    <a:pt x="6284" y="6122"/>
                    <a:pt x="6592" y="6861"/>
                    <a:pt x="7332" y="7046"/>
                  </a:cubicBezTo>
                  <a:cubicBezTo>
                    <a:pt x="7598" y="7128"/>
                    <a:pt x="7886" y="7169"/>
                    <a:pt x="8132" y="7169"/>
                  </a:cubicBezTo>
                  <a:cubicBezTo>
                    <a:pt x="9775" y="7251"/>
                    <a:pt x="10884" y="8073"/>
                    <a:pt x="11521" y="9592"/>
                  </a:cubicBezTo>
                  <a:cubicBezTo>
                    <a:pt x="11993" y="10701"/>
                    <a:pt x="12301" y="11851"/>
                    <a:pt x="12322" y="13063"/>
                  </a:cubicBezTo>
                  <a:cubicBezTo>
                    <a:pt x="12363" y="14706"/>
                    <a:pt x="11849" y="16164"/>
                    <a:pt x="10597" y="17293"/>
                  </a:cubicBezTo>
                  <a:cubicBezTo>
                    <a:pt x="10515" y="17375"/>
                    <a:pt x="10432" y="17396"/>
                    <a:pt x="10412" y="17478"/>
                  </a:cubicBezTo>
                  <a:cubicBezTo>
                    <a:pt x="10371" y="17581"/>
                    <a:pt x="10371" y="17704"/>
                    <a:pt x="10330" y="17807"/>
                  </a:cubicBezTo>
                  <a:cubicBezTo>
                    <a:pt x="10458" y="17825"/>
                    <a:pt x="10586" y="17892"/>
                    <a:pt x="10685" y="17892"/>
                  </a:cubicBezTo>
                  <a:cubicBezTo>
                    <a:pt x="10697" y="17892"/>
                    <a:pt x="10709" y="17891"/>
                    <a:pt x="10720" y="17889"/>
                  </a:cubicBezTo>
                  <a:cubicBezTo>
                    <a:pt x="10864" y="17848"/>
                    <a:pt x="10946" y="17725"/>
                    <a:pt x="11069" y="17622"/>
                  </a:cubicBezTo>
                  <a:cubicBezTo>
                    <a:pt x="11808" y="16924"/>
                    <a:pt x="12342" y="16102"/>
                    <a:pt x="12609" y="15137"/>
                  </a:cubicBezTo>
                  <a:cubicBezTo>
                    <a:pt x="13246" y="12693"/>
                    <a:pt x="12732" y="10414"/>
                    <a:pt x="11418" y="8299"/>
                  </a:cubicBezTo>
                  <a:cubicBezTo>
                    <a:pt x="10905" y="7477"/>
                    <a:pt x="10083" y="7005"/>
                    <a:pt x="9118" y="6820"/>
                  </a:cubicBezTo>
                  <a:cubicBezTo>
                    <a:pt x="8605" y="6717"/>
                    <a:pt x="8112" y="6697"/>
                    <a:pt x="7598" y="6594"/>
                  </a:cubicBezTo>
                  <a:cubicBezTo>
                    <a:pt x="7065" y="6491"/>
                    <a:pt x="6900" y="6040"/>
                    <a:pt x="7208" y="5608"/>
                  </a:cubicBezTo>
                  <a:cubicBezTo>
                    <a:pt x="7434" y="5280"/>
                    <a:pt x="7804" y="5095"/>
                    <a:pt x="8173" y="4992"/>
                  </a:cubicBezTo>
                  <a:cubicBezTo>
                    <a:pt x="8832" y="4808"/>
                    <a:pt x="9506" y="4700"/>
                    <a:pt x="10177" y="4700"/>
                  </a:cubicBezTo>
                  <a:cubicBezTo>
                    <a:pt x="10552" y="4700"/>
                    <a:pt x="10926" y="4734"/>
                    <a:pt x="11295" y="4807"/>
                  </a:cubicBezTo>
                  <a:cubicBezTo>
                    <a:pt x="13759" y="5280"/>
                    <a:pt x="16244" y="5423"/>
                    <a:pt x="18770" y="5465"/>
                  </a:cubicBezTo>
                  <a:cubicBezTo>
                    <a:pt x="18914" y="5465"/>
                    <a:pt x="19078" y="5465"/>
                    <a:pt x="19201" y="5423"/>
                  </a:cubicBezTo>
                  <a:cubicBezTo>
                    <a:pt x="19283" y="5423"/>
                    <a:pt x="19386" y="5321"/>
                    <a:pt x="19407" y="5259"/>
                  </a:cubicBezTo>
                  <a:cubicBezTo>
                    <a:pt x="19427" y="5177"/>
                    <a:pt x="19366" y="5054"/>
                    <a:pt x="19304" y="4992"/>
                  </a:cubicBezTo>
                  <a:cubicBezTo>
                    <a:pt x="19160" y="4890"/>
                    <a:pt x="19016" y="4848"/>
                    <a:pt x="18852" y="4787"/>
                  </a:cubicBezTo>
                  <a:cubicBezTo>
                    <a:pt x="16675" y="3986"/>
                    <a:pt x="14499" y="3206"/>
                    <a:pt x="12342" y="2384"/>
                  </a:cubicBezTo>
                  <a:cubicBezTo>
                    <a:pt x="12014" y="2281"/>
                    <a:pt x="11706" y="2117"/>
                    <a:pt x="11398" y="1932"/>
                  </a:cubicBezTo>
                  <a:cubicBezTo>
                    <a:pt x="10782" y="1604"/>
                    <a:pt x="10165" y="1316"/>
                    <a:pt x="9447" y="1255"/>
                  </a:cubicBezTo>
                  <a:cubicBezTo>
                    <a:pt x="8358" y="1152"/>
                    <a:pt x="7311" y="1049"/>
                    <a:pt x="6264" y="906"/>
                  </a:cubicBezTo>
                  <a:cubicBezTo>
                    <a:pt x="4785" y="741"/>
                    <a:pt x="3348" y="495"/>
                    <a:pt x="1972" y="84"/>
                  </a:cubicBezTo>
                  <a:cubicBezTo>
                    <a:pt x="1857" y="61"/>
                    <a:pt x="1717" y="0"/>
                    <a:pt x="1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434075" y="741225"/>
              <a:ext cx="22100" cy="108350"/>
            </a:xfrm>
            <a:custGeom>
              <a:rect b="b" l="l" r="r" t="t"/>
              <a:pathLst>
                <a:path extrusionOk="0" h="4334" w="884">
                  <a:moveTo>
                    <a:pt x="227" y="1"/>
                  </a:moveTo>
                  <a:cubicBezTo>
                    <a:pt x="1" y="1"/>
                    <a:pt x="1" y="185"/>
                    <a:pt x="21" y="350"/>
                  </a:cubicBezTo>
                  <a:cubicBezTo>
                    <a:pt x="21" y="411"/>
                    <a:pt x="62" y="432"/>
                    <a:pt x="62" y="493"/>
                  </a:cubicBezTo>
                  <a:cubicBezTo>
                    <a:pt x="329" y="1643"/>
                    <a:pt x="411" y="2794"/>
                    <a:pt x="103" y="3964"/>
                  </a:cubicBezTo>
                  <a:cubicBezTo>
                    <a:pt x="62" y="4128"/>
                    <a:pt x="103" y="4334"/>
                    <a:pt x="288" y="4334"/>
                  </a:cubicBezTo>
                  <a:cubicBezTo>
                    <a:pt x="411" y="4334"/>
                    <a:pt x="596" y="4190"/>
                    <a:pt x="617" y="4087"/>
                  </a:cubicBezTo>
                  <a:cubicBezTo>
                    <a:pt x="720" y="3512"/>
                    <a:pt x="802" y="2917"/>
                    <a:pt x="884" y="2342"/>
                  </a:cubicBezTo>
                  <a:cubicBezTo>
                    <a:pt x="884" y="2342"/>
                    <a:pt x="843" y="2342"/>
                    <a:pt x="822" y="2280"/>
                  </a:cubicBezTo>
                  <a:cubicBezTo>
                    <a:pt x="802" y="1952"/>
                    <a:pt x="802" y="1643"/>
                    <a:pt x="740" y="1315"/>
                  </a:cubicBezTo>
                  <a:cubicBezTo>
                    <a:pt x="699" y="945"/>
                    <a:pt x="617" y="596"/>
                    <a:pt x="514" y="227"/>
                  </a:cubicBezTo>
                  <a:cubicBezTo>
                    <a:pt x="494" y="124"/>
                    <a:pt x="32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427925" y="715550"/>
              <a:ext cx="16450" cy="18025"/>
            </a:xfrm>
            <a:custGeom>
              <a:rect b="b" l="l" r="r" t="t"/>
              <a:pathLst>
                <a:path extrusionOk="0" h="721" w="658">
                  <a:moveTo>
                    <a:pt x="206" y="1"/>
                  </a:moveTo>
                  <a:cubicBezTo>
                    <a:pt x="124" y="103"/>
                    <a:pt x="0" y="206"/>
                    <a:pt x="0" y="309"/>
                  </a:cubicBezTo>
                  <a:cubicBezTo>
                    <a:pt x="0" y="505"/>
                    <a:pt x="57" y="721"/>
                    <a:pt x="296" y="721"/>
                  </a:cubicBezTo>
                  <a:cubicBezTo>
                    <a:pt x="307" y="721"/>
                    <a:pt x="318" y="720"/>
                    <a:pt x="329" y="720"/>
                  </a:cubicBezTo>
                  <a:cubicBezTo>
                    <a:pt x="432" y="699"/>
                    <a:pt x="514" y="576"/>
                    <a:pt x="657" y="412"/>
                  </a:cubicBezTo>
                  <a:cubicBezTo>
                    <a:pt x="452" y="268"/>
                    <a:pt x="329" y="124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0" name="Google Shape;3090;p45"/>
          <p:cNvGrpSpPr/>
          <p:nvPr/>
        </p:nvGrpSpPr>
        <p:grpSpPr>
          <a:xfrm>
            <a:off x="3259167" y="1520793"/>
            <a:ext cx="414046" cy="457186"/>
            <a:chOff x="924375" y="1134425"/>
            <a:chExt cx="437450" cy="481350"/>
          </a:xfrm>
        </p:grpSpPr>
        <p:sp>
          <p:nvSpPr>
            <p:cNvPr id="3091" name="Google Shape;3091;p45"/>
            <p:cNvSpPr/>
            <p:nvPr/>
          </p:nvSpPr>
          <p:spPr>
            <a:xfrm>
              <a:off x="924375" y="1134425"/>
              <a:ext cx="437450" cy="481350"/>
            </a:xfrm>
            <a:custGeom>
              <a:rect b="b" l="l" r="r" t="t"/>
              <a:pathLst>
                <a:path extrusionOk="0" h="19254" w="17498">
                  <a:moveTo>
                    <a:pt x="10630" y="5713"/>
                  </a:moveTo>
                  <a:cubicBezTo>
                    <a:pt x="10779" y="5713"/>
                    <a:pt x="10933" y="5727"/>
                    <a:pt x="11090" y="5753"/>
                  </a:cubicBezTo>
                  <a:cubicBezTo>
                    <a:pt x="11603" y="5856"/>
                    <a:pt x="12096" y="6164"/>
                    <a:pt x="12610" y="6410"/>
                  </a:cubicBezTo>
                  <a:cubicBezTo>
                    <a:pt x="12692" y="6431"/>
                    <a:pt x="12733" y="6513"/>
                    <a:pt x="12795" y="6554"/>
                  </a:cubicBezTo>
                  <a:cubicBezTo>
                    <a:pt x="13103" y="6862"/>
                    <a:pt x="13144" y="7273"/>
                    <a:pt x="12897" y="7478"/>
                  </a:cubicBezTo>
                  <a:cubicBezTo>
                    <a:pt x="12828" y="7541"/>
                    <a:pt x="12735" y="7570"/>
                    <a:pt x="12633" y="7570"/>
                  </a:cubicBezTo>
                  <a:cubicBezTo>
                    <a:pt x="12433" y="7570"/>
                    <a:pt x="12198" y="7456"/>
                    <a:pt x="12035" y="7252"/>
                  </a:cubicBezTo>
                  <a:cubicBezTo>
                    <a:pt x="11750" y="6900"/>
                    <a:pt x="11591" y="6753"/>
                    <a:pt x="11338" y="6753"/>
                  </a:cubicBezTo>
                  <a:cubicBezTo>
                    <a:pt x="11208" y="6753"/>
                    <a:pt x="11053" y="6792"/>
                    <a:pt x="10844" y="6862"/>
                  </a:cubicBezTo>
                  <a:cubicBezTo>
                    <a:pt x="10773" y="6880"/>
                    <a:pt x="10687" y="6928"/>
                    <a:pt x="10599" y="6928"/>
                  </a:cubicBezTo>
                  <a:cubicBezTo>
                    <a:pt x="10585" y="6928"/>
                    <a:pt x="10570" y="6927"/>
                    <a:pt x="10556" y="6924"/>
                  </a:cubicBezTo>
                  <a:cubicBezTo>
                    <a:pt x="10228" y="6862"/>
                    <a:pt x="9920" y="6780"/>
                    <a:pt x="9570" y="6739"/>
                  </a:cubicBezTo>
                  <a:cubicBezTo>
                    <a:pt x="9262" y="6719"/>
                    <a:pt x="8995" y="6719"/>
                    <a:pt x="8585" y="6677"/>
                  </a:cubicBezTo>
                  <a:cubicBezTo>
                    <a:pt x="9203" y="6059"/>
                    <a:pt x="9865" y="5713"/>
                    <a:pt x="10630" y="5713"/>
                  </a:cubicBezTo>
                  <a:close/>
                  <a:moveTo>
                    <a:pt x="11280" y="7327"/>
                  </a:moveTo>
                  <a:cubicBezTo>
                    <a:pt x="11351" y="7327"/>
                    <a:pt x="11479" y="7450"/>
                    <a:pt x="11624" y="7540"/>
                  </a:cubicBezTo>
                  <a:cubicBezTo>
                    <a:pt x="11480" y="7684"/>
                    <a:pt x="11398" y="7807"/>
                    <a:pt x="11295" y="7848"/>
                  </a:cubicBezTo>
                  <a:cubicBezTo>
                    <a:pt x="11271" y="7853"/>
                    <a:pt x="11248" y="7856"/>
                    <a:pt x="11226" y="7856"/>
                  </a:cubicBezTo>
                  <a:cubicBezTo>
                    <a:pt x="11076" y="7856"/>
                    <a:pt x="10970" y="7742"/>
                    <a:pt x="10987" y="7581"/>
                  </a:cubicBezTo>
                  <a:cubicBezTo>
                    <a:pt x="11008" y="7478"/>
                    <a:pt x="11152" y="7355"/>
                    <a:pt x="11254" y="7335"/>
                  </a:cubicBezTo>
                  <a:cubicBezTo>
                    <a:pt x="11262" y="7330"/>
                    <a:pt x="11270" y="7327"/>
                    <a:pt x="11280" y="7327"/>
                  </a:cubicBezTo>
                  <a:close/>
                  <a:moveTo>
                    <a:pt x="15099" y="7812"/>
                  </a:moveTo>
                  <a:cubicBezTo>
                    <a:pt x="15303" y="7812"/>
                    <a:pt x="15495" y="7886"/>
                    <a:pt x="15670" y="8074"/>
                  </a:cubicBezTo>
                  <a:cubicBezTo>
                    <a:pt x="15937" y="8382"/>
                    <a:pt x="16224" y="8669"/>
                    <a:pt x="16471" y="8998"/>
                  </a:cubicBezTo>
                  <a:cubicBezTo>
                    <a:pt x="15896" y="8731"/>
                    <a:pt x="15300" y="8690"/>
                    <a:pt x="14684" y="8690"/>
                  </a:cubicBezTo>
                  <a:cubicBezTo>
                    <a:pt x="14396" y="8690"/>
                    <a:pt x="14150" y="8567"/>
                    <a:pt x="13862" y="8505"/>
                  </a:cubicBezTo>
                  <a:cubicBezTo>
                    <a:pt x="13862" y="8464"/>
                    <a:pt x="13842" y="8382"/>
                    <a:pt x="13842" y="8320"/>
                  </a:cubicBezTo>
                  <a:cubicBezTo>
                    <a:pt x="14150" y="8177"/>
                    <a:pt x="14437" y="7992"/>
                    <a:pt x="14766" y="7869"/>
                  </a:cubicBezTo>
                  <a:cubicBezTo>
                    <a:pt x="14880" y="7833"/>
                    <a:pt x="14991" y="7812"/>
                    <a:pt x="15099" y="7812"/>
                  </a:cubicBezTo>
                  <a:close/>
                  <a:moveTo>
                    <a:pt x="6798" y="1133"/>
                  </a:moveTo>
                  <a:cubicBezTo>
                    <a:pt x="6962" y="1276"/>
                    <a:pt x="7106" y="1420"/>
                    <a:pt x="7270" y="1543"/>
                  </a:cubicBezTo>
                  <a:cubicBezTo>
                    <a:pt x="8133" y="2324"/>
                    <a:pt x="9098" y="2960"/>
                    <a:pt x="10248" y="3227"/>
                  </a:cubicBezTo>
                  <a:cubicBezTo>
                    <a:pt x="10638" y="3330"/>
                    <a:pt x="11049" y="3351"/>
                    <a:pt x="11460" y="3433"/>
                  </a:cubicBezTo>
                  <a:cubicBezTo>
                    <a:pt x="12507" y="3638"/>
                    <a:pt x="13472" y="4049"/>
                    <a:pt x="14273" y="4809"/>
                  </a:cubicBezTo>
                  <a:cubicBezTo>
                    <a:pt x="14951" y="5445"/>
                    <a:pt x="15403" y="6205"/>
                    <a:pt x="15300" y="7252"/>
                  </a:cubicBezTo>
                  <a:cubicBezTo>
                    <a:pt x="14561" y="7294"/>
                    <a:pt x="13965" y="7561"/>
                    <a:pt x="13452" y="7971"/>
                  </a:cubicBezTo>
                  <a:cubicBezTo>
                    <a:pt x="13041" y="8320"/>
                    <a:pt x="13020" y="8464"/>
                    <a:pt x="13390" y="8875"/>
                  </a:cubicBezTo>
                  <a:cubicBezTo>
                    <a:pt x="13554" y="9019"/>
                    <a:pt x="13739" y="9142"/>
                    <a:pt x="13945" y="9327"/>
                  </a:cubicBezTo>
                  <a:cubicBezTo>
                    <a:pt x="13695" y="9398"/>
                    <a:pt x="13523" y="9439"/>
                    <a:pt x="13395" y="9439"/>
                  </a:cubicBezTo>
                  <a:cubicBezTo>
                    <a:pt x="13154" y="9439"/>
                    <a:pt x="13073" y="9292"/>
                    <a:pt x="12938" y="8916"/>
                  </a:cubicBezTo>
                  <a:cubicBezTo>
                    <a:pt x="12836" y="8628"/>
                    <a:pt x="12671" y="8402"/>
                    <a:pt x="12548" y="8094"/>
                  </a:cubicBezTo>
                  <a:cubicBezTo>
                    <a:pt x="12959" y="8094"/>
                    <a:pt x="13287" y="7971"/>
                    <a:pt x="13472" y="7602"/>
                  </a:cubicBezTo>
                  <a:cubicBezTo>
                    <a:pt x="13739" y="7129"/>
                    <a:pt x="13637" y="6616"/>
                    <a:pt x="13164" y="6164"/>
                  </a:cubicBezTo>
                  <a:cubicBezTo>
                    <a:pt x="12523" y="5575"/>
                    <a:pt x="11627" y="5185"/>
                    <a:pt x="10694" y="5185"/>
                  </a:cubicBezTo>
                  <a:cubicBezTo>
                    <a:pt x="10132" y="5185"/>
                    <a:pt x="9556" y="5326"/>
                    <a:pt x="9016" y="5651"/>
                  </a:cubicBezTo>
                  <a:cubicBezTo>
                    <a:pt x="8790" y="5794"/>
                    <a:pt x="8605" y="5918"/>
                    <a:pt x="8441" y="6020"/>
                  </a:cubicBezTo>
                  <a:cubicBezTo>
                    <a:pt x="7928" y="5281"/>
                    <a:pt x="7455" y="4562"/>
                    <a:pt x="6942" y="3843"/>
                  </a:cubicBezTo>
                  <a:cubicBezTo>
                    <a:pt x="6634" y="3392"/>
                    <a:pt x="6449" y="2919"/>
                    <a:pt x="6367" y="2324"/>
                  </a:cubicBezTo>
                  <a:cubicBezTo>
                    <a:pt x="6490" y="2303"/>
                    <a:pt x="6593" y="2303"/>
                    <a:pt x="6695" y="2262"/>
                  </a:cubicBezTo>
                  <a:cubicBezTo>
                    <a:pt x="6901" y="2242"/>
                    <a:pt x="6983" y="2098"/>
                    <a:pt x="6942" y="1913"/>
                  </a:cubicBezTo>
                  <a:cubicBezTo>
                    <a:pt x="6860" y="1687"/>
                    <a:pt x="6778" y="1441"/>
                    <a:pt x="6798" y="1133"/>
                  </a:cubicBezTo>
                  <a:close/>
                  <a:moveTo>
                    <a:pt x="15269" y="9244"/>
                  </a:moveTo>
                  <a:cubicBezTo>
                    <a:pt x="15542" y="9244"/>
                    <a:pt x="15799" y="9261"/>
                    <a:pt x="16039" y="9594"/>
                  </a:cubicBezTo>
                  <a:cubicBezTo>
                    <a:pt x="15690" y="9511"/>
                    <a:pt x="15403" y="9450"/>
                    <a:pt x="15156" y="9409"/>
                  </a:cubicBezTo>
                  <a:cubicBezTo>
                    <a:pt x="15156" y="9347"/>
                    <a:pt x="15177" y="9306"/>
                    <a:pt x="15177" y="9244"/>
                  </a:cubicBezTo>
                  <a:cubicBezTo>
                    <a:pt x="15208" y="9244"/>
                    <a:pt x="15238" y="9244"/>
                    <a:pt x="15269" y="9244"/>
                  </a:cubicBezTo>
                  <a:close/>
                  <a:moveTo>
                    <a:pt x="10269" y="8053"/>
                  </a:moveTo>
                  <a:cubicBezTo>
                    <a:pt x="10371" y="8074"/>
                    <a:pt x="10536" y="8074"/>
                    <a:pt x="10597" y="8156"/>
                  </a:cubicBezTo>
                  <a:cubicBezTo>
                    <a:pt x="10809" y="8326"/>
                    <a:pt x="11041" y="8427"/>
                    <a:pt x="11285" y="8427"/>
                  </a:cubicBezTo>
                  <a:cubicBezTo>
                    <a:pt x="11395" y="8427"/>
                    <a:pt x="11509" y="8406"/>
                    <a:pt x="11624" y="8361"/>
                  </a:cubicBezTo>
                  <a:cubicBezTo>
                    <a:pt x="11639" y="8354"/>
                    <a:pt x="11658" y="8350"/>
                    <a:pt x="11678" y="8350"/>
                  </a:cubicBezTo>
                  <a:cubicBezTo>
                    <a:pt x="11769" y="8350"/>
                    <a:pt x="11899" y="8418"/>
                    <a:pt x="11932" y="8485"/>
                  </a:cubicBezTo>
                  <a:cubicBezTo>
                    <a:pt x="12096" y="8711"/>
                    <a:pt x="12281" y="8936"/>
                    <a:pt x="12384" y="9203"/>
                  </a:cubicBezTo>
                  <a:cubicBezTo>
                    <a:pt x="12605" y="9792"/>
                    <a:pt x="12858" y="10035"/>
                    <a:pt x="13440" y="10035"/>
                  </a:cubicBezTo>
                  <a:cubicBezTo>
                    <a:pt x="13508" y="10035"/>
                    <a:pt x="13580" y="10031"/>
                    <a:pt x="13657" y="10025"/>
                  </a:cubicBezTo>
                  <a:cubicBezTo>
                    <a:pt x="14047" y="9963"/>
                    <a:pt x="14437" y="9902"/>
                    <a:pt x="14951" y="9819"/>
                  </a:cubicBezTo>
                  <a:lnTo>
                    <a:pt x="14951" y="9819"/>
                  </a:lnTo>
                  <a:cubicBezTo>
                    <a:pt x="14561" y="10887"/>
                    <a:pt x="14643" y="11914"/>
                    <a:pt x="14704" y="13003"/>
                  </a:cubicBezTo>
                  <a:cubicBezTo>
                    <a:pt x="14191" y="13023"/>
                    <a:pt x="13739" y="13085"/>
                    <a:pt x="13267" y="13085"/>
                  </a:cubicBezTo>
                  <a:cubicBezTo>
                    <a:pt x="12096" y="13085"/>
                    <a:pt x="10967" y="12777"/>
                    <a:pt x="9961" y="12120"/>
                  </a:cubicBezTo>
                  <a:cubicBezTo>
                    <a:pt x="8811" y="11401"/>
                    <a:pt x="8195" y="9922"/>
                    <a:pt x="8523" y="8608"/>
                  </a:cubicBezTo>
                  <a:cubicBezTo>
                    <a:pt x="8626" y="8218"/>
                    <a:pt x="8811" y="8074"/>
                    <a:pt x="9221" y="8053"/>
                  </a:cubicBezTo>
                  <a:close/>
                  <a:moveTo>
                    <a:pt x="8646" y="7252"/>
                  </a:moveTo>
                  <a:cubicBezTo>
                    <a:pt x="9119" y="7252"/>
                    <a:pt x="9612" y="7294"/>
                    <a:pt x="10084" y="7314"/>
                  </a:cubicBezTo>
                  <a:lnTo>
                    <a:pt x="10084" y="7499"/>
                  </a:lnTo>
                  <a:lnTo>
                    <a:pt x="9324" y="7499"/>
                  </a:lnTo>
                  <a:cubicBezTo>
                    <a:pt x="8482" y="7519"/>
                    <a:pt x="8071" y="7869"/>
                    <a:pt x="7969" y="8711"/>
                  </a:cubicBezTo>
                  <a:cubicBezTo>
                    <a:pt x="7784" y="10066"/>
                    <a:pt x="8215" y="11688"/>
                    <a:pt x="9673" y="12592"/>
                  </a:cubicBezTo>
                  <a:cubicBezTo>
                    <a:pt x="10877" y="13308"/>
                    <a:pt x="12138" y="13629"/>
                    <a:pt x="13481" y="13629"/>
                  </a:cubicBezTo>
                  <a:cubicBezTo>
                    <a:pt x="13947" y="13629"/>
                    <a:pt x="14423" y="13590"/>
                    <a:pt x="14910" y="13516"/>
                  </a:cubicBezTo>
                  <a:cubicBezTo>
                    <a:pt x="14992" y="13845"/>
                    <a:pt x="15054" y="14132"/>
                    <a:pt x="15115" y="14481"/>
                  </a:cubicBezTo>
                  <a:cubicBezTo>
                    <a:pt x="14663" y="14502"/>
                    <a:pt x="14273" y="14563"/>
                    <a:pt x="13862" y="14584"/>
                  </a:cubicBezTo>
                  <a:cubicBezTo>
                    <a:pt x="13655" y="14594"/>
                    <a:pt x="13449" y="14600"/>
                    <a:pt x="13244" y="14600"/>
                  </a:cubicBezTo>
                  <a:cubicBezTo>
                    <a:pt x="12252" y="14600"/>
                    <a:pt x="11287" y="14465"/>
                    <a:pt x="10351" y="14091"/>
                  </a:cubicBezTo>
                  <a:cubicBezTo>
                    <a:pt x="8215" y="13270"/>
                    <a:pt x="6880" y="11154"/>
                    <a:pt x="7086" y="8895"/>
                  </a:cubicBezTo>
                  <a:cubicBezTo>
                    <a:pt x="7086" y="8711"/>
                    <a:pt x="7188" y="8526"/>
                    <a:pt x="7291" y="8402"/>
                  </a:cubicBezTo>
                  <a:cubicBezTo>
                    <a:pt x="7578" y="8074"/>
                    <a:pt x="7886" y="7745"/>
                    <a:pt x="8215" y="7417"/>
                  </a:cubicBezTo>
                  <a:cubicBezTo>
                    <a:pt x="8318" y="7314"/>
                    <a:pt x="8503" y="7252"/>
                    <a:pt x="8646" y="7252"/>
                  </a:cubicBezTo>
                  <a:close/>
                  <a:moveTo>
                    <a:pt x="6278" y="0"/>
                  </a:moveTo>
                  <a:cubicBezTo>
                    <a:pt x="6266" y="0"/>
                    <a:pt x="6254" y="1"/>
                    <a:pt x="6244" y="3"/>
                  </a:cubicBezTo>
                  <a:cubicBezTo>
                    <a:pt x="6161" y="44"/>
                    <a:pt x="6059" y="209"/>
                    <a:pt x="6059" y="352"/>
                  </a:cubicBezTo>
                  <a:cubicBezTo>
                    <a:pt x="6059" y="701"/>
                    <a:pt x="6100" y="1030"/>
                    <a:pt x="6141" y="1420"/>
                  </a:cubicBezTo>
                  <a:cubicBezTo>
                    <a:pt x="5833" y="1502"/>
                    <a:pt x="5771" y="1708"/>
                    <a:pt x="5771" y="2016"/>
                  </a:cubicBezTo>
                  <a:cubicBezTo>
                    <a:pt x="5771" y="2919"/>
                    <a:pt x="6100" y="3659"/>
                    <a:pt x="6613" y="4357"/>
                  </a:cubicBezTo>
                  <a:cubicBezTo>
                    <a:pt x="6983" y="4829"/>
                    <a:pt x="7353" y="5302"/>
                    <a:pt x="7599" y="5835"/>
                  </a:cubicBezTo>
                  <a:cubicBezTo>
                    <a:pt x="7886" y="6431"/>
                    <a:pt x="7969" y="6985"/>
                    <a:pt x="7291" y="7602"/>
                  </a:cubicBezTo>
                  <a:cubicBezTo>
                    <a:pt x="6203" y="8608"/>
                    <a:pt x="5340" y="9758"/>
                    <a:pt x="4909" y="11195"/>
                  </a:cubicBezTo>
                  <a:cubicBezTo>
                    <a:pt x="4806" y="11565"/>
                    <a:pt x="4519" y="11811"/>
                    <a:pt x="4211" y="12017"/>
                  </a:cubicBezTo>
                  <a:cubicBezTo>
                    <a:pt x="2527" y="13187"/>
                    <a:pt x="1233" y="14728"/>
                    <a:pt x="247" y="16514"/>
                  </a:cubicBezTo>
                  <a:cubicBezTo>
                    <a:pt x="144" y="16699"/>
                    <a:pt x="83" y="16843"/>
                    <a:pt x="21" y="17028"/>
                  </a:cubicBezTo>
                  <a:cubicBezTo>
                    <a:pt x="1" y="17110"/>
                    <a:pt x="83" y="17254"/>
                    <a:pt x="124" y="17295"/>
                  </a:cubicBezTo>
                  <a:cubicBezTo>
                    <a:pt x="158" y="17301"/>
                    <a:pt x="201" y="17306"/>
                    <a:pt x="246" y="17306"/>
                  </a:cubicBezTo>
                  <a:cubicBezTo>
                    <a:pt x="336" y="17306"/>
                    <a:pt x="432" y="17288"/>
                    <a:pt x="473" y="17233"/>
                  </a:cubicBezTo>
                  <a:cubicBezTo>
                    <a:pt x="596" y="17130"/>
                    <a:pt x="637" y="16987"/>
                    <a:pt x="719" y="16822"/>
                  </a:cubicBezTo>
                  <a:cubicBezTo>
                    <a:pt x="1623" y="15179"/>
                    <a:pt x="2773" y="13742"/>
                    <a:pt x="4313" y="12674"/>
                  </a:cubicBezTo>
                  <a:cubicBezTo>
                    <a:pt x="4950" y="12202"/>
                    <a:pt x="5402" y="11688"/>
                    <a:pt x="5628" y="10949"/>
                  </a:cubicBezTo>
                  <a:cubicBezTo>
                    <a:pt x="5771" y="10415"/>
                    <a:pt x="6059" y="9902"/>
                    <a:pt x="6531" y="9388"/>
                  </a:cubicBezTo>
                  <a:lnTo>
                    <a:pt x="6531" y="9388"/>
                  </a:lnTo>
                  <a:cubicBezTo>
                    <a:pt x="6552" y="9594"/>
                    <a:pt x="6572" y="9635"/>
                    <a:pt x="6449" y="9635"/>
                  </a:cubicBezTo>
                  <a:cubicBezTo>
                    <a:pt x="6654" y="12181"/>
                    <a:pt x="8133" y="14009"/>
                    <a:pt x="10577" y="14728"/>
                  </a:cubicBezTo>
                  <a:cubicBezTo>
                    <a:pt x="11464" y="14990"/>
                    <a:pt x="12364" y="15069"/>
                    <a:pt x="13267" y="15069"/>
                  </a:cubicBezTo>
                  <a:cubicBezTo>
                    <a:pt x="13493" y="15069"/>
                    <a:pt x="13719" y="15064"/>
                    <a:pt x="13945" y="15056"/>
                  </a:cubicBezTo>
                  <a:lnTo>
                    <a:pt x="15033" y="15056"/>
                  </a:lnTo>
                  <a:cubicBezTo>
                    <a:pt x="15197" y="16268"/>
                    <a:pt x="14992" y="17418"/>
                    <a:pt x="14499" y="18486"/>
                  </a:cubicBezTo>
                  <a:cubicBezTo>
                    <a:pt x="14458" y="18671"/>
                    <a:pt x="14355" y="18835"/>
                    <a:pt x="14314" y="18999"/>
                  </a:cubicBezTo>
                  <a:cubicBezTo>
                    <a:pt x="14294" y="19061"/>
                    <a:pt x="14376" y="19204"/>
                    <a:pt x="14458" y="19246"/>
                  </a:cubicBezTo>
                  <a:cubicBezTo>
                    <a:pt x="14473" y="19251"/>
                    <a:pt x="14494" y="19253"/>
                    <a:pt x="14517" y="19253"/>
                  </a:cubicBezTo>
                  <a:cubicBezTo>
                    <a:pt x="14586" y="19253"/>
                    <a:pt x="14679" y="19230"/>
                    <a:pt x="14725" y="19184"/>
                  </a:cubicBezTo>
                  <a:cubicBezTo>
                    <a:pt x="14807" y="19143"/>
                    <a:pt x="14869" y="19040"/>
                    <a:pt x="14910" y="18937"/>
                  </a:cubicBezTo>
                  <a:cubicBezTo>
                    <a:pt x="15505" y="17726"/>
                    <a:pt x="15813" y="16432"/>
                    <a:pt x="15649" y="15097"/>
                  </a:cubicBezTo>
                  <a:cubicBezTo>
                    <a:pt x="15587" y="14276"/>
                    <a:pt x="15321" y="13454"/>
                    <a:pt x="15197" y="12633"/>
                  </a:cubicBezTo>
                  <a:cubicBezTo>
                    <a:pt x="15074" y="11750"/>
                    <a:pt x="15012" y="10846"/>
                    <a:pt x="15423" y="9963"/>
                  </a:cubicBezTo>
                  <a:cubicBezTo>
                    <a:pt x="15752" y="10004"/>
                    <a:pt x="16060" y="10045"/>
                    <a:pt x="16368" y="10045"/>
                  </a:cubicBezTo>
                  <a:cubicBezTo>
                    <a:pt x="16614" y="10045"/>
                    <a:pt x="16820" y="10066"/>
                    <a:pt x="16963" y="10271"/>
                  </a:cubicBezTo>
                  <a:cubicBezTo>
                    <a:pt x="17031" y="10355"/>
                    <a:pt x="17181" y="10426"/>
                    <a:pt x="17278" y="10426"/>
                  </a:cubicBezTo>
                  <a:cubicBezTo>
                    <a:pt x="17299" y="10426"/>
                    <a:pt x="17318" y="10422"/>
                    <a:pt x="17333" y="10415"/>
                  </a:cubicBezTo>
                  <a:cubicBezTo>
                    <a:pt x="17436" y="10353"/>
                    <a:pt x="17497" y="10148"/>
                    <a:pt x="17477" y="10045"/>
                  </a:cubicBezTo>
                  <a:cubicBezTo>
                    <a:pt x="17395" y="9717"/>
                    <a:pt x="17354" y="9306"/>
                    <a:pt x="17148" y="9019"/>
                  </a:cubicBezTo>
                  <a:cubicBezTo>
                    <a:pt x="16820" y="8526"/>
                    <a:pt x="16409" y="8094"/>
                    <a:pt x="16019" y="7663"/>
                  </a:cubicBezTo>
                  <a:cubicBezTo>
                    <a:pt x="15854" y="7478"/>
                    <a:pt x="15731" y="7355"/>
                    <a:pt x="15752" y="7129"/>
                  </a:cubicBezTo>
                  <a:cubicBezTo>
                    <a:pt x="15854" y="5630"/>
                    <a:pt x="15074" y="4603"/>
                    <a:pt x="13904" y="3802"/>
                  </a:cubicBezTo>
                  <a:cubicBezTo>
                    <a:pt x="13062" y="3227"/>
                    <a:pt x="12096" y="2858"/>
                    <a:pt x="11070" y="2755"/>
                  </a:cubicBezTo>
                  <a:cubicBezTo>
                    <a:pt x="9673" y="2611"/>
                    <a:pt x="8564" y="1954"/>
                    <a:pt x="7578" y="1092"/>
                  </a:cubicBezTo>
                  <a:cubicBezTo>
                    <a:pt x="7209" y="784"/>
                    <a:pt x="6921" y="455"/>
                    <a:pt x="6593" y="147"/>
                  </a:cubicBezTo>
                  <a:cubicBezTo>
                    <a:pt x="6519" y="74"/>
                    <a:pt x="6380" y="0"/>
                    <a:pt x="6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977775" y="1463400"/>
              <a:ext cx="79600" cy="90775"/>
            </a:xfrm>
            <a:custGeom>
              <a:rect b="b" l="l" r="r" t="t"/>
              <a:pathLst>
                <a:path extrusionOk="0" h="3631" w="3184">
                  <a:moveTo>
                    <a:pt x="2958" y="0"/>
                  </a:moveTo>
                  <a:cubicBezTo>
                    <a:pt x="2924" y="0"/>
                    <a:pt x="2888" y="9"/>
                    <a:pt x="2855" y="28"/>
                  </a:cubicBezTo>
                  <a:cubicBezTo>
                    <a:pt x="2711" y="69"/>
                    <a:pt x="2650" y="152"/>
                    <a:pt x="2547" y="234"/>
                  </a:cubicBezTo>
                  <a:cubicBezTo>
                    <a:pt x="1623" y="1055"/>
                    <a:pt x="822" y="1979"/>
                    <a:pt x="144" y="3027"/>
                  </a:cubicBezTo>
                  <a:cubicBezTo>
                    <a:pt x="103" y="3129"/>
                    <a:pt x="21" y="3253"/>
                    <a:pt x="0" y="3355"/>
                  </a:cubicBezTo>
                  <a:cubicBezTo>
                    <a:pt x="0" y="3437"/>
                    <a:pt x="21" y="3561"/>
                    <a:pt x="103" y="3622"/>
                  </a:cubicBezTo>
                  <a:cubicBezTo>
                    <a:pt x="125" y="3628"/>
                    <a:pt x="150" y="3630"/>
                    <a:pt x="176" y="3630"/>
                  </a:cubicBezTo>
                  <a:cubicBezTo>
                    <a:pt x="248" y="3630"/>
                    <a:pt x="330" y="3611"/>
                    <a:pt x="391" y="3581"/>
                  </a:cubicBezTo>
                  <a:cubicBezTo>
                    <a:pt x="432" y="3561"/>
                    <a:pt x="493" y="3478"/>
                    <a:pt x="534" y="3417"/>
                  </a:cubicBezTo>
                  <a:cubicBezTo>
                    <a:pt x="1212" y="2328"/>
                    <a:pt x="2033" y="1384"/>
                    <a:pt x="2999" y="542"/>
                  </a:cubicBezTo>
                  <a:cubicBezTo>
                    <a:pt x="3081" y="460"/>
                    <a:pt x="3122" y="336"/>
                    <a:pt x="3183" y="275"/>
                  </a:cubicBezTo>
                  <a:cubicBezTo>
                    <a:pt x="3183" y="101"/>
                    <a:pt x="3074" y="0"/>
                    <a:pt x="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1063050" y="1444575"/>
              <a:ext cx="19475" cy="20050"/>
            </a:xfrm>
            <a:custGeom>
              <a:rect b="b" l="l" r="r" t="t"/>
              <a:pathLst>
                <a:path extrusionOk="0" h="802" w="779">
                  <a:moveTo>
                    <a:pt x="492" y="0"/>
                  </a:moveTo>
                  <a:cubicBezTo>
                    <a:pt x="287" y="0"/>
                    <a:pt x="0" y="294"/>
                    <a:pt x="60" y="473"/>
                  </a:cubicBezTo>
                  <a:cubicBezTo>
                    <a:pt x="81" y="576"/>
                    <a:pt x="183" y="638"/>
                    <a:pt x="306" y="802"/>
                  </a:cubicBezTo>
                  <a:cubicBezTo>
                    <a:pt x="491" y="576"/>
                    <a:pt x="614" y="391"/>
                    <a:pt x="779" y="206"/>
                  </a:cubicBezTo>
                  <a:cubicBezTo>
                    <a:pt x="779" y="186"/>
                    <a:pt x="614" y="1"/>
                    <a:pt x="512" y="1"/>
                  </a:cubicBezTo>
                  <a:cubicBezTo>
                    <a:pt x="505" y="0"/>
                    <a:pt x="499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4" name="Google Shape;3094;p45"/>
          <p:cNvGrpSpPr/>
          <p:nvPr/>
        </p:nvGrpSpPr>
        <p:grpSpPr>
          <a:xfrm>
            <a:off x="4447532" y="2265600"/>
            <a:ext cx="485700" cy="460925"/>
            <a:chOff x="901800" y="473625"/>
            <a:chExt cx="485700" cy="460925"/>
          </a:xfrm>
        </p:grpSpPr>
        <p:sp>
          <p:nvSpPr>
            <p:cNvPr id="3095" name="Google Shape;3095;p45"/>
            <p:cNvSpPr/>
            <p:nvPr/>
          </p:nvSpPr>
          <p:spPr>
            <a:xfrm>
              <a:off x="901800" y="473625"/>
              <a:ext cx="485700" cy="457175"/>
            </a:xfrm>
            <a:custGeom>
              <a:rect b="b" l="l" r="r" t="t"/>
              <a:pathLst>
                <a:path extrusionOk="0" h="18287" w="19428">
                  <a:moveTo>
                    <a:pt x="15443" y="3188"/>
                  </a:moveTo>
                  <a:cubicBezTo>
                    <a:pt x="15623" y="3389"/>
                    <a:pt x="15726" y="3486"/>
                    <a:pt x="15820" y="3486"/>
                  </a:cubicBezTo>
                  <a:cubicBezTo>
                    <a:pt x="15910" y="3486"/>
                    <a:pt x="15991" y="3399"/>
                    <a:pt x="16121" y="3229"/>
                  </a:cubicBezTo>
                  <a:lnTo>
                    <a:pt x="18277" y="4236"/>
                  </a:lnTo>
                  <a:cubicBezTo>
                    <a:pt x="18219" y="4245"/>
                    <a:pt x="18162" y="4249"/>
                    <a:pt x="18106" y="4249"/>
                  </a:cubicBezTo>
                  <a:cubicBezTo>
                    <a:pt x="17645" y="4249"/>
                    <a:pt x="17238" y="3974"/>
                    <a:pt x="16799" y="3846"/>
                  </a:cubicBezTo>
                  <a:cubicBezTo>
                    <a:pt x="16306" y="3722"/>
                    <a:pt x="15792" y="3579"/>
                    <a:pt x="15197" y="3414"/>
                  </a:cubicBezTo>
                  <a:cubicBezTo>
                    <a:pt x="15340" y="3312"/>
                    <a:pt x="15402" y="3271"/>
                    <a:pt x="15443" y="3188"/>
                  </a:cubicBezTo>
                  <a:close/>
                  <a:moveTo>
                    <a:pt x="15030" y="4005"/>
                  </a:moveTo>
                  <a:cubicBezTo>
                    <a:pt x="15248" y="4005"/>
                    <a:pt x="15577" y="4102"/>
                    <a:pt x="16080" y="4297"/>
                  </a:cubicBezTo>
                  <a:lnTo>
                    <a:pt x="14642" y="4297"/>
                  </a:lnTo>
                  <a:cubicBezTo>
                    <a:pt x="14704" y="4102"/>
                    <a:pt x="14812" y="4005"/>
                    <a:pt x="15030" y="4005"/>
                  </a:cubicBezTo>
                  <a:close/>
                  <a:moveTo>
                    <a:pt x="12962" y="0"/>
                  </a:moveTo>
                  <a:cubicBezTo>
                    <a:pt x="11886" y="0"/>
                    <a:pt x="10870" y="528"/>
                    <a:pt x="10165" y="1504"/>
                  </a:cubicBezTo>
                  <a:cubicBezTo>
                    <a:pt x="9652" y="2264"/>
                    <a:pt x="9323" y="3045"/>
                    <a:pt x="9118" y="3928"/>
                  </a:cubicBezTo>
                  <a:cubicBezTo>
                    <a:pt x="8748" y="5509"/>
                    <a:pt x="8440" y="7131"/>
                    <a:pt x="8112" y="8733"/>
                  </a:cubicBezTo>
                  <a:cubicBezTo>
                    <a:pt x="7906" y="9698"/>
                    <a:pt x="7681" y="10643"/>
                    <a:pt x="7270" y="11547"/>
                  </a:cubicBezTo>
                  <a:cubicBezTo>
                    <a:pt x="6941" y="12265"/>
                    <a:pt x="6428" y="12840"/>
                    <a:pt x="5668" y="13169"/>
                  </a:cubicBezTo>
                  <a:cubicBezTo>
                    <a:pt x="5257" y="13354"/>
                    <a:pt x="4847" y="13559"/>
                    <a:pt x="4477" y="13785"/>
                  </a:cubicBezTo>
                  <a:cubicBezTo>
                    <a:pt x="2978" y="14606"/>
                    <a:pt x="1602" y="15613"/>
                    <a:pt x="370" y="16783"/>
                  </a:cubicBezTo>
                  <a:cubicBezTo>
                    <a:pt x="226" y="16948"/>
                    <a:pt x="0" y="17091"/>
                    <a:pt x="205" y="17297"/>
                  </a:cubicBezTo>
                  <a:cubicBezTo>
                    <a:pt x="268" y="17373"/>
                    <a:pt x="330" y="17402"/>
                    <a:pt x="391" y="17402"/>
                  </a:cubicBezTo>
                  <a:cubicBezTo>
                    <a:pt x="510" y="17402"/>
                    <a:pt x="624" y="17289"/>
                    <a:pt x="719" y="17194"/>
                  </a:cubicBezTo>
                  <a:lnTo>
                    <a:pt x="801" y="17132"/>
                  </a:lnTo>
                  <a:cubicBezTo>
                    <a:pt x="2321" y="15715"/>
                    <a:pt x="3984" y="14586"/>
                    <a:pt x="5832" y="13703"/>
                  </a:cubicBezTo>
                  <a:cubicBezTo>
                    <a:pt x="6797" y="13251"/>
                    <a:pt x="7496" y="12532"/>
                    <a:pt x="7865" y="11526"/>
                  </a:cubicBezTo>
                  <a:cubicBezTo>
                    <a:pt x="8173" y="10684"/>
                    <a:pt x="8399" y="9801"/>
                    <a:pt x="8605" y="8939"/>
                  </a:cubicBezTo>
                  <a:cubicBezTo>
                    <a:pt x="8954" y="7378"/>
                    <a:pt x="9241" y="5755"/>
                    <a:pt x="9611" y="4195"/>
                  </a:cubicBezTo>
                  <a:cubicBezTo>
                    <a:pt x="9734" y="3538"/>
                    <a:pt x="10022" y="2901"/>
                    <a:pt x="10330" y="2305"/>
                  </a:cubicBezTo>
                  <a:cubicBezTo>
                    <a:pt x="10535" y="1895"/>
                    <a:pt x="10843" y="1525"/>
                    <a:pt x="11192" y="1217"/>
                  </a:cubicBezTo>
                  <a:cubicBezTo>
                    <a:pt x="11700" y="769"/>
                    <a:pt x="12334" y="560"/>
                    <a:pt x="12954" y="560"/>
                  </a:cubicBezTo>
                  <a:cubicBezTo>
                    <a:pt x="13813" y="560"/>
                    <a:pt x="14644" y="962"/>
                    <a:pt x="15073" y="1689"/>
                  </a:cubicBezTo>
                  <a:cubicBezTo>
                    <a:pt x="15402" y="2244"/>
                    <a:pt x="15382" y="2593"/>
                    <a:pt x="14889" y="2983"/>
                  </a:cubicBezTo>
                  <a:cubicBezTo>
                    <a:pt x="14355" y="3394"/>
                    <a:pt x="14006" y="3825"/>
                    <a:pt x="14026" y="4462"/>
                  </a:cubicBezTo>
                  <a:cubicBezTo>
                    <a:pt x="13500" y="4704"/>
                    <a:pt x="13072" y="4831"/>
                    <a:pt x="12686" y="4831"/>
                  </a:cubicBezTo>
                  <a:cubicBezTo>
                    <a:pt x="12123" y="4831"/>
                    <a:pt x="11650" y="4562"/>
                    <a:pt x="11090" y="3989"/>
                  </a:cubicBezTo>
                  <a:cubicBezTo>
                    <a:pt x="11048" y="3928"/>
                    <a:pt x="11007" y="3846"/>
                    <a:pt x="10966" y="3846"/>
                  </a:cubicBezTo>
                  <a:cubicBezTo>
                    <a:pt x="10907" y="3834"/>
                    <a:pt x="10827" y="3822"/>
                    <a:pt x="10762" y="3822"/>
                  </a:cubicBezTo>
                  <a:cubicBezTo>
                    <a:pt x="10715" y="3822"/>
                    <a:pt x="10676" y="3828"/>
                    <a:pt x="10658" y="3846"/>
                  </a:cubicBezTo>
                  <a:cubicBezTo>
                    <a:pt x="10617" y="3907"/>
                    <a:pt x="10576" y="4051"/>
                    <a:pt x="10617" y="4154"/>
                  </a:cubicBezTo>
                  <a:cubicBezTo>
                    <a:pt x="10658" y="4297"/>
                    <a:pt x="10761" y="4400"/>
                    <a:pt x="10864" y="4503"/>
                  </a:cubicBezTo>
                  <a:cubicBezTo>
                    <a:pt x="11274" y="4955"/>
                    <a:pt x="11788" y="5242"/>
                    <a:pt x="12486" y="5365"/>
                  </a:cubicBezTo>
                  <a:cubicBezTo>
                    <a:pt x="11398" y="6803"/>
                    <a:pt x="11048" y="8363"/>
                    <a:pt x="11254" y="10068"/>
                  </a:cubicBezTo>
                  <a:cubicBezTo>
                    <a:pt x="11315" y="11033"/>
                    <a:pt x="11521" y="12019"/>
                    <a:pt x="11665" y="12984"/>
                  </a:cubicBezTo>
                  <a:cubicBezTo>
                    <a:pt x="11870" y="14586"/>
                    <a:pt x="12240" y="16147"/>
                    <a:pt x="11973" y="17769"/>
                  </a:cubicBezTo>
                  <a:cubicBezTo>
                    <a:pt x="11911" y="17974"/>
                    <a:pt x="11829" y="18221"/>
                    <a:pt x="12137" y="18282"/>
                  </a:cubicBezTo>
                  <a:cubicBezTo>
                    <a:pt x="12160" y="18285"/>
                    <a:pt x="12181" y="18287"/>
                    <a:pt x="12201" y="18287"/>
                  </a:cubicBezTo>
                  <a:cubicBezTo>
                    <a:pt x="12445" y="18287"/>
                    <a:pt x="12448" y="18062"/>
                    <a:pt x="12486" y="17872"/>
                  </a:cubicBezTo>
                  <a:cubicBezTo>
                    <a:pt x="12506" y="17564"/>
                    <a:pt x="12589" y="17256"/>
                    <a:pt x="12548" y="16948"/>
                  </a:cubicBezTo>
                  <a:cubicBezTo>
                    <a:pt x="12506" y="16044"/>
                    <a:pt x="12445" y="15140"/>
                    <a:pt x="12342" y="14257"/>
                  </a:cubicBezTo>
                  <a:cubicBezTo>
                    <a:pt x="12178" y="12881"/>
                    <a:pt x="11911" y="11526"/>
                    <a:pt x="11767" y="10171"/>
                  </a:cubicBezTo>
                  <a:cubicBezTo>
                    <a:pt x="11603" y="8713"/>
                    <a:pt x="11890" y="7337"/>
                    <a:pt x="12650" y="6084"/>
                  </a:cubicBezTo>
                  <a:cubicBezTo>
                    <a:pt x="13164" y="5242"/>
                    <a:pt x="13965" y="4934"/>
                    <a:pt x="14807" y="4872"/>
                  </a:cubicBezTo>
                  <a:cubicBezTo>
                    <a:pt x="15133" y="4857"/>
                    <a:pt x="15459" y="4850"/>
                    <a:pt x="15783" y="4850"/>
                  </a:cubicBezTo>
                  <a:cubicBezTo>
                    <a:pt x="16724" y="4850"/>
                    <a:pt x="17659" y="4903"/>
                    <a:pt x="18606" y="4934"/>
                  </a:cubicBezTo>
                  <a:cubicBezTo>
                    <a:pt x="18722" y="4948"/>
                    <a:pt x="18848" y="4963"/>
                    <a:pt x="18963" y="4963"/>
                  </a:cubicBezTo>
                  <a:cubicBezTo>
                    <a:pt x="19011" y="4963"/>
                    <a:pt x="19056" y="4961"/>
                    <a:pt x="19099" y="4955"/>
                  </a:cubicBezTo>
                  <a:cubicBezTo>
                    <a:pt x="19366" y="4934"/>
                    <a:pt x="19427" y="4749"/>
                    <a:pt x="19366" y="4523"/>
                  </a:cubicBezTo>
                  <a:cubicBezTo>
                    <a:pt x="19222" y="4195"/>
                    <a:pt x="18996" y="3928"/>
                    <a:pt x="18667" y="3784"/>
                  </a:cubicBezTo>
                  <a:cubicBezTo>
                    <a:pt x="18339" y="3620"/>
                    <a:pt x="17969" y="3496"/>
                    <a:pt x="17640" y="3353"/>
                  </a:cubicBezTo>
                  <a:cubicBezTo>
                    <a:pt x="16757" y="3004"/>
                    <a:pt x="16080" y="2429"/>
                    <a:pt x="15628" y="1566"/>
                  </a:cubicBezTo>
                  <a:cubicBezTo>
                    <a:pt x="15279" y="827"/>
                    <a:pt x="14683" y="334"/>
                    <a:pt x="13882" y="129"/>
                  </a:cubicBezTo>
                  <a:cubicBezTo>
                    <a:pt x="13575" y="43"/>
                    <a:pt x="13266" y="0"/>
                    <a:pt x="12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975725" y="851050"/>
              <a:ext cx="153525" cy="83500"/>
            </a:xfrm>
            <a:custGeom>
              <a:rect b="b" l="l" r="r" t="t"/>
              <a:pathLst>
                <a:path extrusionOk="0" h="3340" w="6141">
                  <a:moveTo>
                    <a:pt x="3705" y="1"/>
                  </a:moveTo>
                  <a:cubicBezTo>
                    <a:pt x="3199" y="1"/>
                    <a:pt x="2730" y="199"/>
                    <a:pt x="2280" y="434"/>
                  </a:cubicBezTo>
                  <a:cubicBezTo>
                    <a:pt x="1438" y="1029"/>
                    <a:pt x="760" y="1768"/>
                    <a:pt x="123" y="2549"/>
                  </a:cubicBezTo>
                  <a:cubicBezTo>
                    <a:pt x="82" y="2590"/>
                    <a:pt x="0" y="2672"/>
                    <a:pt x="0" y="2754"/>
                  </a:cubicBezTo>
                  <a:cubicBezTo>
                    <a:pt x="0" y="2836"/>
                    <a:pt x="0" y="3001"/>
                    <a:pt x="41" y="3021"/>
                  </a:cubicBezTo>
                  <a:cubicBezTo>
                    <a:pt x="108" y="3061"/>
                    <a:pt x="200" y="3084"/>
                    <a:pt x="279" y="3084"/>
                  </a:cubicBezTo>
                  <a:cubicBezTo>
                    <a:pt x="322" y="3084"/>
                    <a:pt x="361" y="3077"/>
                    <a:pt x="390" y="3062"/>
                  </a:cubicBezTo>
                  <a:cubicBezTo>
                    <a:pt x="514" y="2980"/>
                    <a:pt x="616" y="2816"/>
                    <a:pt x="719" y="2693"/>
                  </a:cubicBezTo>
                  <a:cubicBezTo>
                    <a:pt x="1335" y="1994"/>
                    <a:pt x="1951" y="1317"/>
                    <a:pt x="2752" y="824"/>
                  </a:cubicBezTo>
                  <a:cubicBezTo>
                    <a:pt x="3077" y="623"/>
                    <a:pt x="3430" y="524"/>
                    <a:pt x="3775" y="524"/>
                  </a:cubicBezTo>
                  <a:cubicBezTo>
                    <a:pt x="4171" y="524"/>
                    <a:pt x="4559" y="654"/>
                    <a:pt x="4888" y="906"/>
                  </a:cubicBezTo>
                  <a:cubicBezTo>
                    <a:pt x="5257" y="1173"/>
                    <a:pt x="5504" y="1543"/>
                    <a:pt x="5422" y="1994"/>
                  </a:cubicBezTo>
                  <a:cubicBezTo>
                    <a:pt x="5360" y="2302"/>
                    <a:pt x="5237" y="2610"/>
                    <a:pt x="5114" y="2918"/>
                  </a:cubicBezTo>
                  <a:cubicBezTo>
                    <a:pt x="5032" y="3103"/>
                    <a:pt x="5032" y="3288"/>
                    <a:pt x="5216" y="3329"/>
                  </a:cubicBezTo>
                  <a:cubicBezTo>
                    <a:pt x="5231" y="3337"/>
                    <a:pt x="5250" y="3340"/>
                    <a:pt x="5271" y="3340"/>
                  </a:cubicBezTo>
                  <a:cubicBezTo>
                    <a:pt x="5367" y="3340"/>
                    <a:pt x="5511" y="3270"/>
                    <a:pt x="5545" y="3185"/>
                  </a:cubicBezTo>
                  <a:cubicBezTo>
                    <a:pt x="6120" y="2343"/>
                    <a:pt x="6141" y="1255"/>
                    <a:pt x="5257" y="536"/>
                  </a:cubicBezTo>
                  <a:cubicBezTo>
                    <a:pt x="4826" y="187"/>
                    <a:pt x="4333" y="23"/>
                    <a:pt x="3779" y="2"/>
                  </a:cubicBezTo>
                  <a:cubicBezTo>
                    <a:pt x="3754" y="1"/>
                    <a:pt x="3729" y="1"/>
                    <a:pt x="3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1067100" y="643675"/>
              <a:ext cx="81150" cy="179850"/>
            </a:xfrm>
            <a:custGeom>
              <a:rect b="b" l="l" r="r" t="t"/>
              <a:pathLst>
                <a:path extrusionOk="0" h="7194" w="3246">
                  <a:moveTo>
                    <a:pt x="2937" y="1"/>
                  </a:moveTo>
                  <a:cubicBezTo>
                    <a:pt x="2835" y="103"/>
                    <a:pt x="2711" y="186"/>
                    <a:pt x="2670" y="288"/>
                  </a:cubicBezTo>
                  <a:cubicBezTo>
                    <a:pt x="2588" y="411"/>
                    <a:pt x="2588" y="576"/>
                    <a:pt x="2568" y="699"/>
                  </a:cubicBezTo>
                  <a:cubicBezTo>
                    <a:pt x="2362" y="1685"/>
                    <a:pt x="2177" y="2753"/>
                    <a:pt x="1911" y="3738"/>
                  </a:cubicBezTo>
                  <a:cubicBezTo>
                    <a:pt x="1602" y="4929"/>
                    <a:pt x="1253" y="6079"/>
                    <a:pt x="103" y="6778"/>
                  </a:cubicBezTo>
                  <a:cubicBezTo>
                    <a:pt x="21" y="6819"/>
                    <a:pt x="21" y="7004"/>
                    <a:pt x="1" y="7127"/>
                  </a:cubicBezTo>
                  <a:cubicBezTo>
                    <a:pt x="101" y="7160"/>
                    <a:pt x="216" y="7194"/>
                    <a:pt x="310" y="7194"/>
                  </a:cubicBezTo>
                  <a:cubicBezTo>
                    <a:pt x="331" y="7194"/>
                    <a:pt x="351" y="7192"/>
                    <a:pt x="370" y="7188"/>
                  </a:cubicBezTo>
                  <a:cubicBezTo>
                    <a:pt x="514" y="7168"/>
                    <a:pt x="637" y="7086"/>
                    <a:pt x="740" y="6983"/>
                  </a:cubicBezTo>
                  <a:cubicBezTo>
                    <a:pt x="1069" y="6634"/>
                    <a:pt x="1459" y="6264"/>
                    <a:pt x="1685" y="5854"/>
                  </a:cubicBezTo>
                  <a:cubicBezTo>
                    <a:pt x="1972" y="5340"/>
                    <a:pt x="2198" y="4786"/>
                    <a:pt x="2362" y="4211"/>
                  </a:cubicBezTo>
                  <a:cubicBezTo>
                    <a:pt x="2691" y="2958"/>
                    <a:pt x="2937" y="1664"/>
                    <a:pt x="3245" y="30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1219575" y="509175"/>
              <a:ext cx="31350" cy="31325"/>
            </a:xfrm>
            <a:custGeom>
              <a:rect b="b" l="l" r="r" t="t"/>
              <a:pathLst>
                <a:path extrusionOk="0" h="1253" w="1254">
                  <a:moveTo>
                    <a:pt x="637" y="0"/>
                  </a:moveTo>
                  <a:cubicBezTo>
                    <a:pt x="309" y="0"/>
                    <a:pt x="62" y="267"/>
                    <a:pt x="1" y="637"/>
                  </a:cubicBezTo>
                  <a:cubicBezTo>
                    <a:pt x="1" y="986"/>
                    <a:pt x="268" y="1253"/>
                    <a:pt x="617" y="1253"/>
                  </a:cubicBezTo>
                  <a:cubicBezTo>
                    <a:pt x="987" y="1253"/>
                    <a:pt x="1254" y="965"/>
                    <a:pt x="1254" y="637"/>
                  </a:cubicBezTo>
                  <a:cubicBezTo>
                    <a:pt x="1254" y="329"/>
                    <a:pt x="946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1139050" y="612775"/>
              <a:ext cx="16375" cy="17575"/>
            </a:xfrm>
            <a:custGeom>
              <a:rect b="b" l="l" r="r" t="t"/>
              <a:pathLst>
                <a:path extrusionOk="0" h="703" w="655">
                  <a:moveTo>
                    <a:pt x="292" y="0"/>
                  </a:moveTo>
                  <a:cubicBezTo>
                    <a:pt x="140" y="0"/>
                    <a:pt x="1" y="245"/>
                    <a:pt x="39" y="436"/>
                  </a:cubicBezTo>
                  <a:cubicBezTo>
                    <a:pt x="59" y="539"/>
                    <a:pt x="183" y="621"/>
                    <a:pt x="306" y="703"/>
                  </a:cubicBezTo>
                  <a:cubicBezTo>
                    <a:pt x="408" y="580"/>
                    <a:pt x="511" y="477"/>
                    <a:pt x="655" y="292"/>
                  </a:cubicBezTo>
                  <a:cubicBezTo>
                    <a:pt x="511" y="169"/>
                    <a:pt x="429" y="66"/>
                    <a:pt x="326" y="5"/>
                  </a:cubicBezTo>
                  <a:cubicBezTo>
                    <a:pt x="315" y="2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0" name="Google Shape;3100;p45"/>
          <p:cNvGrpSpPr/>
          <p:nvPr/>
        </p:nvGrpSpPr>
        <p:grpSpPr>
          <a:xfrm>
            <a:off x="1953524" y="961997"/>
            <a:ext cx="576922" cy="457215"/>
            <a:chOff x="162500" y="1185925"/>
            <a:chExt cx="485175" cy="384150"/>
          </a:xfrm>
        </p:grpSpPr>
        <p:sp>
          <p:nvSpPr>
            <p:cNvPr id="3101" name="Google Shape;3101;p45"/>
            <p:cNvSpPr/>
            <p:nvPr/>
          </p:nvSpPr>
          <p:spPr>
            <a:xfrm>
              <a:off x="171275" y="1185925"/>
              <a:ext cx="476400" cy="384150"/>
            </a:xfrm>
            <a:custGeom>
              <a:rect b="b" l="l" r="r" t="t"/>
              <a:pathLst>
                <a:path extrusionOk="0" h="15366" w="19056">
                  <a:moveTo>
                    <a:pt x="10287" y="1845"/>
                  </a:moveTo>
                  <a:cubicBezTo>
                    <a:pt x="13470" y="3057"/>
                    <a:pt x="14374" y="3221"/>
                    <a:pt x="17310" y="3221"/>
                  </a:cubicBezTo>
                  <a:cubicBezTo>
                    <a:pt x="16982" y="3467"/>
                    <a:pt x="16653" y="3488"/>
                    <a:pt x="16324" y="3550"/>
                  </a:cubicBezTo>
                  <a:cubicBezTo>
                    <a:pt x="15873" y="3623"/>
                    <a:pt x="15422" y="3654"/>
                    <a:pt x="14974" y="3654"/>
                  </a:cubicBezTo>
                  <a:cubicBezTo>
                    <a:pt x="13915" y="3654"/>
                    <a:pt x="12866" y="3478"/>
                    <a:pt x="11827" y="3262"/>
                  </a:cubicBezTo>
                  <a:cubicBezTo>
                    <a:pt x="11560" y="3221"/>
                    <a:pt x="11273" y="3118"/>
                    <a:pt x="11006" y="3057"/>
                  </a:cubicBezTo>
                  <a:cubicBezTo>
                    <a:pt x="10533" y="2954"/>
                    <a:pt x="10205" y="2749"/>
                    <a:pt x="9938" y="2256"/>
                  </a:cubicBezTo>
                  <a:cubicBezTo>
                    <a:pt x="10082" y="2133"/>
                    <a:pt x="10205" y="1989"/>
                    <a:pt x="10287" y="1845"/>
                  </a:cubicBezTo>
                  <a:close/>
                  <a:moveTo>
                    <a:pt x="7892" y="489"/>
                  </a:moveTo>
                  <a:cubicBezTo>
                    <a:pt x="8604" y="489"/>
                    <a:pt x="9256" y="794"/>
                    <a:pt x="9753" y="1311"/>
                  </a:cubicBezTo>
                  <a:cubicBezTo>
                    <a:pt x="9773" y="1373"/>
                    <a:pt x="9773" y="1414"/>
                    <a:pt x="9815" y="1537"/>
                  </a:cubicBezTo>
                  <a:cubicBezTo>
                    <a:pt x="9465" y="1434"/>
                    <a:pt x="9178" y="1332"/>
                    <a:pt x="8952" y="1106"/>
                  </a:cubicBezTo>
                  <a:cubicBezTo>
                    <a:pt x="8801" y="941"/>
                    <a:pt x="8642" y="868"/>
                    <a:pt x="8461" y="868"/>
                  </a:cubicBezTo>
                  <a:cubicBezTo>
                    <a:pt x="8370" y="868"/>
                    <a:pt x="8274" y="887"/>
                    <a:pt x="8172" y="921"/>
                  </a:cubicBezTo>
                  <a:cubicBezTo>
                    <a:pt x="8048" y="983"/>
                    <a:pt x="7864" y="1003"/>
                    <a:pt x="7720" y="1024"/>
                  </a:cubicBezTo>
                  <a:cubicBezTo>
                    <a:pt x="6940" y="1188"/>
                    <a:pt x="6385" y="1578"/>
                    <a:pt x="6118" y="2317"/>
                  </a:cubicBezTo>
                  <a:cubicBezTo>
                    <a:pt x="5974" y="2749"/>
                    <a:pt x="5872" y="3180"/>
                    <a:pt x="5769" y="3632"/>
                  </a:cubicBezTo>
                  <a:cubicBezTo>
                    <a:pt x="5748" y="3755"/>
                    <a:pt x="5687" y="3878"/>
                    <a:pt x="5666" y="4001"/>
                  </a:cubicBezTo>
                  <a:cubicBezTo>
                    <a:pt x="5461" y="3180"/>
                    <a:pt x="5379" y="2358"/>
                    <a:pt x="5748" y="1578"/>
                  </a:cubicBezTo>
                  <a:cubicBezTo>
                    <a:pt x="6180" y="757"/>
                    <a:pt x="6981" y="490"/>
                    <a:pt x="7823" y="490"/>
                  </a:cubicBezTo>
                  <a:cubicBezTo>
                    <a:pt x="7846" y="489"/>
                    <a:pt x="7869" y="489"/>
                    <a:pt x="7892" y="489"/>
                  </a:cubicBezTo>
                  <a:close/>
                  <a:moveTo>
                    <a:pt x="7751" y="0"/>
                  </a:moveTo>
                  <a:cubicBezTo>
                    <a:pt x="6397" y="0"/>
                    <a:pt x="5299" y="896"/>
                    <a:pt x="5030" y="2276"/>
                  </a:cubicBezTo>
                  <a:cubicBezTo>
                    <a:pt x="4845" y="3180"/>
                    <a:pt x="5071" y="4063"/>
                    <a:pt x="5235" y="4946"/>
                  </a:cubicBezTo>
                  <a:cubicBezTo>
                    <a:pt x="5338" y="5603"/>
                    <a:pt x="5379" y="6260"/>
                    <a:pt x="5440" y="6897"/>
                  </a:cubicBezTo>
                  <a:cubicBezTo>
                    <a:pt x="5461" y="7184"/>
                    <a:pt x="5399" y="7472"/>
                    <a:pt x="5091" y="7739"/>
                  </a:cubicBezTo>
                  <a:cubicBezTo>
                    <a:pt x="4927" y="7616"/>
                    <a:pt x="4722" y="7554"/>
                    <a:pt x="4537" y="7410"/>
                  </a:cubicBezTo>
                  <a:cubicBezTo>
                    <a:pt x="3441" y="6649"/>
                    <a:pt x="2228" y="6375"/>
                    <a:pt x="928" y="6375"/>
                  </a:cubicBezTo>
                  <a:cubicBezTo>
                    <a:pt x="790" y="6375"/>
                    <a:pt x="651" y="6378"/>
                    <a:pt x="512" y="6384"/>
                  </a:cubicBezTo>
                  <a:cubicBezTo>
                    <a:pt x="490" y="6384"/>
                    <a:pt x="467" y="6383"/>
                    <a:pt x="444" y="6383"/>
                  </a:cubicBezTo>
                  <a:cubicBezTo>
                    <a:pt x="245" y="6383"/>
                    <a:pt x="0" y="6400"/>
                    <a:pt x="19" y="6712"/>
                  </a:cubicBezTo>
                  <a:cubicBezTo>
                    <a:pt x="30" y="6887"/>
                    <a:pt x="123" y="6928"/>
                    <a:pt x="238" y="6928"/>
                  </a:cubicBezTo>
                  <a:cubicBezTo>
                    <a:pt x="339" y="6928"/>
                    <a:pt x="457" y="6897"/>
                    <a:pt x="553" y="6897"/>
                  </a:cubicBezTo>
                  <a:cubicBezTo>
                    <a:pt x="673" y="6892"/>
                    <a:pt x="792" y="6889"/>
                    <a:pt x="911" y="6889"/>
                  </a:cubicBezTo>
                  <a:cubicBezTo>
                    <a:pt x="2171" y="6889"/>
                    <a:pt x="3340" y="7195"/>
                    <a:pt x="4373" y="7965"/>
                  </a:cubicBezTo>
                  <a:cubicBezTo>
                    <a:pt x="4455" y="8006"/>
                    <a:pt x="4537" y="8068"/>
                    <a:pt x="4639" y="8109"/>
                  </a:cubicBezTo>
                  <a:cubicBezTo>
                    <a:pt x="4807" y="8192"/>
                    <a:pt x="4965" y="8234"/>
                    <a:pt x="5109" y="8234"/>
                  </a:cubicBezTo>
                  <a:cubicBezTo>
                    <a:pt x="5422" y="8234"/>
                    <a:pt x="5669" y="8037"/>
                    <a:pt x="5810" y="7657"/>
                  </a:cubicBezTo>
                  <a:cubicBezTo>
                    <a:pt x="5913" y="7369"/>
                    <a:pt x="6015" y="7041"/>
                    <a:pt x="5974" y="6753"/>
                  </a:cubicBezTo>
                  <a:cubicBezTo>
                    <a:pt x="5831" y="5932"/>
                    <a:pt x="6077" y="5172"/>
                    <a:pt x="6221" y="4392"/>
                  </a:cubicBezTo>
                  <a:cubicBezTo>
                    <a:pt x="6344" y="3796"/>
                    <a:pt x="6467" y="3221"/>
                    <a:pt x="6611" y="2646"/>
                  </a:cubicBezTo>
                  <a:cubicBezTo>
                    <a:pt x="6796" y="2009"/>
                    <a:pt x="7227" y="1681"/>
                    <a:pt x="7884" y="1599"/>
                  </a:cubicBezTo>
                  <a:cubicBezTo>
                    <a:pt x="8067" y="1838"/>
                    <a:pt x="8269" y="1990"/>
                    <a:pt x="8516" y="1990"/>
                  </a:cubicBezTo>
                  <a:cubicBezTo>
                    <a:pt x="8630" y="1990"/>
                    <a:pt x="8754" y="1957"/>
                    <a:pt x="8890" y="1886"/>
                  </a:cubicBezTo>
                  <a:cubicBezTo>
                    <a:pt x="8954" y="1842"/>
                    <a:pt x="9015" y="1821"/>
                    <a:pt x="9072" y="1821"/>
                  </a:cubicBezTo>
                  <a:cubicBezTo>
                    <a:pt x="9200" y="1821"/>
                    <a:pt x="9306" y="1927"/>
                    <a:pt x="9363" y="2112"/>
                  </a:cubicBezTo>
                  <a:cubicBezTo>
                    <a:pt x="9404" y="2358"/>
                    <a:pt x="9486" y="2605"/>
                    <a:pt x="9589" y="2933"/>
                  </a:cubicBezTo>
                  <a:cubicBezTo>
                    <a:pt x="9096" y="2933"/>
                    <a:pt x="8665" y="2913"/>
                    <a:pt x="8254" y="2892"/>
                  </a:cubicBezTo>
                  <a:cubicBezTo>
                    <a:pt x="8196" y="2889"/>
                    <a:pt x="8140" y="2887"/>
                    <a:pt x="8086" y="2887"/>
                  </a:cubicBezTo>
                  <a:cubicBezTo>
                    <a:pt x="7268" y="2887"/>
                    <a:pt x="6816" y="3321"/>
                    <a:pt x="6816" y="4207"/>
                  </a:cubicBezTo>
                  <a:cubicBezTo>
                    <a:pt x="6816" y="4782"/>
                    <a:pt x="6960" y="5295"/>
                    <a:pt x="7227" y="5809"/>
                  </a:cubicBezTo>
                  <a:cubicBezTo>
                    <a:pt x="7658" y="6733"/>
                    <a:pt x="7987" y="7677"/>
                    <a:pt x="8090" y="8684"/>
                  </a:cubicBezTo>
                  <a:cubicBezTo>
                    <a:pt x="8274" y="10491"/>
                    <a:pt x="7720" y="11990"/>
                    <a:pt x="6200" y="13058"/>
                  </a:cubicBezTo>
                  <a:cubicBezTo>
                    <a:pt x="5789" y="13366"/>
                    <a:pt x="5317" y="13612"/>
                    <a:pt x="4865" y="13818"/>
                  </a:cubicBezTo>
                  <a:cubicBezTo>
                    <a:pt x="3818" y="14269"/>
                    <a:pt x="2689" y="14536"/>
                    <a:pt x="1559" y="14680"/>
                  </a:cubicBezTo>
                  <a:cubicBezTo>
                    <a:pt x="1169" y="14742"/>
                    <a:pt x="758" y="14762"/>
                    <a:pt x="347" y="14844"/>
                  </a:cubicBezTo>
                  <a:cubicBezTo>
                    <a:pt x="245" y="14865"/>
                    <a:pt x="163" y="15009"/>
                    <a:pt x="80" y="15111"/>
                  </a:cubicBezTo>
                  <a:cubicBezTo>
                    <a:pt x="183" y="15194"/>
                    <a:pt x="265" y="15296"/>
                    <a:pt x="389" y="15358"/>
                  </a:cubicBezTo>
                  <a:cubicBezTo>
                    <a:pt x="416" y="15363"/>
                    <a:pt x="444" y="15366"/>
                    <a:pt x="471" y="15366"/>
                  </a:cubicBezTo>
                  <a:cubicBezTo>
                    <a:pt x="546" y="15366"/>
                    <a:pt x="621" y="15347"/>
                    <a:pt x="697" y="15317"/>
                  </a:cubicBezTo>
                  <a:cubicBezTo>
                    <a:pt x="1189" y="15255"/>
                    <a:pt x="1682" y="15194"/>
                    <a:pt x="2175" y="15111"/>
                  </a:cubicBezTo>
                  <a:cubicBezTo>
                    <a:pt x="3448" y="14885"/>
                    <a:pt x="4742" y="14557"/>
                    <a:pt x="5892" y="13920"/>
                  </a:cubicBezTo>
                  <a:cubicBezTo>
                    <a:pt x="8131" y="12688"/>
                    <a:pt x="9075" y="10635"/>
                    <a:pt x="8582" y="8109"/>
                  </a:cubicBezTo>
                  <a:cubicBezTo>
                    <a:pt x="8398" y="7205"/>
                    <a:pt x="8131" y="6363"/>
                    <a:pt x="7720" y="5542"/>
                  </a:cubicBezTo>
                  <a:cubicBezTo>
                    <a:pt x="7473" y="5090"/>
                    <a:pt x="7330" y="4576"/>
                    <a:pt x="7371" y="4063"/>
                  </a:cubicBezTo>
                  <a:cubicBezTo>
                    <a:pt x="7412" y="3570"/>
                    <a:pt x="7556" y="3406"/>
                    <a:pt x="8069" y="3406"/>
                  </a:cubicBezTo>
                  <a:cubicBezTo>
                    <a:pt x="8582" y="3406"/>
                    <a:pt x="9116" y="3406"/>
                    <a:pt x="9671" y="3447"/>
                  </a:cubicBezTo>
                  <a:cubicBezTo>
                    <a:pt x="10123" y="3467"/>
                    <a:pt x="10554" y="3488"/>
                    <a:pt x="11006" y="3591"/>
                  </a:cubicBezTo>
                  <a:cubicBezTo>
                    <a:pt x="12332" y="3927"/>
                    <a:pt x="13659" y="4187"/>
                    <a:pt x="15012" y="4187"/>
                  </a:cubicBezTo>
                  <a:cubicBezTo>
                    <a:pt x="15230" y="4187"/>
                    <a:pt x="15448" y="4180"/>
                    <a:pt x="15667" y="4166"/>
                  </a:cubicBezTo>
                  <a:cubicBezTo>
                    <a:pt x="16653" y="4104"/>
                    <a:pt x="17577" y="3899"/>
                    <a:pt x="18419" y="3385"/>
                  </a:cubicBezTo>
                  <a:cubicBezTo>
                    <a:pt x="18624" y="3262"/>
                    <a:pt x="18809" y="3098"/>
                    <a:pt x="18994" y="2933"/>
                  </a:cubicBezTo>
                  <a:cubicBezTo>
                    <a:pt x="19035" y="2851"/>
                    <a:pt x="19056" y="2687"/>
                    <a:pt x="19035" y="2584"/>
                  </a:cubicBezTo>
                  <a:cubicBezTo>
                    <a:pt x="19015" y="2543"/>
                    <a:pt x="18891" y="2482"/>
                    <a:pt x="18789" y="2461"/>
                  </a:cubicBezTo>
                  <a:cubicBezTo>
                    <a:pt x="18771" y="2455"/>
                    <a:pt x="18749" y="2453"/>
                    <a:pt x="18726" y="2453"/>
                  </a:cubicBezTo>
                  <a:cubicBezTo>
                    <a:pt x="18669" y="2453"/>
                    <a:pt x="18600" y="2467"/>
                    <a:pt x="18542" y="2482"/>
                  </a:cubicBezTo>
                  <a:cubicBezTo>
                    <a:pt x="17807" y="2623"/>
                    <a:pt x="17083" y="2690"/>
                    <a:pt x="16367" y="2690"/>
                  </a:cubicBezTo>
                  <a:cubicBezTo>
                    <a:pt x="14486" y="2690"/>
                    <a:pt x="12668" y="2229"/>
                    <a:pt x="10882" y="1455"/>
                  </a:cubicBezTo>
                  <a:cubicBezTo>
                    <a:pt x="10636" y="1352"/>
                    <a:pt x="10410" y="1208"/>
                    <a:pt x="10225" y="1024"/>
                  </a:cubicBezTo>
                  <a:cubicBezTo>
                    <a:pt x="9691" y="510"/>
                    <a:pt x="9075" y="182"/>
                    <a:pt x="8356" y="58"/>
                  </a:cubicBezTo>
                  <a:cubicBezTo>
                    <a:pt x="8151" y="19"/>
                    <a:pt x="7948" y="0"/>
                    <a:pt x="7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162500" y="1390675"/>
              <a:ext cx="158650" cy="122950"/>
            </a:xfrm>
            <a:custGeom>
              <a:rect b="b" l="l" r="r" t="t"/>
              <a:pathLst>
                <a:path extrusionOk="0" h="4918" w="6346">
                  <a:moveTo>
                    <a:pt x="2621" y="1"/>
                  </a:moveTo>
                  <a:cubicBezTo>
                    <a:pt x="1909" y="1"/>
                    <a:pt x="1193" y="85"/>
                    <a:pt x="493" y="186"/>
                  </a:cubicBezTo>
                  <a:cubicBezTo>
                    <a:pt x="411" y="206"/>
                    <a:pt x="288" y="206"/>
                    <a:pt x="206" y="268"/>
                  </a:cubicBezTo>
                  <a:cubicBezTo>
                    <a:pt x="103" y="329"/>
                    <a:pt x="0" y="473"/>
                    <a:pt x="41" y="535"/>
                  </a:cubicBezTo>
                  <a:cubicBezTo>
                    <a:pt x="62" y="617"/>
                    <a:pt x="185" y="719"/>
                    <a:pt x="288" y="740"/>
                  </a:cubicBezTo>
                  <a:cubicBezTo>
                    <a:pt x="322" y="761"/>
                    <a:pt x="356" y="767"/>
                    <a:pt x="390" y="767"/>
                  </a:cubicBezTo>
                  <a:cubicBezTo>
                    <a:pt x="459" y="767"/>
                    <a:pt x="527" y="740"/>
                    <a:pt x="596" y="740"/>
                  </a:cubicBezTo>
                  <a:cubicBezTo>
                    <a:pt x="1212" y="699"/>
                    <a:pt x="1828" y="617"/>
                    <a:pt x="2341" y="576"/>
                  </a:cubicBezTo>
                  <a:cubicBezTo>
                    <a:pt x="3224" y="617"/>
                    <a:pt x="3984" y="596"/>
                    <a:pt x="4724" y="884"/>
                  </a:cubicBezTo>
                  <a:cubicBezTo>
                    <a:pt x="5689" y="1294"/>
                    <a:pt x="5853" y="2239"/>
                    <a:pt x="5093" y="2896"/>
                  </a:cubicBezTo>
                  <a:cubicBezTo>
                    <a:pt x="4765" y="3204"/>
                    <a:pt x="4354" y="3410"/>
                    <a:pt x="3943" y="3595"/>
                  </a:cubicBezTo>
                  <a:cubicBezTo>
                    <a:pt x="2937" y="4005"/>
                    <a:pt x="1890" y="4190"/>
                    <a:pt x="822" y="4313"/>
                  </a:cubicBezTo>
                  <a:cubicBezTo>
                    <a:pt x="616" y="4334"/>
                    <a:pt x="390" y="4375"/>
                    <a:pt x="206" y="4416"/>
                  </a:cubicBezTo>
                  <a:cubicBezTo>
                    <a:pt x="144" y="4437"/>
                    <a:pt x="41" y="4601"/>
                    <a:pt x="41" y="4683"/>
                  </a:cubicBezTo>
                  <a:cubicBezTo>
                    <a:pt x="41" y="4745"/>
                    <a:pt x="165" y="4847"/>
                    <a:pt x="267" y="4909"/>
                  </a:cubicBezTo>
                  <a:cubicBezTo>
                    <a:pt x="281" y="4916"/>
                    <a:pt x="299" y="4918"/>
                    <a:pt x="320" y="4918"/>
                  </a:cubicBezTo>
                  <a:cubicBezTo>
                    <a:pt x="361" y="4918"/>
                    <a:pt x="411" y="4909"/>
                    <a:pt x="452" y="4909"/>
                  </a:cubicBezTo>
                  <a:cubicBezTo>
                    <a:pt x="1848" y="4745"/>
                    <a:pt x="3245" y="4539"/>
                    <a:pt x="4518" y="3903"/>
                  </a:cubicBezTo>
                  <a:cubicBezTo>
                    <a:pt x="4970" y="3677"/>
                    <a:pt x="5401" y="3348"/>
                    <a:pt x="5709" y="2958"/>
                  </a:cubicBezTo>
                  <a:cubicBezTo>
                    <a:pt x="6346" y="2157"/>
                    <a:pt x="6140" y="1089"/>
                    <a:pt x="5237" y="576"/>
                  </a:cubicBezTo>
                  <a:cubicBezTo>
                    <a:pt x="4867" y="370"/>
                    <a:pt x="4415" y="206"/>
                    <a:pt x="3984" y="124"/>
                  </a:cubicBezTo>
                  <a:cubicBezTo>
                    <a:pt x="3535" y="36"/>
                    <a:pt x="3079" y="1"/>
                    <a:pt x="2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334475" y="1338825"/>
              <a:ext cx="29300" cy="61125"/>
            </a:xfrm>
            <a:custGeom>
              <a:rect b="b" l="l" r="r" t="t"/>
              <a:pathLst>
                <a:path extrusionOk="0" h="2445" w="1172">
                  <a:moveTo>
                    <a:pt x="186" y="1"/>
                  </a:moveTo>
                  <a:cubicBezTo>
                    <a:pt x="145" y="103"/>
                    <a:pt x="1" y="226"/>
                    <a:pt x="21" y="329"/>
                  </a:cubicBezTo>
                  <a:cubicBezTo>
                    <a:pt x="206" y="966"/>
                    <a:pt x="391" y="1582"/>
                    <a:pt x="596" y="2198"/>
                  </a:cubicBezTo>
                  <a:cubicBezTo>
                    <a:pt x="658" y="2301"/>
                    <a:pt x="802" y="2362"/>
                    <a:pt x="904" y="2444"/>
                  </a:cubicBezTo>
                  <a:cubicBezTo>
                    <a:pt x="987" y="2342"/>
                    <a:pt x="1048" y="2239"/>
                    <a:pt x="1171" y="2095"/>
                  </a:cubicBezTo>
                  <a:cubicBezTo>
                    <a:pt x="925" y="1459"/>
                    <a:pt x="761" y="822"/>
                    <a:pt x="514" y="185"/>
                  </a:cubicBezTo>
                  <a:cubicBezTo>
                    <a:pt x="494" y="103"/>
                    <a:pt x="288" y="42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326275" y="1319275"/>
              <a:ext cx="15925" cy="14475"/>
            </a:xfrm>
            <a:custGeom>
              <a:rect b="b" l="l" r="r" t="t"/>
              <a:pathLst>
                <a:path extrusionOk="0" h="579" w="637">
                  <a:moveTo>
                    <a:pt x="201" y="1"/>
                  </a:moveTo>
                  <a:cubicBezTo>
                    <a:pt x="166" y="1"/>
                    <a:pt x="0" y="171"/>
                    <a:pt x="0" y="249"/>
                  </a:cubicBezTo>
                  <a:cubicBezTo>
                    <a:pt x="0" y="404"/>
                    <a:pt x="93" y="579"/>
                    <a:pt x="295" y="579"/>
                  </a:cubicBezTo>
                  <a:cubicBezTo>
                    <a:pt x="306" y="579"/>
                    <a:pt x="317" y="578"/>
                    <a:pt x="329" y="577"/>
                  </a:cubicBezTo>
                  <a:cubicBezTo>
                    <a:pt x="411" y="577"/>
                    <a:pt x="493" y="454"/>
                    <a:pt x="637" y="310"/>
                  </a:cubicBezTo>
                  <a:cubicBezTo>
                    <a:pt x="473" y="167"/>
                    <a:pt x="329" y="64"/>
                    <a:pt x="206" y="2"/>
                  </a:cubicBezTo>
                  <a:cubicBezTo>
                    <a:pt x="204" y="1"/>
                    <a:pt x="20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45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46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11" name="Google Shape;3111;p46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3112" name="Google Shape;3112;p46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18" name="Google Shape;311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19" name="Google Shape;31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127" name="Google Shape;3127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128" name="Google Shape;312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129" name="Google Shape;312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130" name="Google Shape;313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32" name="Google Shape;313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134" name="Google Shape;313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135" name="Google Shape;313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6" name="Google Shape;313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7" name="Google Shape;313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138" name="Google Shape;313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9" name="Google Shape;313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0" name="Google Shape;314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1" name="Google Shape;314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2" name="Google Shape;314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143" name="Google Shape;314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144" name="Google Shape;314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5" name="Google Shape;314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46" name="Google Shape;314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147" name="Google Shape;314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8" name="Google Shape;314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9" name="Google Shape;314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0" name="Google Shape;315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51" name="Google Shape;315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152" name="Google Shape;315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153" name="Google Shape;315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4" name="Google Shape;315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5" name="Google Shape;315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156" name="Google Shape;315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7" name="Google Shape;315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58" name="Google Shape;315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159" name="Google Shape;315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160" name="Google Shape;316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1" name="Google Shape;316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62" name="Google Shape;316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163" name="Google Shape;316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4" name="Google Shape;316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5" name="Google Shape;316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6" name="Google Shape;316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7" name="Google Shape;316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 flipH="1">
            <a:off x="5629431" y="1119242"/>
            <a:ext cx="3075363" cy="3847986"/>
            <a:chOff x="4187366" y="1494375"/>
            <a:chExt cx="2344921" cy="2934034"/>
          </a:xfrm>
        </p:grpSpPr>
        <p:sp>
          <p:nvSpPr>
            <p:cNvPr id="544" name="Google Shape;544;p18"/>
            <p:cNvSpPr/>
            <p:nvPr/>
          </p:nvSpPr>
          <p:spPr>
            <a:xfrm>
              <a:off x="5003400" y="2761100"/>
              <a:ext cx="363250" cy="1022950"/>
            </a:xfrm>
            <a:custGeom>
              <a:rect b="b" l="l" r="r" t="t"/>
              <a:pathLst>
                <a:path extrusionOk="0" h="40918" w="14530">
                  <a:moveTo>
                    <a:pt x="12619" y="1"/>
                  </a:moveTo>
                  <a:cubicBezTo>
                    <a:pt x="12281" y="1"/>
                    <a:pt x="11894" y="37"/>
                    <a:pt x="11459" y="126"/>
                  </a:cubicBezTo>
                  <a:cubicBezTo>
                    <a:pt x="11459" y="126"/>
                    <a:pt x="0" y="18819"/>
                    <a:pt x="7113" y="40856"/>
                  </a:cubicBezTo>
                  <a:cubicBezTo>
                    <a:pt x="7143" y="40856"/>
                    <a:pt x="7143" y="40887"/>
                    <a:pt x="7143" y="40917"/>
                  </a:cubicBezTo>
                  <a:lnTo>
                    <a:pt x="7143" y="40248"/>
                  </a:lnTo>
                  <a:cubicBezTo>
                    <a:pt x="7295" y="35902"/>
                    <a:pt x="8359" y="11980"/>
                    <a:pt x="14529" y="613"/>
                  </a:cubicBezTo>
                  <a:cubicBezTo>
                    <a:pt x="14529" y="613"/>
                    <a:pt x="14286" y="339"/>
                    <a:pt x="13739" y="157"/>
                  </a:cubicBezTo>
                  <a:cubicBezTo>
                    <a:pt x="13457" y="69"/>
                    <a:pt x="13084" y="1"/>
                    <a:pt x="12619" y="1"/>
                  </a:cubicBezTo>
                  <a:close/>
                </a:path>
              </a:pathLst>
            </a:custGeom>
            <a:solidFill>
              <a:srgbClr val="CAE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003400" y="2761100"/>
              <a:ext cx="343475" cy="1022175"/>
            </a:xfrm>
            <a:custGeom>
              <a:rect b="b" l="l" r="r" t="t"/>
              <a:pathLst>
                <a:path extrusionOk="0" h="40887" w="13739">
                  <a:moveTo>
                    <a:pt x="12619" y="1"/>
                  </a:moveTo>
                  <a:cubicBezTo>
                    <a:pt x="12281" y="1"/>
                    <a:pt x="11894" y="37"/>
                    <a:pt x="11459" y="126"/>
                  </a:cubicBezTo>
                  <a:cubicBezTo>
                    <a:pt x="11459" y="126"/>
                    <a:pt x="0" y="18819"/>
                    <a:pt x="7113" y="40887"/>
                  </a:cubicBezTo>
                  <a:lnTo>
                    <a:pt x="7143" y="40279"/>
                  </a:lnTo>
                  <a:cubicBezTo>
                    <a:pt x="7143" y="40279"/>
                    <a:pt x="2584" y="14959"/>
                    <a:pt x="13739" y="157"/>
                  </a:cubicBezTo>
                  <a:cubicBezTo>
                    <a:pt x="13457" y="69"/>
                    <a:pt x="13084" y="1"/>
                    <a:pt x="12619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5521650" y="2784750"/>
              <a:ext cx="172500" cy="1016775"/>
            </a:xfrm>
            <a:custGeom>
              <a:rect b="b" l="l" r="r" t="t"/>
              <a:pathLst>
                <a:path extrusionOk="0" h="40671" w="6900">
                  <a:moveTo>
                    <a:pt x="1520" y="1"/>
                  </a:moveTo>
                  <a:cubicBezTo>
                    <a:pt x="1003" y="1"/>
                    <a:pt x="456" y="183"/>
                    <a:pt x="0" y="761"/>
                  </a:cubicBezTo>
                  <a:cubicBezTo>
                    <a:pt x="0" y="761"/>
                    <a:pt x="2827" y="7843"/>
                    <a:pt x="3678" y="18998"/>
                  </a:cubicBezTo>
                  <a:cubicBezTo>
                    <a:pt x="4499" y="30184"/>
                    <a:pt x="5714" y="40670"/>
                    <a:pt x="5714" y="40670"/>
                  </a:cubicBezTo>
                  <a:lnTo>
                    <a:pt x="5714" y="40609"/>
                  </a:lnTo>
                  <a:cubicBezTo>
                    <a:pt x="5806" y="39910"/>
                    <a:pt x="6900" y="29333"/>
                    <a:pt x="6140" y="20062"/>
                  </a:cubicBezTo>
                  <a:cubicBezTo>
                    <a:pt x="5319" y="10457"/>
                    <a:pt x="3860" y="2888"/>
                    <a:pt x="2644" y="244"/>
                  </a:cubicBezTo>
                  <a:cubicBezTo>
                    <a:pt x="2644" y="244"/>
                    <a:pt x="2158" y="1"/>
                    <a:pt x="1520" y="1"/>
                  </a:cubicBezTo>
                  <a:close/>
                </a:path>
              </a:pathLst>
            </a:custGeom>
            <a:solidFill>
              <a:srgbClr val="CAE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5521650" y="2784750"/>
              <a:ext cx="176300" cy="1016775"/>
            </a:xfrm>
            <a:custGeom>
              <a:rect b="b" l="l" r="r" t="t"/>
              <a:pathLst>
                <a:path extrusionOk="0" h="40671" w="7052">
                  <a:moveTo>
                    <a:pt x="1520" y="1"/>
                  </a:moveTo>
                  <a:cubicBezTo>
                    <a:pt x="1003" y="1"/>
                    <a:pt x="456" y="183"/>
                    <a:pt x="0" y="761"/>
                  </a:cubicBezTo>
                  <a:cubicBezTo>
                    <a:pt x="0" y="761"/>
                    <a:pt x="2827" y="7843"/>
                    <a:pt x="3678" y="18998"/>
                  </a:cubicBezTo>
                  <a:cubicBezTo>
                    <a:pt x="4499" y="30184"/>
                    <a:pt x="5714" y="40670"/>
                    <a:pt x="5714" y="40670"/>
                  </a:cubicBezTo>
                  <a:lnTo>
                    <a:pt x="5714" y="40609"/>
                  </a:lnTo>
                  <a:cubicBezTo>
                    <a:pt x="5775" y="39546"/>
                    <a:pt x="7052" y="17539"/>
                    <a:pt x="1520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5384850" y="2947975"/>
              <a:ext cx="174800" cy="1016925"/>
            </a:xfrm>
            <a:custGeom>
              <a:rect b="b" l="l" r="r" t="t"/>
              <a:pathLst>
                <a:path extrusionOk="0" h="40677" w="6992">
                  <a:moveTo>
                    <a:pt x="1640" y="1"/>
                  </a:moveTo>
                  <a:cubicBezTo>
                    <a:pt x="1104" y="1"/>
                    <a:pt x="482" y="125"/>
                    <a:pt x="1" y="767"/>
                  </a:cubicBezTo>
                  <a:cubicBezTo>
                    <a:pt x="1" y="767"/>
                    <a:pt x="2828" y="7849"/>
                    <a:pt x="3679" y="19004"/>
                  </a:cubicBezTo>
                  <a:cubicBezTo>
                    <a:pt x="4499" y="30159"/>
                    <a:pt x="5715" y="40676"/>
                    <a:pt x="5715" y="40676"/>
                  </a:cubicBezTo>
                  <a:cubicBezTo>
                    <a:pt x="5715" y="40676"/>
                    <a:pt x="6992" y="29673"/>
                    <a:pt x="6141" y="20038"/>
                  </a:cubicBezTo>
                  <a:cubicBezTo>
                    <a:pt x="5320" y="10402"/>
                    <a:pt x="3861" y="2864"/>
                    <a:pt x="2645" y="189"/>
                  </a:cubicBezTo>
                  <a:cubicBezTo>
                    <a:pt x="2645" y="189"/>
                    <a:pt x="2311" y="37"/>
                    <a:pt x="1855" y="7"/>
                  </a:cubicBezTo>
                  <a:cubicBezTo>
                    <a:pt x="1785" y="3"/>
                    <a:pt x="1713" y="1"/>
                    <a:pt x="1640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5384850" y="2947975"/>
              <a:ext cx="149725" cy="1016925"/>
            </a:xfrm>
            <a:custGeom>
              <a:rect b="b" l="l" r="r" t="t"/>
              <a:pathLst>
                <a:path extrusionOk="0" h="40677" w="5989">
                  <a:moveTo>
                    <a:pt x="1640" y="1"/>
                  </a:moveTo>
                  <a:cubicBezTo>
                    <a:pt x="1104" y="1"/>
                    <a:pt x="482" y="125"/>
                    <a:pt x="1" y="767"/>
                  </a:cubicBezTo>
                  <a:cubicBezTo>
                    <a:pt x="1" y="767"/>
                    <a:pt x="2828" y="7849"/>
                    <a:pt x="3679" y="19004"/>
                  </a:cubicBezTo>
                  <a:cubicBezTo>
                    <a:pt x="4499" y="30159"/>
                    <a:pt x="5715" y="40676"/>
                    <a:pt x="5715" y="40676"/>
                  </a:cubicBezTo>
                  <a:cubicBezTo>
                    <a:pt x="5715" y="40676"/>
                    <a:pt x="5989" y="16117"/>
                    <a:pt x="1855" y="7"/>
                  </a:cubicBezTo>
                  <a:cubicBezTo>
                    <a:pt x="1785" y="3"/>
                    <a:pt x="1713" y="1"/>
                    <a:pt x="1640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189575" y="2763000"/>
              <a:ext cx="190750" cy="1298400"/>
            </a:xfrm>
            <a:custGeom>
              <a:rect b="b" l="l" r="r" t="t"/>
              <a:pathLst>
                <a:path extrusionOk="0" h="51936" w="7630">
                  <a:moveTo>
                    <a:pt x="6481" y="1"/>
                  </a:moveTo>
                  <a:cubicBezTo>
                    <a:pt x="6075" y="1"/>
                    <a:pt x="5536" y="97"/>
                    <a:pt x="4833" y="385"/>
                  </a:cubicBezTo>
                  <a:cubicBezTo>
                    <a:pt x="4833" y="385"/>
                    <a:pt x="912" y="13941"/>
                    <a:pt x="426" y="25339"/>
                  </a:cubicBezTo>
                  <a:cubicBezTo>
                    <a:pt x="0" y="35309"/>
                    <a:pt x="5502" y="48106"/>
                    <a:pt x="6930" y="51267"/>
                  </a:cubicBezTo>
                  <a:cubicBezTo>
                    <a:pt x="7113" y="51631"/>
                    <a:pt x="7234" y="51905"/>
                    <a:pt x="7265" y="51935"/>
                  </a:cubicBezTo>
                  <a:cubicBezTo>
                    <a:pt x="7143" y="51480"/>
                    <a:pt x="3161" y="37346"/>
                    <a:pt x="4104" y="26130"/>
                  </a:cubicBezTo>
                  <a:cubicBezTo>
                    <a:pt x="4955" y="16555"/>
                    <a:pt x="6961" y="7801"/>
                    <a:pt x="7447" y="2847"/>
                  </a:cubicBezTo>
                  <a:cubicBezTo>
                    <a:pt x="7569" y="1904"/>
                    <a:pt x="7629" y="1053"/>
                    <a:pt x="7599" y="415"/>
                  </a:cubicBezTo>
                  <a:cubicBezTo>
                    <a:pt x="7599" y="415"/>
                    <a:pt x="7323" y="1"/>
                    <a:pt x="6481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5085450" y="2762250"/>
              <a:ext cx="296400" cy="1280900"/>
            </a:xfrm>
            <a:custGeom>
              <a:rect b="b" l="l" r="r" t="t"/>
              <a:pathLst>
                <a:path extrusionOk="0" h="51236" w="11856">
                  <a:moveTo>
                    <a:pt x="10690" y="0"/>
                  </a:moveTo>
                  <a:cubicBezTo>
                    <a:pt x="10284" y="0"/>
                    <a:pt x="9742" y="97"/>
                    <a:pt x="9028" y="384"/>
                  </a:cubicBezTo>
                  <a:cubicBezTo>
                    <a:pt x="9028" y="384"/>
                    <a:pt x="5107" y="13941"/>
                    <a:pt x="4621" y="25339"/>
                  </a:cubicBezTo>
                  <a:cubicBezTo>
                    <a:pt x="4195" y="35278"/>
                    <a:pt x="9727" y="48105"/>
                    <a:pt x="11126" y="51236"/>
                  </a:cubicBezTo>
                  <a:cubicBezTo>
                    <a:pt x="11035" y="51023"/>
                    <a:pt x="10974" y="50780"/>
                    <a:pt x="10852" y="50567"/>
                  </a:cubicBezTo>
                  <a:cubicBezTo>
                    <a:pt x="10852" y="50567"/>
                    <a:pt x="1" y="22056"/>
                    <a:pt x="11703" y="2846"/>
                  </a:cubicBezTo>
                  <a:cubicBezTo>
                    <a:pt x="11764" y="1904"/>
                    <a:pt x="11855" y="1053"/>
                    <a:pt x="11794" y="415"/>
                  </a:cubicBezTo>
                  <a:cubicBezTo>
                    <a:pt x="11794" y="415"/>
                    <a:pt x="11532" y="0"/>
                    <a:pt x="10690" y="0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5336967" y="2810499"/>
              <a:ext cx="304000" cy="1617910"/>
            </a:xfrm>
            <a:custGeom>
              <a:rect b="b" l="l" r="r" t="t"/>
              <a:pathLst>
                <a:path extrusionOk="0" h="76906" w="12160">
                  <a:moveTo>
                    <a:pt x="3551" y="1"/>
                  </a:moveTo>
                  <a:cubicBezTo>
                    <a:pt x="3128" y="1"/>
                    <a:pt x="2561" y="187"/>
                    <a:pt x="1825" y="764"/>
                  </a:cubicBezTo>
                  <a:cubicBezTo>
                    <a:pt x="1825" y="764"/>
                    <a:pt x="1" y="21281"/>
                    <a:pt x="1308" y="38212"/>
                  </a:cubicBezTo>
                  <a:cubicBezTo>
                    <a:pt x="2402" y="52558"/>
                    <a:pt x="9393" y="70249"/>
                    <a:pt x="11551" y="75416"/>
                  </a:cubicBezTo>
                  <a:lnTo>
                    <a:pt x="11794" y="75993"/>
                  </a:lnTo>
                  <a:cubicBezTo>
                    <a:pt x="12007" y="76601"/>
                    <a:pt x="12159" y="76905"/>
                    <a:pt x="12159" y="76905"/>
                  </a:cubicBezTo>
                  <a:cubicBezTo>
                    <a:pt x="12159" y="76905"/>
                    <a:pt x="5867" y="55993"/>
                    <a:pt x="5047" y="39032"/>
                  </a:cubicBezTo>
                  <a:cubicBezTo>
                    <a:pt x="4256" y="22041"/>
                    <a:pt x="5350" y="6448"/>
                    <a:pt x="4591" y="491"/>
                  </a:cubicBezTo>
                  <a:cubicBezTo>
                    <a:pt x="4591" y="491"/>
                    <a:pt x="4439" y="278"/>
                    <a:pt x="4104" y="126"/>
                  </a:cubicBezTo>
                  <a:cubicBezTo>
                    <a:pt x="3957" y="52"/>
                    <a:pt x="3774" y="1"/>
                    <a:pt x="3551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5288355" y="2810499"/>
              <a:ext cx="326775" cy="1554135"/>
            </a:xfrm>
            <a:custGeom>
              <a:rect b="b" l="l" r="r" t="t"/>
              <a:pathLst>
                <a:path extrusionOk="0" h="75416" w="13071">
                  <a:moveTo>
                    <a:pt x="5078" y="1"/>
                  </a:moveTo>
                  <a:cubicBezTo>
                    <a:pt x="4661" y="1"/>
                    <a:pt x="4100" y="187"/>
                    <a:pt x="3344" y="764"/>
                  </a:cubicBezTo>
                  <a:cubicBezTo>
                    <a:pt x="3344" y="764"/>
                    <a:pt x="1520" y="21281"/>
                    <a:pt x="2827" y="38212"/>
                  </a:cubicBezTo>
                  <a:cubicBezTo>
                    <a:pt x="3922" y="52558"/>
                    <a:pt x="10913" y="70249"/>
                    <a:pt x="13071" y="75416"/>
                  </a:cubicBezTo>
                  <a:cubicBezTo>
                    <a:pt x="11247" y="70887"/>
                    <a:pt x="1" y="41008"/>
                    <a:pt x="5624" y="126"/>
                  </a:cubicBezTo>
                  <a:cubicBezTo>
                    <a:pt x="5477" y="52"/>
                    <a:pt x="5297" y="1"/>
                    <a:pt x="5078" y="1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5514050" y="2801200"/>
              <a:ext cx="130400" cy="1298200"/>
            </a:xfrm>
            <a:custGeom>
              <a:rect b="b" l="l" r="r" t="t"/>
              <a:pathLst>
                <a:path extrusionOk="0" h="51928" w="5216">
                  <a:moveTo>
                    <a:pt x="718" y="0"/>
                  </a:moveTo>
                  <a:cubicBezTo>
                    <a:pt x="480" y="0"/>
                    <a:pt x="317" y="90"/>
                    <a:pt x="213" y="194"/>
                  </a:cubicBezTo>
                  <a:cubicBezTo>
                    <a:pt x="61" y="285"/>
                    <a:pt x="30" y="407"/>
                    <a:pt x="30" y="407"/>
                  </a:cubicBezTo>
                  <a:cubicBezTo>
                    <a:pt x="0" y="4449"/>
                    <a:pt x="1824" y="14723"/>
                    <a:pt x="2584" y="26121"/>
                  </a:cubicBezTo>
                  <a:cubicBezTo>
                    <a:pt x="3294" y="36581"/>
                    <a:pt x="1374" y="49539"/>
                    <a:pt x="1047" y="51649"/>
                  </a:cubicBezTo>
                  <a:lnTo>
                    <a:pt x="1047" y="51649"/>
                  </a:lnTo>
                  <a:cubicBezTo>
                    <a:pt x="1620" y="49570"/>
                    <a:pt x="5216" y="35803"/>
                    <a:pt x="4803" y="25301"/>
                  </a:cubicBezTo>
                  <a:cubicBezTo>
                    <a:pt x="4347" y="13902"/>
                    <a:pt x="1733" y="376"/>
                    <a:pt x="1733" y="376"/>
                  </a:cubicBezTo>
                  <a:cubicBezTo>
                    <a:pt x="1298" y="97"/>
                    <a:pt x="967" y="0"/>
                    <a:pt x="718" y="0"/>
                  </a:cubicBezTo>
                  <a:close/>
                  <a:moveTo>
                    <a:pt x="1047" y="51649"/>
                  </a:moveTo>
                  <a:cubicBezTo>
                    <a:pt x="1029" y="51712"/>
                    <a:pt x="1015" y="51765"/>
                    <a:pt x="1003" y="51806"/>
                  </a:cubicBezTo>
                  <a:lnTo>
                    <a:pt x="1003" y="51897"/>
                  </a:lnTo>
                  <a:lnTo>
                    <a:pt x="1003" y="51927"/>
                  </a:lnTo>
                  <a:cubicBezTo>
                    <a:pt x="1009" y="51890"/>
                    <a:pt x="1024" y="51796"/>
                    <a:pt x="1047" y="51649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514050" y="2806025"/>
              <a:ext cx="170475" cy="1293375"/>
            </a:xfrm>
            <a:custGeom>
              <a:rect b="b" l="l" r="r" t="t"/>
              <a:pathLst>
                <a:path extrusionOk="0" h="51735" w="6819">
                  <a:moveTo>
                    <a:pt x="213" y="1"/>
                  </a:moveTo>
                  <a:cubicBezTo>
                    <a:pt x="61" y="92"/>
                    <a:pt x="30" y="214"/>
                    <a:pt x="30" y="214"/>
                  </a:cubicBezTo>
                  <a:cubicBezTo>
                    <a:pt x="0" y="4256"/>
                    <a:pt x="1824" y="14530"/>
                    <a:pt x="2584" y="25928"/>
                  </a:cubicBezTo>
                  <a:cubicBezTo>
                    <a:pt x="3287" y="36282"/>
                    <a:pt x="1412" y="49084"/>
                    <a:pt x="1057" y="51389"/>
                  </a:cubicBezTo>
                  <a:lnTo>
                    <a:pt x="1057" y="51389"/>
                  </a:lnTo>
                  <a:cubicBezTo>
                    <a:pt x="1780" y="48341"/>
                    <a:pt x="6818" y="25272"/>
                    <a:pt x="213" y="1"/>
                  </a:cubicBezTo>
                  <a:close/>
                  <a:moveTo>
                    <a:pt x="1057" y="51389"/>
                  </a:moveTo>
                  <a:cubicBezTo>
                    <a:pt x="1035" y="51482"/>
                    <a:pt x="1017" y="51557"/>
                    <a:pt x="1003" y="51613"/>
                  </a:cubicBezTo>
                  <a:lnTo>
                    <a:pt x="1003" y="51704"/>
                  </a:lnTo>
                  <a:lnTo>
                    <a:pt x="1003" y="51734"/>
                  </a:lnTo>
                  <a:cubicBezTo>
                    <a:pt x="1010" y="51691"/>
                    <a:pt x="1029" y="51574"/>
                    <a:pt x="1057" y="51389"/>
                  </a:cubicBezTo>
                  <a:close/>
                </a:path>
              </a:pathLst>
            </a:custGeom>
            <a:solidFill>
              <a:srgbClr val="004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187366" y="2481571"/>
              <a:ext cx="2344920" cy="439225"/>
            </a:xfrm>
            <a:custGeom>
              <a:rect b="b" l="l" r="r" t="t"/>
              <a:pathLst>
                <a:path extrusionOk="0" h="17569" w="64683">
                  <a:moveTo>
                    <a:pt x="57904" y="0"/>
                  </a:moveTo>
                  <a:cubicBezTo>
                    <a:pt x="56475" y="365"/>
                    <a:pt x="47418" y="1763"/>
                    <a:pt x="43800" y="3283"/>
                  </a:cubicBezTo>
                  <a:cubicBezTo>
                    <a:pt x="42250" y="3921"/>
                    <a:pt x="40275" y="4651"/>
                    <a:pt x="38299" y="5258"/>
                  </a:cubicBezTo>
                  <a:cubicBezTo>
                    <a:pt x="35685" y="6079"/>
                    <a:pt x="33071" y="6778"/>
                    <a:pt x="31277" y="7204"/>
                  </a:cubicBezTo>
                  <a:cubicBezTo>
                    <a:pt x="28116" y="7873"/>
                    <a:pt x="26080" y="7599"/>
                    <a:pt x="22645" y="8024"/>
                  </a:cubicBezTo>
                  <a:cubicBezTo>
                    <a:pt x="20828" y="8254"/>
                    <a:pt x="18421" y="8306"/>
                    <a:pt x="15884" y="8306"/>
                  </a:cubicBezTo>
                  <a:cubicBezTo>
                    <a:pt x="13709" y="8306"/>
                    <a:pt x="11438" y="8268"/>
                    <a:pt x="9362" y="8268"/>
                  </a:cubicBezTo>
                  <a:cubicBezTo>
                    <a:pt x="4803" y="8207"/>
                    <a:pt x="2250" y="7964"/>
                    <a:pt x="2250" y="7964"/>
                  </a:cubicBezTo>
                  <a:cubicBezTo>
                    <a:pt x="0" y="11398"/>
                    <a:pt x="1642" y="13678"/>
                    <a:pt x="1642" y="13678"/>
                  </a:cubicBezTo>
                  <a:cubicBezTo>
                    <a:pt x="1890" y="13642"/>
                    <a:pt x="2399" y="13629"/>
                    <a:pt x="3125" y="13629"/>
                  </a:cubicBezTo>
                  <a:cubicBezTo>
                    <a:pt x="4699" y="13629"/>
                    <a:pt x="7299" y="13688"/>
                    <a:pt x="10517" y="13688"/>
                  </a:cubicBezTo>
                  <a:cubicBezTo>
                    <a:pt x="14524" y="13688"/>
                    <a:pt x="19489" y="13597"/>
                    <a:pt x="24621" y="13192"/>
                  </a:cubicBezTo>
                  <a:cubicBezTo>
                    <a:pt x="27483" y="12967"/>
                    <a:pt x="30336" y="12872"/>
                    <a:pt x="33098" y="12872"/>
                  </a:cubicBezTo>
                  <a:cubicBezTo>
                    <a:pt x="41156" y="12872"/>
                    <a:pt x="48437" y="13675"/>
                    <a:pt x="52919" y="14377"/>
                  </a:cubicBezTo>
                  <a:cubicBezTo>
                    <a:pt x="54561" y="14590"/>
                    <a:pt x="56172" y="14985"/>
                    <a:pt x="57570" y="15350"/>
                  </a:cubicBezTo>
                  <a:cubicBezTo>
                    <a:pt x="61339" y="16383"/>
                    <a:pt x="63983" y="17569"/>
                    <a:pt x="63983" y="17569"/>
                  </a:cubicBezTo>
                  <a:cubicBezTo>
                    <a:pt x="64682" y="17082"/>
                    <a:pt x="64682" y="16474"/>
                    <a:pt x="64682" y="16474"/>
                  </a:cubicBezTo>
                  <a:cubicBezTo>
                    <a:pt x="64682" y="16474"/>
                    <a:pt x="59454" y="12006"/>
                    <a:pt x="56931" y="11520"/>
                  </a:cubicBezTo>
                  <a:cubicBezTo>
                    <a:pt x="54439" y="10912"/>
                    <a:pt x="51035" y="10395"/>
                    <a:pt x="46658" y="9970"/>
                  </a:cubicBezTo>
                  <a:cubicBezTo>
                    <a:pt x="42281" y="9544"/>
                    <a:pt x="39241" y="8815"/>
                    <a:pt x="39241" y="8815"/>
                  </a:cubicBezTo>
                  <a:cubicBezTo>
                    <a:pt x="43345" y="8176"/>
                    <a:pt x="49272" y="4833"/>
                    <a:pt x="52159" y="3860"/>
                  </a:cubicBezTo>
                  <a:cubicBezTo>
                    <a:pt x="55047" y="2857"/>
                    <a:pt x="58086" y="1824"/>
                    <a:pt x="58086" y="1824"/>
                  </a:cubicBezTo>
                  <a:cubicBezTo>
                    <a:pt x="58330" y="882"/>
                    <a:pt x="57904" y="0"/>
                    <a:pt x="57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87366" y="2612281"/>
              <a:ext cx="2167836" cy="252300"/>
            </a:xfrm>
            <a:custGeom>
              <a:rect b="b" l="l" r="r" t="t"/>
              <a:pathLst>
                <a:path extrusionOk="0" h="10092" w="57571">
                  <a:moveTo>
                    <a:pt x="38299" y="0"/>
                  </a:moveTo>
                  <a:lnTo>
                    <a:pt x="38299" y="0"/>
                  </a:lnTo>
                  <a:cubicBezTo>
                    <a:pt x="35685" y="821"/>
                    <a:pt x="33071" y="1520"/>
                    <a:pt x="31278" y="1915"/>
                  </a:cubicBezTo>
                  <a:cubicBezTo>
                    <a:pt x="28117" y="2614"/>
                    <a:pt x="26080" y="2341"/>
                    <a:pt x="22645" y="2766"/>
                  </a:cubicBezTo>
                  <a:cubicBezTo>
                    <a:pt x="20958" y="2979"/>
                    <a:pt x="18770" y="3032"/>
                    <a:pt x="16437" y="3032"/>
                  </a:cubicBezTo>
                  <a:cubicBezTo>
                    <a:pt x="14104" y="3032"/>
                    <a:pt x="11627" y="2979"/>
                    <a:pt x="9363" y="2979"/>
                  </a:cubicBezTo>
                  <a:cubicBezTo>
                    <a:pt x="4803" y="2948"/>
                    <a:pt x="2250" y="2675"/>
                    <a:pt x="2250" y="2675"/>
                  </a:cubicBezTo>
                  <a:cubicBezTo>
                    <a:pt x="1" y="6140"/>
                    <a:pt x="1642" y="8420"/>
                    <a:pt x="1642" y="8420"/>
                  </a:cubicBezTo>
                  <a:cubicBezTo>
                    <a:pt x="1896" y="8383"/>
                    <a:pt x="2408" y="8371"/>
                    <a:pt x="3137" y="8371"/>
                  </a:cubicBezTo>
                  <a:cubicBezTo>
                    <a:pt x="4715" y="8371"/>
                    <a:pt x="7313" y="8429"/>
                    <a:pt x="10527" y="8429"/>
                  </a:cubicBezTo>
                  <a:cubicBezTo>
                    <a:pt x="14531" y="8429"/>
                    <a:pt x="19489" y="8339"/>
                    <a:pt x="24621" y="7933"/>
                  </a:cubicBezTo>
                  <a:cubicBezTo>
                    <a:pt x="27521" y="7705"/>
                    <a:pt x="30411" y="7610"/>
                    <a:pt x="33207" y="7610"/>
                  </a:cubicBezTo>
                  <a:cubicBezTo>
                    <a:pt x="41223" y="7610"/>
                    <a:pt x="48465" y="8398"/>
                    <a:pt x="52950" y="9119"/>
                  </a:cubicBezTo>
                  <a:cubicBezTo>
                    <a:pt x="54561" y="9332"/>
                    <a:pt x="56172" y="9727"/>
                    <a:pt x="57570" y="10091"/>
                  </a:cubicBezTo>
                  <a:cubicBezTo>
                    <a:pt x="54652" y="8146"/>
                    <a:pt x="51126" y="7295"/>
                    <a:pt x="47661" y="6900"/>
                  </a:cubicBezTo>
                  <a:cubicBezTo>
                    <a:pt x="43710" y="6414"/>
                    <a:pt x="39667" y="6414"/>
                    <a:pt x="35776" y="5775"/>
                  </a:cubicBezTo>
                  <a:cubicBezTo>
                    <a:pt x="35320" y="5684"/>
                    <a:pt x="34773" y="5562"/>
                    <a:pt x="34561" y="5167"/>
                  </a:cubicBezTo>
                  <a:cubicBezTo>
                    <a:pt x="34317" y="4651"/>
                    <a:pt x="34652" y="4043"/>
                    <a:pt x="35016" y="3587"/>
                  </a:cubicBezTo>
                  <a:cubicBezTo>
                    <a:pt x="35928" y="2371"/>
                    <a:pt x="37296" y="1246"/>
                    <a:pt x="38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5392450" y="2790375"/>
              <a:ext cx="209750" cy="684650"/>
            </a:xfrm>
            <a:custGeom>
              <a:rect b="b" l="l" r="r" t="t"/>
              <a:pathLst>
                <a:path extrusionOk="0" h="27386" w="8390">
                  <a:moveTo>
                    <a:pt x="6950" y="0"/>
                  </a:moveTo>
                  <a:cubicBezTo>
                    <a:pt x="6872" y="0"/>
                    <a:pt x="6794" y="6"/>
                    <a:pt x="6718" y="19"/>
                  </a:cubicBezTo>
                  <a:cubicBezTo>
                    <a:pt x="5350" y="110"/>
                    <a:pt x="3952" y="1630"/>
                    <a:pt x="3679" y="1934"/>
                  </a:cubicBezTo>
                  <a:lnTo>
                    <a:pt x="3557" y="2056"/>
                  </a:lnTo>
                  <a:lnTo>
                    <a:pt x="3527" y="2208"/>
                  </a:lnTo>
                  <a:cubicBezTo>
                    <a:pt x="3496" y="2329"/>
                    <a:pt x="3101" y="3393"/>
                    <a:pt x="2645" y="4943"/>
                  </a:cubicBezTo>
                  <a:cubicBezTo>
                    <a:pt x="2524" y="5369"/>
                    <a:pt x="2372" y="5825"/>
                    <a:pt x="2280" y="6281"/>
                  </a:cubicBezTo>
                  <a:cubicBezTo>
                    <a:pt x="1824" y="7952"/>
                    <a:pt x="1277" y="9958"/>
                    <a:pt x="943" y="11934"/>
                  </a:cubicBezTo>
                  <a:cubicBezTo>
                    <a:pt x="761" y="12876"/>
                    <a:pt x="639" y="13849"/>
                    <a:pt x="548" y="14700"/>
                  </a:cubicBezTo>
                  <a:lnTo>
                    <a:pt x="517" y="15156"/>
                  </a:lnTo>
                  <a:cubicBezTo>
                    <a:pt x="214" y="19107"/>
                    <a:pt x="1" y="22512"/>
                    <a:pt x="517" y="24700"/>
                  </a:cubicBezTo>
                  <a:cubicBezTo>
                    <a:pt x="639" y="25035"/>
                    <a:pt x="700" y="25339"/>
                    <a:pt x="821" y="25612"/>
                  </a:cubicBezTo>
                  <a:cubicBezTo>
                    <a:pt x="973" y="25946"/>
                    <a:pt x="1156" y="26250"/>
                    <a:pt x="1369" y="26524"/>
                  </a:cubicBezTo>
                  <a:lnTo>
                    <a:pt x="1581" y="26767"/>
                  </a:lnTo>
                  <a:cubicBezTo>
                    <a:pt x="1986" y="27172"/>
                    <a:pt x="2535" y="27385"/>
                    <a:pt x="3143" y="27385"/>
                  </a:cubicBezTo>
                  <a:cubicBezTo>
                    <a:pt x="3219" y="27385"/>
                    <a:pt x="3296" y="27382"/>
                    <a:pt x="3375" y="27375"/>
                  </a:cubicBezTo>
                  <a:cubicBezTo>
                    <a:pt x="3709" y="27314"/>
                    <a:pt x="4043" y="27193"/>
                    <a:pt x="4439" y="27071"/>
                  </a:cubicBezTo>
                  <a:cubicBezTo>
                    <a:pt x="6019" y="26372"/>
                    <a:pt x="6809" y="25460"/>
                    <a:pt x="7205" y="24275"/>
                  </a:cubicBezTo>
                  <a:cubicBezTo>
                    <a:pt x="7660" y="22846"/>
                    <a:pt x="7478" y="20931"/>
                    <a:pt x="7205" y="18500"/>
                  </a:cubicBezTo>
                  <a:cubicBezTo>
                    <a:pt x="7083" y="17223"/>
                    <a:pt x="6931" y="15764"/>
                    <a:pt x="6809" y="14062"/>
                  </a:cubicBezTo>
                  <a:cubicBezTo>
                    <a:pt x="6627" y="10232"/>
                    <a:pt x="7053" y="6858"/>
                    <a:pt x="7478" y="4487"/>
                  </a:cubicBezTo>
                  <a:cubicBezTo>
                    <a:pt x="7843" y="2481"/>
                    <a:pt x="8238" y="1265"/>
                    <a:pt x="8208" y="1144"/>
                  </a:cubicBezTo>
                  <a:lnTo>
                    <a:pt x="8390" y="536"/>
                  </a:lnTo>
                  <a:lnTo>
                    <a:pt x="7812" y="232"/>
                  </a:lnTo>
                  <a:cubicBezTo>
                    <a:pt x="7548" y="88"/>
                    <a:pt x="7245" y="0"/>
                    <a:pt x="6950" y="0"/>
                  </a:cubicBezTo>
                  <a:close/>
                </a:path>
              </a:pathLst>
            </a:custGeom>
            <a:solidFill>
              <a:srgbClr val="293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270875" y="2751325"/>
              <a:ext cx="211275" cy="754600"/>
            </a:xfrm>
            <a:custGeom>
              <a:rect b="b" l="l" r="r" t="t"/>
              <a:pathLst>
                <a:path extrusionOk="0" h="30184" w="8451">
                  <a:moveTo>
                    <a:pt x="5320" y="0"/>
                  </a:moveTo>
                  <a:lnTo>
                    <a:pt x="4560" y="1976"/>
                  </a:lnTo>
                  <a:cubicBezTo>
                    <a:pt x="4408" y="2402"/>
                    <a:pt x="821" y="11672"/>
                    <a:pt x="335" y="20305"/>
                  </a:cubicBezTo>
                  <a:cubicBezTo>
                    <a:pt x="0" y="26840"/>
                    <a:pt x="791" y="28603"/>
                    <a:pt x="1520" y="29423"/>
                  </a:cubicBezTo>
                  <a:cubicBezTo>
                    <a:pt x="2159" y="30122"/>
                    <a:pt x="2949" y="30183"/>
                    <a:pt x="3283" y="30183"/>
                  </a:cubicBezTo>
                  <a:lnTo>
                    <a:pt x="3800" y="30183"/>
                  </a:lnTo>
                  <a:cubicBezTo>
                    <a:pt x="4894" y="30062"/>
                    <a:pt x="5715" y="29393"/>
                    <a:pt x="6262" y="28116"/>
                  </a:cubicBezTo>
                  <a:cubicBezTo>
                    <a:pt x="6384" y="27812"/>
                    <a:pt x="6475" y="27478"/>
                    <a:pt x="6566" y="27144"/>
                  </a:cubicBezTo>
                  <a:cubicBezTo>
                    <a:pt x="6687" y="26536"/>
                    <a:pt x="6779" y="25837"/>
                    <a:pt x="6870" y="25077"/>
                  </a:cubicBezTo>
                  <a:cubicBezTo>
                    <a:pt x="6900" y="24712"/>
                    <a:pt x="6931" y="24287"/>
                    <a:pt x="6931" y="23861"/>
                  </a:cubicBezTo>
                  <a:cubicBezTo>
                    <a:pt x="7022" y="20913"/>
                    <a:pt x="7508" y="16505"/>
                    <a:pt x="7903" y="13344"/>
                  </a:cubicBezTo>
                  <a:cubicBezTo>
                    <a:pt x="8146" y="11247"/>
                    <a:pt x="8390" y="9697"/>
                    <a:pt x="8420" y="9484"/>
                  </a:cubicBezTo>
                  <a:cubicBezTo>
                    <a:pt x="8450" y="9332"/>
                    <a:pt x="8450" y="9119"/>
                    <a:pt x="8055" y="7873"/>
                  </a:cubicBezTo>
                  <a:cubicBezTo>
                    <a:pt x="7934" y="7508"/>
                    <a:pt x="7782" y="7083"/>
                    <a:pt x="7599" y="6536"/>
                  </a:cubicBezTo>
                  <a:cubicBezTo>
                    <a:pt x="7235" y="5472"/>
                    <a:pt x="6748" y="4043"/>
                    <a:pt x="6019" y="2037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rgbClr val="293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5401275" y="2812025"/>
              <a:ext cx="191050" cy="644400"/>
            </a:xfrm>
            <a:custGeom>
              <a:rect b="b" l="l" r="r" t="t"/>
              <a:pathLst>
                <a:path extrusionOk="0" h="25776" w="7642">
                  <a:moveTo>
                    <a:pt x="6634" y="0"/>
                  </a:moveTo>
                  <a:cubicBezTo>
                    <a:pt x="5479" y="0"/>
                    <a:pt x="3964" y="1676"/>
                    <a:pt x="3964" y="1676"/>
                  </a:cubicBezTo>
                  <a:cubicBezTo>
                    <a:pt x="3964" y="1676"/>
                    <a:pt x="1471" y="8758"/>
                    <a:pt x="1046" y="13956"/>
                  </a:cubicBezTo>
                  <a:cubicBezTo>
                    <a:pt x="660" y="18719"/>
                    <a:pt x="1" y="25776"/>
                    <a:pt x="2794" y="25776"/>
                  </a:cubicBezTo>
                  <a:cubicBezTo>
                    <a:pt x="3084" y="25776"/>
                    <a:pt x="3412" y="25700"/>
                    <a:pt x="3782" y="25536"/>
                  </a:cubicBezTo>
                  <a:cubicBezTo>
                    <a:pt x="7642" y="23834"/>
                    <a:pt x="6092" y="20673"/>
                    <a:pt x="5666" y="13287"/>
                  </a:cubicBezTo>
                  <a:cubicBezTo>
                    <a:pt x="5271" y="5870"/>
                    <a:pt x="7125" y="126"/>
                    <a:pt x="7125" y="126"/>
                  </a:cubicBezTo>
                  <a:cubicBezTo>
                    <a:pt x="6974" y="38"/>
                    <a:pt x="6808" y="0"/>
                    <a:pt x="6634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5286075" y="2808325"/>
              <a:ext cx="176325" cy="677875"/>
            </a:xfrm>
            <a:custGeom>
              <a:rect b="b" l="l" r="r" t="t"/>
              <a:pathLst>
                <a:path extrusionOk="0" h="27115" w="7053">
                  <a:moveTo>
                    <a:pt x="4651" y="0"/>
                  </a:moveTo>
                  <a:cubicBezTo>
                    <a:pt x="4651" y="0"/>
                    <a:pt x="973" y="9453"/>
                    <a:pt x="487" y="18055"/>
                  </a:cubicBezTo>
                  <a:cubicBezTo>
                    <a:pt x="0" y="26657"/>
                    <a:pt x="1520" y="27052"/>
                    <a:pt x="2675" y="27113"/>
                  </a:cubicBezTo>
                  <a:cubicBezTo>
                    <a:pt x="2707" y="27114"/>
                    <a:pt x="2740" y="27114"/>
                    <a:pt x="2773" y="27114"/>
                  </a:cubicBezTo>
                  <a:cubicBezTo>
                    <a:pt x="3919" y="27114"/>
                    <a:pt x="5445" y="26544"/>
                    <a:pt x="5563" y="21551"/>
                  </a:cubicBezTo>
                  <a:cubicBezTo>
                    <a:pt x="5684" y="16475"/>
                    <a:pt x="7022" y="7143"/>
                    <a:pt x="7052" y="6991"/>
                  </a:cubicBezTo>
                  <a:cubicBezTo>
                    <a:pt x="7052" y="6839"/>
                    <a:pt x="4651" y="0"/>
                    <a:pt x="4651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269350" y="2751325"/>
              <a:ext cx="333625" cy="754600"/>
            </a:xfrm>
            <a:custGeom>
              <a:rect b="b" l="l" r="r" t="t"/>
              <a:pathLst>
                <a:path extrusionOk="0" h="30184" w="13345">
                  <a:moveTo>
                    <a:pt x="5320" y="0"/>
                  </a:moveTo>
                  <a:lnTo>
                    <a:pt x="4560" y="1976"/>
                  </a:lnTo>
                  <a:cubicBezTo>
                    <a:pt x="4408" y="2402"/>
                    <a:pt x="852" y="11672"/>
                    <a:pt x="335" y="20305"/>
                  </a:cubicBezTo>
                  <a:cubicBezTo>
                    <a:pt x="1" y="26840"/>
                    <a:pt x="821" y="28603"/>
                    <a:pt x="1520" y="29423"/>
                  </a:cubicBezTo>
                  <a:cubicBezTo>
                    <a:pt x="2189" y="30122"/>
                    <a:pt x="2979" y="30183"/>
                    <a:pt x="3314" y="30183"/>
                  </a:cubicBezTo>
                  <a:lnTo>
                    <a:pt x="3800" y="30183"/>
                  </a:lnTo>
                  <a:cubicBezTo>
                    <a:pt x="4894" y="30062"/>
                    <a:pt x="5745" y="29393"/>
                    <a:pt x="6293" y="28116"/>
                  </a:cubicBezTo>
                  <a:lnTo>
                    <a:pt x="6505" y="28360"/>
                  </a:lnTo>
                  <a:cubicBezTo>
                    <a:pt x="6910" y="28765"/>
                    <a:pt x="7459" y="28978"/>
                    <a:pt x="8067" y="28978"/>
                  </a:cubicBezTo>
                  <a:cubicBezTo>
                    <a:pt x="8143" y="28978"/>
                    <a:pt x="8220" y="28974"/>
                    <a:pt x="8299" y="28967"/>
                  </a:cubicBezTo>
                  <a:cubicBezTo>
                    <a:pt x="8633" y="28937"/>
                    <a:pt x="8967" y="28815"/>
                    <a:pt x="9363" y="28664"/>
                  </a:cubicBezTo>
                  <a:cubicBezTo>
                    <a:pt x="10943" y="27964"/>
                    <a:pt x="11733" y="27053"/>
                    <a:pt x="12129" y="25898"/>
                  </a:cubicBezTo>
                  <a:lnTo>
                    <a:pt x="12129" y="25898"/>
                  </a:lnTo>
                  <a:cubicBezTo>
                    <a:pt x="11794" y="26110"/>
                    <a:pt x="11399" y="26293"/>
                    <a:pt x="11034" y="26414"/>
                  </a:cubicBezTo>
                  <a:cubicBezTo>
                    <a:pt x="10609" y="26576"/>
                    <a:pt x="10143" y="26657"/>
                    <a:pt x="9672" y="26657"/>
                  </a:cubicBezTo>
                  <a:cubicBezTo>
                    <a:pt x="9437" y="26657"/>
                    <a:pt x="9200" y="26637"/>
                    <a:pt x="8967" y="26597"/>
                  </a:cubicBezTo>
                  <a:cubicBezTo>
                    <a:pt x="8147" y="26414"/>
                    <a:pt x="7356" y="25837"/>
                    <a:pt x="6961" y="25077"/>
                  </a:cubicBezTo>
                  <a:cubicBezTo>
                    <a:pt x="6809" y="24773"/>
                    <a:pt x="6748" y="24469"/>
                    <a:pt x="6748" y="24135"/>
                  </a:cubicBezTo>
                  <a:cubicBezTo>
                    <a:pt x="6505" y="24439"/>
                    <a:pt x="6323" y="24742"/>
                    <a:pt x="6171" y="25046"/>
                  </a:cubicBezTo>
                  <a:cubicBezTo>
                    <a:pt x="6171" y="25077"/>
                    <a:pt x="6141" y="25107"/>
                    <a:pt x="6141" y="25168"/>
                  </a:cubicBezTo>
                  <a:cubicBezTo>
                    <a:pt x="5928" y="25533"/>
                    <a:pt x="5745" y="25928"/>
                    <a:pt x="5533" y="26293"/>
                  </a:cubicBezTo>
                  <a:lnTo>
                    <a:pt x="5289" y="26627"/>
                  </a:lnTo>
                  <a:cubicBezTo>
                    <a:pt x="4860" y="27193"/>
                    <a:pt x="4143" y="27657"/>
                    <a:pt x="3479" y="27657"/>
                  </a:cubicBezTo>
                  <a:cubicBezTo>
                    <a:pt x="3251" y="27657"/>
                    <a:pt x="3029" y="27602"/>
                    <a:pt x="2827" y="27478"/>
                  </a:cubicBezTo>
                  <a:cubicBezTo>
                    <a:pt x="2037" y="26992"/>
                    <a:pt x="2037" y="25837"/>
                    <a:pt x="2128" y="24894"/>
                  </a:cubicBezTo>
                  <a:cubicBezTo>
                    <a:pt x="2645" y="20366"/>
                    <a:pt x="3496" y="15897"/>
                    <a:pt x="4682" y="11520"/>
                  </a:cubicBezTo>
                  <a:cubicBezTo>
                    <a:pt x="5472" y="11551"/>
                    <a:pt x="5533" y="12767"/>
                    <a:pt x="5897" y="13527"/>
                  </a:cubicBezTo>
                  <a:cubicBezTo>
                    <a:pt x="6049" y="13830"/>
                    <a:pt x="6232" y="14074"/>
                    <a:pt x="6597" y="14104"/>
                  </a:cubicBezTo>
                  <a:lnTo>
                    <a:pt x="6627" y="14104"/>
                  </a:lnTo>
                  <a:cubicBezTo>
                    <a:pt x="6665" y="14112"/>
                    <a:pt x="6703" y="14115"/>
                    <a:pt x="6741" y="14115"/>
                  </a:cubicBezTo>
                  <a:cubicBezTo>
                    <a:pt x="6855" y="14115"/>
                    <a:pt x="6969" y="14081"/>
                    <a:pt x="7083" y="14013"/>
                  </a:cubicBezTo>
                  <a:cubicBezTo>
                    <a:pt x="7356" y="13922"/>
                    <a:pt x="7660" y="13648"/>
                    <a:pt x="7964" y="13314"/>
                  </a:cubicBezTo>
                  <a:cubicBezTo>
                    <a:pt x="9059" y="12037"/>
                    <a:pt x="10335" y="9575"/>
                    <a:pt x="11308" y="7843"/>
                  </a:cubicBezTo>
                  <a:cubicBezTo>
                    <a:pt x="11703" y="7083"/>
                    <a:pt x="12098" y="6444"/>
                    <a:pt x="12372" y="6080"/>
                  </a:cubicBezTo>
                  <a:lnTo>
                    <a:pt x="12402" y="6049"/>
                  </a:lnTo>
                  <a:cubicBezTo>
                    <a:pt x="12767" y="4043"/>
                    <a:pt x="13162" y="2827"/>
                    <a:pt x="13162" y="2797"/>
                  </a:cubicBezTo>
                  <a:lnTo>
                    <a:pt x="13344" y="2189"/>
                  </a:lnTo>
                  <a:lnTo>
                    <a:pt x="12767" y="1824"/>
                  </a:lnTo>
                  <a:cubicBezTo>
                    <a:pt x="12487" y="1671"/>
                    <a:pt x="12164" y="1604"/>
                    <a:pt x="11852" y="1604"/>
                  </a:cubicBezTo>
                  <a:cubicBezTo>
                    <a:pt x="11792" y="1604"/>
                    <a:pt x="11732" y="1607"/>
                    <a:pt x="11673" y="1611"/>
                  </a:cubicBezTo>
                  <a:cubicBezTo>
                    <a:pt x="10305" y="1733"/>
                    <a:pt x="8907" y="3253"/>
                    <a:pt x="8633" y="3557"/>
                  </a:cubicBezTo>
                  <a:lnTo>
                    <a:pt x="8511" y="3648"/>
                  </a:lnTo>
                  <a:lnTo>
                    <a:pt x="8481" y="3800"/>
                  </a:lnTo>
                  <a:cubicBezTo>
                    <a:pt x="8451" y="3922"/>
                    <a:pt x="8055" y="4985"/>
                    <a:pt x="7600" y="6536"/>
                  </a:cubicBezTo>
                  <a:cubicBezTo>
                    <a:pt x="7265" y="5472"/>
                    <a:pt x="6779" y="4043"/>
                    <a:pt x="6049" y="2037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rgbClr val="000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5328625" y="2093150"/>
              <a:ext cx="510675" cy="935550"/>
            </a:xfrm>
            <a:custGeom>
              <a:rect b="b" l="l" r="r" t="t"/>
              <a:pathLst>
                <a:path extrusionOk="0" h="37422" w="20427">
                  <a:moveTo>
                    <a:pt x="12092" y="1"/>
                  </a:moveTo>
                  <a:cubicBezTo>
                    <a:pt x="7410" y="1"/>
                    <a:pt x="2613" y="3218"/>
                    <a:pt x="1581" y="6722"/>
                  </a:cubicBezTo>
                  <a:cubicBezTo>
                    <a:pt x="0" y="12194"/>
                    <a:pt x="396" y="19914"/>
                    <a:pt x="2128" y="27057"/>
                  </a:cubicBezTo>
                  <a:cubicBezTo>
                    <a:pt x="3830" y="34170"/>
                    <a:pt x="5046" y="37422"/>
                    <a:pt x="5046" y="37422"/>
                  </a:cubicBezTo>
                  <a:cubicBezTo>
                    <a:pt x="6049" y="35507"/>
                    <a:pt x="7599" y="33410"/>
                    <a:pt x="9302" y="31191"/>
                  </a:cubicBezTo>
                  <a:cubicBezTo>
                    <a:pt x="12372" y="27209"/>
                    <a:pt x="16080" y="22832"/>
                    <a:pt x="18451" y="17969"/>
                  </a:cubicBezTo>
                  <a:cubicBezTo>
                    <a:pt x="20183" y="14473"/>
                    <a:pt x="20426" y="11099"/>
                    <a:pt x="20274" y="8516"/>
                  </a:cubicBezTo>
                  <a:cubicBezTo>
                    <a:pt x="20244" y="8181"/>
                    <a:pt x="20214" y="7877"/>
                    <a:pt x="20153" y="7573"/>
                  </a:cubicBezTo>
                  <a:cubicBezTo>
                    <a:pt x="20153" y="7452"/>
                    <a:pt x="20122" y="7300"/>
                    <a:pt x="20122" y="7178"/>
                  </a:cubicBezTo>
                  <a:cubicBezTo>
                    <a:pt x="19788" y="4990"/>
                    <a:pt x="19180" y="3561"/>
                    <a:pt x="19180" y="3561"/>
                  </a:cubicBezTo>
                  <a:cubicBezTo>
                    <a:pt x="17311" y="1015"/>
                    <a:pt x="14720" y="1"/>
                    <a:pt x="12092" y="1"/>
                  </a:cubicBezTo>
                  <a:close/>
                </a:path>
              </a:pathLst>
            </a:custGeom>
            <a:solidFill>
              <a:srgbClr val="AF2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5328625" y="2094350"/>
              <a:ext cx="506125" cy="935875"/>
            </a:xfrm>
            <a:custGeom>
              <a:rect b="b" l="l" r="r" t="t"/>
              <a:pathLst>
                <a:path extrusionOk="0" h="37435" w="20245">
                  <a:moveTo>
                    <a:pt x="12094" y="0"/>
                  </a:moveTo>
                  <a:cubicBezTo>
                    <a:pt x="7411" y="0"/>
                    <a:pt x="2613" y="3231"/>
                    <a:pt x="1581" y="6735"/>
                  </a:cubicBezTo>
                  <a:cubicBezTo>
                    <a:pt x="0" y="12206"/>
                    <a:pt x="396" y="19896"/>
                    <a:pt x="2128" y="27039"/>
                  </a:cubicBezTo>
                  <a:cubicBezTo>
                    <a:pt x="3830" y="34152"/>
                    <a:pt x="5046" y="37435"/>
                    <a:pt x="5046" y="37435"/>
                  </a:cubicBezTo>
                  <a:cubicBezTo>
                    <a:pt x="6019" y="35489"/>
                    <a:pt x="7599" y="33392"/>
                    <a:pt x="9302" y="31204"/>
                  </a:cubicBezTo>
                  <a:cubicBezTo>
                    <a:pt x="9150" y="31082"/>
                    <a:pt x="8967" y="30991"/>
                    <a:pt x="8815" y="30900"/>
                  </a:cubicBezTo>
                  <a:cubicBezTo>
                    <a:pt x="6323" y="29258"/>
                    <a:pt x="6080" y="25763"/>
                    <a:pt x="6536" y="22845"/>
                  </a:cubicBezTo>
                  <a:cubicBezTo>
                    <a:pt x="6992" y="20018"/>
                    <a:pt x="7843" y="17252"/>
                    <a:pt x="9119" y="14699"/>
                  </a:cubicBezTo>
                  <a:cubicBezTo>
                    <a:pt x="9210" y="14395"/>
                    <a:pt x="9423" y="14121"/>
                    <a:pt x="9666" y="14030"/>
                  </a:cubicBezTo>
                  <a:cubicBezTo>
                    <a:pt x="9776" y="13981"/>
                    <a:pt x="9890" y="13962"/>
                    <a:pt x="10005" y="13962"/>
                  </a:cubicBezTo>
                  <a:cubicBezTo>
                    <a:pt x="10178" y="13962"/>
                    <a:pt x="10353" y="14006"/>
                    <a:pt x="10517" y="14060"/>
                  </a:cubicBezTo>
                  <a:cubicBezTo>
                    <a:pt x="10974" y="14170"/>
                    <a:pt x="11438" y="14222"/>
                    <a:pt x="11904" y="14222"/>
                  </a:cubicBezTo>
                  <a:cubicBezTo>
                    <a:pt x="13885" y="14222"/>
                    <a:pt x="15885" y="13287"/>
                    <a:pt x="17387" y="11933"/>
                  </a:cubicBezTo>
                  <a:cubicBezTo>
                    <a:pt x="18481" y="10930"/>
                    <a:pt x="19393" y="9775"/>
                    <a:pt x="20244" y="8468"/>
                  </a:cubicBezTo>
                  <a:cubicBezTo>
                    <a:pt x="20214" y="8133"/>
                    <a:pt x="20183" y="7829"/>
                    <a:pt x="20153" y="7556"/>
                  </a:cubicBezTo>
                  <a:cubicBezTo>
                    <a:pt x="20153" y="7434"/>
                    <a:pt x="20122" y="7282"/>
                    <a:pt x="20122" y="7161"/>
                  </a:cubicBezTo>
                  <a:cubicBezTo>
                    <a:pt x="19788" y="4972"/>
                    <a:pt x="19180" y="3574"/>
                    <a:pt x="19180" y="3574"/>
                  </a:cubicBezTo>
                  <a:cubicBezTo>
                    <a:pt x="17312" y="1017"/>
                    <a:pt x="14721" y="0"/>
                    <a:pt x="12094" y="0"/>
                  </a:cubicBezTo>
                  <a:close/>
                </a:path>
              </a:pathLst>
            </a:custGeom>
            <a:solidFill>
              <a:srgbClr val="3A0C0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5413725" y="1969475"/>
              <a:ext cx="436200" cy="411075"/>
            </a:xfrm>
            <a:custGeom>
              <a:rect b="b" l="l" r="r" t="t"/>
              <a:pathLst>
                <a:path extrusionOk="0" h="16443" w="17448">
                  <a:moveTo>
                    <a:pt x="7601" y="0"/>
                  </a:moveTo>
                  <a:cubicBezTo>
                    <a:pt x="4596" y="0"/>
                    <a:pt x="1764" y="393"/>
                    <a:pt x="1764" y="393"/>
                  </a:cubicBezTo>
                  <a:cubicBezTo>
                    <a:pt x="1764" y="393"/>
                    <a:pt x="1" y="5985"/>
                    <a:pt x="548" y="6867"/>
                  </a:cubicBezTo>
                  <a:cubicBezTo>
                    <a:pt x="702" y="7086"/>
                    <a:pt x="835" y="7167"/>
                    <a:pt x="947" y="7167"/>
                  </a:cubicBezTo>
                  <a:cubicBezTo>
                    <a:pt x="1252" y="7167"/>
                    <a:pt x="1399" y="6563"/>
                    <a:pt x="1399" y="6563"/>
                  </a:cubicBezTo>
                  <a:lnTo>
                    <a:pt x="1399" y="6563"/>
                  </a:lnTo>
                  <a:cubicBezTo>
                    <a:pt x="1399" y="6564"/>
                    <a:pt x="1034" y="10697"/>
                    <a:pt x="1885" y="11001"/>
                  </a:cubicBezTo>
                  <a:cubicBezTo>
                    <a:pt x="1988" y="11039"/>
                    <a:pt x="2082" y="11055"/>
                    <a:pt x="2169" y="11055"/>
                  </a:cubicBezTo>
                  <a:cubicBezTo>
                    <a:pt x="2777" y="11055"/>
                    <a:pt x="3010" y="10241"/>
                    <a:pt x="3010" y="10241"/>
                  </a:cubicBezTo>
                  <a:cubicBezTo>
                    <a:pt x="3010" y="10241"/>
                    <a:pt x="3417" y="13468"/>
                    <a:pt x="4203" y="13468"/>
                  </a:cubicBezTo>
                  <a:cubicBezTo>
                    <a:pt x="4220" y="13468"/>
                    <a:pt x="4238" y="13466"/>
                    <a:pt x="4256" y="13463"/>
                  </a:cubicBezTo>
                  <a:cubicBezTo>
                    <a:pt x="5107" y="13311"/>
                    <a:pt x="5016" y="11792"/>
                    <a:pt x="5016" y="11791"/>
                  </a:cubicBezTo>
                  <a:lnTo>
                    <a:pt x="5016" y="11791"/>
                  </a:lnTo>
                  <a:cubicBezTo>
                    <a:pt x="5016" y="11792"/>
                    <a:pt x="5381" y="13888"/>
                    <a:pt x="6050" y="14010"/>
                  </a:cubicBezTo>
                  <a:cubicBezTo>
                    <a:pt x="6074" y="14013"/>
                    <a:pt x="6098" y="14015"/>
                    <a:pt x="6121" y="14015"/>
                  </a:cubicBezTo>
                  <a:cubicBezTo>
                    <a:pt x="6718" y="14015"/>
                    <a:pt x="6718" y="12916"/>
                    <a:pt x="6718" y="12916"/>
                  </a:cubicBezTo>
                  <a:cubicBezTo>
                    <a:pt x="6718" y="12916"/>
                    <a:pt x="7417" y="15530"/>
                    <a:pt x="8056" y="15530"/>
                  </a:cubicBezTo>
                  <a:cubicBezTo>
                    <a:pt x="8147" y="15530"/>
                    <a:pt x="8208" y="15530"/>
                    <a:pt x="8238" y="15469"/>
                  </a:cubicBezTo>
                  <a:cubicBezTo>
                    <a:pt x="8755" y="15226"/>
                    <a:pt x="8907" y="13919"/>
                    <a:pt x="8907" y="13919"/>
                  </a:cubicBezTo>
                  <a:lnTo>
                    <a:pt x="8907" y="13919"/>
                  </a:lnTo>
                  <a:cubicBezTo>
                    <a:pt x="8907" y="13919"/>
                    <a:pt x="8877" y="16442"/>
                    <a:pt x="9639" y="16442"/>
                  </a:cubicBezTo>
                  <a:cubicBezTo>
                    <a:pt x="9648" y="16442"/>
                    <a:pt x="9657" y="16442"/>
                    <a:pt x="9667" y="16441"/>
                  </a:cubicBezTo>
                  <a:cubicBezTo>
                    <a:pt x="10487" y="16350"/>
                    <a:pt x="11369" y="12643"/>
                    <a:pt x="11369" y="12642"/>
                  </a:cubicBezTo>
                  <a:lnTo>
                    <a:pt x="11369" y="12642"/>
                  </a:lnTo>
                  <a:cubicBezTo>
                    <a:pt x="11369" y="12643"/>
                    <a:pt x="11257" y="14383"/>
                    <a:pt x="12166" y="14383"/>
                  </a:cubicBezTo>
                  <a:cubicBezTo>
                    <a:pt x="12202" y="14383"/>
                    <a:pt x="12241" y="14380"/>
                    <a:pt x="12281" y="14375"/>
                  </a:cubicBezTo>
                  <a:cubicBezTo>
                    <a:pt x="13344" y="14223"/>
                    <a:pt x="14104" y="11305"/>
                    <a:pt x="14104" y="11305"/>
                  </a:cubicBezTo>
                  <a:lnTo>
                    <a:pt x="14104" y="11305"/>
                  </a:lnTo>
                  <a:cubicBezTo>
                    <a:pt x="14104" y="11305"/>
                    <a:pt x="13970" y="12567"/>
                    <a:pt x="14560" y="12567"/>
                  </a:cubicBezTo>
                  <a:cubicBezTo>
                    <a:pt x="14598" y="12567"/>
                    <a:pt x="14638" y="12562"/>
                    <a:pt x="14682" y="12551"/>
                  </a:cubicBezTo>
                  <a:cubicBezTo>
                    <a:pt x="15351" y="12338"/>
                    <a:pt x="15715" y="9663"/>
                    <a:pt x="15715" y="9663"/>
                  </a:cubicBezTo>
                  <a:cubicBezTo>
                    <a:pt x="15715" y="9663"/>
                    <a:pt x="15757" y="10557"/>
                    <a:pt x="16270" y="10557"/>
                  </a:cubicBezTo>
                  <a:cubicBezTo>
                    <a:pt x="16377" y="10557"/>
                    <a:pt x="16505" y="10518"/>
                    <a:pt x="16658" y="10423"/>
                  </a:cubicBezTo>
                  <a:cubicBezTo>
                    <a:pt x="17448" y="9937"/>
                    <a:pt x="16506" y="5347"/>
                    <a:pt x="14804" y="2490"/>
                  </a:cubicBezTo>
                  <a:cubicBezTo>
                    <a:pt x="14652" y="2216"/>
                    <a:pt x="14500" y="1943"/>
                    <a:pt x="14348" y="1730"/>
                  </a:cubicBezTo>
                  <a:cubicBezTo>
                    <a:pt x="13460" y="354"/>
                    <a:pt x="10453" y="0"/>
                    <a:pt x="760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5415250" y="1969475"/>
              <a:ext cx="369325" cy="388250"/>
            </a:xfrm>
            <a:custGeom>
              <a:rect b="b" l="l" r="r" t="t"/>
              <a:pathLst>
                <a:path extrusionOk="0" h="15530" w="14773">
                  <a:moveTo>
                    <a:pt x="7571" y="0"/>
                  </a:moveTo>
                  <a:cubicBezTo>
                    <a:pt x="4566" y="0"/>
                    <a:pt x="1733" y="393"/>
                    <a:pt x="1733" y="393"/>
                  </a:cubicBezTo>
                  <a:cubicBezTo>
                    <a:pt x="1733" y="393"/>
                    <a:pt x="1" y="5985"/>
                    <a:pt x="517" y="6867"/>
                  </a:cubicBezTo>
                  <a:cubicBezTo>
                    <a:pt x="672" y="7086"/>
                    <a:pt x="807" y="7167"/>
                    <a:pt x="921" y="7167"/>
                  </a:cubicBezTo>
                  <a:cubicBezTo>
                    <a:pt x="1236" y="7167"/>
                    <a:pt x="1399" y="6563"/>
                    <a:pt x="1399" y="6563"/>
                  </a:cubicBezTo>
                  <a:lnTo>
                    <a:pt x="1399" y="6563"/>
                  </a:lnTo>
                  <a:cubicBezTo>
                    <a:pt x="1399" y="6564"/>
                    <a:pt x="1004" y="10697"/>
                    <a:pt x="1855" y="11001"/>
                  </a:cubicBezTo>
                  <a:cubicBezTo>
                    <a:pt x="1957" y="11039"/>
                    <a:pt x="2052" y="11055"/>
                    <a:pt x="2139" y="11055"/>
                  </a:cubicBezTo>
                  <a:cubicBezTo>
                    <a:pt x="2747" y="11055"/>
                    <a:pt x="2979" y="10241"/>
                    <a:pt x="2979" y="10241"/>
                  </a:cubicBezTo>
                  <a:cubicBezTo>
                    <a:pt x="2979" y="10241"/>
                    <a:pt x="3386" y="13468"/>
                    <a:pt x="4200" y="13468"/>
                  </a:cubicBezTo>
                  <a:cubicBezTo>
                    <a:pt x="4219" y="13468"/>
                    <a:pt x="4237" y="13466"/>
                    <a:pt x="4256" y="13463"/>
                  </a:cubicBezTo>
                  <a:cubicBezTo>
                    <a:pt x="5077" y="13311"/>
                    <a:pt x="5016" y="11792"/>
                    <a:pt x="5016" y="11791"/>
                  </a:cubicBezTo>
                  <a:lnTo>
                    <a:pt x="5016" y="11791"/>
                  </a:lnTo>
                  <a:cubicBezTo>
                    <a:pt x="5016" y="11792"/>
                    <a:pt x="5350" y="13888"/>
                    <a:pt x="6019" y="14010"/>
                  </a:cubicBezTo>
                  <a:cubicBezTo>
                    <a:pt x="6045" y="14013"/>
                    <a:pt x="6070" y="14015"/>
                    <a:pt x="6094" y="14015"/>
                  </a:cubicBezTo>
                  <a:cubicBezTo>
                    <a:pt x="6718" y="14015"/>
                    <a:pt x="6718" y="12916"/>
                    <a:pt x="6718" y="12916"/>
                  </a:cubicBezTo>
                  <a:cubicBezTo>
                    <a:pt x="6718" y="12916"/>
                    <a:pt x="7387" y="15530"/>
                    <a:pt x="8055" y="15530"/>
                  </a:cubicBezTo>
                  <a:cubicBezTo>
                    <a:pt x="8116" y="15530"/>
                    <a:pt x="8177" y="15530"/>
                    <a:pt x="8238" y="15469"/>
                  </a:cubicBezTo>
                  <a:cubicBezTo>
                    <a:pt x="8177" y="15438"/>
                    <a:pt x="8177" y="15438"/>
                    <a:pt x="8177" y="15408"/>
                  </a:cubicBezTo>
                  <a:cubicBezTo>
                    <a:pt x="7083" y="12703"/>
                    <a:pt x="6627" y="9754"/>
                    <a:pt x="6870" y="6806"/>
                  </a:cubicBezTo>
                  <a:cubicBezTo>
                    <a:pt x="6931" y="6168"/>
                    <a:pt x="7052" y="5529"/>
                    <a:pt x="7387" y="5104"/>
                  </a:cubicBezTo>
                  <a:lnTo>
                    <a:pt x="7843" y="4770"/>
                  </a:lnTo>
                  <a:cubicBezTo>
                    <a:pt x="8833" y="4100"/>
                    <a:pt x="10075" y="3765"/>
                    <a:pt x="11273" y="3765"/>
                  </a:cubicBezTo>
                  <a:cubicBezTo>
                    <a:pt x="11325" y="3765"/>
                    <a:pt x="11377" y="3765"/>
                    <a:pt x="11429" y="3766"/>
                  </a:cubicBezTo>
                  <a:cubicBezTo>
                    <a:pt x="11485" y="3770"/>
                    <a:pt x="11541" y="3771"/>
                    <a:pt x="11597" y="3771"/>
                  </a:cubicBezTo>
                  <a:cubicBezTo>
                    <a:pt x="12644" y="3771"/>
                    <a:pt x="13763" y="3240"/>
                    <a:pt x="14773" y="2490"/>
                  </a:cubicBezTo>
                  <a:cubicBezTo>
                    <a:pt x="14621" y="2216"/>
                    <a:pt x="14469" y="1943"/>
                    <a:pt x="14317" y="1730"/>
                  </a:cubicBezTo>
                  <a:cubicBezTo>
                    <a:pt x="13429" y="354"/>
                    <a:pt x="10422" y="0"/>
                    <a:pt x="7571" y="0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360550" y="2242200"/>
              <a:ext cx="177825" cy="304275"/>
            </a:xfrm>
            <a:custGeom>
              <a:rect b="b" l="l" r="r" t="t"/>
              <a:pathLst>
                <a:path extrusionOk="0" h="12171" w="7113">
                  <a:moveTo>
                    <a:pt x="3161" y="0"/>
                  </a:moveTo>
                  <a:lnTo>
                    <a:pt x="3161" y="0"/>
                  </a:lnTo>
                  <a:cubicBezTo>
                    <a:pt x="243" y="456"/>
                    <a:pt x="0" y="2493"/>
                    <a:pt x="0" y="2645"/>
                  </a:cubicBezTo>
                  <a:lnTo>
                    <a:pt x="0" y="2675"/>
                  </a:lnTo>
                  <a:cubicBezTo>
                    <a:pt x="699" y="7691"/>
                    <a:pt x="2523" y="10335"/>
                    <a:pt x="4073" y="11490"/>
                  </a:cubicBezTo>
                  <a:cubicBezTo>
                    <a:pt x="4721" y="11971"/>
                    <a:pt x="5313" y="12171"/>
                    <a:pt x="5745" y="12171"/>
                  </a:cubicBezTo>
                  <a:cubicBezTo>
                    <a:pt x="6022" y="12171"/>
                    <a:pt x="6234" y="12089"/>
                    <a:pt x="6353" y="11946"/>
                  </a:cubicBezTo>
                  <a:cubicBezTo>
                    <a:pt x="7113" y="10943"/>
                    <a:pt x="7052" y="10274"/>
                    <a:pt x="4863" y="6384"/>
                  </a:cubicBezTo>
                  <a:cubicBezTo>
                    <a:pt x="4043" y="4925"/>
                    <a:pt x="3587" y="3618"/>
                    <a:pt x="3344" y="2645"/>
                  </a:cubicBezTo>
                  <a:cubicBezTo>
                    <a:pt x="2979" y="973"/>
                    <a:pt x="3161" y="1"/>
                    <a:pt x="316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283800" y="2304500"/>
              <a:ext cx="189225" cy="328150"/>
            </a:xfrm>
            <a:custGeom>
              <a:rect b="b" l="l" r="r" t="t"/>
              <a:pathLst>
                <a:path extrusionOk="0" h="13126" w="7569">
                  <a:moveTo>
                    <a:pt x="3040" y="1"/>
                  </a:moveTo>
                  <a:cubicBezTo>
                    <a:pt x="3040" y="1"/>
                    <a:pt x="0" y="822"/>
                    <a:pt x="304" y="4712"/>
                  </a:cubicBezTo>
                  <a:lnTo>
                    <a:pt x="304" y="4743"/>
                  </a:lnTo>
                  <a:cubicBezTo>
                    <a:pt x="395" y="5472"/>
                    <a:pt x="547" y="6293"/>
                    <a:pt x="882" y="7235"/>
                  </a:cubicBezTo>
                  <a:cubicBezTo>
                    <a:pt x="912" y="7387"/>
                    <a:pt x="942" y="7539"/>
                    <a:pt x="1034" y="7691"/>
                  </a:cubicBezTo>
                  <a:cubicBezTo>
                    <a:pt x="1064" y="7782"/>
                    <a:pt x="1064" y="7813"/>
                    <a:pt x="1094" y="7904"/>
                  </a:cubicBezTo>
                  <a:cubicBezTo>
                    <a:pt x="1155" y="7965"/>
                    <a:pt x="1186" y="8086"/>
                    <a:pt x="1216" y="8147"/>
                  </a:cubicBezTo>
                  <a:cubicBezTo>
                    <a:pt x="1307" y="8360"/>
                    <a:pt x="1398" y="8572"/>
                    <a:pt x="1490" y="8755"/>
                  </a:cubicBezTo>
                  <a:cubicBezTo>
                    <a:pt x="2097" y="10123"/>
                    <a:pt x="2736" y="11126"/>
                    <a:pt x="3374" y="11794"/>
                  </a:cubicBezTo>
                  <a:cubicBezTo>
                    <a:pt x="3678" y="12159"/>
                    <a:pt x="3982" y="12402"/>
                    <a:pt x="4286" y="12615"/>
                  </a:cubicBezTo>
                  <a:cubicBezTo>
                    <a:pt x="4823" y="12973"/>
                    <a:pt x="5329" y="13125"/>
                    <a:pt x="5761" y="13125"/>
                  </a:cubicBezTo>
                  <a:cubicBezTo>
                    <a:pt x="6283" y="13125"/>
                    <a:pt x="6698" y="12903"/>
                    <a:pt x="6930" y="12554"/>
                  </a:cubicBezTo>
                  <a:cubicBezTo>
                    <a:pt x="7569" y="11612"/>
                    <a:pt x="7082" y="10791"/>
                    <a:pt x="6170" y="9150"/>
                  </a:cubicBezTo>
                  <a:cubicBezTo>
                    <a:pt x="5806" y="8542"/>
                    <a:pt x="5441" y="7843"/>
                    <a:pt x="5015" y="7053"/>
                  </a:cubicBezTo>
                  <a:cubicBezTo>
                    <a:pt x="3617" y="4317"/>
                    <a:pt x="3161" y="974"/>
                    <a:pt x="3040" y="183"/>
                  </a:cubicBezTo>
                  <a:lnTo>
                    <a:pt x="3040" y="153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5227550" y="2412425"/>
              <a:ext cx="182400" cy="289100"/>
            </a:xfrm>
            <a:custGeom>
              <a:rect b="b" l="l" r="r" t="t"/>
              <a:pathLst>
                <a:path extrusionOk="0" h="11564" w="7296">
                  <a:moveTo>
                    <a:pt x="2493" y="0"/>
                  </a:moveTo>
                  <a:cubicBezTo>
                    <a:pt x="2493" y="0"/>
                    <a:pt x="1" y="1520"/>
                    <a:pt x="214" y="4286"/>
                  </a:cubicBezTo>
                  <a:cubicBezTo>
                    <a:pt x="274" y="4894"/>
                    <a:pt x="426" y="5562"/>
                    <a:pt x="761" y="6262"/>
                  </a:cubicBezTo>
                  <a:cubicBezTo>
                    <a:pt x="1034" y="6839"/>
                    <a:pt x="1338" y="7356"/>
                    <a:pt x="1642" y="7873"/>
                  </a:cubicBezTo>
                  <a:cubicBezTo>
                    <a:pt x="2129" y="8663"/>
                    <a:pt x="2676" y="9362"/>
                    <a:pt x="3192" y="9909"/>
                  </a:cubicBezTo>
                  <a:cubicBezTo>
                    <a:pt x="3253" y="9909"/>
                    <a:pt x="3253" y="9970"/>
                    <a:pt x="3253" y="9970"/>
                  </a:cubicBezTo>
                  <a:cubicBezTo>
                    <a:pt x="3861" y="10578"/>
                    <a:pt x="4408" y="11034"/>
                    <a:pt x="4955" y="11277"/>
                  </a:cubicBezTo>
                  <a:cubicBezTo>
                    <a:pt x="5304" y="11464"/>
                    <a:pt x="5634" y="11563"/>
                    <a:pt x="5926" y="11563"/>
                  </a:cubicBezTo>
                  <a:cubicBezTo>
                    <a:pt x="6297" y="11563"/>
                    <a:pt x="6606" y="11404"/>
                    <a:pt x="6810" y="11064"/>
                  </a:cubicBezTo>
                  <a:cubicBezTo>
                    <a:pt x="6992" y="10760"/>
                    <a:pt x="7113" y="10487"/>
                    <a:pt x="7144" y="10274"/>
                  </a:cubicBezTo>
                  <a:cubicBezTo>
                    <a:pt x="7296" y="9605"/>
                    <a:pt x="6961" y="9149"/>
                    <a:pt x="6323" y="8359"/>
                  </a:cubicBezTo>
                  <a:cubicBezTo>
                    <a:pt x="6262" y="8298"/>
                    <a:pt x="6202" y="8237"/>
                    <a:pt x="6171" y="8176"/>
                  </a:cubicBezTo>
                  <a:cubicBezTo>
                    <a:pt x="6019" y="7933"/>
                    <a:pt x="5806" y="7721"/>
                    <a:pt x="5624" y="7477"/>
                  </a:cubicBezTo>
                  <a:cubicBezTo>
                    <a:pt x="5381" y="7143"/>
                    <a:pt x="5047" y="6778"/>
                    <a:pt x="4773" y="6322"/>
                  </a:cubicBezTo>
                  <a:cubicBezTo>
                    <a:pt x="4317" y="5714"/>
                    <a:pt x="3952" y="5046"/>
                    <a:pt x="3709" y="4438"/>
                  </a:cubicBezTo>
                  <a:cubicBezTo>
                    <a:pt x="3588" y="4255"/>
                    <a:pt x="3496" y="4043"/>
                    <a:pt x="3436" y="3830"/>
                  </a:cubicBezTo>
                  <a:cubicBezTo>
                    <a:pt x="3405" y="3769"/>
                    <a:pt x="3344" y="3648"/>
                    <a:pt x="3314" y="3587"/>
                  </a:cubicBezTo>
                  <a:cubicBezTo>
                    <a:pt x="3284" y="3496"/>
                    <a:pt x="3284" y="3465"/>
                    <a:pt x="3253" y="3374"/>
                  </a:cubicBezTo>
                  <a:cubicBezTo>
                    <a:pt x="2797" y="2097"/>
                    <a:pt x="2585" y="1003"/>
                    <a:pt x="2524" y="426"/>
                  </a:cubicBezTo>
                  <a:lnTo>
                    <a:pt x="2524" y="395"/>
                  </a:lnTo>
                  <a:cubicBezTo>
                    <a:pt x="2493" y="152"/>
                    <a:pt x="2493" y="0"/>
                    <a:pt x="2493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188050" y="2518800"/>
              <a:ext cx="164925" cy="245750"/>
            </a:xfrm>
            <a:custGeom>
              <a:rect b="b" l="l" r="r" t="t"/>
              <a:pathLst>
                <a:path extrusionOk="0" h="9830" w="6597">
                  <a:moveTo>
                    <a:pt x="1794" y="0"/>
                  </a:moveTo>
                  <a:cubicBezTo>
                    <a:pt x="1702" y="152"/>
                    <a:pt x="0" y="3010"/>
                    <a:pt x="639" y="5168"/>
                  </a:cubicBezTo>
                  <a:cubicBezTo>
                    <a:pt x="760" y="5502"/>
                    <a:pt x="912" y="5897"/>
                    <a:pt x="1095" y="6262"/>
                  </a:cubicBezTo>
                  <a:cubicBezTo>
                    <a:pt x="1672" y="7326"/>
                    <a:pt x="2493" y="8450"/>
                    <a:pt x="3344" y="9119"/>
                  </a:cubicBezTo>
                  <a:cubicBezTo>
                    <a:pt x="3860" y="9565"/>
                    <a:pt x="4394" y="9829"/>
                    <a:pt x="4848" y="9829"/>
                  </a:cubicBezTo>
                  <a:cubicBezTo>
                    <a:pt x="4983" y="9829"/>
                    <a:pt x="5110" y="9806"/>
                    <a:pt x="5228" y="9757"/>
                  </a:cubicBezTo>
                  <a:cubicBezTo>
                    <a:pt x="6231" y="9393"/>
                    <a:pt x="6596" y="8663"/>
                    <a:pt x="6079" y="7478"/>
                  </a:cubicBezTo>
                  <a:cubicBezTo>
                    <a:pt x="5836" y="6961"/>
                    <a:pt x="5441" y="6353"/>
                    <a:pt x="4833" y="5654"/>
                  </a:cubicBezTo>
                  <a:cubicBezTo>
                    <a:pt x="4772" y="5654"/>
                    <a:pt x="4772" y="5624"/>
                    <a:pt x="4772" y="5624"/>
                  </a:cubicBezTo>
                  <a:cubicBezTo>
                    <a:pt x="4165" y="4955"/>
                    <a:pt x="3648" y="4134"/>
                    <a:pt x="3222" y="3344"/>
                  </a:cubicBezTo>
                  <a:cubicBezTo>
                    <a:pt x="2280" y="1611"/>
                    <a:pt x="1794" y="0"/>
                    <a:pt x="1794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5165250" y="1964050"/>
              <a:ext cx="307025" cy="711975"/>
            </a:xfrm>
            <a:custGeom>
              <a:rect b="b" l="l" r="r" t="t"/>
              <a:pathLst>
                <a:path extrusionOk="0" h="28479" w="12281">
                  <a:moveTo>
                    <a:pt x="10297" y="0"/>
                  </a:moveTo>
                  <a:cubicBezTo>
                    <a:pt x="9936" y="0"/>
                    <a:pt x="2634" y="7025"/>
                    <a:pt x="1338" y="14409"/>
                  </a:cubicBezTo>
                  <a:cubicBezTo>
                    <a:pt x="0" y="21856"/>
                    <a:pt x="821" y="26476"/>
                    <a:pt x="1368" y="27662"/>
                  </a:cubicBezTo>
                  <a:cubicBezTo>
                    <a:pt x="1520" y="27996"/>
                    <a:pt x="1703" y="28270"/>
                    <a:pt x="1946" y="28391"/>
                  </a:cubicBezTo>
                  <a:cubicBezTo>
                    <a:pt x="2042" y="28449"/>
                    <a:pt x="2143" y="28478"/>
                    <a:pt x="2249" y="28478"/>
                  </a:cubicBezTo>
                  <a:cubicBezTo>
                    <a:pt x="2639" y="28478"/>
                    <a:pt x="3091" y="28074"/>
                    <a:pt x="3618" y="27236"/>
                  </a:cubicBezTo>
                  <a:cubicBezTo>
                    <a:pt x="3921" y="26780"/>
                    <a:pt x="4073" y="26263"/>
                    <a:pt x="4104" y="25716"/>
                  </a:cubicBezTo>
                  <a:cubicBezTo>
                    <a:pt x="4134" y="25656"/>
                    <a:pt x="4134" y="25564"/>
                    <a:pt x="4134" y="25504"/>
                  </a:cubicBezTo>
                  <a:cubicBezTo>
                    <a:pt x="4225" y="24349"/>
                    <a:pt x="3952" y="23346"/>
                    <a:pt x="3952" y="23345"/>
                  </a:cubicBezTo>
                  <a:lnTo>
                    <a:pt x="3952" y="23345"/>
                  </a:lnTo>
                  <a:cubicBezTo>
                    <a:pt x="3952" y="23345"/>
                    <a:pt x="4036" y="23374"/>
                    <a:pt x="4178" y="23374"/>
                  </a:cubicBezTo>
                  <a:cubicBezTo>
                    <a:pt x="4452" y="23374"/>
                    <a:pt x="4940" y="23268"/>
                    <a:pt x="5441" y="22646"/>
                  </a:cubicBezTo>
                  <a:cubicBezTo>
                    <a:pt x="5654" y="22373"/>
                    <a:pt x="5776" y="21856"/>
                    <a:pt x="5776" y="21279"/>
                  </a:cubicBezTo>
                  <a:cubicBezTo>
                    <a:pt x="5776" y="20154"/>
                    <a:pt x="5472" y="18817"/>
                    <a:pt x="5441" y="18695"/>
                  </a:cubicBezTo>
                  <a:lnTo>
                    <a:pt x="5441" y="18695"/>
                  </a:lnTo>
                  <a:cubicBezTo>
                    <a:pt x="5469" y="18778"/>
                    <a:pt x="5776" y="19318"/>
                    <a:pt x="6478" y="19318"/>
                  </a:cubicBezTo>
                  <a:cubicBezTo>
                    <a:pt x="6544" y="19318"/>
                    <a:pt x="6614" y="19313"/>
                    <a:pt x="6687" y="19303"/>
                  </a:cubicBezTo>
                  <a:cubicBezTo>
                    <a:pt x="6900" y="19272"/>
                    <a:pt x="7143" y="19181"/>
                    <a:pt x="7417" y="19029"/>
                  </a:cubicBezTo>
                  <a:cubicBezTo>
                    <a:pt x="8086" y="18634"/>
                    <a:pt x="8268" y="17418"/>
                    <a:pt x="8268" y="16263"/>
                  </a:cubicBezTo>
                  <a:lnTo>
                    <a:pt x="8268" y="16142"/>
                  </a:lnTo>
                  <a:cubicBezTo>
                    <a:pt x="8268" y="15047"/>
                    <a:pt x="8086" y="14075"/>
                    <a:pt x="8086" y="13953"/>
                  </a:cubicBezTo>
                  <a:lnTo>
                    <a:pt x="8086" y="13953"/>
                  </a:lnTo>
                  <a:cubicBezTo>
                    <a:pt x="8109" y="14047"/>
                    <a:pt x="8384" y="14805"/>
                    <a:pt x="9118" y="14805"/>
                  </a:cubicBezTo>
                  <a:cubicBezTo>
                    <a:pt x="9338" y="14805"/>
                    <a:pt x="9600" y="14737"/>
                    <a:pt x="9909" y="14561"/>
                  </a:cubicBezTo>
                  <a:cubicBezTo>
                    <a:pt x="10365" y="14288"/>
                    <a:pt x="10669" y="13619"/>
                    <a:pt x="10943" y="12768"/>
                  </a:cubicBezTo>
                  <a:cubicBezTo>
                    <a:pt x="11460" y="10974"/>
                    <a:pt x="11581" y="8604"/>
                    <a:pt x="11581" y="8604"/>
                  </a:cubicBezTo>
                  <a:cubicBezTo>
                    <a:pt x="11581" y="8604"/>
                    <a:pt x="12280" y="2524"/>
                    <a:pt x="10669" y="397"/>
                  </a:cubicBezTo>
                  <a:cubicBezTo>
                    <a:pt x="10548" y="245"/>
                    <a:pt x="10457" y="123"/>
                    <a:pt x="10305" y="2"/>
                  </a:cubicBezTo>
                  <a:cubicBezTo>
                    <a:pt x="10303" y="1"/>
                    <a:pt x="10300" y="0"/>
                    <a:pt x="10297" y="0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5167525" y="1967850"/>
              <a:ext cx="267500" cy="798825"/>
            </a:xfrm>
            <a:custGeom>
              <a:rect b="b" l="l" r="r" t="t"/>
              <a:pathLst>
                <a:path extrusionOk="0" h="31953" w="10700">
                  <a:moveTo>
                    <a:pt x="10298" y="0"/>
                  </a:moveTo>
                  <a:cubicBezTo>
                    <a:pt x="9967" y="0"/>
                    <a:pt x="2664" y="7025"/>
                    <a:pt x="1338" y="14409"/>
                  </a:cubicBezTo>
                  <a:cubicBezTo>
                    <a:pt x="1" y="21856"/>
                    <a:pt x="852" y="26476"/>
                    <a:pt x="1368" y="27662"/>
                  </a:cubicBezTo>
                  <a:cubicBezTo>
                    <a:pt x="1520" y="27996"/>
                    <a:pt x="1733" y="28270"/>
                    <a:pt x="1946" y="28391"/>
                  </a:cubicBezTo>
                  <a:cubicBezTo>
                    <a:pt x="2850" y="30172"/>
                    <a:pt x="4545" y="31953"/>
                    <a:pt x="5716" y="31953"/>
                  </a:cubicBezTo>
                  <a:cubicBezTo>
                    <a:pt x="5844" y="31953"/>
                    <a:pt x="5966" y="31932"/>
                    <a:pt x="6080" y="31887"/>
                  </a:cubicBezTo>
                  <a:cubicBezTo>
                    <a:pt x="7508" y="31309"/>
                    <a:pt x="7660" y="30032"/>
                    <a:pt x="5685" y="27783"/>
                  </a:cubicBezTo>
                  <a:lnTo>
                    <a:pt x="5685" y="27783"/>
                  </a:lnTo>
                  <a:cubicBezTo>
                    <a:pt x="6641" y="28800"/>
                    <a:pt x="7611" y="29398"/>
                    <a:pt x="8337" y="29398"/>
                  </a:cubicBezTo>
                  <a:cubicBezTo>
                    <a:pt x="8718" y="29398"/>
                    <a:pt x="9032" y="29233"/>
                    <a:pt x="9241" y="28877"/>
                  </a:cubicBezTo>
                  <a:cubicBezTo>
                    <a:pt x="9423" y="28573"/>
                    <a:pt x="9545" y="28300"/>
                    <a:pt x="9575" y="28087"/>
                  </a:cubicBezTo>
                  <a:cubicBezTo>
                    <a:pt x="9211" y="27388"/>
                    <a:pt x="8876" y="26719"/>
                    <a:pt x="8572" y="25990"/>
                  </a:cubicBezTo>
                  <a:cubicBezTo>
                    <a:pt x="8511" y="25929"/>
                    <a:pt x="8481" y="25807"/>
                    <a:pt x="8451" y="25716"/>
                  </a:cubicBezTo>
                  <a:cubicBezTo>
                    <a:pt x="7539" y="23649"/>
                    <a:pt x="6931" y="21431"/>
                    <a:pt x="6596" y="19181"/>
                  </a:cubicBezTo>
                  <a:cubicBezTo>
                    <a:pt x="6323" y="17570"/>
                    <a:pt x="6201" y="15959"/>
                    <a:pt x="6232" y="14318"/>
                  </a:cubicBezTo>
                  <a:cubicBezTo>
                    <a:pt x="6323" y="11947"/>
                    <a:pt x="6627" y="9546"/>
                    <a:pt x="7265" y="7266"/>
                  </a:cubicBezTo>
                  <a:cubicBezTo>
                    <a:pt x="7995" y="4591"/>
                    <a:pt x="9059" y="2524"/>
                    <a:pt x="10700" y="366"/>
                  </a:cubicBezTo>
                  <a:cubicBezTo>
                    <a:pt x="10578" y="214"/>
                    <a:pt x="10457" y="123"/>
                    <a:pt x="10305" y="2"/>
                  </a:cubicBezTo>
                  <a:cubicBezTo>
                    <a:pt x="10303" y="1"/>
                    <a:pt x="10301" y="0"/>
                    <a:pt x="10298" y="0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5656900" y="2524875"/>
              <a:ext cx="142125" cy="133075"/>
            </a:xfrm>
            <a:custGeom>
              <a:rect b="b" l="l" r="r" t="t"/>
              <a:pathLst>
                <a:path extrusionOk="0" h="5323" w="5685">
                  <a:moveTo>
                    <a:pt x="5684" y="1"/>
                  </a:moveTo>
                  <a:lnTo>
                    <a:pt x="5684" y="1"/>
                  </a:lnTo>
                  <a:cubicBezTo>
                    <a:pt x="4955" y="760"/>
                    <a:pt x="3587" y="1308"/>
                    <a:pt x="2432" y="1824"/>
                  </a:cubicBezTo>
                  <a:cubicBezTo>
                    <a:pt x="2280" y="1885"/>
                    <a:pt x="2128" y="1976"/>
                    <a:pt x="2037" y="2037"/>
                  </a:cubicBezTo>
                  <a:cubicBezTo>
                    <a:pt x="882" y="2645"/>
                    <a:pt x="0" y="3344"/>
                    <a:pt x="304" y="4317"/>
                  </a:cubicBezTo>
                  <a:cubicBezTo>
                    <a:pt x="456" y="4864"/>
                    <a:pt x="852" y="5107"/>
                    <a:pt x="1216" y="5229"/>
                  </a:cubicBezTo>
                  <a:cubicBezTo>
                    <a:pt x="1425" y="5298"/>
                    <a:pt x="1638" y="5323"/>
                    <a:pt x="1837" y="5323"/>
                  </a:cubicBezTo>
                  <a:cubicBezTo>
                    <a:pt x="2333" y="5323"/>
                    <a:pt x="2736" y="5168"/>
                    <a:pt x="2736" y="5168"/>
                  </a:cubicBezTo>
                  <a:cubicBezTo>
                    <a:pt x="4013" y="4256"/>
                    <a:pt x="4925" y="2189"/>
                    <a:pt x="5380" y="943"/>
                  </a:cubicBezTo>
                  <a:cubicBezTo>
                    <a:pt x="5563" y="365"/>
                    <a:pt x="5684" y="1"/>
                    <a:pt x="5684" y="1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666775" y="2442050"/>
              <a:ext cx="145925" cy="136625"/>
            </a:xfrm>
            <a:custGeom>
              <a:rect b="b" l="l" r="r" t="t"/>
              <a:pathLst>
                <a:path extrusionOk="0" h="5465" w="5837">
                  <a:moveTo>
                    <a:pt x="5837" y="0"/>
                  </a:moveTo>
                  <a:cubicBezTo>
                    <a:pt x="4286" y="1186"/>
                    <a:pt x="5229" y="578"/>
                    <a:pt x="2797" y="1733"/>
                  </a:cubicBezTo>
                  <a:cubicBezTo>
                    <a:pt x="1642" y="2311"/>
                    <a:pt x="1" y="3314"/>
                    <a:pt x="487" y="4590"/>
                  </a:cubicBezTo>
                  <a:cubicBezTo>
                    <a:pt x="669" y="5137"/>
                    <a:pt x="1095" y="5350"/>
                    <a:pt x="1581" y="5441"/>
                  </a:cubicBezTo>
                  <a:cubicBezTo>
                    <a:pt x="1688" y="5456"/>
                    <a:pt x="1794" y="5464"/>
                    <a:pt x="1908" y="5464"/>
                  </a:cubicBezTo>
                  <a:cubicBezTo>
                    <a:pt x="2022" y="5464"/>
                    <a:pt x="2143" y="5456"/>
                    <a:pt x="2280" y="5441"/>
                  </a:cubicBezTo>
                  <a:cubicBezTo>
                    <a:pt x="2736" y="5350"/>
                    <a:pt x="3223" y="5198"/>
                    <a:pt x="3678" y="4985"/>
                  </a:cubicBezTo>
                  <a:cubicBezTo>
                    <a:pt x="4256" y="4681"/>
                    <a:pt x="4621" y="4438"/>
                    <a:pt x="4894" y="4286"/>
                  </a:cubicBezTo>
                  <a:cubicBezTo>
                    <a:pt x="5806" y="3770"/>
                    <a:pt x="5198" y="3770"/>
                    <a:pt x="5198" y="3770"/>
                  </a:cubicBezTo>
                  <a:lnTo>
                    <a:pt x="5806" y="426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685775" y="2353600"/>
              <a:ext cx="149725" cy="133975"/>
            </a:xfrm>
            <a:custGeom>
              <a:rect b="b" l="l" r="r" t="t"/>
              <a:pathLst>
                <a:path extrusionOk="0" h="5359" w="5989">
                  <a:moveTo>
                    <a:pt x="5931" y="0"/>
                  </a:moveTo>
                  <a:cubicBezTo>
                    <a:pt x="5764" y="0"/>
                    <a:pt x="5135" y="146"/>
                    <a:pt x="2827" y="1441"/>
                  </a:cubicBezTo>
                  <a:cubicBezTo>
                    <a:pt x="2584" y="1563"/>
                    <a:pt x="2341" y="1715"/>
                    <a:pt x="2128" y="1836"/>
                  </a:cubicBezTo>
                  <a:cubicBezTo>
                    <a:pt x="1672" y="2079"/>
                    <a:pt x="1277" y="2353"/>
                    <a:pt x="1034" y="2627"/>
                  </a:cubicBezTo>
                  <a:cubicBezTo>
                    <a:pt x="0" y="3569"/>
                    <a:pt x="213" y="4329"/>
                    <a:pt x="730" y="5058"/>
                  </a:cubicBezTo>
                  <a:cubicBezTo>
                    <a:pt x="864" y="5269"/>
                    <a:pt x="1130" y="5359"/>
                    <a:pt x="1468" y="5359"/>
                  </a:cubicBezTo>
                  <a:cubicBezTo>
                    <a:pt x="1667" y="5359"/>
                    <a:pt x="1891" y="5327"/>
                    <a:pt x="2128" y="5271"/>
                  </a:cubicBezTo>
                  <a:cubicBezTo>
                    <a:pt x="3070" y="5058"/>
                    <a:pt x="4286" y="4450"/>
                    <a:pt x="5077" y="3964"/>
                  </a:cubicBezTo>
                  <a:cubicBezTo>
                    <a:pt x="5289" y="3842"/>
                    <a:pt x="5441" y="3721"/>
                    <a:pt x="5593" y="3599"/>
                  </a:cubicBezTo>
                  <a:lnTo>
                    <a:pt x="5928" y="681"/>
                  </a:lnTo>
                  <a:lnTo>
                    <a:pt x="5988" y="13"/>
                  </a:lnTo>
                  <a:cubicBezTo>
                    <a:pt x="5988" y="13"/>
                    <a:pt x="5979" y="0"/>
                    <a:pt x="5931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691100" y="2272600"/>
              <a:ext cx="149725" cy="148200"/>
            </a:xfrm>
            <a:custGeom>
              <a:rect b="b" l="l" r="r" t="t"/>
              <a:pathLst>
                <a:path extrusionOk="0" h="5928" w="5989">
                  <a:moveTo>
                    <a:pt x="5593" y="0"/>
                  </a:moveTo>
                  <a:cubicBezTo>
                    <a:pt x="5593" y="0"/>
                    <a:pt x="3800" y="1246"/>
                    <a:pt x="2128" y="2523"/>
                  </a:cubicBezTo>
                  <a:cubicBezTo>
                    <a:pt x="1794" y="2736"/>
                    <a:pt x="1520" y="2979"/>
                    <a:pt x="1307" y="3253"/>
                  </a:cubicBezTo>
                  <a:cubicBezTo>
                    <a:pt x="183" y="4377"/>
                    <a:pt x="0" y="5563"/>
                    <a:pt x="730" y="5867"/>
                  </a:cubicBezTo>
                  <a:cubicBezTo>
                    <a:pt x="851" y="5897"/>
                    <a:pt x="1034" y="5927"/>
                    <a:pt x="1216" y="5927"/>
                  </a:cubicBezTo>
                  <a:cubicBezTo>
                    <a:pt x="1368" y="5927"/>
                    <a:pt x="1520" y="5897"/>
                    <a:pt x="1672" y="5867"/>
                  </a:cubicBezTo>
                  <a:cubicBezTo>
                    <a:pt x="3222" y="5471"/>
                    <a:pt x="5016" y="4377"/>
                    <a:pt x="5715" y="3921"/>
                  </a:cubicBezTo>
                  <a:cubicBezTo>
                    <a:pt x="5867" y="3800"/>
                    <a:pt x="5988" y="3739"/>
                    <a:pt x="5988" y="3739"/>
                  </a:cubicBezTo>
                  <a:lnTo>
                    <a:pt x="5593" y="0"/>
                  </a:ln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671350" y="1986875"/>
              <a:ext cx="199100" cy="667325"/>
            </a:xfrm>
            <a:custGeom>
              <a:rect b="b" l="l" r="r" t="t"/>
              <a:pathLst>
                <a:path extrusionOk="0" h="26693" w="7964">
                  <a:moveTo>
                    <a:pt x="3313" y="1"/>
                  </a:moveTo>
                  <a:lnTo>
                    <a:pt x="3313" y="1"/>
                  </a:lnTo>
                  <a:cubicBezTo>
                    <a:pt x="4763" y="3565"/>
                    <a:pt x="6093" y="11573"/>
                    <a:pt x="6109" y="11612"/>
                  </a:cubicBezTo>
                  <a:lnTo>
                    <a:pt x="6109" y="11612"/>
                  </a:lnTo>
                  <a:cubicBezTo>
                    <a:pt x="3446" y="15085"/>
                    <a:pt x="5994" y="15168"/>
                    <a:pt x="6242" y="15168"/>
                  </a:cubicBezTo>
                  <a:cubicBezTo>
                    <a:pt x="6255" y="15168"/>
                    <a:pt x="6261" y="15168"/>
                    <a:pt x="6261" y="15168"/>
                  </a:cubicBezTo>
                  <a:lnTo>
                    <a:pt x="6261" y="15168"/>
                  </a:lnTo>
                  <a:cubicBezTo>
                    <a:pt x="2863" y="18255"/>
                    <a:pt x="5401" y="18360"/>
                    <a:pt x="5764" y="18360"/>
                  </a:cubicBezTo>
                  <a:cubicBezTo>
                    <a:pt x="5791" y="18360"/>
                    <a:pt x="5806" y="18359"/>
                    <a:pt x="5806" y="18359"/>
                  </a:cubicBezTo>
                  <a:lnTo>
                    <a:pt x="5806" y="18359"/>
                  </a:lnTo>
                  <a:cubicBezTo>
                    <a:pt x="1277" y="21551"/>
                    <a:pt x="4407" y="22280"/>
                    <a:pt x="4407" y="22280"/>
                  </a:cubicBezTo>
                  <a:cubicBezTo>
                    <a:pt x="1" y="24710"/>
                    <a:pt x="1238" y="26693"/>
                    <a:pt x="1996" y="26693"/>
                  </a:cubicBezTo>
                  <a:cubicBezTo>
                    <a:pt x="2054" y="26693"/>
                    <a:pt x="2109" y="26681"/>
                    <a:pt x="2158" y="26657"/>
                  </a:cubicBezTo>
                  <a:cubicBezTo>
                    <a:pt x="2888" y="26384"/>
                    <a:pt x="7417" y="22676"/>
                    <a:pt x="7720" y="14864"/>
                  </a:cubicBezTo>
                  <a:cubicBezTo>
                    <a:pt x="7964" y="7022"/>
                    <a:pt x="3314" y="1"/>
                    <a:pt x="3313" y="1"/>
                  </a:cubicBezTo>
                  <a:close/>
                </a:path>
              </a:pathLst>
            </a:custGeom>
            <a:solidFill>
              <a:srgbClr val="19E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311150" y="1495125"/>
              <a:ext cx="560075" cy="548800"/>
            </a:xfrm>
            <a:custGeom>
              <a:rect b="b" l="l" r="r" t="t"/>
              <a:pathLst>
                <a:path extrusionOk="0" h="21952" w="22403">
                  <a:moveTo>
                    <a:pt x="12148" y="0"/>
                  </a:moveTo>
                  <a:cubicBezTo>
                    <a:pt x="12089" y="0"/>
                    <a:pt x="12032" y="12"/>
                    <a:pt x="11976" y="35"/>
                  </a:cubicBezTo>
                  <a:cubicBezTo>
                    <a:pt x="11642" y="126"/>
                    <a:pt x="11490" y="552"/>
                    <a:pt x="11460" y="1008"/>
                  </a:cubicBezTo>
                  <a:cubicBezTo>
                    <a:pt x="11368" y="1737"/>
                    <a:pt x="11612" y="2558"/>
                    <a:pt x="11612" y="2558"/>
                  </a:cubicBezTo>
                  <a:cubicBezTo>
                    <a:pt x="11612" y="2558"/>
                    <a:pt x="9342" y="482"/>
                    <a:pt x="7966" y="482"/>
                  </a:cubicBezTo>
                  <a:cubicBezTo>
                    <a:pt x="7798" y="482"/>
                    <a:pt x="7644" y="513"/>
                    <a:pt x="7508" y="582"/>
                  </a:cubicBezTo>
                  <a:cubicBezTo>
                    <a:pt x="6232" y="1251"/>
                    <a:pt x="7356" y="3166"/>
                    <a:pt x="7356" y="3166"/>
                  </a:cubicBezTo>
                  <a:cubicBezTo>
                    <a:pt x="7356" y="3166"/>
                    <a:pt x="6839" y="3075"/>
                    <a:pt x="6140" y="2953"/>
                  </a:cubicBezTo>
                  <a:cubicBezTo>
                    <a:pt x="5564" y="2876"/>
                    <a:pt x="4852" y="2805"/>
                    <a:pt x="4169" y="2805"/>
                  </a:cubicBezTo>
                  <a:cubicBezTo>
                    <a:pt x="3232" y="2805"/>
                    <a:pt x="2350" y="2939"/>
                    <a:pt x="1946" y="3378"/>
                  </a:cubicBezTo>
                  <a:cubicBezTo>
                    <a:pt x="973" y="4473"/>
                    <a:pt x="2554" y="5415"/>
                    <a:pt x="2675" y="5506"/>
                  </a:cubicBezTo>
                  <a:cubicBezTo>
                    <a:pt x="2614" y="5475"/>
                    <a:pt x="2084" y="5328"/>
                    <a:pt x="1537" y="5328"/>
                  </a:cubicBezTo>
                  <a:cubicBezTo>
                    <a:pt x="1004" y="5328"/>
                    <a:pt x="454" y="5468"/>
                    <a:pt x="304" y="5993"/>
                  </a:cubicBezTo>
                  <a:cubicBezTo>
                    <a:pt x="0" y="7056"/>
                    <a:pt x="1277" y="7056"/>
                    <a:pt x="1794" y="7816"/>
                  </a:cubicBezTo>
                  <a:cubicBezTo>
                    <a:pt x="2341" y="8576"/>
                    <a:pt x="3283" y="9032"/>
                    <a:pt x="2858" y="11920"/>
                  </a:cubicBezTo>
                  <a:cubicBezTo>
                    <a:pt x="2493" y="14503"/>
                    <a:pt x="1763" y="16844"/>
                    <a:pt x="3557" y="19063"/>
                  </a:cubicBezTo>
                  <a:lnTo>
                    <a:pt x="3587" y="19093"/>
                  </a:lnTo>
                  <a:cubicBezTo>
                    <a:pt x="3587" y="19123"/>
                    <a:pt x="3617" y="19184"/>
                    <a:pt x="3648" y="19215"/>
                  </a:cubicBezTo>
                  <a:cubicBezTo>
                    <a:pt x="3952" y="19701"/>
                    <a:pt x="2979" y="20795"/>
                    <a:pt x="3435" y="21160"/>
                  </a:cubicBezTo>
                  <a:cubicBezTo>
                    <a:pt x="3552" y="21247"/>
                    <a:pt x="3716" y="21281"/>
                    <a:pt x="3898" y="21281"/>
                  </a:cubicBezTo>
                  <a:cubicBezTo>
                    <a:pt x="4474" y="21281"/>
                    <a:pt x="5228" y="20947"/>
                    <a:pt x="5228" y="20947"/>
                  </a:cubicBezTo>
                  <a:cubicBezTo>
                    <a:pt x="5228" y="20947"/>
                    <a:pt x="5624" y="21677"/>
                    <a:pt x="6292" y="21677"/>
                  </a:cubicBezTo>
                  <a:cubicBezTo>
                    <a:pt x="6931" y="21677"/>
                    <a:pt x="7721" y="21038"/>
                    <a:pt x="7721" y="21038"/>
                  </a:cubicBezTo>
                  <a:cubicBezTo>
                    <a:pt x="7721" y="21038"/>
                    <a:pt x="7873" y="21555"/>
                    <a:pt x="8815" y="21707"/>
                  </a:cubicBezTo>
                  <a:cubicBezTo>
                    <a:pt x="8900" y="21720"/>
                    <a:pt x="8986" y="21726"/>
                    <a:pt x="9070" y="21726"/>
                  </a:cubicBezTo>
                  <a:cubicBezTo>
                    <a:pt x="9946" y="21726"/>
                    <a:pt x="10730" y="21069"/>
                    <a:pt x="10730" y="21069"/>
                  </a:cubicBezTo>
                  <a:cubicBezTo>
                    <a:pt x="10730" y="21069"/>
                    <a:pt x="11338" y="21920"/>
                    <a:pt x="12098" y="21950"/>
                  </a:cubicBezTo>
                  <a:cubicBezTo>
                    <a:pt x="12112" y="21951"/>
                    <a:pt x="12125" y="21951"/>
                    <a:pt x="12139" y="21951"/>
                  </a:cubicBezTo>
                  <a:cubicBezTo>
                    <a:pt x="12861" y="21951"/>
                    <a:pt x="13739" y="21190"/>
                    <a:pt x="13739" y="21190"/>
                  </a:cubicBezTo>
                  <a:cubicBezTo>
                    <a:pt x="13739" y="21190"/>
                    <a:pt x="14376" y="21772"/>
                    <a:pt x="15254" y="21772"/>
                  </a:cubicBezTo>
                  <a:cubicBezTo>
                    <a:pt x="15295" y="21772"/>
                    <a:pt x="15338" y="21771"/>
                    <a:pt x="15381" y="21768"/>
                  </a:cubicBezTo>
                  <a:cubicBezTo>
                    <a:pt x="15897" y="21677"/>
                    <a:pt x="16262" y="21312"/>
                    <a:pt x="16718" y="20917"/>
                  </a:cubicBezTo>
                  <a:cubicBezTo>
                    <a:pt x="17113" y="20613"/>
                    <a:pt x="17539" y="20248"/>
                    <a:pt x="18025" y="20126"/>
                  </a:cubicBezTo>
                  <a:cubicBezTo>
                    <a:pt x="18055" y="20126"/>
                    <a:pt x="18086" y="20096"/>
                    <a:pt x="18086" y="20096"/>
                  </a:cubicBezTo>
                  <a:cubicBezTo>
                    <a:pt x="19302" y="19853"/>
                    <a:pt x="20183" y="19275"/>
                    <a:pt x="20821" y="18303"/>
                  </a:cubicBezTo>
                  <a:cubicBezTo>
                    <a:pt x="21065" y="17968"/>
                    <a:pt x="21247" y="17573"/>
                    <a:pt x="21399" y="17117"/>
                  </a:cubicBezTo>
                  <a:cubicBezTo>
                    <a:pt x="21794" y="16053"/>
                    <a:pt x="22007" y="14686"/>
                    <a:pt x="22128" y="12984"/>
                  </a:cubicBezTo>
                  <a:cubicBezTo>
                    <a:pt x="22402" y="9458"/>
                    <a:pt x="19271" y="5841"/>
                    <a:pt x="17600" y="4321"/>
                  </a:cubicBezTo>
                  <a:cubicBezTo>
                    <a:pt x="15928" y="2831"/>
                    <a:pt x="16414" y="491"/>
                    <a:pt x="15016" y="278"/>
                  </a:cubicBezTo>
                  <a:cubicBezTo>
                    <a:pt x="14970" y="272"/>
                    <a:pt x="14926" y="269"/>
                    <a:pt x="14884" y="269"/>
                  </a:cubicBezTo>
                  <a:cubicBezTo>
                    <a:pt x="13657" y="269"/>
                    <a:pt x="14226" y="2771"/>
                    <a:pt x="14226" y="2771"/>
                  </a:cubicBezTo>
                  <a:cubicBezTo>
                    <a:pt x="14226" y="2771"/>
                    <a:pt x="13069" y="0"/>
                    <a:pt x="12148" y="0"/>
                  </a:cubicBezTo>
                  <a:close/>
                </a:path>
              </a:pathLst>
            </a:custGeom>
            <a:solidFill>
              <a:srgbClr val="3CB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596100" y="1494375"/>
              <a:ext cx="275125" cy="458325"/>
            </a:xfrm>
            <a:custGeom>
              <a:rect b="b" l="l" r="r" t="t"/>
              <a:pathLst>
                <a:path extrusionOk="0" h="18333" w="11005">
                  <a:moveTo>
                    <a:pt x="719" y="0"/>
                  </a:moveTo>
                  <a:cubicBezTo>
                    <a:pt x="661" y="0"/>
                    <a:pt x="604" y="11"/>
                    <a:pt x="548" y="35"/>
                  </a:cubicBezTo>
                  <a:cubicBezTo>
                    <a:pt x="214" y="126"/>
                    <a:pt x="62" y="551"/>
                    <a:pt x="1" y="1007"/>
                  </a:cubicBezTo>
                  <a:cubicBezTo>
                    <a:pt x="80" y="998"/>
                    <a:pt x="159" y="992"/>
                    <a:pt x="239" y="992"/>
                  </a:cubicBezTo>
                  <a:cubicBezTo>
                    <a:pt x="433" y="992"/>
                    <a:pt x="627" y="1030"/>
                    <a:pt x="821" y="1159"/>
                  </a:cubicBezTo>
                  <a:cubicBezTo>
                    <a:pt x="1825" y="1889"/>
                    <a:pt x="1794" y="3530"/>
                    <a:pt x="3192" y="3925"/>
                  </a:cubicBezTo>
                  <a:cubicBezTo>
                    <a:pt x="3162" y="3317"/>
                    <a:pt x="3192" y="2709"/>
                    <a:pt x="3314" y="2101"/>
                  </a:cubicBezTo>
                  <a:cubicBezTo>
                    <a:pt x="5077" y="4594"/>
                    <a:pt x="7721" y="7208"/>
                    <a:pt x="8937" y="10004"/>
                  </a:cubicBezTo>
                  <a:cubicBezTo>
                    <a:pt x="10092" y="12679"/>
                    <a:pt x="9940" y="15506"/>
                    <a:pt x="9423" y="18333"/>
                  </a:cubicBezTo>
                  <a:cubicBezTo>
                    <a:pt x="9667" y="17998"/>
                    <a:pt x="9849" y="17603"/>
                    <a:pt x="10001" y="17147"/>
                  </a:cubicBezTo>
                  <a:cubicBezTo>
                    <a:pt x="10396" y="16083"/>
                    <a:pt x="10609" y="14716"/>
                    <a:pt x="10730" y="13014"/>
                  </a:cubicBezTo>
                  <a:cubicBezTo>
                    <a:pt x="11004" y="9488"/>
                    <a:pt x="7873" y="5871"/>
                    <a:pt x="6171" y="4320"/>
                  </a:cubicBezTo>
                  <a:cubicBezTo>
                    <a:pt x="4499" y="2831"/>
                    <a:pt x="4986" y="491"/>
                    <a:pt x="3587" y="278"/>
                  </a:cubicBezTo>
                  <a:cubicBezTo>
                    <a:pt x="3541" y="272"/>
                    <a:pt x="3497" y="269"/>
                    <a:pt x="3456" y="269"/>
                  </a:cubicBezTo>
                  <a:cubicBezTo>
                    <a:pt x="2229" y="269"/>
                    <a:pt x="2797" y="2770"/>
                    <a:pt x="2797" y="2770"/>
                  </a:cubicBezTo>
                  <a:cubicBezTo>
                    <a:pt x="2797" y="2770"/>
                    <a:pt x="1641" y="0"/>
                    <a:pt x="719" y="0"/>
                  </a:cubicBezTo>
                  <a:close/>
                </a:path>
              </a:pathLst>
            </a:custGeom>
            <a:solidFill>
              <a:srgbClr val="FFFF3B">
                <a:alpha val="43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5311150" y="1565225"/>
              <a:ext cx="417975" cy="478700"/>
            </a:xfrm>
            <a:custGeom>
              <a:rect b="b" l="l" r="r" t="t"/>
              <a:pathLst>
                <a:path extrusionOk="0" h="19148" w="16719">
                  <a:moveTo>
                    <a:pt x="4169" y="1"/>
                  </a:moveTo>
                  <a:cubicBezTo>
                    <a:pt x="3232" y="1"/>
                    <a:pt x="2350" y="135"/>
                    <a:pt x="1946" y="574"/>
                  </a:cubicBezTo>
                  <a:cubicBezTo>
                    <a:pt x="973" y="1669"/>
                    <a:pt x="2554" y="2611"/>
                    <a:pt x="2675" y="2702"/>
                  </a:cubicBezTo>
                  <a:cubicBezTo>
                    <a:pt x="2614" y="2671"/>
                    <a:pt x="2084" y="2524"/>
                    <a:pt x="1537" y="2524"/>
                  </a:cubicBezTo>
                  <a:cubicBezTo>
                    <a:pt x="1004" y="2524"/>
                    <a:pt x="454" y="2664"/>
                    <a:pt x="304" y="3189"/>
                  </a:cubicBezTo>
                  <a:cubicBezTo>
                    <a:pt x="0" y="4252"/>
                    <a:pt x="1277" y="4252"/>
                    <a:pt x="1794" y="5012"/>
                  </a:cubicBezTo>
                  <a:cubicBezTo>
                    <a:pt x="2341" y="5772"/>
                    <a:pt x="3283" y="6228"/>
                    <a:pt x="2858" y="9116"/>
                  </a:cubicBezTo>
                  <a:cubicBezTo>
                    <a:pt x="2493" y="11699"/>
                    <a:pt x="1763" y="14040"/>
                    <a:pt x="3557" y="16259"/>
                  </a:cubicBezTo>
                  <a:lnTo>
                    <a:pt x="3587" y="16289"/>
                  </a:lnTo>
                  <a:cubicBezTo>
                    <a:pt x="3587" y="16319"/>
                    <a:pt x="3617" y="16380"/>
                    <a:pt x="3648" y="16411"/>
                  </a:cubicBezTo>
                  <a:cubicBezTo>
                    <a:pt x="3952" y="16897"/>
                    <a:pt x="2979" y="17991"/>
                    <a:pt x="3435" y="18356"/>
                  </a:cubicBezTo>
                  <a:cubicBezTo>
                    <a:pt x="3552" y="18443"/>
                    <a:pt x="3716" y="18477"/>
                    <a:pt x="3898" y="18477"/>
                  </a:cubicBezTo>
                  <a:cubicBezTo>
                    <a:pt x="4474" y="18477"/>
                    <a:pt x="5228" y="18143"/>
                    <a:pt x="5228" y="18143"/>
                  </a:cubicBezTo>
                  <a:cubicBezTo>
                    <a:pt x="5228" y="18143"/>
                    <a:pt x="5624" y="18873"/>
                    <a:pt x="6292" y="18873"/>
                  </a:cubicBezTo>
                  <a:cubicBezTo>
                    <a:pt x="6931" y="18873"/>
                    <a:pt x="7721" y="18234"/>
                    <a:pt x="7721" y="18234"/>
                  </a:cubicBezTo>
                  <a:cubicBezTo>
                    <a:pt x="7721" y="18234"/>
                    <a:pt x="7873" y="18751"/>
                    <a:pt x="8815" y="18903"/>
                  </a:cubicBezTo>
                  <a:cubicBezTo>
                    <a:pt x="8900" y="18916"/>
                    <a:pt x="8986" y="18922"/>
                    <a:pt x="9070" y="18922"/>
                  </a:cubicBezTo>
                  <a:cubicBezTo>
                    <a:pt x="9946" y="18922"/>
                    <a:pt x="10730" y="18265"/>
                    <a:pt x="10730" y="18265"/>
                  </a:cubicBezTo>
                  <a:cubicBezTo>
                    <a:pt x="10730" y="18265"/>
                    <a:pt x="11338" y="19116"/>
                    <a:pt x="12098" y="19146"/>
                  </a:cubicBezTo>
                  <a:cubicBezTo>
                    <a:pt x="12112" y="19147"/>
                    <a:pt x="12125" y="19147"/>
                    <a:pt x="12139" y="19147"/>
                  </a:cubicBezTo>
                  <a:cubicBezTo>
                    <a:pt x="12861" y="19147"/>
                    <a:pt x="13739" y="18386"/>
                    <a:pt x="13739" y="18386"/>
                  </a:cubicBezTo>
                  <a:cubicBezTo>
                    <a:pt x="13739" y="18386"/>
                    <a:pt x="14376" y="18968"/>
                    <a:pt x="15254" y="18968"/>
                  </a:cubicBezTo>
                  <a:cubicBezTo>
                    <a:pt x="15295" y="18968"/>
                    <a:pt x="15338" y="18967"/>
                    <a:pt x="15381" y="18964"/>
                  </a:cubicBezTo>
                  <a:cubicBezTo>
                    <a:pt x="15897" y="18873"/>
                    <a:pt x="16262" y="18508"/>
                    <a:pt x="16718" y="18113"/>
                  </a:cubicBezTo>
                  <a:cubicBezTo>
                    <a:pt x="14590" y="17900"/>
                    <a:pt x="12402" y="17201"/>
                    <a:pt x="11490" y="15651"/>
                  </a:cubicBezTo>
                  <a:cubicBezTo>
                    <a:pt x="11186" y="15164"/>
                    <a:pt x="9849" y="14404"/>
                    <a:pt x="9636" y="11517"/>
                  </a:cubicBezTo>
                  <a:cubicBezTo>
                    <a:pt x="9545" y="10757"/>
                    <a:pt x="9210" y="10028"/>
                    <a:pt x="9180" y="9268"/>
                  </a:cubicBezTo>
                  <a:cubicBezTo>
                    <a:pt x="9058" y="7596"/>
                    <a:pt x="8663" y="5955"/>
                    <a:pt x="7994" y="4404"/>
                  </a:cubicBezTo>
                  <a:cubicBezTo>
                    <a:pt x="7417" y="3097"/>
                    <a:pt x="6687" y="1851"/>
                    <a:pt x="6232" y="514"/>
                  </a:cubicBezTo>
                  <a:cubicBezTo>
                    <a:pt x="6201" y="423"/>
                    <a:pt x="6171" y="301"/>
                    <a:pt x="6140" y="149"/>
                  </a:cubicBezTo>
                  <a:cubicBezTo>
                    <a:pt x="5564" y="72"/>
                    <a:pt x="4852" y="1"/>
                    <a:pt x="4169" y="1"/>
                  </a:cubicBezTo>
                  <a:close/>
                </a:path>
              </a:pathLst>
            </a:custGeom>
            <a:solidFill>
              <a:srgbClr val="00441F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634100" y="1834500"/>
              <a:ext cx="74500" cy="71200"/>
            </a:xfrm>
            <a:custGeom>
              <a:rect b="b" l="l" r="r" t="t"/>
              <a:pathLst>
                <a:path extrusionOk="0" h="2848" w="2980">
                  <a:moveTo>
                    <a:pt x="1541" y="0"/>
                  </a:moveTo>
                  <a:cubicBezTo>
                    <a:pt x="1474" y="0"/>
                    <a:pt x="1406" y="6"/>
                    <a:pt x="1338" y="16"/>
                  </a:cubicBezTo>
                  <a:cubicBezTo>
                    <a:pt x="578" y="77"/>
                    <a:pt x="1" y="807"/>
                    <a:pt x="92" y="1567"/>
                  </a:cubicBezTo>
                  <a:cubicBezTo>
                    <a:pt x="150" y="2290"/>
                    <a:pt x="813" y="2848"/>
                    <a:pt x="1532" y="2848"/>
                  </a:cubicBezTo>
                  <a:cubicBezTo>
                    <a:pt x="1568" y="2848"/>
                    <a:pt x="1605" y="2846"/>
                    <a:pt x="1642" y="2843"/>
                  </a:cubicBezTo>
                  <a:cubicBezTo>
                    <a:pt x="2402" y="2752"/>
                    <a:pt x="2979" y="2023"/>
                    <a:pt x="2888" y="1263"/>
                  </a:cubicBezTo>
                  <a:cubicBezTo>
                    <a:pt x="2833" y="543"/>
                    <a:pt x="2223" y="0"/>
                    <a:pt x="1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753400" y="1909550"/>
              <a:ext cx="164725" cy="77350"/>
            </a:xfrm>
            <a:custGeom>
              <a:rect b="b" l="l" r="r" t="t"/>
              <a:pathLst>
                <a:path extrusionOk="0" h="3094" w="6589">
                  <a:moveTo>
                    <a:pt x="2069" y="0"/>
                  </a:moveTo>
                  <a:cubicBezTo>
                    <a:pt x="1539" y="0"/>
                    <a:pt x="938" y="166"/>
                    <a:pt x="487" y="692"/>
                  </a:cubicBezTo>
                  <a:cubicBezTo>
                    <a:pt x="365" y="844"/>
                    <a:pt x="305" y="966"/>
                    <a:pt x="244" y="1118"/>
                  </a:cubicBezTo>
                  <a:cubicBezTo>
                    <a:pt x="1" y="1938"/>
                    <a:pt x="761" y="2942"/>
                    <a:pt x="2189" y="3063"/>
                  </a:cubicBezTo>
                  <a:cubicBezTo>
                    <a:pt x="2422" y="3084"/>
                    <a:pt x="2673" y="3093"/>
                    <a:pt x="2934" y="3093"/>
                  </a:cubicBezTo>
                  <a:cubicBezTo>
                    <a:pt x="4579" y="3093"/>
                    <a:pt x="6588" y="2718"/>
                    <a:pt x="6536" y="2455"/>
                  </a:cubicBezTo>
                  <a:cubicBezTo>
                    <a:pt x="6384" y="2121"/>
                    <a:pt x="3831" y="480"/>
                    <a:pt x="2919" y="145"/>
                  </a:cubicBezTo>
                  <a:cubicBezTo>
                    <a:pt x="2698" y="64"/>
                    <a:pt x="2397" y="0"/>
                    <a:pt x="2069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759475" y="1910675"/>
              <a:ext cx="157325" cy="60675"/>
            </a:xfrm>
            <a:custGeom>
              <a:rect b="b" l="l" r="r" t="t"/>
              <a:pathLst>
                <a:path extrusionOk="0" h="2427" w="6293">
                  <a:moveTo>
                    <a:pt x="1832" y="1"/>
                  </a:moveTo>
                  <a:cubicBezTo>
                    <a:pt x="1300" y="1"/>
                    <a:pt x="696" y="162"/>
                    <a:pt x="244" y="708"/>
                  </a:cubicBezTo>
                  <a:cubicBezTo>
                    <a:pt x="122" y="860"/>
                    <a:pt x="62" y="951"/>
                    <a:pt x="1" y="1103"/>
                  </a:cubicBezTo>
                  <a:cubicBezTo>
                    <a:pt x="214" y="1346"/>
                    <a:pt x="700" y="1711"/>
                    <a:pt x="1825" y="2076"/>
                  </a:cubicBezTo>
                  <a:cubicBezTo>
                    <a:pt x="2827" y="2365"/>
                    <a:pt x="4237" y="2426"/>
                    <a:pt x="5302" y="2426"/>
                  </a:cubicBezTo>
                  <a:cubicBezTo>
                    <a:pt x="5690" y="2426"/>
                    <a:pt x="6033" y="2418"/>
                    <a:pt x="6293" y="2410"/>
                  </a:cubicBezTo>
                  <a:cubicBezTo>
                    <a:pt x="6141" y="2076"/>
                    <a:pt x="3588" y="435"/>
                    <a:pt x="2676" y="131"/>
                  </a:cubicBezTo>
                  <a:cubicBezTo>
                    <a:pt x="2456" y="61"/>
                    <a:pt x="2158" y="1"/>
                    <a:pt x="1832" y="1"/>
                  </a:cubicBezTo>
                  <a:close/>
                </a:path>
              </a:pathLst>
            </a:custGeom>
            <a:solidFill>
              <a:srgbClr val="FFB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271625" y="2705725"/>
              <a:ext cx="81350" cy="58825"/>
            </a:xfrm>
            <a:custGeom>
              <a:rect b="b" l="l" r="r" t="t"/>
              <a:pathLst>
                <a:path extrusionOk="0" h="2353" w="3254">
                  <a:moveTo>
                    <a:pt x="2736" y="1"/>
                  </a:moveTo>
                  <a:lnTo>
                    <a:pt x="2736" y="1"/>
                  </a:lnTo>
                  <a:cubicBezTo>
                    <a:pt x="2159" y="578"/>
                    <a:pt x="1521" y="1065"/>
                    <a:pt x="791" y="1369"/>
                  </a:cubicBezTo>
                  <a:cubicBezTo>
                    <a:pt x="548" y="1490"/>
                    <a:pt x="244" y="1581"/>
                    <a:pt x="1" y="1642"/>
                  </a:cubicBezTo>
                  <a:cubicBezTo>
                    <a:pt x="517" y="2088"/>
                    <a:pt x="1051" y="2352"/>
                    <a:pt x="1505" y="2352"/>
                  </a:cubicBezTo>
                  <a:cubicBezTo>
                    <a:pt x="1640" y="2352"/>
                    <a:pt x="1767" y="2329"/>
                    <a:pt x="1885" y="2280"/>
                  </a:cubicBezTo>
                  <a:cubicBezTo>
                    <a:pt x="2888" y="1916"/>
                    <a:pt x="3253" y="1186"/>
                    <a:pt x="2736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351425" y="2621375"/>
              <a:ext cx="57775" cy="80150"/>
            </a:xfrm>
            <a:custGeom>
              <a:rect b="b" l="l" r="r" t="t"/>
              <a:pathLst>
                <a:path extrusionOk="0" h="3206" w="2311">
                  <a:moveTo>
                    <a:pt x="1338" y="1"/>
                  </a:moveTo>
                  <a:cubicBezTo>
                    <a:pt x="1247" y="1"/>
                    <a:pt x="1125" y="92"/>
                    <a:pt x="1095" y="153"/>
                  </a:cubicBezTo>
                  <a:cubicBezTo>
                    <a:pt x="882" y="426"/>
                    <a:pt x="1064" y="852"/>
                    <a:pt x="1064" y="1186"/>
                  </a:cubicBezTo>
                  <a:cubicBezTo>
                    <a:pt x="1095" y="1764"/>
                    <a:pt x="669" y="2250"/>
                    <a:pt x="274" y="2676"/>
                  </a:cubicBezTo>
                  <a:cubicBezTo>
                    <a:pt x="152" y="2736"/>
                    <a:pt x="61" y="2858"/>
                    <a:pt x="0" y="2919"/>
                  </a:cubicBezTo>
                  <a:cubicBezTo>
                    <a:pt x="349" y="3106"/>
                    <a:pt x="679" y="3205"/>
                    <a:pt x="971" y="3205"/>
                  </a:cubicBezTo>
                  <a:cubicBezTo>
                    <a:pt x="1342" y="3205"/>
                    <a:pt x="1651" y="3046"/>
                    <a:pt x="1855" y="2706"/>
                  </a:cubicBezTo>
                  <a:cubicBezTo>
                    <a:pt x="2037" y="2402"/>
                    <a:pt x="2158" y="2129"/>
                    <a:pt x="2189" y="1916"/>
                  </a:cubicBezTo>
                  <a:cubicBezTo>
                    <a:pt x="2310" y="1308"/>
                    <a:pt x="1976" y="852"/>
                    <a:pt x="1338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390925" y="2533225"/>
              <a:ext cx="82100" cy="99425"/>
            </a:xfrm>
            <a:custGeom>
              <a:rect b="b" l="l" r="r" t="t"/>
              <a:pathLst>
                <a:path extrusionOk="0" h="3977" w="3284">
                  <a:moveTo>
                    <a:pt x="1885" y="1"/>
                  </a:moveTo>
                  <a:cubicBezTo>
                    <a:pt x="2493" y="1338"/>
                    <a:pt x="1551" y="3162"/>
                    <a:pt x="123" y="3405"/>
                  </a:cubicBezTo>
                  <a:cubicBezTo>
                    <a:pt x="92" y="3466"/>
                    <a:pt x="62" y="3466"/>
                    <a:pt x="1" y="3466"/>
                  </a:cubicBezTo>
                  <a:cubicBezTo>
                    <a:pt x="538" y="3824"/>
                    <a:pt x="1044" y="3976"/>
                    <a:pt x="1476" y="3976"/>
                  </a:cubicBezTo>
                  <a:cubicBezTo>
                    <a:pt x="1998" y="3976"/>
                    <a:pt x="2413" y="3754"/>
                    <a:pt x="2645" y="3405"/>
                  </a:cubicBezTo>
                  <a:cubicBezTo>
                    <a:pt x="3284" y="2463"/>
                    <a:pt x="2828" y="1642"/>
                    <a:pt x="1885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441850" y="2308300"/>
              <a:ext cx="96525" cy="238175"/>
            </a:xfrm>
            <a:custGeom>
              <a:rect b="b" l="l" r="r" t="t"/>
              <a:pathLst>
                <a:path extrusionOk="0" h="9527" w="3861">
                  <a:moveTo>
                    <a:pt x="92" y="1"/>
                  </a:moveTo>
                  <a:cubicBezTo>
                    <a:pt x="0" y="244"/>
                    <a:pt x="31" y="639"/>
                    <a:pt x="304" y="1217"/>
                  </a:cubicBezTo>
                  <a:cubicBezTo>
                    <a:pt x="1216" y="3132"/>
                    <a:pt x="1915" y="5077"/>
                    <a:pt x="2128" y="7235"/>
                  </a:cubicBezTo>
                  <a:cubicBezTo>
                    <a:pt x="2159" y="7539"/>
                    <a:pt x="2159" y="7843"/>
                    <a:pt x="2037" y="8116"/>
                  </a:cubicBezTo>
                  <a:cubicBezTo>
                    <a:pt x="1855" y="8572"/>
                    <a:pt x="1368" y="8755"/>
                    <a:pt x="821" y="8846"/>
                  </a:cubicBezTo>
                  <a:cubicBezTo>
                    <a:pt x="1469" y="9327"/>
                    <a:pt x="2061" y="9527"/>
                    <a:pt x="2493" y="9527"/>
                  </a:cubicBezTo>
                  <a:cubicBezTo>
                    <a:pt x="2770" y="9527"/>
                    <a:pt x="2982" y="9445"/>
                    <a:pt x="3101" y="9302"/>
                  </a:cubicBezTo>
                  <a:cubicBezTo>
                    <a:pt x="3861" y="8299"/>
                    <a:pt x="3800" y="7630"/>
                    <a:pt x="1611" y="3740"/>
                  </a:cubicBezTo>
                  <a:cubicBezTo>
                    <a:pt x="791" y="2281"/>
                    <a:pt x="335" y="974"/>
                    <a:pt x="92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656900" y="2484600"/>
              <a:ext cx="81325" cy="171000"/>
            </a:xfrm>
            <a:custGeom>
              <a:rect b="b" l="l" r="r" t="t"/>
              <a:pathLst>
                <a:path extrusionOk="0" h="6840" w="3253">
                  <a:moveTo>
                    <a:pt x="3253" y="1"/>
                  </a:moveTo>
                  <a:cubicBezTo>
                    <a:pt x="2067" y="578"/>
                    <a:pt x="426" y="1551"/>
                    <a:pt x="912" y="2827"/>
                  </a:cubicBezTo>
                  <a:cubicBezTo>
                    <a:pt x="1125" y="3344"/>
                    <a:pt x="1520" y="3587"/>
                    <a:pt x="2037" y="3648"/>
                  </a:cubicBezTo>
                  <a:cubicBezTo>
                    <a:pt x="882" y="4256"/>
                    <a:pt x="0" y="4955"/>
                    <a:pt x="304" y="5928"/>
                  </a:cubicBezTo>
                  <a:cubicBezTo>
                    <a:pt x="456" y="6475"/>
                    <a:pt x="852" y="6718"/>
                    <a:pt x="1216" y="6840"/>
                  </a:cubicBezTo>
                  <a:cubicBezTo>
                    <a:pt x="821" y="5624"/>
                    <a:pt x="1520" y="4043"/>
                    <a:pt x="2827" y="3678"/>
                  </a:cubicBezTo>
                  <a:cubicBezTo>
                    <a:pt x="2797" y="3678"/>
                    <a:pt x="2797" y="3648"/>
                    <a:pt x="2736" y="3648"/>
                  </a:cubicBezTo>
                  <a:cubicBezTo>
                    <a:pt x="2645" y="3618"/>
                    <a:pt x="2523" y="3527"/>
                    <a:pt x="2432" y="3466"/>
                  </a:cubicBezTo>
                  <a:cubicBezTo>
                    <a:pt x="2037" y="3040"/>
                    <a:pt x="1946" y="2280"/>
                    <a:pt x="2128" y="1703"/>
                  </a:cubicBezTo>
                  <a:cubicBezTo>
                    <a:pt x="2371" y="1095"/>
                    <a:pt x="2858" y="578"/>
                    <a:pt x="3253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5685025" y="2353900"/>
              <a:ext cx="66875" cy="133675"/>
            </a:xfrm>
            <a:custGeom>
              <a:rect b="b" l="l" r="r" t="t"/>
              <a:pathLst>
                <a:path extrusionOk="0" h="5347" w="2675">
                  <a:moveTo>
                    <a:pt x="1581" y="1"/>
                  </a:moveTo>
                  <a:lnTo>
                    <a:pt x="1581" y="1"/>
                  </a:lnTo>
                  <a:cubicBezTo>
                    <a:pt x="486" y="1125"/>
                    <a:pt x="304" y="2311"/>
                    <a:pt x="1003" y="2615"/>
                  </a:cubicBezTo>
                  <a:cubicBezTo>
                    <a:pt x="0" y="3557"/>
                    <a:pt x="213" y="4317"/>
                    <a:pt x="699" y="5046"/>
                  </a:cubicBezTo>
                  <a:cubicBezTo>
                    <a:pt x="852" y="5257"/>
                    <a:pt x="1113" y="5347"/>
                    <a:pt x="1453" y="5347"/>
                  </a:cubicBezTo>
                  <a:cubicBezTo>
                    <a:pt x="1653" y="5347"/>
                    <a:pt x="1880" y="5315"/>
                    <a:pt x="2128" y="5259"/>
                  </a:cubicBezTo>
                  <a:cubicBezTo>
                    <a:pt x="2158" y="5198"/>
                    <a:pt x="2219" y="5107"/>
                    <a:pt x="2280" y="5046"/>
                  </a:cubicBezTo>
                  <a:cubicBezTo>
                    <a:pt x="1520" y="5016"/>
                    <a:pt x="973" y="4134"/>
                    <a:pt x="1186" y="3405"/>
                  </a:cubicBezTo>
                  <a:cubicBezTo>
                    <a:pt x="1246" y="3101"/>
                    <a:pt x="1337" y="2858"/>
                    <a:pt x="1550" y="2645"/>
                  </a:cubicBezTo>
                  <a:cubicBezTo>
                    <a:pt x="1824" y="2311"/>
                    <a:pt x="2219" y="2037"/>
                    <a:pt x="2675" y="1885"/>
                  </a:cubicBezTo>
                  <a:lnTo>
                    <a:pt x="2675" y="1885"/>
                  </a:lnTo>
                  <a:cubicBezTo>
                    <a:pt x="2643" y="1891"/>
                    <a:pt x="2610" y="1893"/>
                    <a:pt x="2578" y="1893"/>
                  </a:cubicBezTo>
                  <a:cubicBezTo>
                    <a:pt x="2429" y="1893"/>
                    <a:pt x="2283" y="1839"/>
                    <a:pt x="2158" y="1764"/>
                  </a:cubicBezTo>
                  <a:cubicBezTo>
                    <a:pt x="1611" y="1460"/>
                    <a:pt x="1337" y="639"/>
                    <a:pt x="1581" y="1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5634100" y="1833900"/>
              <a:ext cx="72225" cy="70400"/>
            </a:xfrm>
            <a:custGeom>
              <a:rect b="b" l="l" r="r" t="t"/>
              <a:pathLst>
                <a:path extrusionOk="0" h="2816" w="2889">
                  <a:moveTo>
                    <a:pt x="1460" y="1"/>
                  </a:moveTo>
                  <a:cubicBezTo>
                    <a:pt x="761" y="1"/>
                    <a:pt x="148" y="578"/>
                    <a:pt x="92" y="1287"/>
                  </a:cubicBezTo>
                  <a:cubicBezTo>
                    <a:pt x="1" y="2047"/>
                    <a:pt x="608" y="2746"/>
                    <a:pt x="1368" y="2806"/>
                  </a:cubicBezTo>
                  <a:cubicBezTo>
                    <a:pt x="1419" y="2813"/>
                    <a:pt x="1470" y="2815"/>
                    <a:pt x="1520" y="2815"/>
                  </a:cubicBezTo>
                  <a:cubicBezTo>
                    <a:pt x="2219" y="2815"/>
                    <a:pt x="2831" y="2239"/>
                    <a:pt x="2888" y="1530"/>
                  </a:cubicBezTo>
                  <a:cubicBezTo>
                    <a:pt x="2888" y="1256"/>
                    <a:pt x="2827" y="952"/>
                    <a:pt x="2675" y="679"/>
                  </a:cubicBezTo>
                  <a:cubicBezTo>
                    <a:pt x="2554" y="800"/>
                    <a:pt x="2432" y="952"/>
                    <a:pt x="2341" y="1074"/>
                  </a:cubicBezTo>
                  <a:cubicBezTo>
                    <a:pt x="2219" y="1195"/>
                    <a:pt x="2098" y="1347"/>
                    <a:pt x="1946" y="1408"/>
                  </a:cubicBezTo>
                  <a:cubicBezTo>
                    <a:pt x="1913" y="1415"/>
                    <a:pt x="1878" y="1418"/>
                    <a:pt x="1841" y="1418"/>
                  </a:cubicBezTo>
                  <a:cubicBezTo>
                    <a:pt x="1709" y="1418"/>
                    <a:pt x="1568" y="1369"/>
                    <a:pt x="1520" y="1226"/>
                  </a:cubicBezTo>
                  <a:cubicBezTo>
                    <a:pt x="1520" y="1135"/>
                    <a:pt x="1520" y="1104"/>
                    <a:pt x="1581" y="1043"/>
                  </a:cubicBezTo>
                  <a:cubicBezTo>
                    <a:pt x="1672" y="770"/>
                    <a:pt x="1855" y="314"/>
                    <a:pt x="2098" y="132"/>
                  </a:cubicBezTo>
                  <a:cubicBezTo>
                    <a:pt x="1946" y="71"/>
                    <a:pt x="1794" y="10"/>
                    <a:pt x="1612" y="10"/>
                  </a:cubicBezTo>
                  <a:cubicBezTo>
                    <a:pt x="1561" y="4"/>
                    <a:pt x="1510" y="1"/>
                    <a:pt x="1460" y="1"/>
                  </a:cubicBezTo>
                  <a:close/>
                </a:path>
              </a:pathLst>
            </a:custGeom>
            <a:solidFill>
              <a:srgbClr val="0C0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8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Bird Infographics</a:t>
            </a:r>
            <a:endParaRPr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439206" y="1084810"/>
            <a:ext cx="1929300" cy="1079186"/>
            <a:chOff x="503725" y="949389"/>
            <a:chExt cx="1929300" cy="1079186"/>
          </a:xfrm>
        </p:grpSpPr>
        <p:sp>
          <p:nvSpPr>
            <p:cNvPr id="593" name="Google Shape;593;p18"/>
            <p:cNvSpPr txBox="1"/>
            <p:nvPr/>
          </p:nvSpPr>
          <p:spPr>
            <a:xfrm flipH="1">
              <a:off x="503725" y="1248383"/>
              <a:ext cx="14859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4" name="Google Shape;594;p18"/>
            <p:cNvSpPr txBox="1"/>
            <p:nvPr/>
          </p:nvSpPr>
          <p:spPr>
            <a:xfrm flipH="1">
              <a:off x="503725" y="1498175"/>
              <a:ext cx="19293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18"/>
            <p:cNvSpPr txBox="1"/>
            <p:nvPr/>
          </p:nvSpPr>
          <p:spPr>
            <a:xfrm flipH="1">
              <a:off x="503725" y="949389"/>
              <a:ext cx="47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6" name="Google Shape;596;p18"/>
          <p:cNvGrpSpPr/>
          <p:nvPr/>
        </p:nvGrpSpPr>
        <p:grpSpPr>
          <a:xfrm>
            <a:off x="439206" y="2338882"/>
            <a:ext cx="1929000" cy="1078267"/>
            <a:chOff x="503725" y="2280158"/>
            <a:chExt cx="1929000" cy="1078267"/>
          </a:xfrm>
        </p:grpSpPr>
        <p:sp>
          <p:nvSpPr>
            <p:cNvPr id="597" name="Google Shape;597;p18"/>
            <p:cNvSpPr txBox="1"/>
            <p:nvPr/>
          </p:nvSpPr>
          <p:spPr>
            <a:xfrm flipH="1">
              <a:off x="503725" y="2581726"/>
              <a:ext cx="14859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8" name="Google Shape;598;p18"/>
            <p:cNvSpPr txBox="1"/>
            <p:nvPr/>
          </p:nvSpPr>
          <p:spPr>
            <a:xfrm flipH="1">
              <a:off x="503725" y="2823525"/>
              <a:ext cx="1929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18"/>
            <p:cNvSpPr txBox="1"/>
            <p:nvPr/>
          </p:nvSpPr>
          <p:spPr>
            <a:xfrm flipH="1">
              <a:off x="503725" y="2280158"/>
              <a:ext cx="4749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0" name="Google Shape;600;p18"/>
          <p:cNvGrpSpPr/>
          <p:nvPr/>
        </p:nvGrpSpPr>
        <p:grpSpPr>
          <a:xfrm>
            <a:off x="3081404" y="1082926"/>
            <a:ext cx="1929300" cy="1082953"/>
            <a:chOff x="2612523" y="949377"/>
            <a:chExt cx="1929300" cy="1082953"/>
          </a:xfrm>
        </p:grpSpPr>
        <p:sp>
          <p:nvSpPr>
            <p:cNvPr id="601" name="Google Shape;601;p18"/>
            <p:cNvSpPr txBox="1"/>
            <p:nvPr/>
          </p:nvSpPr>
          <p:spPr>
            <a:xfrm flipH="1">
              <a:off x="2612523" y="1259213"/>
              <a:ext cx="14859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2" name="Google Shape;602;p18"/>
            <p:cNvSpPr txBox="1"/>
            <p:nvPr/>
          </p:nvSpPr>
          <p:spPr>
            <a:xfrm flipH="1">
              <a:off x="2612523" y="1501930"/>
              <a:ext cx="19293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3" name="Google Shape;603;p18"/>
            <p:cNvSpPr txBox="1"/>
            <p:nvPr/>
          </p:nvSpPr>
          <p:spPr>
            <a:xfrm flipH="1">
              <a:off x="2612523" y="949377"/>
              <a:ext cx="47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4" name="Google Shape;604;p18"/>
          <p:cNvGrpSpPr/>
          <p:nvPr/>
        </p:nvGrpSpPr>
        <p:grpSpPr>
          <a:xfrm>
            <a:off x="439206" y="3592035"/>
            <a:ext cx="1929000" cy="1078139"/>
            <a:chOff x="503725" y="3610886"/>
            <a:chExt cx="1929000" cy="1078139"/>
          </a:xfrm>
        </p:grpSpPr>
        <p:sp>
          <p:nvSpPr>
            <p:cNvPr id="605" name="Google Shape;605;p18"/>
            <p:cNvSpPr txBox="1"/>
            <p:nvPr/>
          </p:nvSpPr>
          <p:spPr>
            <a:xfrm flipH="1">
              <a:off x="503725" y="3918319"/>
              <a:ext cx="14859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Ceres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6" name="Google Shape;606;p18"/>
            <p:cNvSpPr txBox="1"/>
            <p:nvPr/>
          </p:nvSpPr>
          <p:spPr>
            <a:xfrm flipH="1">
              <a:off x="503725" y="4158025"/>
              <a:ext cx="19290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18"/>
            <p:cNvSpPr txBox="1"/>
            <p:nvPr/>
          </p:nvSpPr>
          <p:spPr>
            <a:xfrm flipH="1">
              <a:off x="503725" y="3610886"/>
              <a:ext cx="4749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3081404" y="2339820"/>
            <a:ext cx="2022900" cy="1078274"/>
            <a:chOff x="2612523" y="2280158"/>
            <a:chExt cx="2022900" cy="1078274"/>
          </a:xfrm>
        </p:grpSpPr>
        <p:sp>
          <p:nvSpPr>
            <p:cNvPr id="609" name="Google Shape;609;p18"/>
            <p:cNvSpPr txBox="1"/>
            <p:nvPr/>
          </p:nvSpPr>
          <p:spPr>
            <a:xfrm flipH="1">
              <a:off x="2612523" y="2581726"/>
              <a:ext cx="14859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0" name="Google Shape;610;p18"/>
            <p:cNvSpPr txBox="1"/>
            <p:nvPr/>
          </p:nvSpPr>
          <p:spPr>
            <a:xfrm flipH="1">
              <a:off x="2612523" y="2823533"/>
              <a:ext cx="2022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18"/>
            <p:cNvSpPr txBox="1"/>
            <p:nvPr/>
          </p:nvSpPr>
          <p:spPr>
            <a:xfrm flipH="1">
              <a:off x="2612523" y="2280158"/>
              <a:ext cx="4749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2" name="Google Shape;612;p18"/>
          <p:cNvGrpSpPr/>
          <p:nvPr/>
        </p:nvGrpSpPr>
        <p:grpSpPr>
          <a:xfrm>
            <a:off x="3081404" y="3592035"/>
            <a:ext cx="2022900" cy="1078139"/>
            <a:chOff x="2612523" y="3610886"/>
            <a:chExt cx="2022900" cy="1078139"/>
          </a:xfrm>
        </p:grpSpPr>
        <p:sp>
          <p:nvSpPr>
            <p:cNvPr id="613" name="Google Shape;613;p18"/>
            <p:cNvSpPr txBox="1"/>
            <p:nvPr/>
          </p:nvSpPr>
          <p:spPr>
            <a:xfrm flipH="1">
              <a:off x="2612523" y="3918319"/>
              <a:ext cx="14859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18"/>
            <p:cNvSpPr txBox="1"/>
            <p:nvPr/>
          </p:nvSpPr>
          <p:spPr>
            <a:xfrm flipH="1">
              <a:off x="2612523" y="4158025"/>
              <a:ext cx="2022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18"/>
            <p:cNvSpPr txBox="1"/>
            <p:nvPr/>
          </p:nvSpPr>
          <p:spPr>
            <a:xfrm flipH="1">
              <a:off x="2612523" y="3610886"/>
              <a:ext cx="4749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18"/>
          <p:cNvSpPr/>
          <p:nvPr/>
        </p:nvSpPr>
        <p:spPr>
          <a:xfrm flipH="1">
            <a:off x="7210560" y="2553150"/>
            <a:ext cx="184200" cy="184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8"/>
          <p:cNvSpPr/>
          <p:nvPr/>
        </p:nvSpPr>
        <p:spPr>
          <a:xfrm flipH="1">
            <a:off x="7005585" y="3889550"/>
            <a:ext cx="184200" cy="1842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8"/>
          <p:cNvSpPr/>
          <p:nvPr/>
        </p:nvSpPr>
        <p:spPr>
          <a:xfrm flipH="1">
            <a:off x="6950160" y="3237250"/>
            <a:ext cx="184200" cy="184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8"/>
          <p:cNvSpPr/>
          <p:nvPr/>
        </p:nvSpPr>
        <p:spPr>
          <a:xfrm flipH="1">
            <a:off x="6821385" y="2584950"/>
            <a:ext cx="184200" cy="1842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8"/>
          <p:cNvSpPr/>
          <p:nvPr/>
        </p:nvSpPr>
        <p:spPr>
          <a:xfrm flipH="1">
            <a:off x="7077210" y="1981675"/>
            <a:ext cx="184200" cy="1842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8"/>
          <p:cNvSpPr/>
          <p:nvPr/>
        </p:nvSpPr>
        <p:spPr>
          <a:xfrm flipH="1">
            <a:off x="7124835" y="1136750"/>
            <a:ext cx="184200" cy="184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9"/>
          <p:cNvSpPr/>
          <p:nvPr/>
        </p:nvSpPr>
        <p:spPr>
          <a:xfrm>
            <a:off x="0" y="2410750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9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Bird Infographics</a:t>
            </a:r>
            <a:endParaRPr/>
          </a:p>
        </p:txBody>
      </p:sp>
      <p:grpSp>
        <p:nvGrpSpPr>
          <p:cNvPr id="628" name="Google Shape;628;p19"/>
          <p:cNvGrpSpPr/>
          <p:nvPr/>
        </p:nvGrpSpPr>
        <p:grpSpPr>
          <a:xfrm>
            <a:off x="1061857" y="2664800"/>
            <a:ext cx="2035107" cy="1964325"/>
            <a:chOff x="1061857" y="2664800"/>
            <a:chExt cx="2035107" cy="1964325"/>
          </a:xfrm>
        </p:grpSpPr>
        <p:sp>
          <p:nvSpPr>
            <p:cNvPr id="629" name="Google Shape;629;p19"/>
            <p:cNvSpPr txBox="1"/>
            <p:nvPr/>
          </p:nvSpPr>
          <p:spPr>
            <a:xfrm>
              <a:off x="1227561" y="3913925"/>
              <a:ext cx="17037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0" name="Google Shape;630;p19"/>
            <p:cNvGrpSpPr/>
            <p:nvPr/>
          </p:nvGrpSpPr>
          <p:grpSpPr>
            <a:xfrm>
              <a:off x="1061857" y="2664800"/>
              <a:ext cx="2035107" cy="1133605"/>
              <a:chOff x="1061857" y="2664800"/>
              <a:chExt cx="2035107" cy="1133605"/>
            </a:xfrm>
          </p:grpSpPr>
          <p:sp>
            <p:nvSpPr>
              <p:cNvPr id="631" name="Google Shape;631;p19"/>
              <p:cNvSpPr/>
              <p:nvPr/>
            </p:nvSpPr>
            <p:spPr>
              <a:xfrm>
                <a:off x="1061857" y="3464290"/>
                <a:ext cx="2035107" cy="334115"/>
              </a:xfrm>
              <a:custGeom>
                <a:rect b="b" l="l" r="r" t="t"/>
                <a:pathLst>
                  <a:path extrusionOk="0" h="10622" w="64699">
                    <a:moveTo>
                      <a:pt x="3977" y="1"/>
                    </a:moveTo>
                    <a:cubicBezTo>
                      <a:pt x="1786" y="1"/>
                      <a:pt x="0" y="2382"/>
                      <a:pt x="0" y="5311"/>
                    </a:cubicBezTo>
                    <a:cubicBezTo>
                      <a:pt x="0" y="8228"/>
                      <a:pt x="1786" y="10621"/>
                      <a:pt x="3977" y="10621"/>
                    </a:cubicBez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32" name="Google Shape;632;p19"/>
              <p:cNvCxnSpPr/>
              <p:nvPr/>
            </p:nvCxnSpPr>
            <p:spPr>
              <a:xfrm rot="10800000">
                <a:off x="2109475" y="2664800"/>
                <a:ext cx="0" cy="79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633" name="Google Shape;633;p19"/>
          <p:cNvGrpSpPr/>
          <p:nvPr/>
        </p:nvGrpSpPr>
        <p:grpSpPr>
          <a:xfrm>
            <a:off x="3554431" y="2664800"/>
            <a:ext cx="2035139" cy="1964325"/>
            <a:chOff x="3554431" y="2664800"/>
            <a:chExt cx="2035139" cy="1964325"/>
          </a:xfrm>
        </p:grpSpPr>
        <p:sp>
          <p:nvSpPr>
            <p:cNvPr id="634" name="Google Shape;634;p19"/>
            <p:cNvSpPr txBox="1"/>
            <p:nvPr/>
          </p:nvSpPr>
          <p:spPr>
            <a:xfrm>
              <a:off x="3720150" y="3913925"/>
              <a:ext cx="17037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5" name="Google Shape;635;p19"/>
            <p:cNvGrpSpPr/>
            <p:nvPr/>
          </p:nvGrpSpPr>
          <p:grpSpPr>
            <a:xfrm>
              <a:off x="3554431" y="2664800"/>
              <a:ext cx="2035139" cy="1133605"/>
              <a:chOff x="3554521" y="2664800"/>
              <a:chExt cx="2035139" cy="1133605"/>
            </a:xfrm>
          </p:grpSpPr>
          <p:sp>
            <p:nvSpPr>
              <p:cNvPr id="636" name="Google Shape;636;p19"/>
              <p:cNvSpPr/>
              <p:nvPr/>
            </p:nvSpPr>
            <p:spPr>
              <a:xfrm>
                <a:off x="3554521" y="3464290"/>
                <a:ext cx="2035139" cy="334115"/>
              </a:xfrm>
              <a:custGeom>
                <a:rect b="b" l="l" r="r" t="t"/>
                <a:pathLst>
                  <a:path extrusionOk="0" h="10622" w="64700">
                    <a:moveTo>
                      <a:pt x="1" y="1"/>
                    </a:moveTo>
                    <a:lnTo>
                      <a:pt x="1" y="10621"/>
                    </a:ln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37" name="Google Shape;637;p19"/>
              <p:cNvCxnSpPr/>
              <p:nvPr/>
            </p:nvCxnSpPr>
            <p:spPr>
              <a:xfrm rot="10800000">
                <a:off x="4572000" y="2664800"/>
                <a:ext cx="0" cy="79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638" name="Google Shape;638;p19"/>
          <p:cNvGrpSpPr/>
          <p:nvPr/>
        </p:nvGrpSpPr>
        <p:grpSpPr>
          <a:xfrm>
            <a:off x="6047036" y="2664800"/>
            <a:ext cx="2035107" cy="1964325"/>
            <a:chOff x="6047036" y="2664800"/>
            <a:chExt cx="2035107" cy="1964325"/>
          </a:xfrm>
        </p:grpSpPr>
        <p:sp>
          <p:nvSpPr>
            <p:cNvPr id="639" name="Google Shape;639;p19"/>
            <p:cNvSpPr txBox="1"/>
            <p:nvPr/>
          </p:nvSpPr>
          <p:spPr>
            <a:xfrm>
              <a:off x="6212739" y="3913925"/>
              <a:ext cx="1703700" cy="7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0" name="Google Shape;640;p19"/>
            <p:cNvGrpSpPr/>
            <p:nvPr/>
          </p:nvGrpSpPr>
          <p:grpSpPr>
            <a:xfrm>
              <a:off x="6047036" y="2664800"/>
              <a:ext cx="2035107" cy="1133605"/>
              <a:chOff x="6047036" y="2664800"/>
              <a:chExt cx="2035107" cy="1133605"/>
            </a:xfrm>
          </p:grpSpPr>
          <p:sp>
            <p:nvSpPr>
              <p:cNvPr id="641" name="Google Shape;641;p19"/>
              <p:cNvSpPr/>
              <p:nvPr/>
            </p:nvSpPr>
            <p:spPr>
              <a:xfrm>
                <a:off x="6047036" y="3464290"/>
                <a:ext cx="2035107" cy="334115"/>
              </a:xfrm>
              <a:custGeom>
                <a:rect b="b" l="l" r="r" t="t"/>
                <a:pathLst>
                  <a:path extrusionOk="0" h="10622" w="64699">
                    <a:moveTo>
                      <a:pt x="0" y="1"/>
                    </a:moveTo>
                    <a:lnTo>
                      <a:pt x="0" y="10621"/>
                    </a:lnTo>
                    <a:lnTo>
                      <a:pt x="60722" y="10621"/>
                    </a:lnTo>
                    <a:cubicBezTo>
                      <a:pt x="62901" y="10621"/>
                      <a:pt x="64699" y="8228"/>
                      <a:pt x="64699" y="5311"/>
                    </a:cubicBezTo>
                    <a:cubicBezTo>
                      <a:pt x="64699" y="2382"/>
                      <a:pt x="62901" y="1"/>
                      <a:pt x="60722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42" name="Google Shape;642;p19"/>
              <p:cNvCxnSpPr/>
              <p:nvPr/>
            </p:nvCxnSpPr>
            <p:spPr>
              <a:xfrm rot="10800000">
                <a:off x="7064588" y="2664800"/>
                <a:ext cx="0" cy="79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643" name="Google Shape;643;p19"/>
          <p:cNvGrpSpPr/>
          <p:nvPr/>
        </p:nvGrpSpPr>
        <p:grpSpPr>
          <a:xfrm>
            <a:off x="6280849" y="1083252"/>
            <a:ext cx="1567480" cy="2072370"/>
            <a:chOff x="4425000" y="651750"/>
            <a:chExt cx="1636200" cy="2163225"/>
          </a:xfrm>
        </p:grpSpPr>
        <p:sp>
          <p:nvSpPr>
            <p:cNvPr id="644" name="Google Shape;644;p19"/>
            <p:cNvSpPr/>
            <p:nvPr/>
          </p:nvSpPr>
          <p:spPr>
            <a:xfrm>
              <a:off x="4687675" y="652575"/>
              <a:ext cx="175150" cy="414500"/>
            </a:xfrm>
            <a:custGeom>
              <a:rect b="b" l="l" r="r" t="t"/>
              <a:pathLst>
                <a:path extrusionOk="0" h="16580" w="7006">
                  <a:moveTo>
                    <a:pt x="868" y="16479"/>
                  </a:moveTo>
                  <a:cubicBezTo>
                    <a:pt x="1" y="16412"/>
                    <a:pt x="2970" y="12976"/>
                    <a:pt x="3403" y="8473"/>
                  </a:cubicBezTo>
                  <a:cubicBezTo>
                    <a:pt x="3870" y="3937"/>
                    <a:pt x="1635" y="1"/>
                    <a:pt x="2503" y="101"/>
                  </a:cubicBezTo>
                  <a:cubicBezTo>
                    <a:pt x="3370" y="167"/>
                    <a:pt x="7006" y="4270"/>
                    <a:pt x="6572" y="8773"/>
                  </a:cubicBezTo>
                  <a:cubicBezTo>
                    <a:pt x="6072" y="13310"/>
                    <a:pt x="1735" y="16579"/>
                    <a:pt x="868" y="16479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587625" y="655075"/>
              <a:ext cx="197650" cy="413650"/>
            </a:xfrm>
            <a:custGeom>
              <a:rect b="b" l="l" r="r" t="t"/>
              <a:pathLst>
                <a:path extrusionOk="0" h="16546" w="7906">
                  <a:moveTo>
                    <a:pt x="3736" y="16379"/>
                  </a:moveTo>
                  <a:cubicBezTo>
                    <a:pt x="2869" y="16546"/>
                    <a:pt x="4837" y="12476"/>
                    <a:pt x="4003" y="7973"/>
                  </a:cubicBezTo>
                  <a:cubicBezTo>
                    <a:pt x="3202" y="3503"/>
                    <a:pt x="0" y="301"/>
                    <a:pt x="834" y="167"/>
                  </a:cubicBezTo>
                  <a:cubicBezTo>
                    <a:pt x="1701" y="1"/>
                    <a:pt x="6305" y="2969"/>
                    <a:pt x="7072" y="7406"/>
                  </a:cubicBezTo>
                  <a:cubicBezTo>
                    <a:pt x="7906" y="11876"/>
                    <a:pt x="4570" y="16212"/>
                    <a:pt x="3736" y="16379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726875" y="651750"/>
              <a:ext cx="246050" cy="401975"/>
            </a:xfrm>
            <a:custGeom>
              <a:rect b="b" l="l" r="r" t="t"/>
              <a:pathLst>
                <a:path extrusionOk="0" h="16079" w="9842">
                  <a:moveTo>
                    <a:pt x="835" y="15778"/>
                  </a:moveTo>
                  <a:cubicBezTo>
                    <a:pt x="1" y="15478"/>
                    <a:pt x="3737" y="12876"/>
                    <a:pt x="5304" y="8640"/>
                  </a:cubicBezTo>
                  <a:cubicBezTo>
                    <a:pt x="6839" y="4337"/>
                    <a:pt x="5671" y="0"/>
                    <a:pt x="6505" y="300"/>
                  </a:cubicBezTo>
                  <a:cubicBezTo>
                    <a:pt x="7339" y="601"/>
                    <a:pt x="9841" y="5471"/>
                    <a:pt x="8307" y="9740"/>
                  </a:cubicBezTo>
                  <a:cubicBezTo>
                    <a:pt x="6672" y="13977"/>
                    <a:pt x="1635" y="16078"/>
                    <a:pt x="835" y="15778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801100" y="726800"/>
              <a:ext cx="279400" cy="358600"/>
            </a:xfrm>
            <a:custGeom>
              <a:rect b="b" l="l" r="r" t="t"/>
              <a:pathLst>
                <a:path extrusionOk="0" h="14344" w="11176">
                  <a:moveTo>
                    <a:pt x="701" y="13810"/>
                  </a:moveTo>
                  <a:cubicBezTo>
                    <a:pt x="0" y="13310"/>
                    <a:pt x="1868" y="10108"/>
                    <a:pt x="4537" y="6438"/>
                  </a:cubicBezTo>
                  <a:cubicBezTo>
                    <a:pt x="7206" y="2769"/>
                    <a:pt x="9774" y="0"/>
                    <a:pt x="10475" y="567"/>
                  </a:cubicBezTo>
                  <a:cubicBezTo>
                    <a:pt x="11175" y="1068"/>
                    <a:pt x="9807" y="4637"/>
                    <a:pt x="7106" y="8306"/>
                  </a:cubicBezTo>
                  <a:cubicBezTo>
                    <a:pt x="4437" y="11976"/>
                    <a:pt x="1435" y="14344"/>
                    <a:pt x="701" y="13810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855300" y="861900"/>
              <a:ext cx="306925" cy="271875"/>
            </a:xfrm>
            <a:custGeom>
              <a:rect b="b" l="l" r="r" t="t"/>
              <a:pathLst>
                <a:path extrusionOk="0" h="10875" w="12277">
                  <a:moveTo>
                    <a:pt x="468" y="10274"/>
                  </a:moveTo>
                  <a:cubicBezTo>
                    <a:pt x="935" y="10875"/>
                    <a:pt x="2035" y="7072"/>
                    <a:pt x="5171" y="4603"/>
                  </a:cubicBezTo>
                  <a:cubicBezTo>
                    <a:pt x="8307" y="2168"/>
                    <a:pt x="12276" y="1902"/>
                    <a:pt x="11809" y="1334"/>
                  </a:cubicBezTo>
                  <a:cubicBezTo>
                    <a:pt x="11342" y="734"/>
                    <a:pt x="6605" y="0"/>
                    <a:pt x="3470" y="2435"/>
                  </a:cubicBezTo>
                  <a:cubicBezTo>
                    <a:pt x="334" y="4904"/>
                    <a:pt x="1" y="9707"/>
                    <a:pt x="468" y="10274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874475" y="930275"/>
              <a:ext cx="301075" cy="198500"/>
            </a:xfrm>
            <a:custGeom>
              <a:rect b="b" l="l" r="r" t="t"/>
              <a:pathLst>
                <a:path extrusionOk="0" h="7940" w="12043">
                  <a:moveTo>
                    <a:pt x="268" y="7306"/>
                  </a:moveTo>
                  <a:cubicBezTo>
                    <a:pt x="535" y="7940"/>
                    <a:pt x="2336" y="4971"/>
                    <a:pt x="5505" y="3603"/>
                  </a:cubicBezTo>
                  <a:cubicBezTo>
                    <a:pt x="8674" y="2202"/>
                    <a:pt x="12043" y="2936"/>
                    <a:pt x="11776" y="2302"/>
                  </a:cubicBezTo>
                  <a:cubicBezTo>
                    <a:pt x="11542" y="1668"/>
                    <a:pt x="7706" y="0"/>
                    <a:pt x="4537" y="1368"/>
                  </a:cubicBezTo>
                  <a:cubicBezTo>
                    <a:pt x="1369" y="2769"/>
                    <a:pt x="1" y="6672"/>
                    <a:pt x="268" y="7306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668500" y="876075"/>
              <a:ext cx="119275" cy="179325"/>
            </a:xfrm>
            <a:custGeom>
              <a:rect b="b" l="l" r="r" t="t"/>
              <a:pathLst>
                <a:path extrusionOk="0" h="7173" w="4771">
                  <a:moveTo>
                    <a:pt x="2603" y="6972"/>
                  </a:moveTo>
                  <a:cubicBezTo>
                    <a:pt x="234" y="7172"/>
                    <a:pt x="1" y="334"/>
                    <a:pt x="2236" y="167"/>
                  </a:cubicBezTo>
                  <a:cubicBezTo>
                    <a:pt x="4237" y="0"/>
                    <a:pt x="4771" y="6772"/>
                    <a:pt x="2603" y="6972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738550" y="901925"/>
              <a:ext cx="113450" cy="147625"/>
            </a:xfrm>
            <a:custGeom>
              <a:rect b="b" l="l" r="r" t="t"/>
              <a:pathLst>
                <a:path extrusionOk="0" h="5905" w="4538">
                  <a:moveTo>
                    <a:pt x="1802" y="5804"/>
                  </a:moveTo>
                  <a:cubicBezTo>
                    <a:pt x="1" y="5704"/>
                    <a:pt x="301" y="0"/>
                    <a:pt x="2502" y="167"/>
                  </a:cubicBezTo>
                  <a:cubicBezTo>
                    <a:pt x="4537" y="367"/>
                    <a:pt x="4004" y="5905"/>
                    <a:pt x="1802" y="5804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776925" y="934450"/>
              <a:ext cx="148450" cy="149300"/>
            </a:xfrm>
            <a:custGeom>
              <a:rect b="b" l="l" r="r" t="t"/>
              <a:pathLst>
                <a:path extrusionOk="0" h="5972" w="5938">
                  <a:moveTo>
                    <a:pt x="1735" y="5204"/>
                  </a:moveTo>
                  <a:cubicBezTo>
                    <a:pt x="0" y="4604"/>
                    <a:pt x="2002" y="0"/>
                    <a:pt x="4070" y="868"/>
                  </a:cubicBezTo>
                  <a:cubicBezTo>
                    <a:pt x="5938" y="1668"/>
                    <a:pt x="3769" y="5971"/>
                    <a:pt x="1735" y="5204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814450" y="978650"/>
              <a:ext cx="151800" cy="156800"/>
            </a:xfrm>
            <a:custGeom>
              <a:rect b="b" l="l" r="r" t="t"/>
              <a:pathLst>
                <a:path extrusionOk="0" h="6272" w="6072">
                  <a:moveTo>
                    <a:pt x="1435" y="4904"/>
                  </a:moveTo>
                  <a:cubicBezTo>
                    <a:pt x="0" y="3770"/>
                    <a:pt x="2802" y="0"/>
                    <a:pt x="4470" y="1435"/>
                  </a:cubicBezTo>
                  <a:cubicBezTo>
                    <a:pt x="6071" y="2836"/>
                    <a:pt x="3169" y="6271"/>
                    <a:pt x="1435" y="4904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425000" y="709275"/>
              <a:ext cx="300225" cy="407000"/>
            </a:xfrm>
            <a:custGeom>
              <a:rect b="b" l="l" r="r" t="t"/>
              <a:pathLst>
                <a:path extrusionOk="0" h="16280" w="12009">
                  <a:moveTo>
                    <a:pt x="10041" y="14111"/>
                  </a:moveTo>
                  <a:cubicBezTo>
                    <a:pt x="9541" y="15045"/>
                    <a:pt x="7272" y="16279"/>
                    <a:pt x="7039" y="15012"/>
                  </a:cubicBezTo>
                  <a:cubicBezTo>
                    <a:pt x="6405" y="12009"/>
                    <a:pt x="9140" y="10675"/>
                    <a:pt x="6839" y="6305"/>
                  </a:cubicBezTo>
                  <a:cubicBezTo>
                    <a:pt x="4704" y="2302"/>
                    <a:pt x="0" y="1002"/>
                    <a:pt x="734" y="501"/>
                  </a:cubicBezTo>
                  <a:cubicBezTo>
                    <a:pt x="1435" y="1"/>
                    <a:pt x="6872" y="768"/>
                    <a:pt x="9440" y="4504"/>
                  </a:cubicBezTo>
                  <a:cubicBezTo>
                    <a:pt x="12009" y="8307"/>
                    <a:pt x="10475" y="13344"/>
                    <a:pt x="10041" y="14111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871975" y="2050250"/>
              <a:ext cx="91775" cy="41725"/>
            </a:xfrm>
            <a:custGeom>
              <a:rect b="b" l="l" r="r" t="t"/>
              <a:pathLst>
                <a:path extrusionOk="0" fill="none" h="1669" w="3671">
                  <a:moveTo>
                    <a:pt x="3670" y="1435"/>
                  </a:moveTo>
                  <a:cubicBezTo>
                    <a:pt x="3437" y="401"/>
                    <a:pt x="2202" y="0"/>
                    <a:pt x="1602" y="0"/>
                  </a:cubicBezTo>
                  <a:cubicBezTo>
                    <a:pt x="768" y="0"/>
                    <a:pt x="1" y="534"/>
                    <a:pt x="1" y="1668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4913675" y="2052750"/>
              <a:ext cx="86750" cy="44225"/>
            </a:xfrm>
            <a:custGeom>
              <a:rect b="b" l="l" r="r" t="t"/>
              <a:pathLst>
                <a:path extrusionOk="0" fill="none" h="1769" w="3470">
                  <a:moveTo>
                    <a:pt x="3470" y="1768"/>
                  </a:moveTo>
                  <a:cubicBezTo>
                    <a:pt x="3303" y="301"/>
                    <a:pt x="2169" y="0"/>
                    <a:pt x="1602" y="0"/>
                  </a:cubicBezTo>
                  <a:cubicBezTo>
                    <a:pt x="768" y="0"/>
                    <a:pt x="1" y="567"/>
                    <a:pt x="1" y="1668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5191375" y="1845100"/>
              <a:ext cx="753075" cy="611300"/>
            </a:xfrm>
            <a:custGeom>
              <a:rect b="b" l="l" r="r" t="t"/>
              <a:pathLst>
                <a:path extrusionOk="0" h="24452" w="30123">
                  <a:moveTo>
                    <a:pt x="1168" y="1468"/>
                  </a:moveTo>
                  <a:cubicBezTo>
                    <a:pt x="2269" y="0"/>
                    <a:pt x="9441" y="3603"/>
                    <a:pt x="17113" y="9574"/>
                  </a:cubicBezTo>
                  <a:cubicBezTo>
                    <a:pt x="24785" y="15478"/>
                    <a:pt x="30122" y="21482"/>
                    <a:pt x="28955" y="22983"/>
                  </a:cubicBezTo>
                  <a:cubicBezTo>
                    <a:pt x="27854" y="24451"/>
                    <a:pt x="20682" y="20882"/>
                    <a:pt x="13010" y="14911"/>
                  </a:cubicBezTo>
                  <a:cubicBezTo>
                    <a:pt x="5338" y="8940"/>
                    <a:pt x="1" y="2936"/>
                    <a:pt x="1168" y="1468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387350" y="2051900"/>
              <a:ext cx="673850" cy="763075"/>
            </a:xfrm>
            <a:custGeom>
              <a:rect b="b" l="l" r="r" t="t"/>
              <a:pathLst>
                <a:path extrusionOk="0" h="30523" w="26954">
                  <a:moveTo>
                    <a:pt x="1502" y="1269"/>
                  </a:moveTo>
                  <a:cubicBezTo>
                    <a:pt x="3003" y="1"/>
                    <a:pt x="9541" y="5205"/>
                    <a:pt x="16179" y="12977"/>
                  </a:cubicBezTo>
                  <a:cubicBezTo>
                    <a:pt x="22784" y="20682"/>
                    <a:pt x="26953" y="27988"/>
                    <a:pt x="25452" y="29289"/>
                  </a:cubicBezTo>
                  <a:cubicBezTo>
                    <a:pt x="23951" y="30523"/>
                    <a:pt x="17413" y="25319"/>
                    <a:pt x="10775" y="17547"/>
                  </a:cubicBezTo>
                  <a:cubicBezTo>
                    <a:pt x="4170" y="9841"/>
                    <a:pt x="1" y="2536"/>
                    <a:pt x="1502" y="1269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205550" y="1926825"/>
              <a:ext cx="563775" cy="783925"/>
            </a:xfrm>
            <a:custGeom>
              <a:rect b="b" l="l" r="r" t="t"/>
              <a:pathLst>
                <a:path extrusionOk="0" h="31357" w="22551">
                  <a:moveTo>
                    <a:pt x="1535" y="1034"/>
                  </a:moveTo>
                  <a:cubicBezTo>
                    <a:pt x="3103" y="0"/>
                    <a:pt x="8707" y="5704"/>
                    <a:pt x="14111" y="13810"/>
                  </a:cubicBezTo>
                  <a:cubicBezTo>
                    <a:pt x="19481" y="21883"/>
                    <a:pt x="22550" y="29288"/>
                    <a:pt x="21016" y="30322"/>
                  </a:cubicBezTo>
                  <a:cubicBezTo>
                    <a:pt x="19481" y="31356"/>
                    <a:pt x="13844" y="25652"/>
                    <a:pt x="8473" y="17546"/>
                  </a:cubicBezTo>
                  <a:cubicBezTo>
                    <a:pt x="3103" y="9474"/>
                    <a:pt x="1" y="2035"/>
                    <a:pt x="1535" y="1034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871975" y="2050250"/>
              <a:ext cx="40050" cy="41725"/>
            </a:xfrm>
            <a:custGeom>
              <a:rect b="b" l="l" r="r" t="t"/>
              <a:pathLst>
                <a:path extrusionOk="0" fill="none" h="1669" w="1602">
                  <a:moveTo>
                    <a:pt x="1602" y="0"/>
                  </a:moveTo>
                  <a:cubicBezTo>
                    <a:pt x="768" y="0"/>
                    <a:pt x="1" y="534"/>
                    <a:pt x="1" y="1668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913675" y="2052750"/>
              <a:ext cx="40050" cy="41725"/>
            </a:xfrm>
            <a:custGeom>
              <a:rect b="b" l="l" r="r" t="t"/>
              <a:pathLst>
                <a:path extrusionOk="0" fill="none" h="1669" w="1602">
                  <a:moveTo>
                    <a:pt x="1602" y="0"/>
                  </a:moveTo>
                  <a:cubicBezTo>
                    <a:pt x="768" y="0"/>
                    <a:pt x="1" y="567"/>
                    <a:pt x="1" y="1668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559250" y="954450"/>
              <a:ext cx="1105000" cy="1297625"/>
            </a:xfrm>
            <a:custGeom>
              <a:rect b="b" l="l" r="r" t="t"/>
              <a:pathLst>
                <a:path extrusionOk="0" h="51905" w="44200">
                  <a:moveTo>
                    <a:pt x="5271" y="1902"/>
                  </a:moveTo>
                  <a:cubicBezTo>
                    <a:pt x="635" y="3703"/>
                    <a:pt x="1" y="8807"/>
                    <a:pt x="3370" y="13711"/>
                  </a:cubicBezTo>
                  <a:cubicBezTo>
                    <a:pt x="6506" y="18247"/>
                    <a:pt x="5205" y="28821"/>
                    <a:pt x="7339" y="34059"/>
                  </a:cubicBezTo>
                  <a:cubicBezTo>
                    <a:pt x="12210" y="46067"/>
                    <a:pt x="22851" y="45300"/>
                    <a:pt x="30389" y="48602"/>
                  </a:cubicBezTo>
                  <a:cubicBezTo>
                    <a:pt x="37961" y="51905"/>
                    <a:pt x="44199" y="49403"/>
                    <a:pt x="35960" y="38228"/>
                  </a:cubicBezTo>
                  <a:cubicBezTo>
                    <a:pt x="27320" y="26520"/>
                    <a:pt x="15479" y="17280"/>
                    <a:pt x="15479" y="11109"/>
                  </a:cubicBezTo>
                  <a:cubicBezTo>
                    <a:pt x="15545" y="2503"/>
                    <a:pt x="10308" y="1"/>
                    <a:pt x="5271" y="1902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628475" y="1273025"/>
              <a:ext cx="561250" cy="808925"/>
            </a:xfrm>
            <a:custGeom>
              <a:rect b="b" l="l" r="r" t="t"/>
              <a:pathLst>
                <a:path extrusionOk="0" h="32357" w="22450">
                  <a:moveTo>
                    <a:pt x="1" y="0"/>
                  </a:moveTo>
                  <a:cubicBezTo>
                    <a:pt x="401" y="0"/>
                    <a:pt x="4037" y="2002"/>
                    <a:pt x="4504" y="2102"/>
                  </a:cubicBezTo>
                  <a:cubicBezTo>
                    <a:pt x="1335" y="11909"/>
                    <a:pt x="5838" y="25118"/>
                    <a:pt x="16612" y="29822"/>
                  </a:cubicBezTo>
                  <a:cubicBezTo>
                    <a:pt x="22450" y="32357"/>
                    <a:pt x="14611" y="31523"/>
                    <a:pt x="16179" y="32290"/>
                  </a:cubicBezTo>
                  <a:cubicBezTo>
                    <a:pt x="10875" y="30656"/>
                    <a:pt x="6705" y="27653"/>
                    <a:pt x="4037" y="21082"/>
                  </a:cubicBezTo>
                  <a:cubicBezTo>
                    <a:pt x="267" y="11775"/>
                    <a:pt x="3737" y="5571"/>
                    <a:pt x="601" y="1068"/>
                  </a:cubicBezTo>
                  <a:cubicBezTo>
                    <a:pt x="401" y="667"/>
                    <a:pt x="201" y="334"/>
                    <a:pt x="1" y="0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565100" y="950300"/>
              <a:ext cx="401975" cy="514550"/>
            </a:xfrm>
            <a:custGeom>
              <a:rect b="b" l="l" r="r" t="t"/>
              <a:pathLst>
                <a:path extrusionOk="0" h="20582" w="16079">
                  <a:moveTo>
                    <a:pt x="15411" y="12476"/>
                  </a:moveTo>
                  <a:cubicBezTo>
                    <a:pt x="15311" y="12075"/>
                    <a:pt x="15278" y="11675"/>
                    <a:pt x="15278" y="11342"/>
                  </a:cubicBezTo>
                  <a:cubicBezTo>
                    <a:pt x="15311" y="2669"/>
                    <a:pt x="9941" y="0"/>
                    <a:pt x="4937" y="1901"/>
                  </a:cubicBezTo>
                  <a:cubicBezTo>
                    <a:pt x="968" y="3402"/>
                    <a:pt x="0" y="7505"/>
                    <a:pt x="1902" y="11675"/>
                  </a:cubicBezTo>
                  <a:cubicBezTo>
                    <a:pt x="2936" y="14010"/>
                    <a:pt x="4470" y="16178"/>
                    <a:pt x="4670" y="19381"/>
                  </a:cubicBezTo>
                  <a:cubicBezTo>
                    <a:pt x="4770" y="20581"/>
                    <a:pt x="6905" y="17246"/>
                    <a:pt x="6905" y="14977"/>
                  </a:cubicBezTo>
                  <a:cubicBezTo>
                    <a:pt x="7105" y="18046"/>
                    <a:pt x="10274" y="18914"/>
                    <a:pt x="9641" y="15044"/>
                  </a:cubicBezTo>
                  <a:cubicBezTo>
                    <a:pt x="10808" y="18080"/>
                    <a:pt x="13944" y="17980"/>
                    <a:pt x="12976" y="14744"/>
                  </a:cubicBezTo>
                  <a:cubicBezTo>
                    <a:pt x="14811" y="17513"/>
                    <a:pt x="16079" y="16145"/>
                    <a:pt x="15411" y="12476"/>
                  </a:cubicBezTo>
                  <a:close/>
                </a:path>
              </a:pathLst>
            </a:custGeom>
            <a:solidFill>
              <a:srgbClr val="FFA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530900" y="1080375"/>
              <a:ext cx="191825" cy="258550"/>
            </a:xfrm>
            <a:custGeom>
              <a:rect b="b" l="l" r="r" t="t"/>
              <a:pathLst>
                <a:path extrusionOk="0" h="10342" w="7673">
                  <a:moveTo>
                    <a:pt x="1202" y="9107"/>
                  </a:moveTo>
                  <a:cubicBezTo>
                    <a:pt x="1" y="5471"/>
                    <a:pt x="301" y="134"/>
                    <a:pt x="4070" y="34"/>
                  </a:cubicBezTo>
                  <a:cubicBezTo>
                    <a:pt x="5805" y="1"/>
                    <a:pt x="7673" y="4671"/>
                    <a:pt x="5104" y="7173"/>
                  </a:cubicBezTo>
                  <a:cubicBezTo>
                    <a:pt x="4337" y="7873"/>
                    <a:pt x="2503" y="7640"/>
                    <a:pt x="2136" y="9307"/>
                  </a:cubicBezTo>
                  <a:cubicBezTo>
                    <a:pt x="1935" y="10342"/>
                    <a:pt x="1602" y="10275"/>
                    <a:pt x="1202" y="9107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580100" y="1177125"/>
              <a:ext cx="109275" cy="145950"/>
            </a:xfrm>
            <a:custGeom>
              <a:rect b="b" l="l" r="r" t="t"/>
              <a:pathLst>
                <a:path extrusionOk="0" h="5838" w="4371">
                  <a:moveTo>
                    <a:pt x="4371" y="267"/>
                  </a:moveTo>
                  <a:cubicBezTo>
                    <a:pt x="4337" y="1335"/>
                    <a:pt x="4004" y="2435"/>
                    <a:pt x="3103" y="3303"/>
                  </a:cubicBezTo>
                  <a:cubicBezTo>
                    <a:pt x="2336" y="4003"/>
                    <a:pt x="501" y="3770"/>
                    <a:pt x="134" y="5437"/>
                  </a:cubicBezTo>
                  <a:cubicBezTo>
                    <a:pt x="68" y="5604"/>
                    <a:pt x="34" y="5738"/>
                    <a:pt x="1" y="5838"/>
                  </a:cubicBezTo>
                  <a:cubicBezTo>
                    <a:pt x="68" y="5504"/>
                    <a:pt x="168" y="5171"/>
                    <a:pt x="234" y="4804"/>
                  </a:cubicBezTo>
                  <a:cubicBezTo>
                    <a:pt x="1268" y="0"/>
                    <a:pt x="4004" y="1935"/>
                    <a:pt x="4371" y="267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710200" y="1082875"/>
              <a:ext cx="48400" cy="47575"/>
            </a:xfrm>
            <a:custGeom>
              <a:rect b="b" l="l" r="r" t="t"/>
              <a:pathLst>
                <a:path extrusionOk="0" h="1903" w="1936">
                  <a:moveTo>
                    <a:pt x="968" y="1902"/>
                  </a:moveTo>
                  <a:cubicBezTo>
                    <a:pt x="1502" y="1902"/>
                    <a:pt x="1935" y="1502"/>
                    <a:pt x="1935" y="935"/>
                  </a:cubicBezTo>
                  <a:cubicBezTo>
                    <a:pt x="1935" y="401"/>
                    <a:pt x="1502" y="1"/>
                    <a:pt x="968" y="1"/>
                  </a:cubicBezTo>
                  <a:cubicBezTo>
                    <a:pt x="434" y="1"/>
                    <a:pt x="1" y="401"/>
                    <a:pt x="1" y="935"/>
                  </a:cubicBezTo>
                  <a:cubicBezTo>
                    <a:pt x="1" y="1502"/>
                    <a:pt x="434" y="1902"/>
                    <a:pt x="968" y="1902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572600" y="1288875"/>
              <a:ext cx="984075" cy="823950"/>
            </a:xfrm>
            <a:custGeom>
              <a:rect b="b" l="l" r="r" t="t"/>
              <a:pathLst>
                <a:path extrusionOk="0" h="32958" w="39363">
                  <a:moveTo>
                    <a:pt x="22183" y="12509"/>
                  </a:moveTo>
                  <a:cubicBezTo>
                    <a:pt x="29655" y="21482"/>
                    <a:pt x="32624" y="23450"/>
                    <a:pt x="35659" y="27687"/>
                  </a:cubicBezTo>
                  <a:cubicBezTo>
                    <a:pt x="39362" y="32957"/>
                    <a:pt x="17079" y="29655"/>
                    <a:pt x="11676" y="22950"/>
                  </a:cubicBezTo>
                  <a:cubicBezTo>
                    <a:pt x="1" y="8439"/>
                    <a:pt x="11809" y="0"/>
                    <a:pt x="22183" y="12509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822775" y="1217150"/>
              <a:ext cx="130950" cy="133450"/>
            </a:xfrm>
            <a:custGeom>
              <a:rect b="b" l="l" r="r" t="t"/>
              <a:pathLst>
                <a:path extrusionOk="0" h="5338" w="5238">
                  <a:moveTo>
                    <a:pt x="1" y="1135"/>
                  </a:moveTo>
                  <a:cubicBezTo>
                    <a:pt x="2069" y="3069"/>
                    <a:pt x="3470" y="2035"/>
                    <a:pt x="2436" y="0"/>
                  </a:cubicBezTo>
                  <a:cubicBezTo>
                    <a:pt x="5238" y="2736"/>
                    <a:pt x="1602" y="5338"/>
                    <a:pt x="1" y="1135"/>
                  </a:cubicBezTo>
                  <a:close/>
                </a:path>
              </a:pathLst>
            </a:custGeom>
            <a:solidFill>
              <a:srgbClr val="FE7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842800" y="1135425"/>
              <a:ext cx="134275" cy="126775"/>
            </a:xfrm>
            <a:custGeom>
              <a:rect b="b" l="l" r="r" t="t"/>
              <a:pathLst>
                <a:path extrusionOk="0" h="5071" w="5371">
                  <a:moveTo>
                    <a:pt x="0" y="2235"/>
                  </a:moveTo>
                  <a:cubicBezTo>
                    <a:pt x="2769" y="2902"/>
                    <a:pt x="3469" y="1301"/>
                    <a:pt x="1501" y="0"/>
                  </a:cubicBezTo>
                  <a:cubicBezTo>
                    <a:pt x="5371" y="1001"/>
                    <a:pt x="3503" y="5071"/>
                    <a:pt x="0" y="2235"/>
                  </a:cubicBezTo>
                  <a:close/>
                </a:path>
              </a:pathLst>
            </a:custGeom>
            <a:solidFill>
              <a:srgbClr val="FE7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08600" y="1002000"/>
              <a:ext cx="109275" cy="111775"/>
            </a:xfrm>
            <a:custGeom>
              <a:rect b="b" l="l" r="r" t="t"/>
              <a:pathLst>
                <a:path extrusionOk="0" h="4471" w="4371">
                  <a:moveTo>
                    <a:pt x="1" y="1068"/>
                  </a:moveTo>
                  <a:cubicBezTo>
                    <a:pt x="2736" y="1668"/>
                    <a:pt x="2703" y="3369"/>
                    <a:pt x="401" y="3736"/>
                  </a:cubicBezTo>
                  <a:cubicBezTo>
                    <a:pt x="4237" y="4470"/>
                    <a:pt x="4370" y="0"/>
                    <a:pt x="1" y="1068"/>
                  </a:cubicBezTo>
                  <a:close/>
                </a:path>
              </a:pathLst>
            </a:custGeom>
            <a:solidFill>
              <a:srgbClr val="FE7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10425" y="2061075"/>
              <a:ext cx="90075" cy="41725"/>
            </a:xfrm>
            <a:custGeom>
              <a:rect b="b" l="l" r="r" t="t"/>
              <a:pathLst>
                <a:path extrusionOk="0" fill="none" h="1669" w="3603">
                  <a:moveTo>
                    <a:pt x="3603" y="1669"/>
                  </a:moveTo>
                  <a:cubicBezTo>
                    <a:pt x="3169" y="234"/>
                    <a:pt x="2235" y="1"/>
                    <a:pt x="1601" y="1"/>
                  </a:cubicBezTo>
                  <a:cubicBezTo>
                    <a:pt x="767" y="1"/>
                    <a:pt x="0" y="568"/>
                    <a:pt x="0" y="1669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049600" y="2065250"/>
              <a:ext cx="92600" cy="43400"/>
            </a:xfrm>
            <a:custGeom>
              <a:rect b="b" l="l" r="r" t="t"/>
              <a:pathLst>
                <a:path extrusionOk="0" fill="none" h="1736" w="3704">
                  <a:moveTo>
                    <a:pt x="3704" y="1735"/>
                  </a:moveTo>
                  <a:cubicBezTo>
                    <a:pt x="3403" y="334"/>
                    <a:pt x="2202" y="1"/>
                    <a:pt x="1569" y="1"/>
                  </a:cubicBezTo>
                  <a:cubicBezTo>
                    <a:pt x="735" y="1"/>
                    <a:pt x="1" y="568"/>
                    <a:pt x="1" y="1669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010425" y="2061075"/>
              <a:ext cx="40050" cy="41725"/>
            </a:xfrm>
            <a:custGeom>
              <a:rect b="b" l="l" r="r" t="t"/>
              <a:pathLst>
                <a:path extrusionOk="0" fill="none" h="1669" w="1602">
                  <a:moveTo>
                    <a:pt x="1601" y="1"/>
                  </a:moveTo>
                  <a:cubicBezTo>
                    <a:pt x="767" y="1"/>
                    <a:pt x="0" y="568"/>
                    <a:pt x="0" y="1669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050450" y="2065250"/>
              <a:ext cx="39225" cy="41725"/>
            </a:xfrm>
            <a:custGeom>
              <a:rect b="b" l="l" r="r" t="t"/>
              <a:pathLst>
                <a:path extrusionOk="0" fill="none" h="1669" w="1569">
                  <a:moveTo>
                    <a:pt x="1568" y="1"/>
                  </a:moveTo>
                  <a:cubicBezTo>
                    <a:pt x="734" y="1"/>
                    <a:pt x="0" y="568"/>
                    <a:pt x="0" y="1669"/>
                  </a:cubicBezTo>
                </a:path>
              </a:pathLst>
            </a:custGeom>
            <a:noFill/>
            <a:ln cap="rnd" cmpd="sng" w="25025">
              <a:solidFill>
                <a:srgbClr val="3AC9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821125" y="1556550"/>
              <a:ext cx="196825" cy="178500"/>
            </a:xfrm>
            <a:custGeom>
              <a:rect b="b" l="l" r="r" t="t"/>
              <a:pathLst>
                <a:path extrusionOk="0" h="7140" w="7873">
                  <a:moveTo>
                    <a:pt x="3803" y="1"/>
                  </a:moveTo>
                  <a:cubicBezTo>
                    <a:pt x="4737" y="3937"/>
                    <a:pt x="1801" y="4471"/>
                    <a:pt x="0" y="1735"/>
                  </a:cubicBezTo>
                  <a:cubicBezTo>
                    <a:pt x="1401" y="7139"/>
                    <a:pt x="7872" y="4971"/>
                    <a:pt x="3803" y="1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4978725" y="1614100"/>
              <a:ext cx="196825" cy="179325"/>
            </a:xfrm>
            <a:custGeom>
              <a:rect b="b" l="l" r="r" t="t"/>
              <a:pathLst>
                <a:path extrusionOk="0" h="7173" w="7873">
                  <a:moveTo>
                    <a:pt x="3770" y="0"/>
                  </a:moveTo>
                  <a:cubicBezTo>
                    <a:pt x="4737" y="3937"/>
                    <a:pt x="1768" y="4470"/>
                    <a:pt x="1" y="1702"/>
                  </a:cubicBezTo>
                  <a:cubicBezTo>
                    <a:pt x="1402" y="7172"/>
                    <a:pt x="7873" y="5004"/>
                    <a:pt x="3770" y="0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937025" y="1781725"/>
              <a:ext cx="196000" cy="179300"/>
            </a:xfrm>
            <a:custGeom>
              <a:rect b="b" l="l" r="r" t="t"/>
              <a:pathLst>
                <a:path extrusionOk="0" h="7172" w="7840">
                  <a:moveTo>
                    <a:pt x="3770" y="0"/>
                  </a:moveTo>
                  <a:cubicBezTo>
                    <a:pt x="4737" y="3936"/>
                    <a:pt x="1769" y="4470"/>
                    <a:pt x="1" y="1701"/>
                  </a:cubicBezTo>
                  <a:cubicBezTo>
                    <a:pt x="1402" y="7172"/>
                    <a:pt x="7840" y="5004"/>
                    <a:pt x="3770" y="0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123000" y="1748350"/>
              <a:ext cx="212675" cy="189325"/>
            </a:xfrm>
            <a:custGeom>
              <a:rect b="b" l="l" r="r" t="t"/>
              <a:pathLst>
                <a:path extrusionOk="0" h="7573" w="8507">
                  <a:moveTo>
                    <a:pt x="3136" y="1"/>
                  </a:moveTo>
                  <a:cubicBezTo>
                    <a:pt x="5171" y="3470"/>
                    <a:pt x="2569" y="4838"/>
                    <a:pt x="0" y="2770"/>
                  </a:cubicBezTo>
                  <a:cubicBezTo>
                    <a:pt x="2969" y="7573"/>
                    <a:pt x="8506" y="3570"/>
                    <a:pt x="3136" y="1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5226400" y="1896800"/>
              <a:ext cx="175975" cy="154300"/>
            </a:xfrm>
            <a:custGeom>
              <a:rect b="b" l="l" r="r" t="t"/>
              <a:pathLst>
                <a:path extrusionOk="0" h="6172" w="7039">
                  <a:moveTo>
                    <a:pt x="1969" y="0"/>
                  </a:moveTo>
                  <a:cubicBezTo>
                    <a:pt x="4337" y="2369"/>
                    <a:pt x="2502" y="4037"/>
                    <a:pt x="1" y="2869"/>
                  </a:cubicBezTo>
                  <a:cubicBezTo>
                    <a:pt x="3436" y="6172"/>
                    <a:pt x="7039" y="1802"/>
                    <a:pt x="1969" y="0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19"/>
          <p:cNvGrpSpPr/>
          <p:nvPr/>
        </p:nvGrpSpPr>
        <p:grpSpPr>
          <a:xfrm>
            <a:off x="1275544" y="1438243"/>
            <a:ext cx="1607733" cy="1667188"/>
            <a:chOff x="1397525" y="806850"/>
            <a:chExt cx="1789950" cy="1856350"/>
          </a:xfrm>
        </p:grpSpPr>
        <p:sp>
          <p:nvSpPr>
            <p:cNvPr id="682" name="Google Shape;682;p19"/>
            <p:cNvSpPr/>
            <p:nvPr/>
          </p:nvSpPr>
          <p:spPr>
            <a:xfrm>
              <a:off x="3066525" y="972800"/>
              <a:ext cx="120950" cy="160150"/>
            </a:xfrm>
            <a:custGeom>
              <a:rect b="b" l="l" r="r" t="t"/>
              <a:pathLst>
                <a:path extrusionOk="0" h="6406" w="4838">
                  <a:moveTo>
                    <a:pt x="634" y="1235"/>
                  </a:moveTo>
                  <a:cubicBezTo>
                    <a:pt x="1" y="1902"/>
                    <a:pt x="368" y="3270"/>
                    <a:pt x="1435" y="3403"/>
                  </a:cubicBezTo>
                  <a:cubicBezTo>
                    <a:pt x="2469" y="3503"/>
                    <a:pt x="2636" y="5004"/>
                    <a:pt x="2703" y="5738"/>
                  </a:cubicBezTo>
                  <a:cubicBezTo>
                    <a:pt x="2769" y="5972"/>
                    <a:pt x="2969" y="6405"/>
                    <a:pt x="3603" y="5271"/>
                  </a:cubicBezTo>
                  <a:cubicBezTo>
                    <a:pt x="4037" y="4437"/>
                    <a:pt x="4837" y="1602"/>
                    <a:pt x="4104" y="901"/>
                  </a:cubicBezTo>
                  <a:cubicBezTo>
                    <a:pt x="3170" y="1"/>
                    <a:pt x="1335" y="568"/>
                    <a:pt x="634" y="1235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066525" y="1002000"/>
              <a:ext cx="90925" cy="116775"/>
            </a:xfrm>
            <a:custGeom>
              <a:rect b="b" l="l" r="r" t="t"/>
              <a:pathLst>
                <a:path extrusionOk="0" h="4671" w="3637">
                  <a:moveTo>
                    <a:pt x="634" y="67"/>
                  </a:moveTo>
                  <a:cubicBezTo>
                    <a:pt x="1" y="734"/>
                    <a:pt x="368" y="2102"/>
                    <a:pt x="1435" y="2235"/>
                  </a:cubicBezTo>
                  <a:cubicBezTo>
                    <a:pt x="2469" y="2335"/>
                    <a:pt x="2636" y="3836"/>
                    <a:pt x="2703" y="4570"/>
                  </a:cubicBezTo>
                  <a:cubicBezTo>
                    <a:pt x="2703" y="4604"/>
                    <a:pt x="2703" y="4637"/>
                    <a:pt x="2769" y="4670"/>
                  </a:cubicBezTo>
                  <a:cubicBezTo>
                    <a:pt x="3637" y="2469"/>
                    <a:pt x="2269" y="1001"/>
                    <a:pt x="668" y="0"/>
                  </a:cubicBezTo>
                  <a:cubicBezTo>
                    <a:pt x="668" y="0"/>
                    <a:pt x="668" y="67"/>
                    <a:pt x="634" y="67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19"/>
            <p:cNvGrpSpPr/>
            <p:nvPr/>
          </p:nvGrpSpPr>
          <p:grpSpPr>
            <a:xfrm>
              <a:off x="1397525" y="806850"/>
              <a:ext cx="1743775" cy="1856350"/>
              <a:chOff x="1473725" y="806850"/>
              <a:chExt cx="1743775" cy="1856350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1473725" y="1663300"/>
                <a:ext cx="904000" cy="878975"/>
              </a:xfrm>
              <a:custGeom>
                <a:rect b="b" l="l" r="r" t="t"/>
                <a:pathLst>
                  <a:path extrusionOk="0" h="35159" w="36160">
                    <a:moveTo>
                      <a:pt x="30155" y="0"/>
                    </a:moveTo>
                    <a:cubicBezTo>
                      <a:pt x="29855" y="334"/>
                      <a:pt x="29555" y="668"/>
                      <a:pt x="29321" y="1001"/>
                    </a:cubicBezTo>
                    <a:cubicBezTo>
                      <a:pt x="22617" y="9374"/>
                      <a:pt x="434" y="32324"/>
                      <a:pt x="0" y="35159"/>
                    </a:cubicBezTo>
                    <a:cubicBezTo>
                      <a:pt x="5037" y="32891"/>
                      <a:pt x="30022" y="11709"/>
                      <a:pt x="36160" y="6305"/>
                    </a:cubicBezTo>
                    <a:close/>
                  </a:path>
                </a:pathLst>
              </a:custGeom>
              <a:solidFill>
                <a:srgbClr val="3AC9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2595350" y="1854275"/>
                <a:ext cx="134300" cy="101750"/>
              </a:xfrm>
              <a:custGeom>
                <a:rect b="b" l="l" r="r" t="t"/>
                <a:pathLst>
                  <a:path extrusionOk="0" fill="none" h="4070" w="5372">
                    <a:moveTo>
                      <a:pt x="1" y="4070"/>
                    </a:moveTo>
                    <a:cubicBezTo>
                      <a:pt x="301" y="2202"/>
                      <a:pt x="2136" y="0"/>
                      <a:pt x="5371" y="1201"/>
                    </a:cubicBezTo>
                  </a:path>
                </a:pathLst>
              </a:custGeom>
              <a:noFill/>
              <a:ln cap="rnd" cmpd="sng" w="40025">
                <a:solidFill>
                  <a:srgbClr val="E68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2511975" y="1815075"/>
                <a:ext cx="134275" cy="102600"/>
              </a:xfrm>
              <a:custGeom>
                <a:rect b="b" l="l" r="r" t="t"/>
                <a:pathLst>
                  <a:path extrusionOk="0" fill="none" h="4104" w="5371">
                    <a:moveTo>
                      <a:pt x="0" y="4103"/>
                    </a:moveTo>
                    <a:cubicBezTo>
                      <a:pt x="300" y="2235"/>
                      <a:pt x="2135" y="0"/>
                      <a:pt x="5371" y="1201"/>
                    </a:cubicBezTo>
                  </a:path>
                </a:pathLst>
              </a:custGeom>
              <a:noFill/>
              <a:ln cap="rnd" cmpd="sng" w="40025">
                <a:solidFill>
                  <a:srgbClr val="E68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1547100" y="806850"/>
                <a:ext cx="1670400" cy="1856350"/>
              </a:xfrm>
              <a:custGeom>
                <a:rect b="b" l="l" r="r" t="t"/>
                <a:pathLst>
                  <a:path extrusionOk="0" h="74254" w="66816">
                    <a:moveTo>
                      <a:pt x="61712" y="2202"/>
                    </a:moveTo>
                    <a:cubicBezTo>
                      <a:pt x="58576" y="1"/>
                      <a:pt x="52638" y="101"/>
                      <a:pt x="49770" y="4871"/>
                    </a:cubicBezTo>
                    <a:cubicBezTo>
                      <a:pt x="46868" y="9574"/>
                      <a:pt x="46668" y="11809"/>
                      <a:pt x="42631" y="14978"/>
                    </a:cubicBezTo>
                    <a:cubicBezTo>
                      <a:pt x="38562" y="18114"/>
                      <a:pt x="30356" y="25152"/>
                      <a:pt x="24919" y="35092"/>
                    </a:cubicBezTo>
                    <a:cubicBezTo>
                      <a:pt x="19515" y="44999"/>
                      <a:pt x="1" y="73920"/>
                      <a:pt x="2236" y="74087"/>
                    </a:cubicBezTo>
                    <a:cubicBezTo>
                      <a:pt x="4504" y="74254"/>
                      <a:pt x="18748" y="55674"/>
                      <a:pt x="25519" y="49136"/>
                    </a:cubicBezTo>
                    <a:cubicBezTo>
                      <a:pt x="32257" y="42598"/>
                      <a:pt x="38795" y="45600"/>
                      <a:pt x="46668" y="41097"/>
                    </a:cubicBezTo>
                    <a:cubicBezTo>
                      <a:pt x="54573" y="36593"/>
                      <a:pt x="59610" y="28321"/>
                      <a:pt x="60211" y="22317"/>
                    </a:cubicBezTo>
                    <a:cubicBezTo>
                      <a:pt x="60744" y="16312"/>
                      <a:pt x="60277" y="13110"/>
                      <a:pt x="62312" y="12176"/>
                    </a:cubicBezTo>
                    <a:cubicBezTo>
                      <a:pt x="64580" y="11142"/>
                      <a:pt x="66815" y="5738"/>
                      <a:pt x="61712" y="2202"/>
                    </a:cubicBezTo>
                    <a:close/>
                  </a:path>
                </a:pathLst>
              </a:custGeom>
              <a:solidFill>
                <a:srgbClr val="3AC9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674700" y="879400"/>
                <a:ext cx="1458575" cy="1622850"/>
              </a:xfrm>
              <a:custGeom>
                <a:rect b="b" l="l" r="r" t="t"/>
                <a:pathLst>
                  <a:path extrusionOk="0" h="64914" w="58343">
                    <a:moveTo>
                      <a:pt x="53872" y="1902"/>
                    </a:moveTo>
                    <a:cubicBezTo>
                      <a:pt x="51137" y="1"/>
                      <a:pt x="46000" y="134"/>
                      <a:pt x="43465" y="4237"/>
                    </a:cubicBezTo>
                    <a:cubicBezTo>
                      <a:pt x="40930" y="8373"/>
                      <a:pt x="40796" y="10341"/>
                      <a:pt x="37227" y="13077"/>
                    </a:cubicBezTo>
                    <a:cubicBezTo>
                      <a:pt x="33691" y="15845"/>
                      <a:pt x="26486" y="22016"/>
                      <a:pt x="21783" y="30689"/>
                    </a:cubicBezTo>
                    <a:cubicBezTo>
                      <a:pt x="17013" y="39362"/>
                      <a:pt x="1" y="64580"/>
                      <a:pt x="1969" y="64747"/>
                    </a:cubicBezTo>
                    <a:cubicBezTo>
                      <a:pt x="3937" y="64914"/>
                      <a:pt x="16379" y="48702"/>
                      <a:pt x="22283" y="42998"/>
                    </a:cubicBezTo>
                    <a:cubicBezTo>
                      <a:pt x="28154" y="37261"/>
                      <a:pt x="33891" y="39863"/>
                      <a:pt x="40796" y="35926"/>
                    </a:cubicBezTo>
                    <a:cubicBezTo>
                      <a:pt x="47668" y="32024"/>
                      <a:pt x="52071" y="24818"/>
                      <a:pt x="52605" y="19548"/>
                    </a:cubicBezTo>
                    <a:cubicBezTo>
                      <a:pt x="53105" y="14311"/>
                      <a:pt x="52671" y="11509"/>
                      <a:pt x="54473" y="10675"/>
                    </a:cubicBezTo>
                    <a:cubicBezTo>
                      <a:pt x="56374" y="9741"/>
                      <a:pt x="58342" y="5004"/>
                      <a:pt x="53872" y="1902"/>
                    </a:cubicBezTo>
                    <a:close/>
                  </a:path>
                </a:pathLst>
              </a:custGeom>
              <a:solidFill>
                <a:srgbClr val="3AC9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2970625" y="826875"/>
                <a:ext cx="204350" cy="199325"/>
              </a:xfrm>
              <a:custGeom>
                <a:rect b="b" l="l" r="r" t="t"/>
                <a:pathLst>
                  <a:path extrusionOk="0" h="7973" w="8174">
                    <a:moveTo>
                      <a:pt x="4771" y="1401"/>
                    </a:moveTo>
                    <a:cubicBezTo>
                      <a:pt x="3536" y="567"/>
                      <a:pt x="1869" y="0"/>
                      <a:pt x="167" y="0"/>
                    </a:cubicBezTo>
                    <a:cubicBezTo>
                      <a:pt x="1" y="901"/>
                      <a:pt x="34" y="1902"/>
                      <a:pt x="468" y="3102"/>
                    </a:cubicBezTo>
                    <a:cubicBezTo>
                      <a:pt x="734" y="4437"/>
                      <a:pt x="3670" y="7506"/>
                      <a:pt x="7706" y="7973"/>
                    </a:cubicBezTo>
                    <a:cubicBezTo>
                      <a:pt x="8173" y="5938"/>
                      <a:pt x="7639" y="3336"/>
                      <a:pt x="4771" y="1401"/>
                    </a:cubicBezTo>
                    <a:close/>
                  </a:path>
                </a:pathLst>
              </a:custGeom>
              <a:solidFill>
                <a:srgbClr val="FFD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1547100" y="1351400"/>
                <a:ext cx="1356825" cy="1311800"/>
              </a:xfrm>
              <a:custGeom>
                <a:rect b="b" l="l" r="r" t="t"/>
                <a:pathLst>
                  <a:path extrusionOk="0" h="52472" w="54273">
                    <a:moveTo>
                      <a:pt x="34959" y="1"/>
                    </a:moveTo>
                    <a:cubicBezTo>
                      <a:pt x="31557" y="3503"/>
                      <a:pt x="27854" y="8007"/>
                      <a:pt x="24919" y="13310"/>
                    </a:cubicBezTo>
                    <a:cubicBezTo>
                      <a:pt x="19515" y="23217"/>
                      <a:pt x="1" y="52138"/>
                      <a:pt x="2236" y="52305"/>
                    </a:cubicBezTo>
                    <a:cubicBezTo>
                      <a:pt x="4504" y="52472"/>
                      <a:pt x="18748" y="33892"/>
                      <a:pt x="25519" y="27354"/>
                    </a:cubicBezTo>
                    <a:cubicBezTo>
                      <a:pt x="32257" y="20816"/>
                      <a:pt x="38795" y="23818"/>
                      <a:pt x="46668" y="19315"/>
                    </a:cubicBezTo>
                    <a:cubicBezTo>
                      <a:pt x="49636" y="17647"/>
                      <a:pt x="52171" y="15412"/>
                      <a:pt x="54273" y="13010"/>
                    </a:cubicBezTo>
                    <a:cubicBezTo>
                      <a:pt x="49970" y="12643"/>
                      <a:pt x="43732" y="11142"/>
                      <a:pt x="40563" y="7073"/>
                    </a:cubicBezTo>
                    <a:cubicBezTo>
                      <a:pt x="38929" y="5004"/>
                      <a:pt x="36861" y="2436"/>
                      <a:pt x="34959" y="1"/>
                    </a:cubicBezTo>
                    <a:close/>
                  </a:path>
                </a:pathLst>
              </a:custGeom>
              <a:solidFill>
                <a:srgbClr val="FFDD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1673025" y="1363075"/>
                <a:ext cx="1159200" cy="1139175"/>
              </a:xfrm>
              <a:custGeom>
                <a:rect b="b" l="l" r="r" t="t"/>
                <a:pathLst>
                  <a:path extrusionOk="0" h="45567" w="46368">
                    <a:moveTo>
                      <a:pt x="30256" y="1"/>
                    </a:moveTo>
                    <a:cubicBezTo>
                      <a:pt x="27354" y="3003"/>
                      <a:pt x="24218" y="6839"/>
                      <a:pt x="21750" y="11342"/>
                    </a:cubicBezTo>
                    <a:cubicBezTo>
                      <a:pt x="17013" y="20015"/>
                      <a:pt x="1" y="45233"/>
                      <a:pt x="1969" y="45400"/>
                    </a:cubicBezTo>
                    <a:cubicBezTo>
                      <a:pt x="3904" y="45567"/>
                      <a:pt x="16379" y="29355"/>
                      <a:pt x="22250" y="23651"/>
                    </a:cubicBezTo>
                    <a:cubicBezTo>
                      <a:pt x="28154" y="17914"/>
                      <a:pt x="33892" y="20516"/>
                      <a:pt x="40763" y="16579"/>
                    </a:cubicBezTo>
                    <a:cubicBezTo>
                      <a:pt x="42898" y="15379"/>
                      <a:pt x="44766" y="13877"/>
                      <a:pt x="46367" y="12210"/>
                    </a:cubicBezTo>
                    <a:cubicBezTo>
                      <a:pt x="42464" y="11509"/>
                      <a:pt x="37995" y="9875"/>
                      <a:pt x="35493" y="6672"/>
                    </a:cubicBezTo>
                    <a:cubicBezTo>
                      <a:pt x="33992" y="4671"/>
                      <a:pt x="32057" y="2236"/>
                      <a:pt x="30256" y="1"/>
                    </a:cubicBezTo>
                    <a:close/>
                  </a:path>
                </a:pathLst>
              </a:custGeom>
              <a:solidFill>
                <a:srgbClr val="FFDD63"/>
              </a:solidFill>
              <a:ln cap="flat" cmpd="sng" w="2500">
                <a:solidFill>
                  <a:srgbClr val="FFDD6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1597150" y="808525"/>
                <a:ext cx="1467725" cy="1843850"/>
              </a:xfrm>
              <a:custGeom>
                <a:rect b="b" l="l" r="r" t="t"/>
                <a:pathLst>
                  <a:path extrusionOk="0" h="73754" w="58709">
                    <a:moveTo>
                      <a:pt x="58709" y="1535"/>
                    </a:moveTo>
                    <a:cubicBezTo>
                      <a:pt x="55407" y="0"/>
                      <a:pt x="50403" y="534"/>
                      <a:pt x="47768" y="4804"/>
                    </a:cubicBezTo>
                    <a:cubicBezTo>
                      <a:pt x="44866" y="9507"/>
                      <a:pt x="44699" y="11742"/>
                      <a:pt x="40629" y="14911"/>
                    </a:cubicBezTo>
                    <a:cubicBezTo>
                      <a:pt x="36560" y="18047"/>
                      <a:pt x="28354" y="25085"/>
                      <a:pt x="22917" y="35025"/>
                    </a:cubicBezTo>
                    <a:cubicBezTo>
                      <a:pt x="17746" y="44432"/>
                      <a:pt x="0" y="70884"/>
                      <a:pt x="67" y="73753"/>
                    </a:cubicBezTo>
                    <a:cubicBezTo>
                      <a:pt x="3670" y="71285"/>
                      <a:pt x="11242" y="61544"/>
                      <a:pt x="16412" y="55307"/>
                    </a:cubicBezTo>
                    <a:cubicBezTo>
                      <a:pt x="22583" y="47868"/>
                      <a:pt x="29221" y="41397"/>
                      <a:pt x="32757" y="36193"/>
                    </a:cubicBezTo>
                    <a:cubicBezTo>
                      <a:pt x="36293" y="30922"/>
                      <a:pt x="45966" y="25952"/>
                      <a:pt x="47134" y="23884"/>
                    </a:cubicBezTo>
                    <a:cubicBezTo>
                      <a:pt x="48301" y="21783"/>
                      <a:pt x="48268" y="15545"/>
                      <a:pt x="48902" y="12109"/>
                    </a:cubicBezTo>
                    <a:cubicBezTo>
                      <a:pt x="49536" y="8707"/>
                      <a:pt x="52304" y="7239"/>
                      <a:pt x="54873" y="7339"/>
                    </a:cubicBezTo>
                    <a:cubicBezTo>
                      <a:pt x="57408" y="7406"/>
                      <a:pt x="56741" y="5237"/>
                      <a:pt x="56307" y="3903"/>
                    </a:cubicBezTo>
                    <a:cubicBezTo>
                      <a:pt x="55940" y="2902"/>
                      <a:pt x="57074" y="1968"/>
                      <a:pt x="58709" y="1535"/>
                    </a:cubicBezTo>
                    <a:close/>
                  </a:path>
                </a:pathLst>
              </a:custGeom>
              <a:solidFill>
                <a:srgbClr val="E689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1910700" y="1024500"/>
                <a:ext cx="909000" cy="969900"/>
              </a:xfrm>
              <a:custGeom>
                <a:rect b="b" l="l" r="r" t="t"/>
                <a:pathLst>
                  <a:path extrusionOk="0" h="38796" w="36360">
                    <a:moveTo>
                      <a:pt x="34258" y="8841"/>
                    </a:moveTo>
                    <a:cubicBezTo>
                      <a:pt x="36360" y="10909"/>
                      <a:pt x="35593" y="16679"/>
                      <a:pt x="28921" y="23251"/>
                    </a:cubicBezTo>
                    <a:cubicBezTo>
                      <a:pt x="17013" y="35126"/>
                      <a:pt x="1" y="38795"/>
                      <a:pt x="1969" y="36761"/>
                    </a:cubicBezTo>
                    <a:cubicBezTo>
                      <a:pt x="6238" y="32257"/>
                      <a:pt x="25452" y="1"/>
                      <a:pt x="34258" y="8841"/>
                    </a:cubicBezTo>
                    <a:close/>
                  </a:path>
                </a:pathLst>
              </a:custGeom>
              <a:solidFill>
                <a:srgbClr val="333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2995650" y="945275"/>
                <a:ext cx="52550" cy="51750"/>
              </a:xfrm>
              <a:custGeom>
                <a:rect b="b" l="l" r="r" t="t"/>
                <a:pathLst>
                  <a:path extrusionOk="0" h="2070" w="2102">
                    <a:moveTo>
                      <a:pt x="1034" y="2069"/>
                    </a:moveTo>
                    <a:cubicBezTo>
                      <a:pt x="1635" y="2069"/>
                      <a:pt x="2102" y="1602"/>
                      <a:pt x="2102" y="1035"/>
                    </a:cubicBezTo>
                    <a:cubicBezTo>
                      <a:pt x="2102" y="435"/>
                      <a:pt x="1635" y="1"/>
                      <a:pt x="1034" y="1"/>
                    </a:cubicBezTo>
                    <a:cubicBezTo>
                      <a:pt x="467" y="1"/>
                      <a:pt x="0" y="435"/>
                      <a:pt x="0" y="1035"/>
                    </a:cubicBezTo>
                    <a:cubicBezTo>
                      <a:pt x="0" y="1602"/>
                      <a:pt x="467" y="2069"/>
                      <a:pt x="1034" y="206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2182575" y="1103725"/>
                <a:ext cx="628800" cy="623800"/>
              </a:xfrm>
              <a:custGeom>
                <a:rect b="b" l="l" r="r" t="t"/>
                <a:pathLst>
                  <a:path extrusionOk="0" h="24952" w="25152">
                    <a:moveTo>
                      <a:pt x="23383" y="5672"/>
                    </a:moveTo>
                    <a:cubicBezTo>
                      <a:pt x="25151" y="7406"/>
                      <a:pt x="24884" y="11843"/>
                      <a:pt x="20681" y="17146"/>
                    </a:cubicBezTo>
                    <a:cubicBezTo>
                      <a:pt x="15878" y="20749"/>
                      <a:pt x="3436" y="24952"/>
                      <a:pt x="1301" y="23918"/>
                    </a:cubicBezTo>
                    <a:cubicBezTo>
                      <a:pt x="300" y="23418"/>
                      <a:pt x="0" y="22550"/>
                      <a:pt x="267" y="21249"/>
                    </a:cubicBezTo>
                    <a:cubicBezTo>
                      <a:pt x="7806" y="11242"/>
                      <a:pt x="17779" y="1"/>
                      <a:pt x="23383" y="5672"/>
                    </a:cubicBezTo>
                    <a:close/>
                  </a:path>
                </a:pathLst>
              </a:custGeom>
              <a:solidFill>
                <a:srgbClr val="4F5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2891400" y="1104575"/>
                <a:ext cx="152625" cy="136775"/>
              </a:xfrm>
              <a:custGeom>
                <a:rect b="b" l="l" r="r" t="t"/>
                <a:pathLst>
                  <a:path extrusionOk="0" h="5471" w="6105">
                    <a:moveTo>
                      <a:pt x="6105" y="1301"/>
                    </a:moveTo>
                    <a:cubicBezTo>
                      <a:pt x="4604" y="3469"/>
                      <a:pt x="2135" y="2068"/>
                      <a:pt x="2703" y="0"/>
                    </a:cubicBezTo>
                    <a:cubicBezTo>
                      <a:pt x="1" y="3169"/>
                      <a:pt x="5371" y="5471"/>
                      <a:pt x="6105" y="1301"/>
                    </a:cubicBezTo>
                    <a:close/>
                  </a:path>
                </a:pathLst>
              </a:custGeom>
              <a:solidFill>
                <a:srgbClr val="24A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2793825" y="1184625"/>
                <a:ext cx="151800" cy="137625"/>
              </a:xfrm>
              <a:custGeom>
                <a:rect b="b" l="l" r="r" t="t"/>
                <a:pathLst>
                  <a:path extrusionOk="0" h="5505" w="6072">
                    <a:moveTo>
                      <a:pt x="6072" y="1301"/>
                    </a:moveTo>
                    <a:cubicBezTo>
                      <a:pt x="4571" y="3470"/>
                      <a:pt x="2102" y="2102"/>
                      <a:pt x="2703" y="0"/>
                    </a:cubicBezTo>
                    <a:cubicBezTo>
                      <a:pt x="1" y="3203"/>
                      <a:pt x="5371" y="5504"/>
                      <a:pt x="6072" y="1301"/>
                    </a:cubicBezTo>
                    <a:close/>
                  </a:path>
                </a:pathLst>
              </a:custGeom>
              <a:solidFill>
                <a:srgbClr val="24A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2869725" y="1313050"/>
                <a:ext cx="145950" cy="129275"/>
              </a:xfrm>
              <a:custGeom>
                <a:rect b="b" l="l" r="r" t="t"/>
                <a:pathLst>
                  <a:path extrusionOk="0" h="5171" w="5838">
                    <a:moveTo>
                      <a:pt x="5838" y="968"/>
                    </a:moveTo>
                    <a:cubicBezTo>
                      <a:pt x="4537" y="3236"/>
                      <a:pt x="1968" y="2135"/>
                      <a:pt x="2335" y="0"/>
                    </a:cubicBezTo>
                    <a:cubicBezTo>
                      <a:pt x="0" y="3403"/>
                      <a:pt x="5538" y="5171"/>
                      <a:pt x="5838" y="968"/>
                    </a:cubicBezTo>
                    <a:close/>
                  </a:path>
                </a:pathLst>
              </a:custGeom>
              <a:solidFill>
                <a:srgbClr val="24A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2755475" y="1410625"/>
                <a:ext cx="147625" cy="130950"/>
              </a:xfrm>
              <a:custGeom>
                <a:rect b="b" l="l" r="r" t="t"/>
                <a:pathLst>
                  <a:path extrusionOk="0" h="5238" w="5905">
                    <a:moveTo>
                      <a:pt x="5905" y="968"/>
                    </a:moveTo>
                    <a:cubicBezTo>
                      <a:pt x="4604" y="3269"/>
                      <a:pt x="2035" y="2135"/>
                      <a:pt x="2402" y="0"/>
                    </a:cubicBezTo>
                    <a:cubicBezTo>
                      <a:pt x="0" y="3436"/>
                      <a:pt x="5604" y="5237"/>
                      <a:pt x="5905" y="968"/>
                    </a:cubicBezTo>
                    <a:close/>
                  </a:path>
                </a:pathLst>
              </a:custGeom>
              <a:solidFill>
                <a:srgbClr val="24A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2770475" y="1534875"/>
                <a:ext cx="146800" cy="130125"/>
              </a:xfrm>
              <a:custGeom>
                <a:rect b="b" l="l" r="r" t="t"/>
                <a:pathLst>
                  <a:path extrusionOk="0" h="5205" w="5872">
                    <a:moveTo>
                      <a:pt x="5872" y="968"/>
                    </a:moveTo>
                    <a:cubicBezTo>
                      <a:pt x="4604" y="3236"/>
                      <a:pt x="2002" y="2135"/>
                      <a:pt x="2369" y="0"/>
                    </a:cubicBezTo>
                    <a:cubicBezTo>
                      <a:pt x="1" y="3436"/>
                      <a:pt x="5605" y="5204"/>
                      <a:pt x="5872" y="968"/>
                    </a:cubicBezTo>
                    <a:close/>
                  </a:path>
                </a:pathLst>
              </a:custGeom>
              <a:solidFill>
                <a:srgbClr val="24A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19"/>
          <p:cNvGrpSpPr/>
          <p:nvPr/>
        </p:nvGrpSpPr>
        <p:grpSpPr>
          <a:xfrm>
            <a:off x="3958322" y="1353073"/>
            <a:ext cx="1227356" cy="1366177"/>
            <a:chOff x="4686850" y="3764800"/>
            <a:chExt cx="1069125" cy="1190050"/>
          </a:xfrm>
        </p:grpSpPr>
        <p:sp>
          <p:nvSpPr>
            <p:cNvPr id="703" name="Google Shape;703;p19"/>
            <p:cNvSpPr/>
            <p:nvPr/>
          </p:nvSpPr>
          <p:spPr>
            <a:xfrm>
              <a:off x="4764400" y="4537850"/>
              <a:ext cx="279400" cy="331925"/>
            </a:xfrm>
            <a:custGeom>
              <a:rect b="b" l="l" r="r" t="t"/>
              <a:pathLst>
                <a:path extrusionOk="0" h="13277" w="11176">
                  <a:moveTo>
                    <a:pt x="11175" y="4637"/>
                  </a:moveTo>
                  <a:cubicBezTo>
                    <a:pt x="8740" y="6305"/>
                    <a:pt x="6806" y="8574"/>
                    <a:pt x="3670" y="11609"/>
                  </a:cubicBezTo>
                  <a:cubicBezTo>
                    <a:pt x="1969" y="13277"/>
                    <a:pt x="1" y="13244"/>
                    <a:pt x="1902" y="10408"/>
                  </a:cubicBezTo>
                  <a:cubicBezTo>
                    <a:pt x="4004" y="7139"/>
                    <a:pt x="7640" y="2069"/>
                    <a:pt x="9007" y="1"/>
                  </a:cubicBezTo>
                  <a:cubicBezTo>
                    <a:pt x="10808" y="268"/>
                    <a:pt x="11175" y="2302"/>
                    <a:pt x="11175" y="4637"/>
                  </a:cubicBezTo>
                  <a:close/>
                </a:path>
              </a:pathLst>
            </a:custGeom>
            <a:solidFill>
              <a:srgbClr val="E68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5280602" y="4604566"/>
              <a:ext cx="111786" cy="168487"/>
            </a:xfrm>
            <a:custGeom>
              <a:rect b="b" l="l" r="r" t="t"/>
              <a:pathLst>
                <a:path extrusionOk="0" fill="none" h="9241" w="4471">
                  <a:moveTo>
                    <a:pt x="1" y="0"/>
                  </a:moveTo>
                  <a:cubicBezTo>
                    <a:pt x="2102" y="1268"/>
                    <a:pt x="4471" y="5805"/>
                    <a:pt x="3837" y="9240"/>
                  </a:cubicBezTo>
                </a:path>
              </a:pathLst>
            </a:custGeom>
            <a:noFill/>
            <a:ln cap="rnd" cmpd="sng" w="40025">
              <a:solidFill>
                <a:srgbClr val="E68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5360676" y="4687972"/>
              <a:ext cx="108425" cy="80904"/>
            </a:xfrm>
            <a:custGeom>
              <a:rect b="b" l="l" r="r" t="t"/>
              <a:pathLst>
                <a:path extrusionOk="0" fill="none" h="4604" w="4337">
                  <a:moveTo>
                    <a:pt x="0" y="500"/>
                  </a:moveTo>
                  <a:cubicBezTo>
                    <a:pt x="2402" y="0"/>
                    <a:pt x="4337" y="2635"/>
                    <a:pt x="4270" y="4603"/>
                  </a:cubicBezTo>
                </a:path>
              </a:pathLst>
            </a:custGeom>
            <a:noFill/>
            <a:ln cap="rnd" cmpd="sng" w="40025">
              <a:solidFill>
                <a:srgbClr val="E68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459065" y="4575385"/>
              <a:ext cx="111786" cy="193992"/>
            </a:xfrm>
            <a:custGeom>
              <a:rect b="b" l="l" r="r" t="t"/>
              <a:pathLst>
                <a:path extrusionOk="0" fill="none" h="9241" w="4471">
                  <a:moveTo>
                    <a:pt x="0" y="1"/>
                  </a:moveTo>
                  <a:cubicBezTo>
                    <a:pt x="2068" y="1268"/>
                    <a:pt x="4470" y="5805"/>
                    <a:pt x="3836" y="9241"/>
                  </a:cubicBezTo>
                </a:path>
              </a:pathLst>
            </a:custGeom>
            <a:noFill/>
            <a:ln cap="rnd" cmpd="sng" w="40025">
              <a:solidFill>
                <a:srgbClr val="E68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539125" y="4657950"/>
              <a:ext cx="108425" cy="115100"/>
            </a:xfrm>
            <a:custGeom>
              <a:rect b="b" l="l" r="r" t="t"/>
              <a:pathLst>
                <a:path extrusionOk="0" fill="none" h="4604" w="4337">
                  <a:moveTo>
                    <a:pt x="1" y="501"/>
                  </a:moveTo>
                  <a:cubicBezTo>
                    <a:pt x="2369" y="0"/>
                    <a:pt x="4337" y="2635"/>
                    <a:pt x="4270" y="4604"/>
                  </a:cubicBezTo>
                </a:path>
              </a:pathLst>
            </a:custGeom>
            <a:noFill/>
            <a:ln cap="rnd" cmpd="sng" w="40025">
              <a:solidFill>
                <a:srgbClr val="E68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861975" y="3764800"/>
              <a:ext cx="894000" cy="1190050"/>
            </a:xfrm>
            <a:custGeom>
              <a:rect b="b" l="l" r="r" t="t"/>
              <a:pathLst>
                <a:path extrusionOk="0" h="47602" w="35760">
                  <a:moveTo>
                    <a:pt x="16779" y="12043"/>
                  </a:moveTo>
                  <a:cubicBezTo>
                    <a:pt x="18747" y="10675"/>
                    <a:pt x="17580" y="8674"/>
                    <a:pt x="17780" y="5371"/>
                  </a:cubicBezTo>
                  <a:cubicBezTo>
                    <a:pt x="17947" y="2569"/>
                    <a:pt x="21249" y="1"/>
                    <a:pt x="26386" y="835"/>
                  </a:cubicBezTo>
                  <a:cubicBezTo>
                    <a:pt x="31356" y="1635"/>
                    <a:pt x="35459" y="6839"/>
                    <a:pt x="35626" y="15545"/>
                  </a:cubicBezTo>
                  <a:cubicBezTo>
                    <a:pt x="35759" y="20882"/>
                    <a:pt x="35192" y="25419"/>
                    <a:pt x="30255" y="29522"/>
                  </a:cubicBezTo>
                  <a:cubicBezTo>
                    <a:pt x="25752" y="33258"/>
                    <a:pt x="16879" y="34859"/>
                    <a:pt x="8240" y="37394"/>
                  </a:cubicBezTo>
                  <a:cubicBezTo>
                    <a:pt x="6172" y="38028"/>
                    <a:pt x="5204" y="40396"/>
                    <a:pt x="2936" y="44866"/>
                  </a:cubicBezTo>
                  <a:cubicBezTo>
                    <a:pt x="1869" y="47001"/>
                    <a:pt x="1" y="47601"/>
                    <a:pt x="868" y="44266"/>
                  </a:cubicBezTo>
                  <a:cubicBezTo>
                    <a:pt x="3169" y="35393"/>
                    <a:pt x="3937" y="31757"/>
                    <a:pt x="5838" y="26753"/>
                  </a:cubicBezTo>
                  <a:cubicBezTo>
                    <a:pt x="9007" y="18414"/>
                    <a:pt x="14544" y="13677"/>
                    <a:pt x="16779" y="12043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5221400" y="4062525"/>
              <a:ext cx="534575" cy="582925"/>
            </a:xfrm>
            <a:custGeom>
              <a:rect b="b" l="l" r="r" t="t"/>
              <a:pathLst>
                <a:path extrusionOk="0" h="23317" w="21383">
                  <a:moveTo>
                    <a:pt x="21249" y="3669"/>
                  </a:moveTo>
                  <a:cubicBezTo>
                    <a:pt x="21382" y="9007"/>
                    <a:pt x="20815" y="13577"/>
                    <a:pt x="15878" y="17646"/>
                  </a:cubicBezTo>
                  <a:cubicBezTo>
                    <a:pt x="13076" y="19948"/>
                    <a:pt x="8673" y="21449"/>
                    <a:pt x="3636" y="22850"/>
                  </a:cubicBezTo>
                  <a:cubicBezTo>
                    <a:pt x="1902" y="23317"/>
                    <a:pt x="0" y="20582"/>
                    <a:pt x="5504" y="18147"/>
                  </a:cubicBezTo>
                  <a:cubicBezTo>
                    <a:pt x="11008" y="15678"/>
                    <a:pt x="12343" y="9440"/>
                    <a:pt x="13410" y="5271"/>
                  </a:cubicBezTo>
                  <a:cubicBezTo>
                    <a:pt x="14511" y="1101"/>
                    <a:pt x="21216" y="0"/>
                    <a:pt x="21249" y="3669"/>
                  </a:cubicBez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281450" y="3765650"/>
              <a:ext cx="442000" cy="316075"/>
            </a:xfrm>
            <a:custGeom>
              <a:rect b="b" l="l" r="r" t="t"/>
              <a:pathLst>
                <a:path extrusionOk="0" h="12643" w="17680">
                  <a:moveTo>
                    <a:pt x="0" y="12009"/>
                  </a:moveTo>
                  <a:cubicBezTo>
                    <a:pt x="1935" y="10641"/>
                    <a:pt x="801" y="8640"/>
                    <a:pt x="1001" y="5371"/>
                  </a:cubicBezTo>
                  <a:cubicBezTo>
                    <a:pt x="1168" y="2602"/>
                    <a:pt x="4470" y="0"/>
                    <a:pt x="9607" y="834"/>
                  </a:cubicBezTo>
                  <a:cubicBezTo>
                    <a:pt x="13009" y="1434"/>
                    <a:pt x="16078" y="4103"/>
                    <a:pt x="17679" y="8606"/>
                  </a:cubicBezTo>
                  <a:cubicBezTo>
                    <a:pt x="14344" y="11108"/>
                    <a:pt x="9974" y="12642"/>
                    <a:pt x="5137" y="12642"/>
                  </a:cubicBezTo>
                  <a:cubicBezTo>
                    <a:pt x="3403" y="12609"/>
                    <a:pt x="1635" y="12376"/>
                    <a:pt x="0" y="12009"/>
                  </a:cubicBezTo>
                  <a:close/>
                </a:path>
              </a:pathLst>
            </a:custGeom>
            <a:solidFill>
              <a:srgbClr val="209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304800" y="3764800"/>
              <a:ext cx="396975" cy="261875"/>
            </a:xfrm>
            <a:custGeom>
              <a:rect b="b" l="l" r="r" t="t"/>
              <a:pathLst>
                <a:path extrusionOk="0" h="10475" w="15879">
                  <a:moveTo>
                    <a:pt x="200" y="10208"/>
                  </a:moveTo>
                  <a:cubicBezTo>
                    <a:pt x="367" y="9007"/>
                    <a:pt x="0" y="7473"/>
                    <a:pt x="134" y="5371"/>
                  </a:cubicBezTo>
                  <a:cubicBezTo>
                    <a:pt x="300" y="2569"/>
                    <a:pt x="3569" y="1"/>
                    <a:pt x="8706" y="835"/>
                  </a:cubicBezTo>
                  <a:cubicBezTo>
                    <a:pt x="11575" y="1302"/>
                    <a:pt x="14177" y="3236"/>
                    <a:pt x="15878" y="6539"/>
                  </a:cubicBezTo>
                  <a:cubicBezTo>
                    <a:pt x="12576" y="9007"/>
                    <a:pt x="8239" y="10475"/>
                    <a:pt x="3503" y="10475"/>
                  </a:cubicBezTo>
                  <a:cubicBezTo>
                    <a:pt x="2369" y="10475"/>
                    <a:pt x="1234" y="10375"/>
                    <a:pt x="200" y="10208"/>
                  </a:cubicBezTo>
                  <a:close/>
                </a:path>
              </a:pathLst>
            </a:custGeom>
            <a:solidFill>
              <a:srgbClr val="3AC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686850" y="3979125"/>
              <a:ext cx="785575" cy="653825"/>
            </a:xfrm>
            <a:custGeom>
              <a:rect b="b" l="l" r="r" t="t"/>
              <a:pathLst>
                <a:path extrusionOk="0" h="26153" w="31423">
                  <a:moveTo>
                    <a:pt x="29722" y="4737"/>
                  </a:moveTo>
                  <a:cubicBezTo>
                    <a:pt x="31356" y="6672"/>
                    <a:pt x="31423" y="10908"/>
                    <a:pt x="28254" y="15011"/>
                  </a:cubicBezTo>
                  <a:cubicBezTo>
                    <a:pt x="25285" y="18914"/>
                    <a:pt x="19381" y="22750"/>
                    <a:pt x="13510" y="24852"/>
                  </a:cubicBezTo>
                  <a:cubicBezTo>
                    <a:pt x="9941" y="26153"/>
                    <a:pt x="9240" y="24184"/>
                    <a:pt x="10842" y="22950"/>
                  </a:cubicBezTo>
                  <a:cubicBezTo>
                    <a:pt x="2602" y="25786"/>
                    <a:pt x="1" y="21483"/>
                    <a:pt x="3703" y="20582"/>
                  </a:cubicBezTo>
                  <a:cubicBezTo>
                    <a:pt x="5504" y="20115"/>
                    <a:pt x="7439" y="19114"/>
                    <a:pt x="9207" y="17680"/>
                  </a:cubicBezTo>
                  <a:cubicBezTo>
                    <a:pt x="5504" y="19248"/>
                    <a:pt x="2269" y="16612"/>
                    <a:pt x="8340" y="14644"/>
                  </a:cubicBezTo>
                  <a:cubicBezTo>
                    <a:pt x="16546" y="11976"/>
                    <a:pt x="22383" y="0"/>
                    <a:pt x="29722" y="4737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962050" y="4061675"/>
              <a:ext cx="494550" cy="417000"/>
            </a:xfrm>
            <a:custGeom>
              <a:rect b="b" l="l" r="r" t="t"/>
              <a:pathLst>
                <a:path extrusionOk="0" h="16680" w="19782">
                  <a:moveTo>
                    <a:pt x="19781" y="5371"/>
                  </a:moveTo>
                  <a:cubicBezTo>
                    <a:pt x="19714" y="7273"/>
                    <a:pt x="18914" y="9508"/>
                    <a:pt x="17246" y="11709"/>
                  </a:cubicBezTo>
                  <a:cubicBezTo>
                    <a:pt x="15945" y="13444"/>
                    <a:pt x="14077" y="15145"/>
                    <a:pt x="11876" y="16679"/>
                  </a:cubicBezTo>
                  <a:cubicBezTo>
                    <a:pt x="6872" y="16479"/>
                    <a:pt x="2602" y="14044"/>
                    <a:pt x="0" y="10141"/>
                  </a:cubicBezTo>
                  <a:cubicBezTo>
                    <a:pt x="3603" y="7573"/>
                    <a:pt x="8707" y="168"/>
                    <a:pt x="13844" y="1"/>
                  </a:cubicBezTo>
                  <a:cubicBezTo>
                    <a:pt x="15345" y="201"/>
                    <a:pt x="16879" y="801"/>
                    <a:pt x="18414" y="1802"/>
                  </a:cubicBezTo>
                  <a:cubicBezTo>
                    <a:pt x="19214" y="2769"/>
                    <a:pt x="19681" y="3970"/>
                    <a:pt x="19781" y="5371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374850" y="3887400"/>
              <a:ext cx="37550" cy="37550"/>
            </a:xfrm>
            <a:custGeom>
              <a:rect b="b" l="l" r="r" t="t"/>
              <a:pathLst>
                <a:path extrusionOk="0" h="1502" w="1502">
                  <a:moveTo>
                    <a:pt x="734" y="1501"/>
                  </a:moveTo>
                  <a:cubicBezTo>
                    <a:pt x="1168" y="1501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34" y="0"/>
                  </a:cubicBezTo>
                  <a:cubicBezTo>
                    <a:pt x="334" y="0"/>
                    <a:pt x="0" y="334"/>
                    <a:pt x="0" y="767"/>
                  </a:cubicBezTo>
                  <a:cubicBezTo>
                    <a:pt x="34" y="1168"/>
                    <a:pt x="367" y="1501"/>
                    <a:pt x="734" y="1501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05550" y="3903225"/>
              <a:ext cx="170975" cy="106775"/>
            </a:xfrm>
            <a:custGeom>
              <a:rect b="b" l="l" r="r" t="t"/>
              <a:pathLst>
                <a:path extrusionOk="0" h="4271" w="6839">
                  <a:moveTo>
                    <a:pt x="1" y="1602"/>
                  </a:moveTo>
                  <a:cubicBezTo>
                    <a:pt x="1335" y="501"/>
                    <a:pt x="4370" y="68"/>
                    <a:pt x="5171" y="1"/>
                  </a:cubicBezTo>
                  <a:cubicBezTo>
                    <a:pt x="5938" y="635"/>
                    <a:pt x="6839" y="2236"/>
                    <a:pt x="5505" y="4037"/>
                  </a:cubicBezTo>
                  <a:cubicBezTo>
                    <a:pt x="4137" y="4271"/>
                    <a:pt x="868" y="2970"/>
                    <a:pt x="1" y="1602"/>
                  </a:cubicBezTo>
                  <a:close/>
                </a:path>
              </a:pathLst>
            </a:custGeom>
            <a:solidFill>
              <a:srgbClr val="CC7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205550" y="3904075"/>
              <a:ext cx="153475" cy="57550"/>
            </a:xfrm>
            <a:custGeom>
              <a:rect b="b" l="l" r="r" t="t"/>
              <a:pathLst>
                <a:path extrusionOk="0" h="2302" w="6139">
                  <a:moveTo>
                    <a:pt x="1" y="1568"/>
                  </a:moveTo>
                  <a:cubicBezTo>
                    <a:pt x="1335" y="501"/>
                    <a:pt x="4337" y="100"/>
                    <a:pt x="5138" y="0"/>
                  </a:cubicBezTo>
                  <a:cubicBezTo>
                    <a:pt x="5605" y="401"/>
                    <a:pt x="6105" y="1101"/>
                    <a:pt x="6138" y="1968"/>
                  </a:cubicBezTo>
                  <a:cubicBezTo>
                    <a:pt x="3703" y="2302"/>
                    <a:pt x="835" y="1835"/>
                    <a:pt x="1" y="1568"/>
                  </a:cubicBezTo>
                  <a:close/>
                </a:path>
              </a:pathLst>
            </a:custGeom>
            <a:solidFill>
              <a:srgbClr val="E68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045450" y="3991625"/>
              <a:ext cx="447825" cy="403650"/>
            </a:xfrm>
            <a:custGeom>
              <a:rect b="b" l="l" r="r" t="t"/>
              <a:pathLst>
                <a:path extrusionOk="0" h="16146" w="17913">
                  <a:moveTo>
                    <a:pt x="15378" y="4237"/>
                  </a:moveTo>
                  <a:cubicBezTo>
                    <a:pt x="17913" y="6272"/>
                    <a:pt x="16712" y="11843"/>
                    <a:pt x="12676" y="15979"/>
                  </a:cubicBezTo>
                  <a:cubicBezTo>
                    <a:pt x="12009" y="16112"/>
                    <a:pt x="13410" y="16146"/>
                    <a:pt x="10608" y="16146"/>
                  </a:cubicBezTo>
                  <a:cubicBezTo>
                    <a:pt x="7839" y="16146"/>
                    <a:pt x="1935" y="14044"/>
                    <a:pt x="0" y="9941"/>
                  </a:cubicBezTo>
                  <a:cubicBezTo>
                    <a:pt x="4570" y="4838"/>
                    <a:pt x="10007" y="1"/>
                    <a:pt x="15378" y="4237"/>
                  </a:cubicBezTo>
                  <a:close/>
                </a:path>
              </a:pathLst>
            </a:custGeom>
            <a:solidFill>
              <a:srgbClr val="4F5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298125" y="4140075"/>
              <a:ext cx="120100" cy="110100"/>
            </a:xfrm>
            <a:custGeom>
              <a:rect b="b" l="l" r="r" t="t"/>
              <a:pathLst>
                <a:path extrusionOk="0" h="4404" w="4804">
                  <a:moveTo>
                    <a:pt x="2469" y="0"/>
                  </a:moveTo>
                  <a:cubicBezTo>
                    <a:pt x="1735" y="1968"/>
                    <a:pt x="3636" y="2969"/>
                    <a:pt x="4804" y="1668"/>
                  </a:cubicBezTo>
                  <a:cubicBezTo>
                    <a:pt x="3670" y="4404"/>
                    <a:pt x="0" y="2335"/>
                    <a:pt x="2469" y="0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153850" y="4151750"/>
              <a:ext cx="119275" cy="110100"/>
            </a:xfrm>
            <a:custGeom>
              <a:rect b="b" l="l" r="r" t="t"/>
              <a:pathLst>
                <a:path extrusionOk="0" h="4404" w="4771">
                  <a:moveTo>
                    <a:pt x="2436" y="0"/>
                  </a:moveTo>
                  <a:cubicBezTo>
                    <a:pt x="1702" y="1935"/>
                    <a:pt x="3603" y="2936"/>
                    <a:pt x="4771" y="1668"/>
                  </a:cubicBezTo>
                  <a:cubicBezTo>
                    <a:pt x="3670" y="4404"/>
                    <a:pt x="1" y="2335"/>
                    <a:pt x="2436" y="0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235575" y="4274325"/>
              <a:ext cx="120100" cy="109275"/>
            </a:xfrm>
            <a:custGeom>
              <a:rect b="b" l="l" r="r" t="t"/>
              <a:pathLst>
                <a:path extrusionOk="0" h="4371" w="4804">
                  <a:moveTo>
                    <a:pt x="2469" y="1"/>
                  </a:moveTo>
                  <a:cubicBezTo>
                    <a:pt x="1735" y="1969"/>
                    <a:pt x="3636" y="2970"/>
                    <a:pt x="4804" y="1669"/>
                  </a:cubicBezTo>
                  <a:cubicBezTo>
                    <a:pt x="3670" y="4371"/>
                    <a:pt x="1" y="2303"/>
                    <a:pt x="2469" y="1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121325" y="4381075"/>
              <a:ext cx="120125" cy="109275"/>
            </a:xfrm>
            <a:custGeom>
              <a:rect b="b" l="l" r="r" t="t"/>
              <a:pathLst>
                <a:path extrusionOk="0" h="4371" w="4805">
                  <a:moveTo>
                    <a:pt x="2469" y="1"/>
                  </a:moveTo>
                  <a:cubicBezTo>
                    <a:pt x="1702" y="1935"/>
                    <a:pt x="3637" y="2936"/>
                    <a:pt x="4804" y="1668"/>
                  </a:cubicBezTo>
                  <a:cubicBezTo>
                    <a:pt x="3670" y="4370"/>
                    <a:pt x="1" y="2269"/>
                    <a:pt x="2469" y="1"/>
                  </a:cubicBezTo>
                  <a:close/>
                </a:path>
              </a:pathLst>
            </a:custGeom>
            <a:solidFill>
              <a:srgbClr val="23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999575" y="4303525"/>
              <a:ext cx="120950" cy="110925"/>
            </a:xfrm>
            <a:custGeom>
              <a:rect b="b" l="l" r="r" t="t"/>
              <a:pathLst>
                <a:path extrusionOk="0" h="4437" w="4838">
                  <a:moveTo>
                    <a:pt x="2502" y="0"/>
                  </a:moveTo>
                  <a:cubicBezTo>
                    <a:pt x="1735" y="1968"/>
                    <a:pt x="3670" y="2969"/>
                    <a:pt x="4837" y="1668"/>
                  </a:cubicBezTo>
                  <a:cubicBezTo>
                    <a:pt x="3703" y="4437"/>
                    <a:pt x="0" y="2335"/>
                    <a:pt x="2502" y="0"/>
                  </a:cubicBezTo>
                  <a:close/>
                </a:path>
              </a:pathLst>
            </a:custGeom>
            <a:solidFill>
              <a:srgbClr val="232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4926200" y="4415275"/>
              <a:ext cx="120100" cy="110100"/>
            </a:xfrm>
            <a:custGeom>
              <a:rect b="b" l="l" r="r" t="t"/>
              <a:pathLst>
                <a:path extrusionOk="0" h="4404" w="4804">
                  <a:moveTo>
                    <a:pt x="2468" y="0"/>
                  </a:moveTo>
                  <a:cubicBezTo>
                    <a:pt x="1701" y="1968"/>
                    <a:pt x="3636" y="2969"/>
                    <a:pt x="4803" y="1668"/>
                  </a:cubicBezTo>
                  <a:cubicBezTo>
                    <a:pt x="3669" y="4403"/>
                    <a:pt x="0" y="2335"/>
                    <a:pt x="2468" y="0"/>
                  </a:cubicBezTo>
                  <a:close/>
                </a:path>
              </a:pathLst>
            </a:custGeom>
            <a:solidFill>
              <a:srgbClr val="333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5573325" y="4201775"/>
              <a:ext cx="105925" cy="83425"/>
            </a:xfrm>
            <a:custGeom>
              <a:rect b="b" l="l" r="r" t="t"/>
              <a:pathLst>
                <a:path extrusionOk="0" h="3337" w="4237">
                  <a:moveTo>
                    <a:pt x="667" y="34"/>
                  </a:moveTo>
                  <a:cubicBezTo>
                    <a:pt x="1234" y="2069"/>
                    <a:pt x="3403" y="1735"/>
                    <a:pt x="3503" y="1"/>
                  </a:cubicBezTo>
                  <a:cubicBezTo>
                    <a:pt x="4237" y="2870"/>
                    <a:pt x="0" y="3337"/>
                    <a:pt x="667" y="34"/>
                  </a:cubicBezTo>
                  <a:close/>
                </a:path>
              </a:pathLst>
            </a:custGeom>
            <a:solidFill>
              <a:srgbClr val="EDC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518275" y="4361075"/>
              <a:ext cx="105100" cy="80900"/>
            </a:xfrm>
            <a:custGeom>
              <a:rect b="b" l="l" r="r" t="t"/>
              <a:pathLst>
                <a:path extrusionOk="0" h="3236" w="4204">
                  <a:moveTo>
                    <a:pt x="868" y="0"/>
                  </a:moveTo>
                  <a:cubicBezTo>
                    <a:pt x="1268" y="2068"/>
                    <a:pt x="3436" y="1901"/>
                    <a:pt x="3703" y="200"/>
                  </a:cubicBezTo>
                  <a:cubicBezTo>
                    <a:pt x="4204" y="3136"/>
                    <a:pt x="1" y="3236"/>
                    <a:pt x="868" y="0"/>
                  </a:cubicBezTo>
                  <a:close/>
                </a:path>
              </a:pathLst>
            </a:custGeom>
            <a:solidFill>
              <a:srgbClr val="EDC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623350" y="4307700"/>
              <a:ext cx="104275" cy="86750"/>
            </a:xfrm>
            <a:custGeom>
              <a:rect b="b" l="l" r="r" t="t"/>
              <a:pathLst>
                <a:path extrusionOk="0" h="3470" w="4171">
                  <a:moveTo>
                    <a:pt x="568" y="134"/>
                  </a:moveTo>
                  <a:cubicBezTo>
                    <a:pt x="1135" y="2168"/>
                    <a:pt x="3303" y="1768"/>
                    <a:pt x="3403" y="0"/>
                  </a:cubicBezTo>
                  <a:cubicBezTo>
                    <a:pt x="4170" y="2869"/>
                    <a:pt x="1" y="3469"/>
                    <a:pt x="568" y="134"/>
                  </a:cubicBezTo>
                  <a:close/>
                </a:path>
              </a:pathLst>
            </a:custGeom>
            <a:solidFill>
              <a:srgbClr val="EDC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423200" y="4458625"/>
              <a:ext cx="120125" cy="110100"/>
            </a:xfrm>
            <a:custGeom>
              <a:rect b="b" l="l" r="r" t="t"/>
              <a:pathLst>
                <a:path extrusionOk="0" h="4404" w="4805">
                  <a:moveTo>
                    <a:pt x="2469" y="1"/>
                  </a:moveTo>
                  <a:cubicBezTo>
                    <a:pt x="1735" y="1969"/>
                    <a:pt x="3670" y="2970"/>
                    <a:pt x="4804" y="1635"/>
                  </a:cubicBezTo>
                  <a:cubicBezTo>
                    <a:pt x="3670" y="4404"/>
                    <a:pt x="1" y="2303"/>
                    <a:pt x="2469" y="1"/>
                  </a:cubicBezTo>
                  <a:close/>
                </a:path>
              </a:pathLst>
            </a:custGeom>
            <a:solidFill>
              <a:srgbClr val="EDC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323150" y="4531175"/>
              <a:ext cx="95925" cy="87600"/>
            </a:xfrm>
            <a:custGeom>
              <a:rect b="b" l="l" r="r" t="t"/>
              <a:pathLst>
                <a:path extrusionOk="0" h="3504" w="3837">
                  <a:moveTo>
                    <a:pt x="2068" y="1"/>
                  </a:moveTo>
                  <a:cubicBezTo>
                    <a:pt x="1368" y="1535"/>
                    <a:pt x="2902" y="2369"/>
                    <a:pt x="3836" y="1369"/>
                  </a:cubicBezTo>
                  <a:cubicBezTo>
                    <a:pt x="2835" y="3503"/>
                    <a:pt x="0" y="1736"/>
                    <a:pt x="2068" y="1"/>
                  </a:cubicBezTo>
                  <a:close/>
                </a:path>
              </a:pathLst>
            </a:custGeom>
            <a:solidFill>
              <a:srgbClr val="EDC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20"/>
          <p:cNvGrpSpPr/>
          <p:nvPr/>
        </p:nvGrpSpPr>
        <p:grpSpPr>
          <a:xfrm>
            <a:off x="2808733" y="1353122"/>
            <a:ext cx="3326870" cy="2951605"/>
            <a:chOff x="4797720" y="1199487"/>
            <a:chExt cx="3326870" cy="2951605"/>
          </a:xfrm>
        </p:grpSpPr>
        <p:sp>
          <p:nvSpPr>
            <p:cNvPr id="734" name="Google Shape;734;p20"/>
            <p:cNvSpPr/>
            <p:nvPr/>
          </p:nvSpPr>
          <p:spPr>
            <a:xfrm>
              <a:off x="6218003" y="1337700"/>
              <a:ext cx="126365" cy="38666"/>
            </a:xfrm>
            <a:custGeom>
              <a:rect b="b" l="l" r="r" t="t"/>
              <a:pathLst>
                <a:path extrusionOk="0" h="1201" w="3925">
                  <a:moveTo>
                    <a:pt x="3082" y="0"/>
                  </a:moveTo>
                  <a:cubicBezTo>
                    <a:pt x="1944" y="0"/>
                    <a:pt x="0" y="546"/>
                    <a:pt x="617" y="1042"/>
                  </a:cubicBezTo>
                  <a:cubicBezTo>
                    <a:pt x="754" y="1152"/>
                    <a:pt x="1031" y="1200"/>
                    <a:pt x="1367" y="1200"/>
                  </a:cubicBezTo>
                  <a:cubicBezTo>
                    <a:pt x="2377" y="1200"/>
                    <a:pt x="3924" y="765"/>
                    <a:pt x="3844" y="256"/>
                  </a:cubicBezTo>
                  <a:cubicBezTo>
                    <a:pt x="3815" y="75"/>
                    <a:pt x="3504" y="0"/>
                    <a:pt x="3082" y="0"/>
                  </a:cubicBezTo>
                  <a:close/>
                </a:path>
              </a:pathLst>
            </a:custGeom>
            <a:solidFill>
              <a:srgbClr val="7C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797720" y="1199487"/>
              <a:ext cx="3326870" cy="2951605"/>
            </a:xfrm>
            <a:custGeom>
              <a:rect b="b" l="l" r="r" t="t"/>
              <a:pathLst>
                <a:path extrusionOk="0" h="91679" w="103335">
                  <a:moveTo>
                    <a:pt x="102608" y="46006"/>
                  </a:moveTo>
                  <a:cubicBezTo>
                    <a:pt x="103049" y="45673"/>
                    <a:pt x="102382" y="43899"/>
                    <a:pt x="101989" y="44173"/>
                  </a:cubicBezTo>
                  <a:cubicBezTo>
                    <a:pt x="101596" y="44446"/>
                    <a:pt x="101608" y="41387"/>
                    <a:pt x="101882" y="39994"/>
                  </a:cubicBezTo>
                  <a:cubicBezTo>
                    <a:pt x="102156" y="38601"/>
                    <a:pt x="101989" y="38767"/>
                    <a:pt x="101263" y="39493"/>
                  </a:cubicBezTo>
                  <a:cubicBezTo>
                    <a:pt x="100549" y="40220"/>
                    <a:pt x="99763" y="38100"/>
                    <a:pt x="99596" y="37541"/>
                  </a:cubicBezTo>
                  <a:cubicBezTo>
                    <a:pt x="99429" y="36993"/>
                    <a:pt x="98596" y="35433"/>
                    <a:pt x="97644" y="35648"/>
                  </a:cubicBezTo>
                  <a:cubicBezTo>
                    <a:pt x="96703" y="35874"/>
                    <a:pt x="97310" y="34314"/>
                    <a:pt x="96429" y="34481"/>
                  </a:cubicBezTo>
                  <a:cubicBezTo>
                    <a:pt x="95536" y="34660"/>
                    <a:pt x="95369" y="33195"/>
                    <a:pt x="95536" y="31862"/>
                  </a:cubicBezTo>
                  <a:cubicBezTo>
                    <a:pt x="95691" y="30528"/>
                    <a:pt x="94917" y="31588"/>
                    <a:pt x="94524" y="31028"/>
                  </a:cubicBezTo>
                  <a:cubicBezTo>
                    <a:pt x="94143" y="30469"/>
                    <a:pt x="93691" y="30921"/>
                    <a:pt x="93083" y="31135"/>
                  </a:cubicBezTo>
                  <a:cubicBezTo>
                    <a:pt x="92464" y="31362"/>
                    <a:pt x="92298" y="29969"/>
                    <a:pt x="92464" y="29409"/>
                  </a:cubicBezTo>
                  <a:cubicBezTo>
                    <a:pt x="92631" y="28861"/>
                    <a:pt x="92357" y="28194"/>
                    <a:pt x="91524" y="27575"/>
                  </a:cubicBezTo>
                  <a:cubicBezTo>
                    <a:pt x="90690" y="26968"/>
                    <a:pt x="90631" y="26456"/>
                    <a:pt x="90690" y="25742"/>
                  </a:cubicBezTo>
                  <a:cubicBezTo>
                    <a:pt x="90750" y="25016"/>
                    <a:pt x="85952" y="22563"/>
                    <a:pt x="84892" y="22337"/>
                  </a:cubicBezTo>
                  <a:cubicBezTo>
                    <a:pt x="83832" y="22122"/>
                    <a:pt x="84725" y="21003"/>
                    <a:pt x="84285" y="20610"/>
                  </a:cubicBezTo>
                  <a:cubicBezTo>
                    <a:pt x="83832" y="20229"/>
                    <a:pt x="83666" y="18777"/>
                    <a:pt x="83666" y="17550"/>
                  </a:cubicBezTo>
                  <a:cubicBezTo>
                    <a:pt x="83666" y="16324"/>
                    <a:pt x="82106" y="15931"/>
                    <a:pt x="82165" y="14931"/>
                  </a:cubicBezTo>
                  <a:cubicBezTo>
                    <a:pt x="82225" y="13931"/>
                    <a:pt x="81725" y="12978"/>
                    <a:pt x="81832" y="11871"/>
                  </a:cubicBezTo>
                  <a:cubicBezTo>
                    <a:pt x="81939" y="10764"/>
                    <a:pt x="80213" y="10478"/>
                    <a:pt x="80165" y="9871"/>
                  </a:cubicBezTo>
                  <a:cubicBezTo>
                    <a:pt x="80106" y="9252"/>
                    <a:pt x="79153" y="9811"/>
                    <a:pt x="78213" y="9918"/>
                  </a:cubicBezTo>
                  <a:cubicBezTo>
                    <a:pt x="77260" y="10037"/>
                    <a:pt x="77320" y="8692"/>
                    <a:pt x="77427" y="7418"/>
                  </a:cubicBezTo>
                  <a:cubicBezTo>
                    <a:pt x="77546" y="6132"/>
                    <a:pt x="77046" y="4013"/>
                    <a:pt x="76260" y="3406"/>
                  </a:cubicBezTo>
                  <a:cubicBezTo>
                    <a:pt x="75486" y="2787"/>
                    <a:pt x="75426" y="679"/>
                    <a:pt x="75034" y="346"/>
                  </a:cubicBezTo>
                  <a:cubicBezTo>
                    <a:pt x="74653" y="1"/>
                    <a:pt x="73367" y="1453"/>
                    <a:pt x="73426" y="2179"/>
                  </a:cubicBezTo>
                  <a:cubicBezTo>
                    <a:pt x="73474" y="2906"/>
                    <a:pt x="73307" y="3739"/>
                    <a:pt x="72807" y="4192"/>
                  </a:cubicBezTo>
                  <a:cubicBezTo>
                    <a:pt x="72307" y="4632"/>
                    <a:pt x="73140" y="6358"/>
                    <a:pt x="72474" y="6966"/>
                  </a:cubicBezTo>
                  <a:cubicBezTo>
                    <a:pt x="71807" y="7585"/>
                    <a:pt x="72414" y="10037"/>
                    <a:pt x="72247" y="11431"/>
                  </a:cubicBezTo>
                  <a:cubicBezTo>
                    <a:pt x="72081" y="12824"/>
                    <a:pt x="72140" y="14324"/>
                    <a:pt x="71474" y="15264"/>
                  </a:cubicBezTo>
                  <a:cubicBezTo>
                    <a:pt x="70807" y="16217"/>
                    <a:pt x="70688" y="17717"/>
                    <a:pt x="69354" y="18217"/>
                  </a:cubicBezTo>
                  <a:cubicBezTo>
                    <a:pt x="68021" y="18717"/>
                    <a:pt x="66235" y="17657"/>
                    <a:pt x="66294" y="16943"/>
                  </a:cubicBezTo>
                  <a:cubicBezTo>
                    <a:pt x="66342" y="16217"/>
                    <a:pt x="64842" y="15764"/>
                    <a:pt x="64056" y="15883"/>
                  </a:cubicBezTo>
                  <a:cubicBezTo>
                    <a:pt x="63270" y="15991"/>
                    <a:pt x="62830" y="14883"/>
                    <a:pt x="61615" y="13931"/>
                  </a:cubicBezTo>
                  <a:cubicBezTo>
                    <a:pt x="60389" y="12978"/>
                    <a:pt x="59436" y="14157"/>
                    <a:pt x="59043" y="13038"/>
                  </a:cubicBezTo>
                  <a:cubicBezTo>
                    <a:pt x="58662" y="11919"/>
                    <a:pt x="58270" y="11752"/>
                    <a:pt x="57377" y="11145"/>
                  </a:cubicBezTo>
                  <a:cubicBezTo>
                    <a:pt x="56484" y="10526"/>
                    <a:pt x="56769" y="10526"/>
                    <a:pt x="57603" y="9918"/>
                  </a:cubicBezTo>
                  <a:cubicBezTo>
                    <a:pt x="58436" y="9311"/>
                    <a:pt x="58270" y="8525"/>
                    <a:pt x="57829" y="7799"/>
                  </a:cubicBezTo>
                  <a:cubicBezTo>
                    <a:pt x="57377" y="7073"/>
                    <a:pt x="58329" y="7240"/>
                    <a:pt x="59436" y="6632"/>
                  </a:cubicBezTo>
                  <a:cubicBezTo>
                    <a:pt x="60556" y="6013"/>
                    <a:pt x="59436" y="5287"/>
                    <a:pt x="60270" y="4965"/>
                  </a:cubicBezTo>
                  <a:cubicBezTo>
                    <a:pt x="61103" y="4632"/>
                    <a:pt x="60603" y="3906"/>
                    <a:pt x="59722" y="3739"/>
                  </a:cubicBezTo>
                  <a:cubicBezTo>
                    <a:pt x="58829" y="3572"/>
                    <a:pt x="59103" y="4632"/>
                    <a:pt x="58770" y="4739"/>
                  </a:cubicBezTo>
                  <a:cubicBezTo>
                    <a:pt x="58436" y="4846"/>
                    <a:pt x="58103" y="3346"/>
                    <a:pt x="57829" y="3394"/>
                  </a:cubicBezTo>
                  <a:cubicBezTo>
                    <a:pt x="57543" y="3453"/>
                    <a:pt x="56484" y="4906"/>
                    <a:pt x="55936" y="4180"/>
                  </a:cubicBezTo>
                  <a:cubicBezTo>
                    <a:pt x="55376" y="3453"/>
                    <a:pt x="52257" y="2834"/>
                    <a:pt x="51031" y="2679"/>
                  </a:cubicBezTo>
                  <a:cubicBezTo>
                    <a:pt x="49804" y="2513"/>
                    <a:pt x="49411" y="953"/>
                    <a:pt x="48685" y="1227"/>
                  </a:cubicBezTo>
                  <a:cubicBezTo>
                    <a:pt x="47959" y="1501"/>
                    <a:pt x="48804" y="2001"/>
                    <a:pt x="49638" y="2894"/>
                  </a:cubicBezTo>
                  <a:cubicBezTo>
                    <a:pt x="50471" y="3787"/>
                    <a:pt x="46851" y="4406"/>
                    <a:pt x="45792" y="4072"/>
                  </a:cubicBezTo>
                  <a:cubicBezTo>
                    <a:pt x="44732" y="3739"/>
                    <a:pt x="45958" y="4846"/>
                    <a:pt x="45066" y="4787"/>
                  </a:cubicBezTo>
                  <a:cubicBezTo>
                    <a:pt x="44184" y="4739"/>
                    <a:pt x="44006" y="6299"/>
                    <a:pt x="43280" y="7073"/>
                  </a:cubicBezTo>
                  <a:cubicBezTo>
                    <a:pt x="42553" y="7859"/>
                    <a:pt x="43065" y="8418"/>
                    <a:pt x="42279" y="8906"/>
                  </a:cubicBezTo>
                  <a:cubicBezTo>
                    <a:pt x="41506" y="9406"/>
                    <a:pt x="41446" y="9966"/>
                    <a:pt x="42399" y="11026"/>
                  </a:cubicBezTo>
                  <a:cubicBezTo>
                    <a:pt x="43339" y="12085"/>
                    <a:pt x="41946" y="12145"/>
                    <a:pt x="41113" y="11311"/>
                  </a:cubicBezTo>
                  <a:cubicBezTo>
                    <a:pt x="40279" y="10478"/>
                    <a:pt x="39446" y="10466"/>
                    <a:pt x="39493" y="11419"/>
                  </a:cubicBezTo>
                  <a:cubicBezTo>
                    <a:pt x="39553" y="12359"/>
                    <a:pt x="38493" y="11919"/>
                    <a:pt x="38660" y="10859"/>
                  </a:cubicBezTo>
                  <a:cubicBezTo>
                    <a:pt x="38827" y="9799"/>
                    <a:pt x="37493" y="10299"/>
                    <a:pt x="37267" y="9692"/>
                  </a:cubicBezTo>
                  <a:cubicBezTo>
                    <a:pt x="37053" y="9085"/>
                    <a:pt x="35874" y="8073"/>
                    <a:pt x="35148" y="8132"/>
                  </a:cubicBezTo>
                  <a:cubicBezTo>
                    <a:pt x="34433" y="8180"/>
                    <a:pt x="34433" y="8966"/>
                    <a:pt x="33707" y="8966"/>
                  </a:cubicBezTo>
                  <a:cubicBezTo>
                    <a:pt x="32981" y="8966"/>
                    <a:pt x="32814" y="9359"/>
                    <a:pt x="32921" y="10133"/>
                  </a:cubicBezTo>
                  <a:cubicBezTo>
                    <a:pt x="33040" y="10919"/>
                    <a:pt x="31814" y="10085"/>
                    <a:pt x="30980" y="10192"/>
                  </a:cubicBezTo>
                  <a:cubicBezTo>
                    <a:pt x="30135" y="10311"/>
                    <a:pt x="30980" y="11252"/>
                    <a:pt x="30528" y="11311"/>
                  </a:cubicBezTo>
                  <a:cubicBezTo>
                    <a:pt x="30087" y="11359"/>
                    <a:pt x="30087" y="12145"/>
                    <a:pt x="29361" y="12145"/>
                  </a:cubicBezTo>
                  <a:cubicBezTo>
                    <a:pt x="28635" y="12145"/>
                    <a:pt x="28742" y="13752"/>
                    <a:pt x="28861" y="14598"/>
                  </a:cubicBezTo>
                  <a:cubicBezTo>
                    <a:pt x="28968" y="15431"/>
                    <a:pt x="27742" y="14205"/>
                    <a:pt x="27016" y="14431"/>
                  </a:cubicBezTo>
                  <a:cubicBezTo>
                    <a:pt x="26301" y="14645"/>
                    <a:pt x="27182" y="15371"/>
                    <a:pt x="27409" y="16324"/>
                  </a:cubicBezTo>
                  <a:cubicBezTo>
                    <a:pt x="27635" y="17265"/>
                    <a:pt x="27016" y="17217"/>
                    <a:pt x="26635" y="17598"/>
                  </a:cubicBezTo>
                  <a:cubicBezTo>
                    <a:pt x="26242" y="17991"/>
                    <a:pt x="25623" y="16538"/>
                    <a:pt x="25623" y="15705"/>
                  </a:cubicBezTo>
                  <a:cubicBezTo>
                    <a:pt x="25623" y="14871"/>
                    <a:pt x="24682" y="15657"/>
                    <a:pt x="23682" y="16705"/>
                  </a:cubicBezTo>
                  <a:cubicBezTo>
                    <a:pt x="22670" y="17765"/>
                    <a:pt x="24015" y="19384"/>
                    <a:pt x="23563" y="19658"/>
                  </a:cubicBezTo>
                  <a:cubicBezTo>
                    <a:pt x="23122" y="19932"/>
                    <a:pt x="21122" y="21837"/>
                    <a:pt x="19943" y="23230"/>
                  </a:cubicBezTo>
                  <a:cubicBezTo>
                    <a:pt x="18777" y="24635"/>
                    <a:pt x="16276" y="23789"/>
                    <a:pt x="15490" y="24456"/>
                  </a:cubicBezTo>
                  <a:cubicBezTo>
                    <a:pt x="14716" y="25123"/>
                    <a:pt x="13871" y="24623"/>
                    <a:pt x="13097" y="25242"/>
                  </a:cubicBezTo>
                  <a:cubicBezTo>
                    <a:pt x="12311" y="25849"/>
                    <a:pt x="10859" y="27028"/>
                    <a:pt x="10704" y="26301"/>
                  </a:cubicBezTo>
                  <a:cubicBezTo>
                    <a:pt x="10537" y="25563"/>
                    <a:pt x="8525" y="26135"/>
                    <a:pt x="7692" y="27016"/>
                  </a:cubicBezTo>
                  <a:cubicBezTo>
                    <a:pt x="6858" y="27909"/>
                    <a:pt x="5525" y="28695"/>
                    <a:pt x="4572" y="28754"/>
                  </a:cubicBezTo>
                  <a:cubicBezTo>
                    <a:pt x="3620" y="28802"/>
                    <a:pt x="3620" y="30254"/>
                    <a:pt x="3227" y="30588"/>
                  </a:cubicBezTo>
                  <a:cubicBezTo>
                    <a:pt x="2834" y="30921"/>
                    <a:pt x="2953" y="29409"/>
                    <a:pt x="2953" y="29028"/>
                  </a:cubicBezTo>
                  <a:cubicBezTo>
                    <a:pt x="2953" y="28635"/>
                    <a:pt x="2060" y="29695"/>
                    <a:pt x="1667" y="30861"/>
                  </a:cubicBezTo>
                  <a:cubicBezTo>
                    <a:pt x="1286" y="32028"/>
                    <a:pt x="2620" y="32481"/>
                    <a:pt x="1786" y="33707"/>
                  </a:cubicBezTo>
                  <a:cubicBezTo>
                    <a:pt x="953" y="34933"/>
                    <a:pt x="167" y="36148"/>
                    <a:pt x="1334" y="37708"/>
                  </a:cubicBezTo>
                  <a:cubicBezTo>
                    <a:pt x="2501" y="39267"/>
                    <a:pt x="3167" y="40279"/>
                    <a:pt x="2786" y="41053"/>
                  </a:cubicBezTo>
                  <a:cubicBezTo>
                    <a:pt x="2394" y="41839"/>
                    <a:pt x="1560" y="39493"/>
                    <a:pt x="1274" y="39779"/>
                  </a:cubicBezTo>
                  <a:cubicBezTo>
                    <a:pt x="1000" y="40053"/>
                    <a:pt x="2334" y="41053"/>
                    <a:pt x="2001" y="41565"/>
                  </a:cubicBezTo>
                  <a:cubicBezTo>
                    <a:pt x="1667" y="42065"/>
                    <a:pt x="465" y="39660"/>
                    <a:pt x="215" y="40220"/>
                  </a:cubicBezTo>
                  <a:cubicBezTo>
                    <a:pt x="0" y="40720"/>
                    <a:pt x="2727" y="44506"/>
                    <a:pt x="2775" y="45899"/>
                  </a:cubicBezTo>
                  <a:cubicBezTo>
                    <a:pt x="2834" y="47292"/>
                    <a:pt x="5013" y="48626"/>
                    <a:pt x="4894" y="50638"/>
                  </a:cubicBezTo>
                  <a:cubicBezTo>
                    <a:pt x="4787" y="52638"/>
                    <a:pt x="6787" y="55865"/>
                    <a:pt x="7132" y="56365"/>
                  </a:cubicBezTo>
                  <a:cubicBezTo>
                    <a:pt x="7466" y="56865"/>
                    <a:pt x="6346" y="58210"/>
                    <a:pt x="6573" y="59710"/>
                  </a:cubicBezTo>
                  <a:cubicBezTo>
                    <a:pt x="6787" y="61210"/>
                    <a:pt x="6073" y="61770"/>
                    <a:pt x="5120" y="61770"/>
                  </a:cubicBezTo>
                  <a:cubicBezTo>
                    <a:pt x="4179" y="61770"/>
                    <a:pt x="4739" y="63330"/>
                    <a:pt x="5787" y="63449"/>
                  </a:cubicBezTo>
                  <a:cubicBezTo>
                    <a:pt x="6846" y="63556"/>
                    <a:pt x="6465" y="64282"/>
                    <a:pt x="7632" y="65056"/>
                  </a:cubicBezTo>
                  <a:cubicBezTo>
                    <a:pt x="8799" y="65842"/>
                    <a:pt x="11585" y="65556"/>
                    <a:pt x="12526" y="65556"/>
                  </a:cubicBezTo>
                  <a:cubicBezTo>
                    <a:pt x="13478" y="65556"/>
                    <a:pt x="13752" y="64116"/>
                    <a:pt x="15038" y="64056"/>
                  </a:cubicBezTo>
                  <a:cubicBezTo>
                    <a:pt x="16312" y="64008"/>
                    <a:pt x="16205" y="63616"/>
                    <a:pt x="16824" y="62830"/>
                  </a:cubicBezTo>
                  <a:cubicBezTo>
                    <a:pt x="17443" y="62056"/>
                    <a:pt x="20336" y="62270"/>
                    <a:pt x="23289" y="62449"/>
                  </a:cubicBezTo>
                  <a:cubicBezTo>
                    <a:pt x="26242" y="62615"/>
                    <a:pt x="27516" y="61722"/>
                    <a:pt x="27968" y="60496"/>
                  </a:cubicBezTo>
                  <a:cubicBezTo>
                    <a:pt x="28349" y="59448"/>
                    <a:pt x="30468" y="59377"/>
                    <a:pt x="31302" y="58603"/>
                  </a:cubicBezTo>
                  <a:cubicBezTo>
                    <a:pt x="32135" y="57817"/>
                    <a:pt x="32862" y="57758"/>
                    <a:pt x="35040" y="57877"/>
                  </a:cubicBezTo>
                  <a:cubicBezTo>
                    <a:pt x="37207" y="57984"/>
                    <a:pt x="39208" y="56817"/>
                    <a:pt x="40601" y="56257"/>
                  </a:cubicBezTo>
                  <a:cubicBezTo>
                    <a:pt x="41994" y="55698"/>
                    <a:pt x="44565" y="55924"/>
                    <a:pt x="45899" y="55591"/>
                  </a:cubicBezTo>
                  <a:cubicBezTo>
                    <a:pt x="47232" y="55257"/>
                    <a:pt x="47459" y="57258"/>
                    <a:pt x="48959" y="57091"/>
                  </a:cubicBezTo>
                  <a:cubicBezTo>
                    <a:pt x="50459" y="56924"/>
                    <a:pt x="51126" y="57543"/>
                    <a:pt x="51912" y="57484"/>
                  </a:cubicBezTo>
                  <a:cubicBezTo>
                    <a:pt x="52686" y="57424"/>
                    <a:pt x="52578" y="58043"/>
                    <a:pt x="53364" y="58210"/>
                  </a:cubicBezTo>
                  <a:cubicBezTo>
                    <a:pt x="54138" y="58377"/>
                    <a:pt x="54031" y="59044"/>
                    <a:pt x="53531" y="59770"/>
                  </a:cubicBezTo>
                  <a:cubicBezTo>
                    <a:pt x="53031" y="60496"/>
                    <a:pt x="54698" y="60437"/>
                    <a:pt x="55757" y="61889"/>
                  </a:cubicBezTo>
                  <a:cubicBezTo>
                    <a:pt x="56829" y="63330"/>
                    <a:pt x="55817" y="63556"/>
                    <a:pt x="56376" y="64675"/>
                  </a:cubicBezTo>
                  <a:cubicBezTo>
                    <a:pt x="56936" y="65782"/>
                    <a:pt x="57317" y="65509"/>
                    <a:pt x="58436" y="63949"/>
                  </a:cubicBezTo>
                  <a:cubicBezTo>
                    <a:pt x="59544" y="62389"/>
                    <a:pt x="60770" y="63389"/>
                    <a:pt x="60937" y="62056"/>
                  </a:cubicBezTo>
                  <a:cubicBezTo>
                    <a:pt x="61103" y="60710"/>
                    <a:pt x="62282" y="59163"/>
                    <a:pt x="63056" y="59817"/>
                  </a:cubicBezTo>
                  <a:cubicBezTo>
                    <a:pt x="63830" y="60484"/>
                    <a:pt x="62496" y="60818"/>
                    <a:pt x="61996" y="63389"/>
                  </a:cubicBezTo>
                  <a:cubicBezTo>
                    <a:pt x="61496" y="65961"/>
                    <a:pt x="60603" y="64616"/>
                    <a:pt x="60436" y="65342"/>
                  </a:cubicBezTo>
                  <a:cubicBezTo>
                    <a:pt x="60270" y="66068"/>
                    <a:pt x="62782" y="66449"/>
                    <a:pt x="62782" y="65116"/>
                  </a:cubicBezTo>
                  <a:cubicBezTo>
                    <a:pt x="62782" y="63782"/>
                    <a:pt x="63223" y="63163"/>
                    <a:pt x="64175" y="64389"/>
                  </a:cubicBezTo>
                  <a:cubicBezTo>
                    <a:pt x="65116" y="65616"/>
                    <a:pt x="63615" y="66628"/>
                    <a:pt x="63830" y="67175"/>
                  </a:cubicBezTo>
                  <a:cubicBezTo>
                    <a:pt x="64056" y="67735"/>
                    <a:pt x="65116" y="67009"/>
                    <a:pt x="65675" y="67068"/>
                  </a:cubicBezTo>
                  <a:cubicBezTo>
                    <a:pt x="66663" y="67164"/>
                    <a:pt x="68009" y="69354"/>
                    <a:pt x="67795" y="70521"/>
                  </a:cubicBezTo>
                  <a:cubicBezTo>
                    <a:pt x="67568" y="71688"/>
                    <a:pt x="67235" y="72807"/>
                    <a:pt x="69128" y="73748"/>
                  </a:cubicBezTo>
                  <a:cubicBezTo>
                    <a:pt x="71021" y="74700"/>
                    <a:pt x="70295" y="74867"/>
                    <a:pt x="71688" y="74867"/>
                  </a:cubicBezTo>
                  <a:cubicBezTo>
                    <a:pt x="73081" y="74867"/>
                    <a:pt x="75974" y="75974"/>
                    <a:pt x="76760" y="76653"/>
                  </a:cubicBezTo>
                  <a:cubicBezTo>
                    <a:pt x="77534" y="77320"/>
                    <a:pt x="79546" y="76153"/>
                    <a:pt x="79927" y="74807"/>
                  </a:cubicBezTo>
                  <a:cubicBezTo>
                    <a:pt x="80320" y="73474"/>
                    <a:pt x="81772" y="74760"/>
                    <a:pt x="80987" y="75200"/>
                  </a:cubicBezTo>
                  <a:cubicBezTo>
                    <a:pt x="80213" y="75641"/>
                    <a:pt x="81380" y="76700"/>
                    <a:pt x="81439" y="75986"/>
                  </a:cubicBezTo>
                  <a:cubicBezTo>
                    <a:pt x="81499" y="75260"/>
                    <a:pt x="81832" y="74641"/>
                    <a:pt x="82106" y="75474"/>
                  </a:cubicBezTo>
                  <a:cubicBezTo>
                    <a:pt x="82380" y="76319"/>
                    <a:pt x="83392" y="76319"/>
                    <a:pt x="83773" y="76986"/>
                  </a:cubicBezTo>
                  <a:cubicBezTo>
                    <a:pt x="84166" y="77653"/>
                    <a:pt x="84618" y="78153"/>
                    <a:pt x="84618" y="77593"/>
                  </a:cubicBezTo>
                  <a:cubicBezTo>
                    <a:pt x="84618" y="77034"/>
                    <a:pt x="84832" y="76534"/>
                    <a:pt x="85725" y="76200"/>
                  </a:cubicBezTo>
                  <a:cubicBezTo>
                    <a:pt x="86618" y="75867"/>
                    <a:pt x="87178" y="75260"/>
                    <a:pt x="88119" y="74474"/>
                  </a:cubicBezTo>
                  <a:cubicBezTo>
                    <a:pt x="89071" y="73700"/>
                    <a:pt x="92964" y="73533"/>
                    <a:pt x="93357" y="73533"/>
                  </a:cubicBezTo>
                  <a:cubicBezTo>
                    <a:pt x="93750" y="73533"/>
                    <a:pt x="93964" y="70188"/>
                    <a:pt x="94191" y="68461"/>
                  </a:cubicBezTo>
                  <a:cubicBezTo>
                    <a:pt x="94417" y="66735"/>
                    <a:pt x="95858" y="66461"/>
                    <a:pt x="96084" y="64616"/>
                  </a:cubicBezTo>
                  <a:cubicBezTo>
                    <a:pt x="96310" y="62782"/>
                    <a:pt x="98263" y="59389"/>
                    <a:pt x="98763" y="59222"/>
                  </a:cubicBezTo>
                  <a:cubicBezTo>
                    <a:pt x="99275" y="59055"/>
                    <a:pt x="100215" y="58543"/>
                    <a:pt x="100263" y="57496"/>
                  </a:cubicBezTo>
                  <a:cubicBezTo>
                    <a:pt x="100322" y="56436"/>
                    <a:pt x="101608" y="55257"/>
                    <a:pt x="101608" y="53983"/>
                  </a:cubicBezTo>
                  <a:cubicBezTo>
                    <a:pt x="101608" y="52709"/>
                    <a:pt x="102335" y="51197"/>
                    <a:pt x="102216" y="50804"/>
                  </a:cubicBezTo>
                  <a:cubicBezTo>
                    <a:pt x="102108" y="50423"/>
                    <a:pt x="101656" y="49197"/>
                    <a:pt x="102501" y="48304"/>
                  </a:cubicBezTo>
                  <a:cubicBezTo>
                    <a:pt x="103335" y="47411"/>
                    <a:pt x="102156" y="46351"/>
                    <a:pt x="102608" y="46006"/>
                  </a:cubicBezTo>
                  <a:close/>
                  <a:moveTo>
                    <a:pt x="46792" y="2406"/>
                  </a:moveTo>
                  <a:cubicBezTo>
                    <a:pt x="46685" y="1739"/>
                    <a:pt x="42720" y="2513"/>
                    <a:pt x="43565" y="3180"/>
                  </a:cubicBezTo>
                  <a:cubicBezTo>
                    <a:pt x="44125" y="3632"/>
                    <a:pt x="46911" y="3072"/>
                    <a:pt x="46804" y="2406"/>
                  </a:cubicBezTo>
                  <a:close/>
                  <a:moveTo>
                    <a:pt x="59329" y="68342"/>
                  </a:moveTo>
                  <a:cubicBezTo>
                    <a:pt x="59936" y="68902"/>
                    <a:pt x="62008" y="68735"/>
                    <a:pt x="62330" y="67949"/>
                  </a:cubicBezTo>
                  <a:cubicBezTo>
                    <a:pt x="62663" y="67175"/>
                    <a:pt x="58782" y="67842"/>
                    <a:pt x="59329" y="68342"/>
                  </a:cubicBezTo>
                  <a:close/>
                  <a:moveTo>
                    <a:pt x="84499" y="83820"/>
                  </a:moveTo>
                  <a:cubicBezTo>
                    <a:pt x="82999" y="83987"/>
                    <a:pt x="80737" y="82451"/>
                    <a:pt x="80213" y="82594"/>
                  </a:cubicBezTo>
                  <a:cubicBezTo>
                    <a:pt x="79594" y="82773"/>
                    <a:pt x="82153" y="86606"/>
                    <a:pt x="81380" y="87607"/>
                  </a:cubicBezTo>
                  <a:cubicBezTo>
                    <a:pt x="80594" y="88607"/>
                    <a:pt x="83666" y="91345"/>
                    <a:pt x="84725" y="91512"/>
                  </a:cubicBezTo>
                  <a:cubicBezTo>
                    <a:pt x="85785" y="91678"/>
                    <a:pt x="85392" y="90452"/>
                    <a:pt x="86106" y="90512"/>
                  </a:cubicBezTo>
                  <a:cubicBezTo>
                    <a:pt x="86833" y="90559"/>
                    <a:pt x="86559" y="89785"/>
                    <a:pt x="86666" y="89226"/>
                  </a:cubicBezTo>
                  <a:cubicBezTo>
                    <a:pt x="86785" y="88666"/>
                    <a:pt x="87499" y="89833"/>
                    <a:pt x="88119" y="89500"/>
                  </a:cubicBezTo>
                  <a:cubicBezTo>
                    <a:pt x="88726" y="89166"/>
                    <a:pt x="87952" y="86773"/>
                    <a:pt x="88845" y="86773"/>
                  </a:cubicBezTo>
                  <a:cubicBezTo>
                    <a:pt x="89738" y="86773"/>
                    <a:pt x="89011" y="83880"/>
                    <a:pt x="88726" y="82939"/>
                  </a:cubicBezTo>
                  <a:cubicBezTo>
                    <a:pt x="88452" y="81987"/>
                    <a:pt x="86011" y="83654"/>
                    <a:pt x="84499" y="83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20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737" name="Google Shape;737;p20"/>
          <p:cNvGrpSpPr/>
          <p:nvPr/>
        </p:nvGrpSpPr>
        <p:grpSpPr>
          <a:xfrm>
            <a:off x="533250" y="1200372"/>
            <a:ext cx="2019000" cy="850575"/>
            <a:chOff x="533250" y="1200372"/>
            <a:chExt cx="2019000" cy="850575"/>
          </a:xfrm>
        </p:grpSpPr>
        <p:sp>
          <p:nvSpPr>
            <p:cNvPr id="738" name="Google Shape;738;p20"/>
            <p:cNvSpPr txBox="1"/>
            <p:nvPr/>
          </p:nvSpPr>
          <p:spPr>
            <a:xfrm>
              <a:off x="533250" y="120037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533250" y="1423647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0" name="Google Shape;740;p20"/>
          <p:cNvGrpSpPr/>
          <p:nvPr/>
        </p:nvGrpSpPr>
        <p:grpSpPr>
          <a:xfrm>
            <a:off x="6591750" y="1200372"/>
            <a:ext cx="2019000" cy="850575"/>
            <a:chOff x="6591750" y="1200372"/>
            <a:chExt cx="2019000" cy="850575"/>
          </a:xfrm>
        </p:grpSpPr>
        <p:sp>
          <p:nvSpPr>
            <p:cNvPr id="741" name="Google Shape;741;p20"/>
            <p:cNvSpPr txBox="1"/>
            <p:nvPr/>
          </p:nvSpPr>
          <p:spPr>
            <a:xfrm>
              <a:off x="7124850" y="120037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2" name="Google Shape;742;p20"/>
            <p:cNvSpPr txBox="1"/>
            <p:nvPr/>
          </p:nvSpPr>
          <p:spPr>
            <a:xfrm>
              <a:off x="6591750" y="1423647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3" name="Google Shape;743;p20"/>
          <p:cNvGrpSpPr/>
          <p:nvPr/>
        </p:nvGrpSpPr>
        <p:grpSpPr>
          <a:xfrm>
            <a:off x="533250" y="2644772"/>
            <a:ext cx="2019000" cy="843175"/>
            <a:chOff x="533250" y="2644772"/>
            <a:chExt cx="2019000" cy="843175"/>
          </a:xfrm>
        </p:grpSpPr>
        <p:sp>
          <p:nvSpPr>
            <p:cNvPr id="744" name="Google Shape;744;p20"/>
            <p:cNvSpPr txBox="1"/>
            <p:nvPr/>
          </p:nvSpPr>
          <p:spPr>
            <a:xfrm>
              <a:off x="533250" y="264477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533250" y="2860647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6" name="Google Shape;746;p20"/>
          <p:cNvGrpSpPr/>
          <p:nvPr/>
        </p:nvGrpSpPr>
        <p:grpSpPr>
          <a:xfrm>
            <a:off x="6591750" y="2644772"/>
            <a:ext cx="2019000" cy="843175"/>
            <a:chOff x="6591750" y="2644772"/>
            <a:chExt cx="2019000" cy="843175"/>
          </a:xfrm>
        </p:grpSpPr>
        <p:sp>
          <p:nvSpPr>
            <p:cNvPr id="747" name="Google Shape;747;p20"/>
            <p:cNvSpPr txBox="1"/>
            <p:nvPr/>
          </p:nvSpPr>
          <p:spPr>
            <a:xfrm>
              <a:off x="7124850" y="264477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8" name="Google Shape;748;p20"/>
            <p:cNvSpPr txBox="1"/>
            <p:nvPr/>
          </p:nvSpPr>
          <p:spPr>
            <a:xfrm>
              <a:off x="6591750" y="2860647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9" name="Google Shape;749;p20"/>
          <p:cNvGrpSpPr/>
          <p:nvPr/>
        </p:nvGrpSpPr>
        <p:grpSpPr>
          <a:xfrm>
            <a:off x="533250" y="4058497"/>
            <a:ext cx="2019000" cy="835775"/>
            <a:chOff x="533250" y="4058497"/>
            <a:chExt cx="2019000" cy="835775"/>
          </a:xfrm>
        </p:grpSpPr>
        <p:sp>
          <p:nvSpPr>
            <p:cNvPr id="750" name="Google Shape;750;p20"/>
            <p:cNvSpPr txBox="1"/>
            <p:nvPr/>
          </p:nvSpPr>
          <p:spPr>
            <a:xfrm>
              <a:off x="533250" y="4058497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1" name="Google Shape;751;p20"/>
            <p:cNvSpPr txBox="1"/>
            <p:nvPr/>
          </p:nvSpPr>
          <p:spPr>
            <a:xfrm>
              <a:off x="533250" y="4266972"/>
              <a:ext cx="201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2" name="Google Shape;752;p20"/>
          <p:cNvSpPr txBox="1"/>
          <p:nvPr/>
        </p:nvSpPr>
        <p:spPr>
          <a:xfrm>
            <a:off x="7124850" y="4058497"/>
            <a:ext cx="1485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20"/>
          <p:cNvSpPr txBox="1"/>
          <p:nvPr/>
        </p:nvSpPr>
        <p:spPr>
          <a:xfrm>
            <a:off x="6591750" y="4266972"/>
            <a:ext cx="20190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4" name="Google Shape;754;p20"/>
          <p:cNvGrpSpPr/>
          <p:nvPr/>
        </p:nvGrpSpPr>
        <p:grpSpPr>
          <a:xfrm flipH="1">
            <a:off x="7996563" y="763578"/>
            <a:ext cx="537690" cy="448047"/>
            <a:chOff x="5166900" y="5363175"/>
            <a:chExt cx="490325" cy="409400"/>
          </a:xfrm>
        </p:grpSpPr>
        <p:sp>
          <p:nvSpPr>
            <p:cNvPr id="755" name="Google Shape;755;p20"/>
            <p:cNvSpPr/>
            <p:nvPr/>
          </p:nvSpPr>
          <p:spPr>
            <a:xfrm>
              <a:off x="5166900" y="5363175"/>
              <a:ext cx="490325" cy="409400"/>
            </a:xfrm>
            <a:custGeom>
              <a:rect b="b" l="l" r="r" t="t"/>
              <a:pathLst>
                <a:path extrusionOk="0" h="16376" w="19613">
                  <a:moveTo>
                    <a:pt x="15763" y="1985"/>
                  </a:moveTo>
                  <a:cubicBezTo>
                    <a:pt x="15849" y="1985"/>
                    <a:pt x="15941" y="1995"/>
                    <a:pt x="16039" y="2014"/>
                  </a:cubicBezTo>
                  <a:cubicBezTo>
                    <a:pt x="16696" y="2138"/>
                    <a:pt x="17312" y="2322"/>
                    <a:pt x="17928" y="2528"/>
                  </a:cubicBezTo>
                  <a:cubicBezTo>
                    <a:pt x="18154" y="2589"/>
                    <a:pt x="18359" y="2774"/>
                    <a:pt x="18585" y="2938"/>
                  </a:cubicBezTo>
                  <a:cubicBezTo>
                    <a:pt x="17271" y="2918"/>
                    <a:pt x="16039" y="2856"/>
                    <a:pt x="14807" y="2774"/>
                  </a:cubicBezTo>
                  <a:cubicBezTo>
                    <a:pt x="15014" y="2256"/>
                    <a:pt x="15308" y="1985"/>
                    <a:pt x="15763" y="1985"/>
                  </a:cubicBezTo>
                  <a:close/>
                  <a:moveTo>
                    <a:pt x="15587" y="3349"/>
                  </a:moveTo>
                  <a:cubicBezTo>
                    <a:pt x="16285" y="3370"/>
                    <a:pt x="16963" y="3390"/>
                    <a:pt x="17641" y="3452"/>
                  </a:cubicBezTo>
                  <a:cubicBezTo>
                    <a:pt x="17221" y="3575"/>
                    <a:pt x="16801" y="3706"/>
                    <a:pt x="16390" y="3706"/>
                  </a:cubicBezTo>
                  <a:cubicBezTo>
                    <a:pt x="16118" y="3706"/>
                    <a:pt x="15849" y="3649"/>
                    <a:pt x="15587" y="3493"/>
                  </a:cubicBezTo>
                  <a:lnTo>
                    <a:pt x="15587" y="3349"/>
                  </a:lnTo>
                  <a:close/>
                  <a:moveTo>
                    <a:pt x="12446" y="1"/>
                  </a:moveTo>
                  <a:cubicBezTo>
                    <a:pt x="12412" y="1"/>
                    <a:pt x="12377" y="1"/>
                    <a:pt x="12342" y="2"/>
                  </a:cubicBezTo>
                  <a:cubicBezTo>
                    <a:pt x="10946" y="63"/>
                    <a:pt x="9796" y="577"/>
                    <a:pt x="8954" y="1706"/>
                  </a:cubicBezTo>
                  <a:cubicBezTo>
                    <a:pt x="8605" y="2199"/>
                    <a:pt x="8276" y="2713"/>
                    <a:pt x="7948" y="3246"/>
                  </a:cubicBezTo>
                  <a:cubicBezTo>
                    <a:pt x="7167" y="4622"/>
                    <a:pt x="6140" y="5690"/>
                    <a:pt x="4682" y="6368"/>
                  </a:cubicBezTo>
                  <a:cubicBezTo>
                    <a:pt x="3060" y="7148"/>
                    <a:pt x="1664" y="8298"/>
                    <a:pt x="493" y="9654"/>
                  </a:cubicBezTo>
                  <a:cubicBezTo>
                    <a:pt x="329" y="9818"/>
                    <a:pt x="0" y="10003"/>
                    <a:pt x="267" y="10249"/>
                  </a:cubicBezTo>
                  <a:cubicBezTo>
                    <a:pt x="350" y="10332"/>
                    <a:pt x="421" y="10364"/>
                    <a:pt x="483" y="10364"/>
                  </a:cubicBezTo>
                  <a:cubicBezTo>
                    <a:pt x="654" y="10364"/>
                    <a:pt x="763" y="10123"/>
                    <a:pt x="883" y="10003"/>
                  </a:cubicBezTo>
                  <a:cubicBezTo>
                    <a:pt x="1931" y="8812"/>
                    <a:pt x="3163" y="7847"/>
                    <a:pt x="4518" y="7025"/>
                  </a:cubicBezTo>
                  <a:cubicBezTo>
                    <a:pt x="5072" y="6662"/>
                    <a:pt x="5662" y="6530"/>
                    <a:pt x="6304" y="6530"/>
                  </a:cubicBezTo>
                  <a:cubicBezTo>
                    <a:pt x="6352" y="6530"/>
                    <a:pt x="6400" y="6531"/>
                    <a:pt x="6448" y="6532"/>
                  </a:cubicBezTo>
                  <a:cubicBezTo>
                    <a:pt x="7886" y="6614"/>
                    <a:pt x="8810" y="7744"/>
                    <a:pt x="8543" y="9181"/>
                  </a:cubicBezTo>
                  <a:cubicBezTo>
                    <a:pt x="8379" y="10167"/>
                    <a:pt x="7783" y="10927"/>
                    <a:pt x="7044" y="11564"/>
                  </a:cubicBezTo>
                  <a:cubicBezTo>
                    <a:pt x="6490" y="12015"/>
                    <a:pt x="5915" y="12385"/>
                    <a:pt x="5340" y="12796"/>
                  </a:cubicBezTo>
                  <a:cubicBezTo>
                    <a:pt x="5196" y="12898"/>
                    <a:pt x="4949" y="12981"/>
                    <a:pt x="5093" y="13206"/>
                  </a:cubicBezTo>
                  <a:cubicBezTo>
                    <a:pt x="5147" y="13306"/>
                    <a:pt x="5222" y="13342"/>
                    <a:pt x="5304" y="13342"/>
                  </a:cubicBezTo>
                  <a:cubicBezTo>
                    <a:pt x="5408" y="13342"/>
                    <a:pt x="5524" y="13284"/>
                    <a:pt x="5627" y="13227"/>
                  </a:cubicBezTo>
                  <a:cubicBezTo>
                    <a:pt x="5648" y="13227"/>
                    <a:pt x="5648" y="13206"/>
                    <a:pt x="5668" y="13206"/>
                  </a:cubicBezTo>
                  <a:cubicBezTo>
                    <a:pt x="6695" y="12611"/>
                    <a:pt x="7598" y="11892"/>
                    <a:pt x="8317" y="10947"/>
                  </a:cubicBezTo>
                  <a:cubicBezTo>
                    <a:pt x="8687" y="10455"/>
                    <a:pt x="8954" y="9921"/>
                    <a:pt x="9057" y="9325"/>
                  </a:cubicBezTo>
                  <a:cubicBezTo>
                    <a:pt x="9344" y="7703"/>
                    <a:pt x="8440" y="6204"/>
                    <a:pt x="6695" y="6019"/>
                  </a:cubicBezTo>
                  <a:cubicBezTo>
                    <a:pt x="6633" y="6019"/>
                    <a:pt x="6572" y="5998"/>
                    <a:pt x="6387" y="5937"/>
                  </a:cubicBezTo>
                  <a:cubicBezTo>
                    <a:pt x="7516" y="5033"/>
                    <a:pt x="8132" y="3863"/>
                    <a:pt x="8831" y="2754"/>
                  </a:cubicBezTo>
                  <a:cubicBezTo>
                    <a:pt x="8974" y="2528"/>
                    <a:pt x="9139" y="2302"/>
                    <a:pt x="9303" y="2096"/>
                  </a:cubicBezTo>
                  <a:cubicBezTo>
                    <a:pt x="10118" y="972"/>
                    <a:pt x="11166" y="507"/>
                    <a:pt x="12386" y="507"/>
                  </a:cubicBezTo>
                  <a:cubicBezTo>
                    <a:pt x="12702" y="507"/>
                    <a:pt x="13030" y="538"/>
                    <a:pt x="13369" y="597"/>
                  </a:cubicBezTo>
                  <a:cubicBezTo>
                    <a:pt x="14047" y="700"/>
                    <a:pt x="14540" y="1111"/>
                    <a:pt x="14971" y="1624"/>
                  </a:cubicBezTo>
                  <a:cubicBezTo>
                    <a:pt x="14622" y="2014"/>
                    <a:pt x="14293" y="2363"/>
                    <a:pt x="14047" y="2754"/>
                  </a:cubicBezTo>
                  <a:cubicBezTo>
                    <a:pt x="13739" y="3185"/>
                    <a:pt x="13821" y="3472"/>
                    <a:pt x="14334" y="3657"/>
                  </a:cubicBezTo>
                  <a:cubicBezTo>
                    <a:pt x="14704" y="3801"/>
                    <a:pt x="15094" y="3945"/>
                    <a:pt x="15505" y="4068"/>
                  </a:cubicBezTo>
                  <a:cubicBezTo>
                    <a:pt x="15464" y="4171"/>
                    <a:pt x="15464" y="4212"/>
                    <a:pt x="15402" y="4294"/>
                  </a:cubicBezTo>
                  <a:cubicBezTo>
                    <a:pt x="14499" y="5136"/>
                    <a:pt x="13985" y="6224"/>
                    <a:pt x="13759" y="7395"/>
                  </a:cubicBezTo>
                  <a:cubicBezTo>
                    <a:pt x="13554" y="8504"/>
                    <a:pt x="13451" y="9613"/>
                    <a:pt x="13287" y="10742"/>
                  </a:cubicBezTo>
                  <a:cubicBezTo>
                    <a:pt x="13061" y="12549"/>
                    <a:pt x="12527" y="14254"/>
                    <a:pt x="11336" y="15712"/>
                  </a:cubicBezTo>
                  <a:cubicBezTo>
                    <a:pt x="11213" y="15876"/>
                    <a:pt x="10925" y="16040"/>
                    <a:pt x="11192" y="16287"/>
                  </a:cubicBezTo>
                  <a:cubicBezTo>
                    <a:pt x="11266" y="16350"/>
                    <a:pt x="11330" y="16375"/>
                    <a:pt x="11386" y="16375"/>
                  </a:cubicBezTo>
                  <a:cubicBezTo>
                    <a:pt x="11552" y="16375"/>
                    <a:pt x="11655" y="16158"/>
                    <a:pt x="11747" y="16020"/>
                  </a:cubicBezTo>
                  <a:cubicBezTo>
                    <a:pt x="12445" y="15178"/>
                    <a:pt x="12958" y="14233"/>
                    <a:pt x="13287" y="13165"/>
                  </a:cubicBezTo>
                  <a:cubicBezTo>
                    <a:pt x="13636" y="12098"/>
                    <a:pt x="13780" y="11030"/>
                    <a:pt x="13903" y="9921"/>
                  </a:cubicBezTo>
                  <a:cubicBezTo>
                    <a:pt x="14006" y="9058"/>
                    <a:pt x="14108" y="8216"/>
                    <a:pt x="14293" y="7374"/>
                  </a:cubicBezTo>
                  <a:cubicBezTo>
                    <a:pt x="14499" y="6368"/>
                    <a:pt x="14971" y="5485"/>
                    <a:pt x="15710" y="4746"/>
                  </a:cubicBezTo>
                  <a:cubicBezTo>
                    <a:pt x="16018" y="4458"/>
                    <a:pt x="16367" y="4273"/>
                    <a:pt x="16840" y="4212"/>
                  </a:cubicBezTo>
                  <a:cubicBezTo>
                    <a:pt x="17579" y="4171"/>
                    <a:pt x="18318" y="4027"/>
                    <a:pt x="19078" y="3883"/>
                  </a:cubicBezTo>
                  <a:cubicBezTo>
                    <a:pt x="19530" y="3801"/>
                    <a:pt x="19612" y="3616"/>
                    <a:pt x="19407" y="3185"/>
                  </a:cubicBezTo>
                  <a:cubicBezTo>
                    <a:pt x="19181" y="2692"/>
                    <a:pt x="18770" y="2404"/>
                    <a:pt x="18298" y="2158"/>
                  </a:cubicBezTo>
                  <a:cubicBezTo>
                    <a:pt x="17579" y="1809"/>
                    <a:pt x="16819" y="1604"/>
                    <a:pt x="16018" y="1521"/>
                  </a:cubicBezTo>
                  <a:cubicBezTo>
                    <a:pt x="15731" y="1480"/>
                    <a:pt x="15505" y="1439"/>
                    <a:pt x="15299" y="1213"/>
                  </a:cubicBezTo>
                  <a:cubicBezTo>
                    <a:pt x="14562" y="336"/>
                    <a:pt x="13592" y="1"/>
                    <a:pt x="1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5456450" y="5576100"/>
              <a:ext cx="37000" cy="120525"/>
            </a:xfrm>
            <a:custGeom>
              <a:rect b="b" l="l" r="r" t="t"/>
              <a:pathLst>
                <a:path extrusionOk="0" h="4821" w="1480">
                  <a:moveTo>
                    <a:pt x="1208" y="0"/>
                  </a:moveTo>
                  <a:cubicBezTo>
                    <a:pt x="1054" y="0"/>
                    <a:pt x="1002" y="131"/>
                    <a:pt x="966" y="295"/>
                  </a:cubicBezTo>
                  <a:lnTo>
                    <a:pt x="904" y="829"/>
                  </a:lnTo>
                  <a:cubicBezTo>
                    <a:pt x="760" y="1979"/>
                    <a:pt x="534" y="3149"/>
                    <a:pt x="103" y="4217"/>
                  </a:cubicBezTo>
                  <a:cubicBezTo>
                    <a:pt x="42" y="4340"/>
                    <a:pt x="0" y="4443"/>
                    <a:pt x="0" y="4587"/>
                  </a:cubicBezTo>
                  <a:cubicBezTo>
                    <a:pt x="0" y="4648"/>
                    <a:pt x="42" y="4792"/>
                    <a:pt x="124" y="4813"/>
                  </a:cubicBezTo>
                  <a:cubicBezTo>
                    <a:pt x="139" y="4818"/>
                    <a:pt x="160" y="4820"/>
                    <a:pt x="183" y="4820"/>
                  </a:cubicBezTo>
                  <a:cubicBezTo>
                    <a:pt x="252" y="4820"/>
                    <a:pt x="344" y="4797"/>
                    <a:pt x="391" y="4751"/>
                  </a:cubicBezTo>
                  <a:cubicBezTo>
                    <a:pt x="493" y="4628"/>
                    <a:pt x="555" y="4484"/>
                    <a:pt x="617" y="4320"/>
                  </a:cubicBezTo>
                  <a:cubicBezTo>
                    <a:pt x="1109" y="3067"/>
                    <a:pt x="1274" y="1753"/>
                    <a:pt x="1459" y="459"/>
                  </a:cubicBezTo>
                  <a:cubicBezTo>
                    <a:pt x="1459" y="397"/>
                    <a:pt x="1479" y="356"/>
                    <a:pt x="1479" y="315"/>
                  </a:cubicBezTo>
                  <a:cubicBezTo>
                    <a:pt x="1438" y="213"/>
                    <a:pt x="1376" y="28"/>
                    <a:pt x="1274" y="7"/>
                  </a:cubicBezTo>
                  <a:cubicBezTo>
                    <a:pt x="1250" y="2"/>
                    <a:pt x="1228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484175" y="5402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75" y="0"/>
                  </a:moveTo>
                  <a:cubicBezTo>
                    <a:pt x="247" y="0"/>
                    <a:pt x="0" y="246"/>
                    <a:pt x="21" y="555"/>
                  </a:cubicBezTo>
                  <a:cubicBezTo>
                    <a:pt x="21" y="842"/>
                    <a:pt x="267" y="1130"/>
                    <a:pt x="555" y="1130"/>
                  </a:cubicBezTo>
                  <a:cubicBezTo>
                    <a:pt x="863" y="1130"/>
                    <a:pt x="1130" y="863"/>
                    <a:pt x="1130" y="534"/>
                  </a:cubicBezTo>
                  <a:cubicBezTo>
                    <a:pt x="1130" y="226"/>
                    <a:pt x="883" y="0"/>
                    <a:pt x="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0"/>
          <p:cNvGrpSpPr/>
          <p:nvPr/>
        </p:nvGrpSpPr>
        <p:grpSpPr>
          <a:xfrm>
            <a:off x="609398" y="3601495"/>
            <a:ext cx="425657" cy="448066"/>
            <a:chOff x="2792425" y="5324700"/>
            <a:chExt cx="457450" cy="484500"/>
          </a:xfrm>
        </p:grpSpPr>
        <p:sp>
          <p:nvSpPr>
            <p:cNvPr id="759" name="Google Shape;759;p20"/>
            <p:cNvSpPr/>
            <p:nvPr/>
          </p:nvSpPr>
          <p:spPr>
            <a:xfrm>
              <a:off x="2792425" y="5324700"/>
              <a:ext cx="457450" cy="484500"/>
            </a:xfrm>
            <a:custGeom>
              <a:rect b="b" l="l" r="r" t="t"/>
              <a:pathLst>
                <a:path extrusionOk="0" h="19380" w="18298">
                  <a:moveTo>
                    <a:pt x="14297" y="5291"/>
                  </a:moveTo>
                  <a:cubicBezTo>
                    <a:pt x="14615" y="5291"/>
                    <a:pt x="14900" y="5436"/>
                    <a:pt x="15197" y="5545"/>
                  </a:cubicBezTo>
                  <a:cubicBezTo>
                    <a:pt x="15106" y="5559"/>
                    <a:pt x="15015" y="5566"/>
                    <a:pt x="14924" y="5566"/>
                  </a:cubicBezTo>
                  <a:cubicBezTo>
                    <a:pt x="14605" y="5566"/>
                    <a:pt x="14289" y="5484"/>
                    <a:pt x="13985" y="5340"/>
                  </a:cubicBezTo>
                  <a:cubicBezTo>
                    <a:pt x="14093" y="5305"/>
                    <a:pt x="14197" y="5291"/>
                    <a:pt x="14297" y="5291"/>
                  </a:cubicBezTo>
                  <a:close/>
                  <a:moveTo>
                    <a:pt x="14126" y="4292"/>
                  </a:moveTo>
                  <a:cubicBezTo>
                    <a:pt x="14312" y="4292"/>
                    <a:pt x="14493" y="4324"/>
                    <a:pt x="14683" y="4395"/>
                  </a:cubicBezTo>
                  <a:cubicBezTo>
                    <a:pt x="15217" y="4580"/>
                    <a:pt x="15792" y="4724"/>
                    <a:pt x="16326" y="4909"/>
                  </a:cubicBezTo>
                  <a:cubicBezTo>
                    <a:pt x="16799" y="5073"/>
                    <a:pt x="17250" y="5258"/>
                    <a:pt x="17558" y="5894"/>
                  </a:cubicBezTo>
                  <a:cubicBezTo>
                    <a:pt x="16183" y="5114"/>
                    <a:pt x="14745" y="4806"/>
                    <a:pt x="13143" y="4498"/>
                  </a:cubicBezTo>
                  <a:cubicBezTo>
                    <a:pt x="13521" y="4372"/>
                    <a:pt x="13830" y="4292"/>
                    <a:pt x="14126" y="4292"/>
                  </a:cubicBezTo>
                  <a:close/>
                  <a:moveTo>
                    <a:pt x="9549" y="1"/>
                  </a:moveTo>
                  <a:cubicBezTo>
                    <a:pt x="7578" y="1"/>
                    <a:pt x="6181" y="904"/>
                    <a:pt x="5360" y="2670"/>
                  </a:cubicBezTo>
                  <a:cubicBezTo>
                    <a:pt x="4949" y="3553"/>
                    <a:pt x="4723" y="4477"/>
                    <a:pt x="4518" y="5422"/>
                  </a:cubicBezTo>
                  <a:lnTo>
                    <a:pt x="3902" y="8420"/>
                  </a:lnTo>
                  <a:cubicBezTo>
                    <a:pt x="3758" y="9242"/>
                    <a:pt x="3265" y="9837"/>
                    <a:pt x="2506" y="10207"/>
                  </a:cubicBezTo>
                  <a:cubicBezTo>
                    <a:pt x="1951" y="10474"/>
                    <a:pt x="1356" y="10679"/>
                    <a:pt x="719" y="10761"/>
                  </a:cubicBezTo>
                  <a:cubicBezTo>
                    <a:pt x="514" y="10782"/>
                    <a:pt x="329" y="10844"/>
                    <a:pt x="123" y="10885"/>
                  </a:cubicBezTo>
                  <a:cubicBezTo>
                    <a:pt x="82" y="10926"/>
                    <a:pt x="0" y="11028"/>
                    <a:pt x="0" y="11069"/>
                  </a:cubicBezTo>
                  <a:cubicBezTo>
                    <a:pt x="0" y="11172"/>
                    <a:pt x="41" y="11275"/>
                    <a:pt x="123" y="11336"/>
                  </a:cubicBezTo>
                  <a:cubicBezTo>
                    <a:pt x="206" y="11357"/>
                    <a:pt x="329" y="11357"/>
                    <a:pt x="431" y="11357"/>
                  </a:cubicBezTo>
                  <a:cubicBezTo>
                    <a:pt x="1458" y="11234"/>
                    <a:pt x="2444" y="10987"/>
                    <a:pt x="3265" y="10371"/>
                  </a:cubicBezTo>
                  <a:cubicBezTo>
                    <a:pt x="3982" y="9834"/>
                    <a:pt x="4776" y="9640"/>
                    <a:pt x="5607" y="9640"/>
                  </a:cubicBezTo>
                  <a:cubicBezTo>
                    <a:pt x="5729" y="9640"/>
                    <a:pt x="5852" y="9645"/>
                    <a:pt x="5976" y="9653"/>
                  </a:cubicBezTo>
                  <a:cubicBezTo>
                    <a:pt x="7065" y="9735"/>
                    <a:pt x="7886" y="10433"/>
                    <a:pt x="7989" y="11398"/>
                  </a:cubicBezTo>
                  <a:cubicBezTo>
                    <a:pt x="8030" y="11953"/>
                    <a:pt x="8009" y="12486"/>
                    <a:pt x="7907" y="13000"/>
                  </a:cubicBezTo>
                  <a:cubicBezTo>
                    <a:pt x="7681" y="14170"/>
                    <a:pt x="7126" y="15259"/>
                    <a:pt x="6407" y="16204"/>
                  </a:cubicBezTo>
                  <a:cubicBezTo>
                    <a:pt x="6284" y="16368"/>
                    <a:pt x="6161" y="16512"/>
                    <a:pt x="6366" y="16696"/>
                  </a:cubicBezTo>
                  <a:cubicBezTo>
                    <a:pt x="6429" y="16753"/>
                    <a:pt x="6484" y="16775"/>
                    <a:pt x="6534" y="16775"/>
                  </a:cubicBezTo>
                  <a:cubicBezTo>
                    <a:pt x="6648" y="16775"/>
                    <a:pt x="6739" y="16659"/>
                    <a:pt x="6839" y="16573"/>
                  </a:cubicBezTo>
                  <a:cubicBezTo>
                    <a:pt x="6859" y="16532"/>
                    <a:pt x="6880" y="16491"/>
                    <a:pt x="6900" y="16470"/>
                  </a:cubicBezTo>
                  <a:cubicBezTo>
                    <a:pt x="7722" y="15341"/>
                    <a:pt x="8297" y="14109"/>
                    <a:pt x="8502" y="12712"/>
                  </a:cubicBezTo>
                  <a:cubicBezTo>
                    <a:pt x="8584" y="12302"/>
                    <a:pt x="8584" y="11850"/>
                    <a:pt x="8523" y="11439"/>
                  </a:cubicBezTo>
                  <a:cubicBezTo>
                    <a:pt x="8338" y="10145"/>
                    <a:pt x="7414" y="9283"/>
                    <a:pt x="6140" y="9180"/>
                  </a:cubicBezTo>
                  <a:cubicBezTo>
                    <a:pt x="6040" y="9172"/>
                    <a:pt x="5940" y="9169"/>
                    <a:pt x="5840" y="9169"/>
                  </a:cubicBezTo>
                  <a:cubicBezTo>
                    <a:pt x="5427" y="9169"/>
                    <a:pt x="5013" y="9225"/>
                    <a:pt x="4600" y="9242"/>
                  </a:cubicBezTo>
                  <a:cubicBezTo>
                    <a:pt x="4498" y="9283"/>
                    <a:pt x="4415" y="9283"/>
                    <a:pt x="4313" y="9283"/>
                  </a:cubicBezTo>
                  <a:cubicBezTo>
                    <a:pt x="4559" y="7969"/>
                    <a:pt x="4826" y="6716"/>
                    <a:pt x="5073" y="5443"/>
                  </a:cubicBezTo>
                  <a:cubicBezTo>
                    <a:pt x="5155" y="5073"/>
                    <a:pt x="5257" y="4662"/>
                    <a:pt x="5381" y="4272"/>
                  </a:cubicBezTo>
                  <a:cubicBezTo>
                    <a:pt x="5586" y="3656"/>
                    <a:pt x="5812" y="3060"/>
                    <a:pt x="6099" y="2506"/>
                  </a:cubicBezTo>
                  <a:cubicBezTo>
                    <a:pt x="6756" y="1294"/>
                    <a:pt x="7783" y="678"/>
                    <a:pt x="9139" y="576"/>
                  </a:cubicBezTo>
                  <a:cubicBezTo>
                    <a:pt x="9293" y="565"/>
                    <a:pt x="9447" y="560"/>
                    <a:pt x="9601" y="560"/>
                  </a:cubicBezTo>
                  <a:cubicBezTo>
                    <a:pt x="9755" y="560"/>
                    <a:pt x="9909" y="565"/>
                    <a:pt x="10063" y="576"/>
                  </a:cubicBezTo>
                  <a:cubicBezTo>
                    <a:pt x="11788" y="699"/>
                    <a:pt x="13451" y="2034"/>
                    <a:pt x="13862" y="3677"/>
                  </a:cubicBezTo>
                  <a:cubicBezTo>
                    <a:pt x="12137" y="4108"/>
                    <a:pt x="12116" y="4149"/>
                    <a:pt x="12096" y="4785"/>
                  </a:cubicBezTo>
                  <a:cubicBezTo>
                    <a:pt x="12507" y="5011"/>
                    <a:pt x="13102" y="4909"/>
                    <a:pt x="13369" y="5443"/>
                  </a:cubicBezTo>
                  <a:cubicBezTo>
                    <a:pt x="13246" y="5443"/>
                    <a:pt x="13143" y="5484"/>
                    <a:pt x="13041" y="5484"/>
                  </a:cubicBezTo>
                  <a:cubicBezTo>
                    <a:pt x="12322" y="5525"/>
                    <a:pt x="11767" y="5751"/>
                    <a:pt x="11459" y="6510"/>
                  </a:cubicBezTo>
                  <a:cubicBezTo>
                    <a:pt x="11254" y="7024"/>
                    <a:pt x="10782" y="7291"/>
                    <a:pt x="10248" y="7311"/>
                  </a:cubicBezTo>
                  <a:cubicBezTo>
                    <a:pt x="10175" y="7319"/>
                    <a:pt x="10103" y="7323"/>
                    <a:pt x="10031" y="7323"/>
                  </a:cubicBezTo>
                  <a:cubicBezTo>
                    <a:pt x="9734" y="7323"/>
                    <a:pt x="9436" y="7266"/>
                    <a:pt x="9139" y="7250"/>
                  </a:cubicBezTo>
                  <a:cubicBezTo>
                    <a:pt x="8933" y="7250"/>
                    <a:pt x="8748" y="7209"/>
                    <a:pt x="8584" y="7188"/>
                  </a:cubicBezTo>
                  <a:lnTo>
                    <a:pt x="8584" y="7188"/>
                  </a:lnTo>
                  <a:cubicBezTo>
                    <a:pt x="8440" y="7435"/>
                    <a:pt x="8502" y="7578"/>
                    <a:pt x="8687" y="7661"/>
                  </a:cubicBezTo>
                  <a:cubicBezTo>
                    <a:pt x="9087" y="7803"/>
                    <a:pt x="9488" y="7887"/>
                    <a:pt x="9890" y="7887"/>
                  </a:cubicBezTo>
                  <a:cubicBezTo>
                    <a:pt x="10416" y="7887"/>
                    <a:pt x="10944" y="7743"/>
                    <a:pt x="11480" y="7394"/>
                  </a:cubicBezTo>
                  <a:cubicBezTo>
                    <a:pt x="11624" y="8215"/>
                    <a:pt x="11788" y="8934"/>
                    <a:pt x="11849" y="9611"/>
                  </a:cubicBezTo>
                  <a:cubicBezTo>
                    <a:pt x="12157" y="11460"/>
                    <a:pt x="12342" y="13287"/>
                    <a:pt x="12034" y="15136"/>
                  </a:cubicBezTo>
                  <a:cubicBezTo>
                    <a:pt x="11808" y="16614"/>
                    <a:pt x="11274" y="17929"/>
                    <a:pt x="9960" y="18832"/>
                  </a:cubicBezTo>
                  <a:cubicBezTo>
                    <a:pt x="9898" y="18853"/>
                    <a:pt x="9837" y="18873"/>
                    <a:pt x="9796" y="18935"/>
                  </a:cubicBezTo>
                  <a:cubicBezTo>
                    <a:pt x="9755" y="19058"/>
                    <a:pt x="9755" y="19181"/>
                    <a:pt x="9734" y="19304"/>
                  </a:cubicBezTo>
                  <a:cubicBezTo>
                    <a:pt x="9813" y="19336"/>
                    <a:pt x="9916" y="19380"/>
                    <a:pt x="9997" y="19380"/>
                  </a:cubicBezTo>
                  <a:cubicBezTo>
                    <a:pt x="10021" y="19380"/>
                    <a:pt x="10044" y="19376"/>
                    <a:pt x="10063" y="19366"/>
                  </a:cubicBezTo>
                  <a:cubicBezTo>
                    <a:pt x="10289" y="19243"/>
                    <a:pt x="10494" y="19079"/>
                    <a:pt x="10699" y="18894"/>
                  </a:cubicBezTo>
                  <a:cubicBezTo>
                    <a:pt x="11788" y="17970"/>
                    <a:pt x="12301" y="16717"/>
                    <a:pt x="12527" y="15362"/>
                  </a:cubicBezTo>
                  <a:cubicBezTo>
                    <a:pt x="12835" y="13616"/>
                    <a:pt x="12732" y="11870"/>
                    <a:pt x="12465" y="10145"/>
                  </a:cubicBezTo>
                  <a:cubicBezTo>
                    <a:pt x="12322" y="9180"/>
                    <a:pt x="12116" y="8215"/>
                    <a:pt x="11952" y="7250"/>
                  </a:cubicBezTo>
                  <a:cubicBezTo>
                    <a:pt x="11829" y="6449"/>
                    <a:pt x="12116" y="6059"/>
                    <a:pt x="12917" y="5997"/>
                  </a:cubicBezTo>
                  <a:cubicBezTo>
                    <a:pt x="12979" y="5989"/>
                    <a:pt x="13041" y="5986"/>
                    <a:pt x="13104" y="5986"/>
                  </a:cubicBezTo>
                  <a:cubicBezTo>
                    <a:pt x="13357" y="5986"/>
                    <a:pt x="13620" y="6038"/>
                    <a:pt x="13882" y="6038"/>
                  </a:cubicBezTo>
                  <a:cubicBezTo>
                    <a:pt x="13921" y="6038"/>
                    <a:pt x="13959" y="6037"/>
                    <a:pt x="13997" y="6037"/>
                  </a:cubicBezTo>
                  <a:cubicBezTo>
                    <a:pt x="15249" y="6037"/>
                    <a:pt x="16442" y="6363"/>
                    <a:pt x="17558" y="6921"/>
                  </a:cubicBezTo>
                  <a:cubicBezTo>
                    <a:pt x="17661" y="6962"/>
                    <a:pt x="17764" y="7044"/>
                    <a:pt x="17887" y="7065"/>
                  </a:cubicBezTo>
                  <a:cubicBezTo>
                    <a:pt x="17942" y="7078"/>
                    <a:pt x="17991" y="7084"/>
                    <a:pt x="18034" y="7084"/>
                  </a:cubicBezTo>
                  <a:cubicBezTo>
                    <a:pt x="18200" y="7084"/>
                    <a:pt x="18281" y="6985"/>
                    <a:pt x="18298" y="6757"/>
                  </a:cubicBezTo>
                  <a:cubicBezTo>
                    <a:pt x="18298" y="6613"/>
                    <a:pt x="18277" y="6428"/>
                    <a:pt x="18257" y="6264"/>
                  </a:cubicBezTo>
                  <a:cubicBezTo>
                    <a:pt x="18051" y="5278"/>
                    <a:pt x="17415" y="4703"/>
                    <a:pt x="16511" y="4375"/>
                  </a:cubicBezTo>
                  <a:cubicBezTo>
                    <a:pt x="16100" y="4210"/>
                    <a:pt x="15690" y="4067"/>
                    <a:pt x="15279" y="3985"/>
                  </a:cubicBezTo>
                  <a:cubicBezTo>
                    <a:pt x="14704" y="3861"/>
                    <a:pt x="14457" y="3553"/>
                    <a:pt x="14191" y="3040"/>
                  </a:cubicBezTo>
                  <a:cubicBezTo>
                    <a:pt x="13266" y="1110"/>
                    <a:pt x="11788" y="1"/>
                    <a:pt x="9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923850" y="5402050"/>
              <a:ext cx="42625" cy="109575"/>
            </a:xfrm>
            <a:custGeom>
              <a:rect b="b" l="l" r="r" t="t"/>
              <a:pathLst>
                <a:path extrusionOk="0" h="4383" w="1705">
                  <a:moveTo>
                    <a:pt x="1539" y="0"/>
                  </a:moveTo>
                  <a:cubicBezTo>
                    <a:pt x="1440" y="0"/>
                    <a:pt x="1321" y="27"/>
                    <a:pt x="1274" y="90"/>
                  </a:cubicBezTo>
                  <a:cubicBezTo>
                    <a:pt x="1171" y="172"/>
                    <a:pt x="1109" y="336"/>
                    <a:pt x="1068" y="459"/>
                  </a:cubicBezTo>
                  <a:cubicBezTo>
                    <a:pt x="801" y="1219"/>
                    <a:pt x="514" y="2000"/>
                    <a:pt x="288" y="2759"/>
                  </a:cubicBezTo>
                  <a:cubicBezTo>
                    <a:pt x="185" y="3170"/>
                    <a:pt x="103" y="3581"/>
                    <a:pt x="0" y="4074"/>
                  </a:cubicBezTo>
                  <a:cubicBezTo>
                    <a:pt x="62" y="4156"/>
                    <a:pt x="103" y="4300"/>
                    <a:pt x="185" y="4361"/>
                  </a:cubicBezTo>
                  <a:cubicBezTo>
                    <a:pt x="219" y="4376"/>
                    <a:pt x="250" y="4383"/>
                    <a:pt x="280" y="4383"/>
                  </a:cubicBezTo>
                  <a:cubicBezTo>
                    <a:pt x="411" y="4383"/>
                    <a:pt x="497" y="4245"/>
                    <a:pt x="514" y="4094"/>
                  </a:cubicBezTo>
                  <a:cubicBezTo>
                    <a:pt x="555" y="3971"/>
                    <a:pt x="575" y="3868"/>
                    <a:pt x="596" y="3745"/>
                  </a:cubicBezTo>
                  <a:cubicBezTo>
                    <a:pt x="822" y="2616"/>
                    <a:pt x="1089" y="1486"/>
                    <a:pt x="1643" y="418"/>
                  </a:cubicBezTo>
                  <a:cubicBezTo>
                    <a:pt x="1684" y="398"/>
                    <a:pt x="1705" y="357"/>
                    <a:pt x="1705" y="316"/>
                  </a:cubicBezTo>
                  <a:cubicBezTo>
                    <a:pt x="1684" y="233"/>
                    <a:pt x="1684" y="8"/>
                    <a:pt x="1623" y="8"/>
                  </a:cubicBezTo>
                  <a:cubicBezTo>
                    <a:pt x="1598" y="3"/>
                    <a:pt x="1570" y="0"/>
                    <a:pt x="1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3041925" y="5381175"/>
              <a:ext cx="34950" cy="33900"/>
            </a:xfrm>
            <a:custGeom>
              <a:rect b="b" l="l" r="r" t="t"/>
              <a:pathLst>
                <a:path extrusionOk="0" h="1356" w="1398">
                  <a:moveTo>
                    <a:pt x="678" y="576"/>
                  </a:moveTo>
                  <a:cubicBezTo>
                    <a:pt x="719" y="576"/>
                    <a:pt x="822" y="658"/>
                    <a:pt x="822" y="699"/>
                  </a:cubicBezTo>
                  <a:cubicBezTo>
                    <a:pt x="863" y="760"/>
                    <a:pt x="781" y="822"/>
                    <a:pt x="719" y="925"/>
                  </a:cubicBezTo>
                  <a:cubicBezTo>
                    <a:pt x="658" y="822"/>
                    <a:pt x="576" y="781"/>
                    <a:pt x="535" y="719"/>
                  </a:cubicBezTo>
                  <a:cubicBezTo>
                    <a:pt x="535" y="678"/>
                    <a:pt x="617" y="576"/>
                    <a:pt x="678" y="576"/>
                  </a:cubicBezTo>
                  <a:close/>
                  <a:moveTo>
                    <a:pt x="699" y="1"/>
                  </a:moveTo>
                  <a:cubicBezTo>
                    <a:pt x="288" y="42"/>
                    <a:pt x="1" y="309"/>
                    <a:pt x="1" y="678"/>
                  </a:cubicBezTo>
                  <a:cubicBezTo>
                    <a:pt x="1" y="1068"/>
                    <a:pt x="309" y="1356"/>
                    <a:pt x="699" y="1356"/>
                  </a:cubicBezTo>
                  <a:cubicBezTo>
                    <a:pt x="1110" y="1356"/>
                    <a:pt x="1397" y="1068"/>
                    <a:pt x="1397" y="678"/>
                  </a:cubicBezTo>
                  <a:cubicBezTo>
                    <a:pt x="1397" y="288"/>
                    <a:pt x="1110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967525" y="5376025"/>
              <a:ext cx="19500" cy="18000"/>
            </a:xfrm>
            <a:custGeom>
              <a:rect b="b" l="l" r="r" t="t"/>
              <a:pathLst>
                <a:path extrusionOk="0" h="720" w="780">
                  <a:moveTo>
                    <a:pt x="475" y="0"/>
                  </a:moveTo>
                  <a:cubicBezTo>
                    <a:pt x="289" y="0"/>
                    <a:pt x="1" y="315"/>
                    <a:pt x="61" y="494"/>
                  </a:cubicBezTo>
                  <a:cubicBezTo>
                    <a:pt x="81" y="597"/>
                    <a:pt x="184" y="679"/>
                    <a:pt x="245" y="720"/>
                  </a:cubicBezTo>
                  <a:cubicBezTo>
                    <a:pt x="471" y="699"/>
                    <a:pt x="779" y="391"/>
                    <a:pt x="718" y="207"/>
                  </a:cubicBezTo>
                  <a:cubicBezTo>
                    <a:pt x="697" y="124"/>
                    <a:pt x="594" y="22"/>
                    <a:pt x="492" y="1"/>
                  </a:cubicBezTo>
                  <a:cubicBezTo>
                    <a:pt x="486" y="1"/>
                    <a:pt x="481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8038836" y="3601744"/>
            <a:ext cx="495715" cy="448058"/>
            <a:chOff x="3591275" y="5350875"/>
            <a:chExt cx="477475" cy="426925"/>
          </a:xfrm>
        </p:grpSpPr>
        <p:sp>
          <p:nvSpPr>
            <p:cNvPr id="764" name="Google Shape;764;p20"/>
            <p:cNvSpPr/>
            <p:nvPr/>
          </p:nvSpPr>
          <p:spPr>
            <a:xfrm>
              <a:off x="3591275" y="5350875"/>
              <a:ext cx="477475" cy="426925"/>
            </a:xfrm>
            <a:custGeom>
              <a:rect b="b" l="l" r="r" t="t"/>
              <a:pathLst>
                <a:path extrusionOk="0" h="17077" w="19099">
                  <a:moveTo>
                    <a:pt x="17969" y="1931"/>
                  </a:moveTo>
                  <a:lnTo>
                    <a:pt x="17969" y="1931"/>
                  </a:lnTo>
                  <a:cubicBezTo>
                    <a:pt x="17456" y="2445"/>
                    <a:pt x="17045" y="2855"/>
                    <a:pt x="16614" y="3328"/>
                  </a:cubicBezTo>
                  <a:cubicBezTo>
                    <a:pt x="16429" y="3246"/>
                    <a:pt x="16203" y="3143"/>
                    <a:pt x="15998" y="3040"/>
                  </a:cubicBezTo>
                  <a:cubicBezTo>
                    <a:pt x="16115" y="2454"/>
                    <a:pt x="16381" y="2072"/>
                    <a:pt x="16991" y="2072"/>
                  </a:cubicBezTo>
                  <a:cubicBezTo>
                    <a:pt x="17022" y="2072"/>
                    <a:pt x="17053" y="2073"/>
                    <a:pt x="17086" y="2075"/>
                  </a:cubicBezTo>
                  <a:cubicBezTo>
                    <a:pt x="17333" y="2075"/>
                    <a:pt x="17600" y="1993"/>
                    <a:pt x="17969" y="1931"/>
                  </a:cubicBezTo>
                  <a:close/>
                  <a:moveTo>
                    <a:pt x="11714" y="536"/>
                  </a:moveTo>
                  <a:cubicBezTo>
                    <a:pt x="12590" y="536"/>
                    <a:pt x="13439" y="728"/>
                    <a:pt x="14273" y="1110"/>
                  </a:cubicBezTo>
                  <a:cubicBezTo>
                    <a:pt x="14047" y="1562"/>
                    <a:pt x="13698" y="1644"/>
                    <a:pt x="13349" y="1705"/>
                  </a:cubicBezTo>
                  <a:cubicBezTo>
                    <a:pt x="13102" y="1767"/>
                    <a:pt x="12815" y="1788"/>
                    <a:pt x="12568" y="1829"/>
                  </a:cubicBezTo>
                  <a:cubicBezTo>
                    <a:pt x="11685" y="2013"/>
                    <a:pt x="10843" y="2917"/>
                    <a:pt x="10946" y="3944"/>
                  </a:cubicBezTo>
                  <a:cubicBezTo>
                    <a:pt x="10966" y="4252"/>
                    <a:pt x="10966" y="4539"/>
                    <a:pt x="10946" y="4806"/>
                  </a:cubicBezTo>
                  <a:cubicBezTo>
                    <a:pt x="10925" y="5012"/>
                    <a:pt x="10864" y="5217"/>
                    <a:pt x="10782" y="5566"/>
                  </a:cubicBezTo>
                  <a:cubicBezTo>
                    <a:pt x="9782" y="4089"/>
                    <a:pt x="8489" y="3685"/>
                    <a:pt x="7077" y="3685"/>
                  </a:cubicBezTo>
                  <a:cubicBezTo>
                    <a:pt x="6546" y="3685"/>
                    <a:pt x="5998" y="3742"/>
                    <a:pt x="5442" y="3821"/>
                  </a:cubicBezTo>
                  <a:cubicBezTo>
                    <a:pt x="5442" y="3738"/>
                    <a:pt x="5442" y="3677"/>
                    <a:pt x="5483" y="3656"/>
                  </a:cubicBezTo>
                  <a:cubicBezTo>
                    <a:pt x="7044" y="1972"/>
                    <a:pt x="8872" y="740"/>
                    <a:pt x="11233" y="555"/>
                  </a:cubicBezTo>
                  <a:cubicBezTo>
                    <a:pt x="11394" y="543"/>
                    <a:pt x="11555" y="536"/>
                    <a:pt x="11714" y="536"/>
                  </a:cubicBezTo>
                  <a:close/>
                  <a:moveTo>
                    <a:pt x="11661" y="0"/>
                  </a:moveTo>
                  <a:cubicBezTo>
                    <a:pt x="11628" y="0"/>
                    <a:pt x="11595" y="0"/>
                    <a:pt x="11562" y="1"/>
                  </a:cubicBezTo>
                  <a:cubicBezTo>
                    <a:pt x="10001" y="42"/>
                    <a:pt x="8584" y="576"/>
                    <a:pt x="7290" y="1418"/>
                  </a:cubicBezTo>
                  <a:cubicBezTo>
                    <a:pt x="6264" y="2096"/>
                    <a:pt x="5401" y="2917"/>
                    <a:pt x="4600" y="3841"/>
                  </a:cubicBezTo>
                  <a:cubicBezTo>
                    <a:pt x="4456" y="3985"/>
                    <a:pt x="4313" y="4170"/>
                    <a:pt x="4148" y="4252"/>
                  </a:cubicBezTo>
                  <a:cubicBezTo>
                    <a:pt x="2547" y="5012"/>
                    <a:pt x="1397" y="6244"/>
                    <a:pt x="267" y="7538"/>
                  </a:cubicBezTo>
                  <a:cubicBezTo>
                    <a:pt x="185" y="7661"/>
                    <a:pt x="82" y="7764"/>
                    <a:pt x="41" y="7887"/>
                  </a:cubicBezTo>
                  <a:cubicBezTo>
                    <a:pt x="0" y="7989"/>
                    <a:pt x="0" y="8174"/>
                    <a:pt x="82" y="8215"/>
                  </a:cubicBezTo>
                  <a:cubicBezTo>
                    <a:pt x="108" y="8235"/>
                    <a:pt x="141" y="8242"/>
                    <a:pt x="176" y="8242"/>
                  </a:cubicBezTo>
                  <a:cubicBezTo>
                    <a:pt x="251" y="8242"/>
                    <a:pt x="341" y="8209"/>
                    <a:pt x="411" y="8195"/>
                  </a:cubicBezTo>
                  <a:cubicBezTo>
                    <a:pt x="472" y="8174"/>
                    <a:pt x="514" y="8072"/>
                    <a:pt x="575" y="8010"/>
                  </a:cubicBezTo>
                  <a:cubicBezTo>
                    <a:pt x="1294" y="7291"/>
                    <a:pt x="1992" y="6552"/>
                    <a:pt x="2731" y="5833"/>
                  </a:cubicBezTo>
                  <a:cubicBezTo>
                    <a:pt x="3962" y="4641"/>
                    <a:pt x="5499" y="4205"/>
                    <a:pt x="7140" y="4205"/>
                  </a:cubicBezTo>
                  <a:cubicBezTo>
                    <a:pt x="7251" y="4205"/>
                    <a:pt x="7363" y="4207"/>
                    <a:pt x="7475" y="4211"/>
                  </a:cubicBezTo>
                  <a:cubicBezTo>
                    <a:pt x="9015" y="4272"/>
                    <a:pt x="10104" y="5032"/>
                    <a:pt x="10535" y="6367"/>
                  </a:cubicBezTo>
                  <a:cubicBezTo>
                    <a:pt x="10884" y="7476"/>
                    <a:pt x="10864" y="8585"/>
                    <a:pt x="10350" y="9653"/>
                  </a:cubicBezTo>
                  <a:cubicBezTo>
                    <a:pt x="9940" y="10536"/>
                    <a:pt x="9344" y="11255"/>
                    <a:pt x="8625" y="11871"/>
                  </a:cubicBezTo>
                  <a:cubicBezTo>
                    <a:pt x="8071" y="12323"/>
                    <a:pt x="7475" y="12733"/>
                    <a:pt x="6921" y="13185"/>
                  </a:cubicBezTo>
                  <a:cubicBezTo>
                    <a:pt x="6757" y="13308"/>
                    <a:pt x="6613" y="13431"/>
                    <a:pt x="6757" y="13637"/>
                  </a:cubicBezTo>
                  <a:cubicBezTo>
                    <a:pt x="6806" y="13720"/>
                    <a:pt x="6866" y="13749"/>
                    <a:pt x="6928" y="13749"/>
                  </a:cubicBezTo>
                  <a:cubicBezTo>
                    <a:pt x="7019" y="13749"/>
                    <a:pt x="7114" y="13686"/>
                    <a:pt x="7188" y="13637"/>
                  </a:cubicBezTo>
                  <a:cubicBezTo>
                    <a:pt x="8420" y="12815"/>
                    <a:pt x="9590" y="11891"/>
                    <a:pt x="10412" y="10639"/>
                  </a:cubicBezTo>
                  <a:cubicBezTo>
                    <a:pt x="11131" y="9530"/>
                    <a:pt x="11459" y="8359"/>
                    <a:pt x="11192" y="7024"/>
                  </a:cubicBezTo>
                  <a:cubicBezTo>
                    <a:pt x="11192" y="6963"/>
                    <a:pt x="11233" y="6901"/>
                    <a:pt x="11233" y="6757"/>
                  </a:cubicBezTo>
                  <a:cubicBezTo>
                    <a:pt x="12096" y="7209"/>
                    <a:pt x="12774" y="7764"/>
                    <a:pt x="13143" y="8647"/>
                  </a:cubicBezTo>
                  <a:cubicBezTo>
                    <a:pt x="14232" y="11029"/>
                    <a:pt x="13533" y="13822"/>
                    <a:pt x="11480" y="15465"/>
                  </a:cubicBezTo>
                  <a:cubicBezTo>
                    <a:pt x="11336" y="15588"/>
                    <a:pt x="11172" y="15690"/>
                    <a:pt x="11049" y="15834"/>
                  </a:cubicBezTo>
                  <a:cubicBezTo>
                    <a:pt x="10987" y="15896"/>
                    <a:pt x="10966" y="16060"/>
                    <a:pt x="11028" y="16142"/>
                  </a:cubicBezTo>
                  <a:cubicBezTo>
                    <a:pt x="11058" y="16187"/>
                    <a:pt x="11162" y="16220"/>
                    <a:pt x="11249" y="16220"/>
                  </a:cubicBezTo>
                  <a:cubicBezTo>
                    <a:pt x="11282" y="16220"/>
                    <a:pt x="11313" y="16215"/>
                    <a:pt x="11336" y="16204"/>
                  </a:cubicBezTo>
                  <a:cubicBezTo>
                    <a:pt x="11500" y="16142"/>
                    <a:pt x="11685" y="15998"/>
                    <a:pt x="11849" y="15875"/>
                  </a:cubicBezTo>
                  <a:cubicBezTo>
                    <a:pt x="13698" y="14356"/>
                    <a:pt x="14416" y="12364"/>
                    <a:pt x="14108" y="10022"/>
                  </a:cubicBezTo>
                  <a:cubicBezTo>
                    <a:pt x="13903" y="8359"/>
                    <a:pt x="13041" y="7065"/>
                    <a:pt x="11500" y="6305"/>
                  </a:cubicBezTo>
                  <a:cubicBezTo>
                    <a:pt x="11377" y="6244"/>
                    <a:pt x="11274" y="6141"/>
                    <a:pt x="11172" y="6100"/>
                  </a:cubicBezTo>
                  <a:cubicBezTo>
                    <a:pt x="11274" y="5710"/>
                    <a:pt x="11398" y="5381"/>
                    <a:pt x="11439" y="5032"/>
                  </a:cubicBezTo>
                  <a:cubicBezTo>
                    <a:pt x="11480" y="4683"/>
                    <a:pt x="11439" y="4293"/>
                    <a:pt x="11439" y="3944"/>
                  </a:cubicBezTo>
                  <a:cubicBezTo>
                    <a:pt x="11439" y="3143"/>
                    <a:pt x="11973" y="2506"/>
                    <a:pt x="12794" y="2342"/>
                  </a:cubicBezTo>
                  <a:cubicBezTo>
                    <a:pt x="13184" y="2301"/>
                    <a:pt x="13554" y="2260"/>
                    <a:pt x="13924" y="2116"/>
                  </a:cubicBezTo>
                  <a:cubicBezTo>
                    <a:pt x="14273" y="1952"/>
                    <a:pt x="14581" y="1685"/>
                    <a:pt x="14950" y="1418"/>
                  </a:cubicBezTo>
                  <a:cubicBezTo>
                    <a:pt x="15135" y="1541"/>
                    <a:pt x="15361" y="1685"/>
                    <a:pt x="15587" y="1829"/>
                  </a:cubicBezTo>
                  <a:cubicBezTo>
                    <a:pt x="15669" y="1890"/>
                    <a:pt x="15710" y="1952"/>
                    <a:pt x="15813" y="2034"/>
                  </a:cubicBezTo>
                  <a:cubicBezTo>
                    <a:pt x="15669" y="2321"/>
                    <a:pt x="15505" y="2630"/>
                    <a:pt x="15361" y="2917"/>
                  </a:cubicBezTo>
                  <a:cubicBezTo>
                    <a:pt x="15258" y="3143"/>
                    <a:pt x="15299" y="3328"/>
                    <a:pt x="15546" y="3430"/>
                  </a:cubicBezTo>
                  <a:cubicBezTo>
                    <a:pt x="15792" y="3554"/>
                    <a:pt x="16059" y="3677"/>
                    <a:pt x="16326" y="3821"/>
                  </a:cubicBezTo>
                  <a:cubicBezTo>
                    <a:pt x="15710" y="5381"/>
                    <a:pt x="15916" y="6901"/>
                    <a:pt x="16326" y="8482"/>
                  </a:cubicBezTo>
                  <a:cubicBezTo>
                    <a:pt x="16573" y="9509"/>
                    <a:pt x="16675" y="10556"/>
                    <a:pt x="16614" y="11604"/>
                  </a:cubicBezTo>
                  <a:cubicBezTo>
                    <a:pt x="16511" y="13452"/>
                    <a:pt x="15895" y="15095"/>
                    <a:pt x="14519" y="16389"/>
                  </a:cubicBezTo>
                  <a:cubicBezTo>
                    <a:pt x="14416" y="16491"/>
                    <a:pt x="14252" y="16574"/>
                    <a:pt x="14211" y="16697"/>
                  </a:cubicBezTo>
                  <a:cubicBezTo>
                    <a:pt x="14149" y="16799"/>
                    <a:pt x="14149" y="16943"/>
                    <a:pt x="14211" y="17046"/>
                  </a:cubicBezTo>
                  <a:cubicBezTo>
                    <a:pt x="14211" y="17066"/>
                    <a:pt x="14262" y="17077"/>
                    <a:pt x="14327" y="17077"/>
                  </a:cubicBezTo>
                  <a:cubicBezTo>
                    <a:pt x="14391" y="17077"/>
                    <a:pt x="14468" y="17066"/>
                    <a:pt x="14519" y="17046"/>
                  </a:cubicBezTo>
                  <a:cubicBezTo>
                    <a:pt x="14622" y="17005"/>
                    <a:pt x="14683" y="16902"/>
                    <a:pt x="14786" y="16820"/>
                  </a:cubicBezTo>
                  <a:cubicBezTo>
                    <a:pt x="15792" y="15875"/>
                    <a:pt x="16511" y="14746"/>
                    <a:pt x="16840" y="13390"/>
                  </a:cubicBezTo>
                  <a:cubicBezTo>
                    <a:pt x="17291" y="11645"/>
                    <a:pt x="17127" y="9899"/>
                    <a:pt x="16799" y="8154"/>
                  </a:cubicBezTo>
                  <a:cubicBezTo>
                    <a:pt x="16675" y="7373"/>
                    <a:pt x="16532" y="6614"/>
                    <a:pt x="16511" y="5833"/>
                  </a:cubicBezTo>
                  <a:cubicBezTo>
                    <a:pt x="16491" y="4827"/>
                    <a:pt x="16778" y="3944"/>
                    <a:pt x="17558" y="3246"/>
                  </a:cubicBezTo>
                  <a:cubicBezTo>
                    <a:pt x="18051" y="2814"/>
                    <a:pt x="18524" y="2321"/>
                    <a:pt x="18955" y="1829"/>
                  </a:cubicBezTo>
                  <a:cubicBezTo>
                    <a:pt x="19058" y="1746"/>
                    <a:pt x="19058" y="1582"/>
                    <a:pt x="19099" y="1418"/>
                  </a:cubicBezTo>
                  <a:cubicBezTo>
                    <a:pt x="18968" y="1380"/>
                    <a:pt x="18820" y="1292"/>
                    <a:pt x="18701" y="1292"/>
                  </a:cubicBezTo>
                  <a:cubicBezTo>
                    <a:pt x="18690" y="1292"/>
                    <a:pt x="18678" y="1293"/>
                    <a:pt x="18667" y="1295"/>
                  </a:cubicBezTo>
                  <a:cubicBezTo>
                    <a:pt x="18113" y="1377"/>
                    <a:pt x="17538" y="1479"/>
                    <a:pt x="16983" y="1582"/>
                  </a:cubicBezTo>
                  <a:cubicBezTo>
                    <a:pt x="16882" y="1598"/>
                    <a:pt x="16785" y="1607"/>
                    <a:pt x="16690" y="1607"/>
                  </a:cubicBezTo>
                  <a:cubicBezTo>
                    <a:pt x="16420" y="1607"/>
                    <a:pt x="16169" y="1533"/>
                    <a:pt x="15895" y="1336"/>
                  </a:cubicBezTo>
                  <a:cubicBezTo>
                    <a:pt x="14608" y="471"/>
                    <a:pt x="13203" y="0"/>
                    <a:pt x="11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3670325" y="5468975"/>
              <a:ext cx="81650" cy="37875"/>
            </a:xfrm>
            <a:custGeom>
              <a:rect b="b" l="l" r="r" t="t"/>
              <a:pathLst>
                <a:path extrusionOk="0" h="1515" w="3266">
                  <a:moveTo>
                    <a:pt x="2999" y="0"/>
                  </a:moveTo>
                  <a:cubicBezTo>
                    <a:pt x="1952" y="164"/>
                    <a:pt x="1089" y="452"/>
                    <a:pt x="309" y="1006"/>
                  </a:cubicBezTo>
                  <a:cubicBezTo>
                    <a:pt x="124" y="1130"/>
                    <a:pt x="1" y="1315"/>
                    <a:pt x="186" y="1479"/>
                  </a:cubicBezTo>
                  <a:cubicBezTo>
                    <a:pt x="202" y="1503"/>
                    <a:pt x="253" y="1515"/>
                    <a:pt x="316" y="1515"/>
                  </a:cubicBezTo>
                  <a:cubicBezTo>
                    <a:pt x="412" y="1515"/>
                    <a:pt x="534" y="1487"/>
                    <a:pt x="596" y="1438"/>
                  </a:cubicBezTo>
                  <a:cubicBezTo>
                    <a:pt x="1192" y="1027"/>
                    <a:pt x="1828" y="781"/>
                    <a:pt x="2486" y="637"/>
                  </a:cubicBezTo>
                  <a:cubicBezTo>
                    <a:pt x="2670" y="596"/>
                    <a:pt x="2835" y="596"/>
                    <a:pt x="2978" y="555"/>
                  </a:cubicBezTo>
                  <a:cubicBezTo>
                    <a:pt x="3081" y="493"/>
                    <a:pt x="3266" y="349"/>
                    <a:pt x="3245" y="267"/>
                  </a:cubicBezTo>
                  <a:cubicBezTo>
                    <a:pt x="3204" y="144"/>
                    <a:pt x="3061" y="62"/>
                    <a:pt x="2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891100" y="5415050"/>
              <a:ext cx="38525" cy="37525"/>
            </a:xfrm>
            <a:custGeom>
              <a:rect b="b" l="l" r="r" t="t"/>
              <a:pathLst>
                <a:path extrusionOk="0" h="1501" w="1541">
                  <a:moveTo>
                    <a:pt x="801" y="596"/>
                  </a:moveTo>
                  <a:cubicBezTo>
                    <a:pt x="883" y="596"/>
                    <a:pt x="945" y="699"/>
                    <a:pt x="1048" y="781"/>
                  </a:cubicBezTo>
                  <a:cubicBezTo>
                    <a:pt x="924" y="884"/>
                    <a:pt x="842" y="966"/>
                    <a:pt x="801" y="966"/>
                  </a:cubicBezTo>
                  <a:cubicBezTo>
                    <a:pt x="719" y="966"/>
                    <a:pt x="616" y="843"/>
                    <a:pt x="616" y="781"/>
                  </a:cubicBezTo>
                  <a:cubicBezTo>
                    <a:pt x="616" y="699"/>
                    <a:pt x="719" y="596"/>
                    <a:pt x="801" y="596"/>
                  </a:cubicBezTo>
                  <a:close/>
                  <a:moveTo>
                    <a:pt x="739" y="1"/>
                  </a:moveTo>
                  <a:cubicBezTo>
                    <a:pt x="370" y="42"/>
                    <a:pt x="0" y="391"/>
                    <a:pt x="21" y="781"/>
                  </a:cubicBezTo>
                  <a:cubicBezTo>
                    <a:pt x="62" y="1192"/>
                    <a:pt x="390" y="1500"/>
                    <a:pt x="801" y="1500"/>
                  </a:cubicBezTo>
                  <a:cubicBezTo>
                    <a:pt x="1232" y="1500"/>
                    <a:pt x="1540" y="1171"/>
                    <a:pt x="1520" y="761"/>
                  </a:cubicBezTo>
                  <a:cubicBezTo>
                    <a:pt x="1499" y="350"/>
                    <a:pt x="1150" y="2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3764875" y="5467575"/>
              <a:ext cx="22525" cy="13000"/>
            </a:xfrm>
            <a:custGeom>
              <a:rect b="b" l="l" r="r" t="t"/>
              <a:pathLst>
                <a:path extrusionOk="0" h="520" w="901">
                  <a:moveTo>
                    <a:pt x="215" y="1"/>
                  </a:moveTo>
                  <a:cubicBezTo>
                    <a:pt x="71" y="1"/>
                    <a:pt x="1" y="130"/>
                    <a:pt x="18" y="303"/>
                  </a:cubicBezTo>
                  <a:cubicBezTo>
                    <a:pt x="62" y="481"/>
                    <a:pt x="182" y="519"/>
                    <a:pt x="307" y="519"/>
                  </a:cubicBezTo>
                  <a:cubicBezTo>
                    <a:pt x="355" y="519"/>
                    <a:pt x="404" y="514"/>
                    <a:pt x="449" y="508"/>
                  </a:cubicBezTo>
                  <a:cubicBezTo>
                    <a:pt x="593" y="487"/>
                    <a:pt x="654" y="385"/>
                    <a:pt x="901" y="220"/>
                  </a:cubicBezTo>
                  <a:cubicBezTo>
                    <a:pt x="613" y="118"/>
                    <a:pt x="449" y="36"/>
                    <a:pt x="305" y="15"/>
                  </a:cubicBezTo>
                  <a:cubicBezTo>
                    <a:pt x="273" y="5"/>
                    <a:pt x="243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 flipH="1">
            <a:off x="8075360" y="2200973"/>
            <a:ext cx="459242" cy="448068"/>
            <a:chOff x="4422975" y="5334875"/>
            <a:chExt cx="485200" cy="469575"/>
          </a:xfrm>
        </p:grpSpPr>
        <p:sp>
          <p:nvSpPr>
            <p:cNvPr id="769" name="Google Shape;769;p20"/>
            <p:cNvSpPr/>
            <p:nvPr/>
          </p:nvSpPr>
          <p:spPr>
            <a:xfrm>
              <a:off x="4422975" y="5334875"/>
              <a:ext cx="485200" cy="469575"/>
            </a:xfrm>
            <a:custGeom>
              <a:rect b="b" l="l" r="r" t="t"/>
              <a:pathLst>
                <a:path extrusionOk="0" h="18783" w="19408">
                  <a:moveTo>
                    <a:pt x="14252" y="3865"/>
                  </a:moveTo>
                  <a:cubicBezTo>
                    <a:pt x="15403" y="3906"/>
                    <a:pt x="16532" y="3988"/>
                    <a:pt x="17703" y="4050"/>
                  </a:cubicBezTo>
                  <a:cubicBezTo>
                    <a:pt x="18052" y="4070"/>
                    <a:pt x="18360" y="4194"/>
                    <a:pt x="18565" y="4584"/>
                  </a:cubicBezTo>
                  <a:cubicBezTo>
                    <a:pt x="16922" y="4707"/>
                    <a:pt x="15300" y="4830"/>
                    <a:pt x="13698" y="4974"/>
                  </a:cubicBezTo>
                  <a:cubicBezTo>
                    <a:pt x="13821" y="4666"/>
                    <a:pt x="13965" y="4317"/>
                    <a:pt x="14129" y="3906"/>
                  </a:cubicBezTo>
                  <a:cubicBezTo>
                    <a:pt x="14150" y="3906"/>
                    <a:pt x="14211" y="3865"/>
                    <a:pt x="14252" y="3865"/>
                  </a:cubicBezTo>
                  <a:close/>
                  <a:moveTo>
                    <a:pt x="16142" y="5303"/>
                  </a:moveTo>
                  <a:cubicBezTo>
                    <a:pt x="16142" y="5344"/>
                    <a:pt x="16183" y="5385"/>
                    <a:pt x="16183" y="5426"/>
                  </a:cubicBezTo>
                  <a:cubicBezTo>
                    <a:pt x="15464" y="5631"/>
                    <a:pt x="14745" y="5857"/>
                    <a:pt x="13986" y="6042"/>
                  </a:cubicBezTo>
                  <a:cubicBezTo>
                    <a:pt x="13979" y="6043"/>
                    <a:pt x="13972" y="6043"/>
                    <a:pt x="13965" y="6043"/>
                  </a:cubicBezTo>
                  <a:cubicBezTo>
                    <a:pt x="13824" y="6043"/>
                    <a:pt x="13650" y="5854"/>
                    <a:pt x="13513" y="5795"/>
                  </a:cubicBezTo>
                  <a:cubicBezTo>
                    <a:pt x="13534" y="5713"/>
                    <a:pt x="13534" y="5652"/>
                    <a:pt x="13554" y="5590"/>
                  </a:cubicBezTo>
                  <a:cubicBezTo>
                    <a:pt x="14396" y="5487"/>
                    <a:pt x="15279" y="5364"/>
                    <a:pt x="16142" y="5303"/>
                  </a:cubicBezTo>
                  <a:close/>
                  <a:moveTo>
                    <a:pt x="9095" y="1"/>
                  </a:moveTo>
                  <a:cubicBezTo>
                    <a:pt x="8998" y="1"/>
                    <a:pt x="8901" y="4"/>
                    <a:pt x="8810" y="4"/>
                  </a:cubicBezTo>
                  <a:cubicBezTo>
                    <a:pt x="8831" y="210"/>
                    <a:pt x="8852" y="415"/>
                    <a:pt x="8852" y="600"/>
                  </a:cubicBezTo>
                  <a:cubicBezTo>
                    <a:pt x="8400" y="682"/>
                    <a:pt x="7968" y="764"/>
                    <a:pt x="7496" y="867"/>
                  </a:cubicBezTo>
                  <a:cubicBezTo>
                    <a:pt x="7147" y="928"/>
                    <a:pt x="6983" y="1175"/>
                    <a:pt x="7147" y="1524"/>
                  </a:cubicBezTo>
                  <a:cubicBezTo>
                    <a:pt x="6942" y="1606"/>
                    <a:pt x="6777" y="1627"/>
                    <a:pt x="6634" y="1709"/>
                  </a:cubicBezTo>
                  <a:cubicBezTo>
                    <a:pt x="6059" y="1955"/>
                    <a:pt x="6059" y="2161"/>
                    <a:pt x="6531" y="2551"/>
                  </a:cubicBezTo>
                  <a:cubicBezTo>
                    <a:pt x="6551" y="2551"/>
                    <a:pt x="6551" y="2633"/>
                    <a:pt x="6551" y="2653"/>
                  </a:cubicBezTo>
                  <a:cubicBezTo>
                    <a:pt x="6346" y="2818"/>
                    <a:pt x="6141" y="2941"/>
                    <a:pt x="5997" y="3126"/>
                  </a:cubicBezTo>
                  <a:cubicBezTo>
                    <a:pt x="5894" y="3228"/>
                    <a:pt x="5833" y="3434"/>
                    <a:pt x="5853" y="3557"/>
                  </a:cubicBezTo>
                  <a:cubicBezTo>
                    <a:pt x="5894" y="3639"/>
                    <a:pt x="6100" y="3660"/>
                    <a:pt x="6223" y="3701"/>
                  </a:cubicBezTo>
                  <a:cubicBezTo>
                    <a:pt x="6285" y="3742"/>
                    <a:pt x="6387" y="3742"/>
                    <a:pt x="6551" y="3762"/>
                  </a:cubicBezTo>
                  <a:cubicBezTo>
                    <a:pt x="5874" y="4728"/>
                    <a:pt x="5751" y="5795"/>
                    <a:pt x="5771" y="6863"/>
                  </a:cubicBezTo>
                  <a:cubicBezTo>
                    <a:pt x="5771" y="7952"/>
                    <a:pt x="5525" y="8999"/>
                    <a:pt x="5114" y="10026"/>
                  </a:cubicBezTo>
                  <a:cubicBezTo>
                    <a:pt x="4826" y="10683"/>
                    <a:pt x="4395" y="11135"/>
                    <a:pt x="3697" y="11361"/>
                  </a:cubicBezTo>
                  <a:cubicBezTo>
                    <a:pt x="2444" y="11771"/>
                    <a:pt x="1335" y="12470"/>
                    <a:pt x="309" y="13312"/>
                  </a:cubicBezTo>
                  <a:cubicBezTo>
                    <a:pt x="206" y="13394"/>
                    <a:pt x="103" y="13455"/>
                    <a:pt x="62" y="13558"/>
                  </a:cubicBezTo>
                  <a:cubicBezTo>
                    <a:pt x="21" y="13640"/>
                    <a:pt x="0" y="13805"/>
                    <a:pt x="62" y="13846"/>
                  </a:cubicBezTo>
                  <a:cubicBezTo>
                    <a:pt x="96" y="13914"/>
                    <a:pt x="187" y="13954"/>
                    <a:pt x="263" y="13954"/>
                  </a:cubicBezTo>
                  <a:cubicBezTo>
                    <a:pt x="279" y="13954"/>
                    <a:pt x="294" y="13952"/>
                    <a:pt x="309" y="13948"/>
                  </a:cubicBezTo>
                  <a:cubicBezTo>
                    <a:pt x="473" y="13907"/>
                    <a:pt x="596" y="13805"/>
                    <a:pt x="719" y="13702"/>
                  </a:cubicBezTo>
                  <a:cubicBezTo>
                    <a:pt x="1602" y="12983"/>
                    <a:pt x="2547" y="12305"/>
                    <a:pt x="3615" y="11997"/>
                  </a:cubicBezTo>
                  <a:cubicBezTo>
                    <a:pt x="4826" y="11669"/>
                    <a:pt x="5463" y="10868"/>
                    <a:pt x="5812" y="9738"/>
                  </a:cubicBezTo>
                  <a:lnTo>
                    <a:pt x="5956" y="9287"/>
                  </a:lnTo>
                  <a:cubicBezTo>
                    <a:pt x="6243" y="8321"/>
                    <a:pt x="6346" y="7356"/>
                    <a:pt x="6326" y="6350"/>
                  </a:cubicBezTo>
                  <a:cubicBezTo>
                    <a:pt x="6285" y="5323"/>
                    <a:pt x="6593" y="4399"/>
                    <a:pt x="7373" y="3680"/>
                  </a:cubicBezTo>
                  <a:cubicBezTo>
                    <a:pt x="7476" y="3598"/>
                    <a:pt x="7578" y="3434"/>
                    <a:pt x="7558" y="3352"/>
                  </a:cubicBezTo>
                  <a:cubicBezTo>
                    <a:pt x="7476" y="3228"/>
                    <a:pt x="7311" y="3146"/>
                    <a:pt x="7188" y="3044"/>
                  </a:cubicBezTo>
                  <a:cubicBezTo>
                    <a:pt x="7660" y="2756"/>
                    <a:pt x="7825" y="2674"/>
                    <a:pt x="7168" y="2161"/>
                  </a:cubicBezTo>
                  <a:cubicBezTo>
                    <a:pt x="7253" y="2069"/>
                    <a:pt x="7358" y="2045"/>
                    <a:pt x="7470" y="2045"/>
                  </a:cubicBezTo>
                  <a:cubicBezTo>
                    <a:pt x="7603" y="2045"/>
                    <a:pt x="7746" y="2079"/>
                    <a:pt x="7881" y="2079"/>
                  </a:cubicBezTo>
                  <a:cubicBezTo>
                    <a:pt x="8042" y="2079"/>
                    <a:pt x="8192" y="2030"/>
                    <a:pt x="8297" y="1811"/>
                  </a:cubicBezTo>
                  <a:cubicBezTo>
                    <a:pt x="8194" y="1627"/>
                    <a:pt x="8092" y="1483"/>
                    <a:pt x="7968" y="1298"/>
                  </a:cubicBezTo>
                  <a:cubicBezTo>
                    <a:pt x="8179" y="1250"/>
                    <a:pt x="8379" y="1230"/>
                    <a:pt x="8573" y="1230"/>
                  </a:cubicBezTo>
                  <a:cubicBezTo>
                    <a:pt x="8871" y="1230"/>
                    <a:pt x="9153" y="1277"/>
                    <a:pt x="9427" y="1339"/>
                  </a:cubicBezTo>
                  <a:cubicBezTo>
                    <a:pt x="9593" y="1369"/>
                    <a:pt x="9712" y="1390"/>
                    <a:pt x="9799" y="1390"/>
                  </a:cubicBezTo>
                  <a:cubicBezTo>
                    <a:pt x="10012" y="1390"/>
                    <a:pt x="10037" y="1263"/>
                    <a:pt x="10125" y="826"/>
                  </a:cubicBezTo>
                  <a:cubicBezTo>
                    <a:pt x="10371" y="990"/>
                    <a:pt x="10618" y="1093"/>
                    <a:pt x="10761" y="1298"/>
                  </a:cubicBezTo>
                  <a:cubicBezTo>
                    <a:pt x="11583" y="1996"/>
                    <a:pt x="12384" y="2674"/>
                    <a:pt x="13164" y="3393"/>
                  </a:cubicBezTo>
                  <a:cubicBezTo>
                    <a:pt x="13575" y="3783"/>
                    <a:pt x="13575" y="4194"/>
                    <a:pt x="13205" y="4625"/>
                  </a:cubicBezTo>
                  <a:cubicBezTo>
                    <a:pt x="13020" y="4830"/>
                    <a:pt x="12733" y="4974"/>
                    <a:pt x="12507" y="5118"/>
                  </a:cubicBezTo>
                  <a:cubicBezTo>
                    <a:pt x="12343" y="5200"/>
                    <a:pt x="12219" y="5303"/>
                    <a:pt x="12014" y="5446"/>
                  </a:cubicBezTo>
                  <a:cubicBezTo>
                    <a:pt x="12486" y="5754"/>
                    <a:pt x="12836" y="6001"/>
                    <a:pt x="13246" y="6268"/>
                  </a:cubicBezTo>
                  <a:cubicBezTo>
                    <a:pt x="12117" y="6658"/>
                    <a:pt x="11501" y="7397"/>
                    <a:pt x="11295" y="8424"/>
                  </a:cubicBezTo>
                  <a:cubicBezTo>
                    <a:pt x="11193" y="8999"/>
                    <a:pt x="11172" y="9615"/>
                    <a:pt x="11193" y="10211"/>
                  </a:cubicBezTo>
                  <a:cubicBezTo>
                    <a:pt x="11213" y="11546"/>
                    <a:pt x="11377" y="12880"/>
                    <a:pt x="11377" y="14215"/>
                  </a:cubicBezTo>
                  <a:cubicBezTo>
                    <a:pt x="11398" y="16166"/>
                    <a:pt x="10392" y="17460"/>
                    <a:pt x="8605" y="18158"/>
                  </a:cubicBezTo>
                  <a:cubicBezTo>
                    <a:pt x="8441" y="18220"/>
                    <a:pt x="8297" y="18261"/>
                    <a:pt x="8174" y="18364"/>
                  </a:cubicBezTo>
                  <a:cubicBezTo>
                    <a:pt x="8112" y="18384"/>
                    <a:pt x="8071" y="18548"/>
                    <a:pt x="8092" y="18630"/>
                  </a:cubicBezTo>
                  <a:cubicBezTo>
                    <a:pt x="8112" y="18692"/>
                    <a:pt x="8235" y="18754"/>
                    <a:pt x="8318" y="18774"/>
                  </a:cubicBezTo>
                  <a:cubicBezTo>
                    <a:pt x="8336" y="18780"/>
                    <a:pt x="8357" y="18783"/>
                    <a:pt x="8380" y="18783"/>
                  </a:cubicBezTo>
                  <a:cubicBezTo>
                    <a:pt x="8436" y="18783"/>
                    <a:pt x="8500" y="18768"/>
                    <a:pt x="8543" y="18754"/>
                  </a:cubicBezTo>
                  <a:cubicBezTo>
                    <a:pt x="10433" y="18240"/>
                    <a:pt x="11727" y="16618"/>
                    <a:pt x="11911" y="14688"/>
                  </a:cubicBezTo>
                  <a:cubicBezTo>
                    <a:pt x="12035" y="13599"/>
                    <a:pt x="11891" y="12511"/>
                    <a:pt x="11829" y="11443"/>
                  </a:cubicBezTo>
                  <a:cubicBezTo>
                    <a:pt x="11788" y="10580"/>
                    <a:pt x="11727" y="9759"/>
                    <a:pt x="11788" y="8917"/>
                  </a:cubicBezTo>
                  <a:cubicBezTo>
                    <a:pt x="11829" y="7993"/>
                    <a:pt x="12302" y="7233"/>
                    <a:pt x="13226" y="6884"/>
                  </a:cubicBezTo>
                  <a:cubicBezTo>
                    <a:pt x="13760" y="6679"/>
                    <a:pt x="14355" y="6535"/>
                    <a:pt x="14910" y="6350"/>
                  </a:cubicBezTo>
                  <a:cubicBezTo>
                    <a:pt x="15875" y="6042"/>
                    <a:pt x="16840" y="5795"/>
                    <a:pt x="17805" y="5487"/>
                  </a:cubicBezTo>
                  <a:cubicBezTo>
                    <a:pt x="18134" y="5385"/>
                    <a:pt x="18462" y="5220"/>
                    <a:pt x="18853" y="5220"/>
                  </a:cubicBezTo>
                  <a:cubicBezTo>
                    <a:pt x="19345" y="5220"/>
                    <a:pt x="19407" y="5015"/>
                    <a:pt x="19181" y="4584"/>
                  </a:cubicBezTo>
                  <a:cubicBezTo>
                    <a:pt x="18832" y="3865"/>
                    <a:pt x="18216" y="3557"/>
                    <a:pt x="17436" y="3536"/>
                  </a:cubicBezTo>
                  <a:cubicBezTo>
                    <a:pt x="16388" y="3475"/>
                    <a:pt x="15361" y="3434"/>
                    <a:pt x="14314" y="3393"/>
                  </a:cubicBezTo>
                  <a:cubicBezTo>
                    <a:pt x="14027" y="3372"/>
                    <a:pt x="13821" y="3290"/>
                    <a:pt x="13616" y="3085"/>
                  </a:cubicBezTo>
                  <a:cubicBezTo>
                    <a:pt x="12959" y="2448"/>
                    <a:pt x="12322" y="1832"/>
                    <a:pt x="11624" y="1236"/>
                  </a:cubicBezTo>
                  <a:cubicBezTo>
                    <a:pt x="10987" y="703"/>
                    <a:pt x="10289" y="251"/>
                    <a:pt x="9509" y="45"/>
                  </a:cubicBezTo>
                  <a:cubicBezTo>
                    <a:pt x="9385" y="8"/>
                    <a:pt x="9240" y="1"/>
                    <a:pt x="9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553900" y="5541825"/>
              <a:ext cx="54950" cy="100875"/>
            </a:xfrm>
            <a:custGeom>
              <a:rect b="b" l="l" r="r" t="t"/>
              <a:pathLst>
                <a:path extrusionOk="0" h="4035" w="2198">
                  <a:moveTo>
                    <a:pt x="1921" y="0"/>
                  </a:moveTo>
                  <a:cubicBezTo>
                    <a:pt x="1868" y="0"/>
                    <a:pt x="1720" y="132"/>
                    <a:pt x="1643" y="228"/>
                  </a:cubicBezTo>
                  <a:cubicBezTo>
                    <a:pt x="1623" y="290"/>
                    <a:pt x="1623" y="393"/>
                    <a:pt x="1602" y="454"/>
                  </a:cubicBezTo>
                  <a:cubicBezTo>
                    <a:pt x="1314" y="1645"/>
                    <a:pt x="1191" y="2877"/>
                    <a:pt x="82" y="3637"/>
                  </a:cubicBezTo>
                  <a:cubicBezTo>
                    <a:pt x="21" y="3678"/>
                    <a:pt x="0" y="3884"/>
                    <a:pt x="62" y="3945"/>
                  </a:cubicBezTo>
                  <a:cubicBezTo>
                    <a:pt x="93" y="4008"/>
                    <a:pt x="208" y="4035"/>
                    <a:pt x="298" y="4035"/>
                  </a:cubicBezTo>
                  <a:cubicBezTo>
                    <a:pt x="325" y="4035"/>
                    <a:pt x="350" y="4032"/>
                    <a:pt x="370" y="4027"/>
                  </a:cubicBezTo>
                  <a:cubicBezTo>
                    <a:pt x="781" y="3843"/>
                    <a:pt x="1089" y="3535"/>
                    <a:pt x="1294" y="3165"/>
                  </a:cubicBezTo>
                  <a:cubicBezTo>
                    <a:pt x="1746" y="2261"/>
                    <a:pt x="2033" y="1337"/>
                    <a:pt x="2198" y="228"/>
                  </a:cubicBezTo>
                  <a:cubicBezTo>
                    <a:pt x="2156" y="208"/>
                    <a:pt x="2095" y="43"/>
                    <a:pt x="1931" y="2"/>
                  </a:cubicBezTo>
                  <a:cubicBezTo>
                    <a:pt x="1928" y="1"/>
                    <a:pt x="1925" y="0"/>
                    <a:pt x="1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695075" y="5438125"/>
              <a:ext cx="31850" cy="30375"/>
            </a:xfrm>
            <a:custGeom>
              <a:rect b="b" l="l" r="r" t="t"/>
              <a:pathLst>
                <a:path extrusionOk="0" h="1215" w="1274">
                  <a:moveTo>
                    <a:pt x="665" y="1"/>
                  </a:moveTo>
                  <a:cubicBezTo>
                    <a:pt x="348" y="1"/>
                    <a:pt x="42" y="280"/>
                    <a:pt x="42" y="598"/>
                  </a:cubicBezTo>
                  <a:cubicBezTo>
                    <a:pt x="1" y="947"/>
                    <a:pt x="288" y="1214"/>
                    <a:pt x="658" y="1214"/>
                  </a:cubicBezTo>
                  <a:cubicBezTo>
                    <a:pt x="672" y="1214"/>
                    <a:pt x="686" y="1215"/>
                    <a:pt x="700" y="1215"/>
                  </a:cubicBezTo>
                  <a:cubicBezTo>
                    <a:pt x="1046" y="1215"/>
                    <a:pt x="1274" y="973"/>
                    <a:pt x="1274" y="618"/>
                  </a:cubicBezTo>
                  <a:cubicBezTo>
                    <a:pt x="1274" y="290"/>
                    <a:pt x="1007" y="43"/>
                    <a:pt x="699" y="2"/>
                  </a:cubicBezTo>
                  <a:cubicBezTo>
                    <a:pt x="688" y="1"/>
                    <a:pt x="677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596500" y="5514125"/>
              <a:ext cx="15950" cy="18150"/>
            </a:xfrm>
            <a:custGeom>
              <a:rect b="b" l="l" r="r" t="t"/>
              <a:pathLst>
                <a:path extrusionOk="0" h="726" w="638">
                  <a:moveTo>
                    <a:pt x="217" y="0"/>
                  </a:moveTo>
                  <a:cubicBezTo>
                    <a:pt x="1" y="0"/>
                    <a:pt x="1" y="215"/>
                    <a:pt x="1" y="392"/>
                  </a:cubicBezTo>
                  <a:cubicBezTo>
                    <a:pt x="1" y="559"/>
                    <a:pt x="68" y="726"/>
                    <a:pt x="202" y="726"/>
                  </a:cubicBezTo>
                  <a:cubicBezTo>
                    <a:pt x="216" y="726"/>
                    <a:pt x="231" y="724"/>
                    <a:pt x="247" y="720"/>
                  </a:cubicBezTo>
                  <a:cubicBezTo>
                    <a:pt x="391" y="700"/>
                    <a:pt x="494" y="494"/>
                    <a:pt x="637" y="309"/>
                  </a:cubicBezTo>
                  <a:cubicBezTo>
                    <a:pt x="494" y="166"/>
                    <a:pt x="391" y="1"/>
                    <a:pt x="247" y="1"/>
                  </a:cubicBezTo>
                  <a:cubicBezTo>
                    <a:pt x="237" y="0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0"/>
          <p:cNvGrpSpPr/>
          <p:nvPr/>
        </p:nvGrpSpPr>
        <p:grpSpPr>
          <a:xfrm>
            <a:off x="609398" y="2200990"/>
            <a:ext cx="425666" cy="448035"/>
            <a:chOff x="1981250" y="5325800"/>
            <a:chExt cx="464650" cy="484100"/>
          </a:xfrm>
        </p:grpSpPr>
        <p:sp>
          <p:nvSpPr>
            <p:cNvPr id="774" name="Google Shape;774;p20"/>
            <p:cNvSpPr/>
            <p:nvPr/>
          </p:nvSpPr>
          <p:spPr>
            <a:xfrm>
              <a:off x="1981250" y="5325800"/>
              <a:ext cx="464650" cy="484100"/>
            </a:xfrm>
            <a:custGeom>
              <a:rect b="b" l="l" r="r" t="t"/>
              <a:pathLst>
                <a:path extrusionOk="0" h="19364" w="18586">
                  <a:moveTo>
                    <a:pt x="16552" y="3058"/>
                  </a:moveTo>
                  <a:cubicBezTo>
                    <a:pt x="17066" y="3099"/>
                    <a:pt x="17723" y="3633"/>
                    <a:pt x="17887" y="4187"/>
                  </a:cubicBezTo>
                  <a:cubicBezTo>
                    <a:pt x="17435" y="4166"/>
                    <a:pt x="17004" y="4105"/>
                    <a:pt x="16552" y="4064"/>
                  </a:cubicBezTo>
                  <a:cubicBezTo>
                    <a:pt x="16409" y="4057"/>
                    <a:pt x="16267" y="4055"/>
                    <a:pt x="16126" y="4055"/>
                  </a:cubicBezTo>
                  <a:cubicBezTo>
                    <a:pt x="15845" y="4055"/>
                    <a:pt x="15567" y="4064"/>
                    <a:pt x="15279" y="4064"/>
                  </a:cubicBezTo>
                  <a:cubicBezTo>
                    <a:pt x="15484" y="3653"/>
                    <a:pt x="15834" y="3345"/>
                    <a:pt x="16285" y="3119"/>
                  </a:cubicBezTo>
                  <a:cubicBezTo>
                    <a:pt x="16347" y="3099"/>
                    <a:pt x="16450" y="3058"/>
                    <a:pt x="16552" y="3058"/>
                  </a:cubicBezTo>
                  <a:close/>
                  <a:moveTo>
                    <a:pt x="12741" y="3508"/>
                  </a:moveTo>
                  <a:cubicBezTo>
                    <a:pt x="12960" y="3508"/>
                    <a:pt x="13201" y="3723"/>
                    <a:pt x="13123" y="3920"/>
                  </a:cubicBezTo>
                  <a:cubicBezTo>
                    <a:pt x="13061" y="4064"/>
                    <a:pt x="12876" y="4187"/>
                    <a:pt x="12712" y="4433"/>
                  </a:cubicBezTo>
                  <a:cubicBezTo>
                    <a:pt x="12527" y="4187"/>
                    <a:pt x="12342" y="4064"/>
                    <a:pt x="12342" y="3899"/>
                  </a:cubicBezTo>
                  <a:cubicBezTo>
                    <a:pt x="12301" y="3674"/>
                    <a:pt x="12486" y="3530"/>
                    <a:pt x="12712" y="3509"/>
                  </a:cubicBezTo>
                  <a:cubicBezTo>
                    <a:pt x="12722" y="3508"/>
                    <a:pt x="12731" y="3508"/>
                    <a:pt x="12741" y="3508"/>
                  </a:cubicBezTo>
                  <a:close/>
                  <a:moveTo>
                    <a:pt x="15012" y="3304"/>
                  </a:moveTo>
                  <a:cubicBezTo>
                    <a:pt x="14704" y="4208"/>
                    <a:pt x="14437" y="4413"/>
                    <a:pt x="13554" y="4474"/>
                  </a:cubicBezTo>
                  <a:cubicBezTo>
                    <a:pt x="13616" y="4146"/>
                    <a:pt x="13636" y="3899"/>
                    <a:pt x="13718" y="3530"/>
                  </a:cubicBezTo>
                  <a:cubicBezTo>
                    <a:pt x="14129" y="3448"/>
                    <a:pt x="14560" y="3386"/>
                    <a:pt x="15012" y="3304"/>
                  </a:cubicBezTo>
                  <a:close/>
                  <a:moveTo>
                    <a:pt x="16398" y="4605"/>
                  </a:moveTo>
                  <a:cubicBezTo>
                    <a:pt x="16730" y="4605"/>
                    <a:pt x="17067" y="4657"/>
                    <a:pt x="17415" y="4762"/>
                  </a:cubicBezTo>
                  <a:cubicBezTo>
                    <a:pt x="17124" y="4983"/>
                    <a:pt x="16813" y="5091"/>
                    <a:pt x="16493" y="5091"/>
                  </a:cubicBezTo>
                  <a:cubicBezTo>
                    <a:pt x="16157" y="5091"/>
                    <a:pt x="15810" y="4972"/>
                    <a:pt x="15464" y="4741"/>
                  </a:cubicBezTo>
                  <a:cubicBezTo>
                    <a:pt x="15774" y="4651"/>
                    <a:pt x="16084" y="4605"/>
                    <a:pt x="16398" y="4605"/>
                  </a:cubicBezTo>
                  <a:close/>
                  <a:moveTo>
                    <a:pt x="11685" y="3920"/>
                  </a:moveTo>
                  <a:cubicBezTo>
                    <a:pt x="11788" y="4125"/>
                    <a:pt x="11870" y="4310"/>
                    <a:pt x="11973" y="4454"/>
                  </a:cubicBezTo>
                  <a:cubicBezTo>
                    <a:pt x="12096" y="4598"/>
                    <a:pt x="12281" y="4700"/>
                    <a:pt x="12404" y="4844"/>
                  </a:cubicBezTo>
                  <a:cubicBezTo>
                    <a:pt x="11706" y="5255"/>
                    <a:pt x="11008" y="5625"/>
                    <a:pt x="10330" y="6035"/>
                  </a:cubicBezTo>
                  <a:cubicBezTo>
                    <a:pt x="10160" y="6148"/>
                    <a:pt x="10004" y="6201"/>
                    <a:pt x="9864" y="6201"/>
                  </a:cubicBezTo>
                  <a:cubicBezTo>
                    <a:pt x="9699" y="6201"/>
                    <a:pt x="9558" y="6128"/>
                    <a:pt x="9447" y="5994"/>
                  </a:cubicBezTo>
                  <a:cubicBezTo>
                    <a:pt x="9221" y="5727"/>
                    <a:pt x="9262" y="5399"/>
                    <a:pt x="9632" y="5091"/>
                  </a:cubicBezTo>
                  <a:cubicBezTo>
                    <a:pt x="10227" y="4577"/>
                    <a:pt x="10905" y="4146"/>
                    <a:pt x="11685" y="3920"/>
                  </a:cubicBezTo>
                  <a:close/>
                  <a:moveTo>
                    <a:pt x="12553" y="1"/>
                  </a:moveTo>
                  <a:cubicBezTo>
                    <a:pt x="10984" y="1"/>
                    <a:pt x="9545" y="529"/>
                    <a:pt x="8215" y="1558"/>
                  </a:cubicBezTo>
                  <a:cubicBezTo>
                    <a:pt x="6900" y="2544"/>
                    <a:pt x="6058" y="3920"/>
                    <a:pt x="5545" y="5460"/>
                  </a:cubicBezTo>
                  <a:cubicBezTo>
                    <a:pt x="5422" y="5871"/>
                    <a:pt x="5216" y="6056"/>
                    <a:pt x="4826" y="6179"/>
                  </a:cubicBezTo>
                  <a:cubicBezTo>
                    <a:pt x="2999" y="6775"/>
                    <a:pt x="1540" y="7863"/>
                    <a:pt x="349" y="9342"/>
                  </a:cubicBezTo>
                  <a:cubicBezTo>
                    <a:pt x="226" y="9485"/>
                    <a:pt x="123" y="9650"/>
                    <a:pt x="41" y="9793"/>
                  </a:cubicBezTo>
                  <a:cubicBezTo>
                    <a:pt x="0" y="9855"/>
                    <a:pt x="41" y="10019"/>
                    <a:pt x="103" y="10060"/>
                  </a:cubicBezTo>
                  <a:cubicBezTo>
                    <a:pt x="154" y="10081"/>
                    <a:pt x="216" y="10091"/>
                    <a:pt x="275" y="10091"/>
                  </a:cubicBezTo>
                  <a:cubicBezTo>
                    <a:pt x="334" y="10091"/>
                    <a:pt x="390" y="10081"/>
                    <a:pt x="432" y="10060"/>
                  </a:cubicBezTo>
                  <a:cubicBezTo>
                    <a:pt x="555" y="9978"/>
                    <a:pt x="616" y="9814"/>
                    <a:pt x="719" y="9711"/>
                  </a:cubicBezTo>
                  <a:cubicBezTo>
                    <a:pt x="1130" y="9280"/>
                    <a:pt x="1520" y="8787"/>
                    <a:pt x="1951" y="8417"/>
                  </a:cubicBezTo>
                  <a:cubicBezTo>
                    <a:pt x="2957" y="7514"/>
                    <a:pt x="4107" y="6877"/>
                    <a:pt x="5442" y="6508"/>
                  </a:cubicBezTo>
                  <a:cubicBezTo>
                    <a:pt x="6284" y="7555"/>
                    <a:pt x="7393" y="8130"/>
                    <a:pt x="8646" y="8458"/>
                  </a:cubicBezTo>
                  <a:cubicBezTo>
                    <a:pt x="8851" y="8520"/>
                    <a:pt x="9036" y="8561"/>
                    <a:pt x="9241" y="8623"/>
                  </a:cubicBezTo>
                  <a:cubicBezTo>
                    <a:pt x="10371" y="8869"/>
                    <a:pt x="11295" y="10266"/>
                    <a:pt x="10679" y="11601"/>
                  </a:cubicBezTo>
                  <a:cubicBezTo>
                    <a:pt x="10391" y="12237"/>
                    <a:pt x="10042" y="12853"/>
                    <a:pt x="9652" y="13408"/>
                  </a:cubicBezTo>
                  <a:cubicBezTo>
                    <a:pt x="9016" y="14373"/>
                    <a:pt x="8194" y="15133"/>
                    <a:pt x="7270" y="15810"/>
                  </a:cubicBezTo>
                  <a:cubicBezTo>
                    <a:pt x="7106" y="15934"/>
                    <a:pt x="6962" y="16057"/>
                    <a:pt x="7085" y="16262"/>
                  </a:cubicBezTo>
                  <a:cubicBezTo>
                    <a:pt x="7149" y="16350"/>
                    <a:pt x="7210" y="16382"/>
                    <a:pt x="7271" y="16382"/>
                  </a:cubicBezTo>
                  <a:cubicBezTo>
                    <a:pt x="7365" y="16382"/>
                    <a:pt x="7457" y="16304"/>
                    <a:pt x="7558" y="16242"/>
                  </a:cubicBezTo>
                  <a:cubicBezTo>
                    <a:pt x="9159" y="15051"/>
                    <a:pt x="10453" y="13572"/>
                    <a:pt x="11192" y="11703"/>
                  </a:cubicBezTo>
                  <a:cubicBezTo>
                    <a:pt x="11788" y="10225"/>
                    <a:pt x="10966" y="8643"/>
                    <a:pt x="9447" y="8150"/>
                  </a:cubicBezTo>
                  <a:cubicBezTo>
                    <a:pt x="9139" y="8048"/>
                    <a:pt x="8810" y="8007"/>
                    <a:pt x="8502" y="7904"/>
                  </a:cubicBezTo>
                  <a:cubicBezTo>
                    <a:pt x="7599" y="7617"/>
                    <a:pt x="6777" y="7226"/>
                    <a:pt x="6099" y="6528"/>
                  </a:cubicBezTo>
                  <a:cubicBezTo>
                    <a:pt x="5874" y="6302"/>
                    <a:pt x="5832" y="6076"/>
                    <a:pt x="5935" y="5768"/>
                  </a:cubicBezTo>
                  <a:cubicBezTo>
                    <a:pt x="6264" y="4885"/>
                    <a:pt x="6654" y="4023"/>
                    <a:pt x="7229" y="3283"/>
                  </a:cubicBezTo>
                  <a:cubicBezTo>
                    <a:pt x="8646" y="1453"/>
                    <a:pt x="10459" y="547"/>
                    <a:pt x="12722" y="547"/>
                  </a:cubicBezTo>
                  <a:cubicBezTo>
                    <a:pt x="12821" y="547"/>
                    <a:pt x="12920" y="549"/>
                    <a:pt x="13020" y="552"/>
                  </a:cubicBezTo>
                  <a:cubicBezTo>
                    <a:pt x="14150" y="573"/>
                    <a:pt x="15115" y="1024"/>
                    <a:pt x="15792" y="1990"/>
                  </a:cubicBezTo>
                  <a:cubicBezTo>
                    <a:pt x="15916" y="2174"/>
                    <a:pt x="15998" y="2380"/>
                    <a:pt x="16121" y="2606"/>
                  </a:cubicBezTo>
                  <a:cubicBezTo>
                    <a:pt x="15916" y="2688"/>
                    <a:pt x="15772" y="2708"/>
                    <a:pt x="15628" y="2729"/>
                  </a:cubicBezTo>
                  <a:cubicBezTo>
                    <a:pt x="15197" y="2791"/>
                    <a:pt x="14745" y="2811"/>
                    <a:pt x="14293" y="2893"/>
                  </a:cubicBezTo>
                  <a:cubicBezTo>
                    <a:pt x="13911" y="2952"/>
                    <a:pt x="13540" y="3053"/>
                    <a:pt x="13156" y="3053"/>
                  </a:cubicBezTo>
                  <a:cubicBezTo>
                    <a:pt x="13004" y="3053"/>
                    <a:pt x="12849" y="3037"/>
                    <a:pt x="12692" y="2996"/>
                  </a:cubicBezTo>
                  <a:cubicBezTo>
                    <a:pt x="12663" y="2985"/>
                    <a:pt x="12634" y="2981"/>
                    <a:pt x="12605" y="2981"/>
                  </a:cubicBezTo>
                  <a:cubicBezTo>
                    <a:pt x="12464" y="2981"/>
                    <a:pt x="12314" y="3085"/>
                    <a:pt x="12178" y="3119"/>
                  </a:cubicBezTo>
                  <a:cubicBezTo>
                    <a:pt x="11973" y="3201"/>
                    <a:pt x="11767" y="3304"/>
                    <a:pt x="11562" y="3386"/>
                  </a:cubicBezTo>
                  <a:cubicBezTo>
                    <a:pt x="10679" y="3694"/>
                    <a:pt x="9919" y="4105"/>
                    <a:pt x="9221" y="4721"/>
                  </a:cubicBezTo>
                  <a:cubicBezTo>
                    <a:pt x="8708" y="5173"/>
                    <a:pt x="8605" y="5809"/>
                    <a:pt x="8954" y="6302"/>
                  </a:cubicBezTo>
                  <a:cubicBezTo>
                    <a:pt x="9186" y="6595"/>
                    <a:pt x="9498" y="6750"/>
                    <a:pt x="9837" y="6750"/>
                  </a:cubicBezTo>
                  <a:cubicBezTo>
                    <a:pt x="10069" y="6750"/>
                    <a:pt x="10314" y="6678"/>
                    <a:pt x="10556" y="6528"/>
                  </a:cubicBezTo>
                  <a:cubicBezTo>
                    <a:pt x="10761" y="6425"/>
                    <a:pt x="10966" y="6282"/>
                    <a:pt x="11172" y="6158"/>
                  </a:cubicBezTo>
                  <a:cubicBezTo>
                    <a:pt x="11993" y="5645"/>
                    <a:pt x="12856" y="5193"/>
                    <a:pt x="13821" y="5029"/>
                  </a:cubicBezTo>
                  <a:cubicBezTo>
                    <a:pt x="13978" y="5000"/>
                    <a:pt x="14135" y="4962"/>
                    <a:pt x="14286" y="4962"/>
                  </a:cubicBezTo>
                  <a:cubicBezTo>
                    <a:pt x="14351" y="4962"/>
                    <a:pt x="14416" y="4969"/>
                    <a:pt x="14478" y="4988"/>
                  </a:cubicBezTo>
                  <a:cubicBezTo>
                    <a:pt x="15197" y="5214"/>
                    <a:pt x="15895" y="5542"/>
                    <a:pt x="16634" y="5809"/>
                  </a:cubicBezTo>
                  <a:cubicBezTo>
                    <a:pt x="16840" y="6733"/>
                    <a:pt x="16799" y="7719"/>
                    <a:pt x="16388" y="8643"/>
                  </a:cubicBezTo>
                  <a:cubicBezTo>
                    <a:pt x="16224" y="8992"/>
                    <a:pt x="15998" y="9239"/>
                    <a:pt x="15567" y="9259"/>
                  </a:cubicBezTo>
                  <a:cubicBezTo>
                    <a:pt x="15279" y="9280"/>
                    <a:pt x="14992" y="9342"/>
                    <a:pt x="14704" y="9383"/>
                  </a:cubicBezTo>
                  <a:lnTo>
                    <a:pt x="12938" y="9609"/>
                  </a:lnTo>
                  <a:cubicBezTo>
                    <a:pt x="12753" y="9650"/>
                    <a:pt x="12609" y="9711"/>
                    <a:pt x="12650" y="9917"/>
                  </a:cubicBezTo>
                  <a:cubicBezTo>
                    <a:pt x="12692" y="10019"/>
                    <a:pt x="12856" y="10122"/>
                    <a:pt x="13000" y="10122"/>
                  </a:cubicBezTo>
                  <a:cubicBezTo>
                    <a:pt x="13049" y="10132"/>
                    <a:pt x="13100" y="10136"/>
                    <a:pt x="13151" y="10136"/>
                  </a:cubicBezTo>
                  <a:cubicBezTo>
                    <a:pt x="13314" y="10136"/>
                    <a:pt x="13485" y="10096"/>
                    <a:pt x="13657" y="10081"/>
                  </a:cubicBezTo>
                  <a:cubicBezTo>
                    <a:pt x="14437" y="9978"/>
                    <a:pt x="15176" y="9875"/>
                    <a:pt x="16018" y="9752"/>
                  </a:cubicBezTo>
                  <a:lnTo>
                    <a:pt x="16018" y="9752"/>
                  </a:lnTo>
                  <a:cubicBezTo>
                    <a:pt x="16409" y="12176"/>
                    <a:pt x="15895" y="14291"/>
                    <a:pt x="14396" y="16221"/>
                  </a:cubicBezTo>
                  <a:cubicBezTo>
                    <a:pt x="13575" y="17248"/>
                    <a:pt x="12527" y="18028"/>
                    <a:pt x="11377" y="18685"/>
                  </a:cubicBezTo>
                  <a:cubicBezTo>
                    <a:pt x="11213" y="18747"/>
                    <a:pt x="11069" y="18809"/>
                    <a:pt x="10946" y="18911"/>
                  </a:cubicBezTo>
                  <a:cubicBezTo>
                    <a:pt x="10864" y="18993"/>
                    <a:pt x="10843" y="19137"/>
                    <a:pt x="10782" y="19260"/>
                  </a:cubicBezTo>
                  <a:cubicBezTo>
                    <a:pt x="10884" y="19302"/>
                    <a:pt x="11008" y="19343"/>
                    <a:pt x="11151" y="19363"/>
                  </a:cubicBezTo>
                  <a:cubicBezTo>
                    <a:pt x="11213" y="19363"/>
                    <a:pt x="11295" y="19302"/>
                    <a:pt x="11377" y="19260"/>
                  </a:cubicBezTo>
                  <a:cubicBezTo>
                    <a:pt x="12856" y="18501"/>
                    <a:pt x="14170" y="17515"/>
                    <a:pt x="15115" y="16139"/>
                  </a:cubicBezTo>
                  <a:cubicBezTo>
                    <a:pt x="16409" y="14291"/>
                    <a:pt x="16901" y="12237"/>
                    <a:pt x="16593" y="9999"/>
                  </a:cubicBezTo>
                  <a:cubicBezTo>
                    <a:pt x="16532" y="9691"/>
                    <a:pt x="16552" y="9383"/>
                    <a:pt x="16737" y="9075"/>
                  </a:cubicBezTo>
                  <a:cubicBezTo>
                    <a:pt x="17250" y="8171"/>
                    <a:pt x="17374" y="7185"/>
                    <a:pt x="17250" y="6158"/>
                  </a:cubicBezTo>
                  <a:lnTo>
                    <a:pt x="17168" y="5604"/>
                  </a:lnTo>
                  <a:cubicBezTo>
                    <a:pt x="17611" y="5420"/>
                    <a:pt x="17821" y="4905"/>
                    <a:pt x="18305" y="4905"/>
                  </a:cubicBezTo>
                  <a:cubicBezTo>
                    <a:pt x="18360" y="4905"/>
                    <a:pt x="18419" y="4912"/>
                    <a:pt x="18483" y="4926"/>
                  </a:cubicBezTo>
                  <a:cubicBezTo>
                    <a:pt x="18585" y="4536"/>
                    <a:pt x="18524" y="4228"/>
                    <a:pt x="18401" y="3920"/>
                  </a:cubicBezTo>
                  <a:cubicBezTo>
                    <a:pt x="18154" y="3304"/>
                    <a:pt x="17682" y="2914"/>
                    <a:pt x="17107" y="2688"/>
                  </a:cubicBezTo>
                  <a:cubicBezTo>
                    <a:pt x="16840" y="2585"/>
                    <a:pt x="16696" y="2421"/>
                    <a:pt x="16552" y="2174"/>
                  </a:cubicBezTo>
                  <a:cubicBezTo>
                    <a:pt x="16018" y="1066"/>
                    <a:pt x="15176" y="367"/>
                    <a:pt x="13985" y="141"/>
                  </a:cubicBezTo>
                  <a:cubicBezTo>
                    <a:pt x="13496" y="47"/>
                    <a:pt x="13019" y="1"/>
                    <a:pt x="1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165050" y="5595275"/>
              <a:ext cx="54425" cy="66525"/>
            </a:xfrm>
            <a:custGeom>
              <a:rect b="b" l="l" r="r" t="t"/>
              <a:pathLst>
                <a:path extrusionOk="0" h="2661" w="2177">
                  <a:moveTo>
                    <a:pt x="1972" y="0"/>
                  </a:moveTo>
                  <a:cubicBezTo>
                    <a:pt x="1848" y="0"/>
                    <a:pt x="1684" y="41"/>
                    <a:pt x="1602" y="144"/>
                  </a:cubicBezTo>
                  <a:cubicBezTo>
                    <a:pt x="1089" y="822"/>
                    <a:pt x="575" y="1479"/>
                    <a:pt x="103" y="2156"/>
                  </a:cubicBezTo>
                  <a:cubicBezTo>
                    <a:pt x="21" y="2259"/>
                    <a:pt x="0" y="2485"/>
                    <a:pt x="41" y="2567"/>
                  </a:cubicBezTo>
                  <a:cubicBezTo>
                    <a:pt x="100" y="2634"/>
                    <a:pt x="160" y="2660"/>
                    <a:pt x="218" y="2660"/>
                  </a:cubicBezTo>
                  <a:cubicBezTo>
                    <a:pt x="321" y="2660"/>
                    <a:pt x="422" y="2577"/>
                    <a:pt x="514" y="2485"/>
                  </a:cubicBezTo>
                  <a:cubicBezTo>
                    <a:pt x="1047" y="1828"/>
                    <a:pt x="1540" y="1171"/>
                    <a:pt x="2054" y="513"/>
                  </a:cubicBezTo>
                  <a:cubicBezTo>
                    <a:pt x="2095" y="431"/>
                    <a:pt x="2115" y="329"/>
                    <a:pt x="2177" y="205"/>
                  </a:cubicBezTo>
                  <a:cubicBezTo>
                    <a:pt x="2095" y="123"/>
                    <a:pt x="2013" y="0"/>
                    <a:pt x="1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216375" y="5572000"/>
              <a:ext cx="13375" cy="20725"/>
            </a:xfrm>
            <a:custGeom>
              <a:rect b="b" l="l" r="r" t="t"/>
              <a:pathLst>
                <a:path extrusionOk="0" h="829" w="535">
                  <a:moveTo>
                    <a:pt x="268" y="1"/>
                  </a:moveTo>
                  <a:cubicBezTo>
                    <a:pt x="100" y="1"/>
                    <a:pt x="1" y="152"/>
                    <a:pt x="1" y="336"/>
                  </a:cubicBezTo>
                  <a:cubicBezTo>
                    <a:pt x="1" y="438"/>
                    <a:pt x="62" y="561"/>
                    <a:pt x="165" y="828"/>
                  </a:cubicBezTo>
                  <a:cubicBezTo>
                    <a:pt x="350" y="561"/>
                    <a:pt x="473" y="438"/>
                    <a:pt x="514" y="294"/>
                  </a:cubicBezTo>
                  <a:cubicBezTo>
                    <a:pt x="535" y="212"/>
                    <a:pt x="411" y="7"/>
                    <a:pt x="329" y="7"/>
                  </a:cubicBezTo>
                  <a:cubicBezTo>
                    <a:pt x="308" y="3"/>
                    <a:pt x="287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0"/>
          <p:cNvGrpSpPr/>
          <p:nvPr/>
        </p:nvGrpSpPr>
        <p:grpSpPr>
          <a:xfrm>
            <a:off x="609398" y="764677"/>
            <a:ext cx="485725" cy="445850"/>
            <a:chOff x="1233225" y="5344375"/>
            <a:chExt cx="485725" cy="445850"/>
          </a:xfrm>
        </p:grpSpPr>
        <p:sp>
          <p:nvSpPr>
            <p:cNvPr id="778" name="Google Shape;778;p20"/>
            <p:cNvSpPr/>
            <p:nvPr/>
          </p:nvSpPr>
          <p:spPr>
            <a:xfrm>
              <a:off x="1233225" y="5344375"/>
              <a:ext cx="485725" cy="445850"/>
            </a:xfrm>
            <a:custGeom>
              <a:rect b="b" l="l" r="r" t="t"/>
              <a:pathLst>
                <a:path extrusionOk="0" h="17834" w="19429">
                  <a:moveTo>
                    <a:pt x="11300" y="577"/>
                  </a:moveTo>
                  <a:cubicBezTo>
                    <a:pt x="11941" y="577"/>
                    <a:pt x="12576" y="697"/>
                    <a:pt x="13205" y="918"/>
                  </a:cubicBezTo>
                  <a:cubicBezTo>
                    <a:pt x="14191" y="1267"/>
                    <a:pt x="14848" y="1965"/>
                    <a:pt x="15238" y="2931"/>
                  </a:cubicBezTo>
                  <a:cubicBezTo>
                    <a:pt x="15320" y="3115"/>
                    <a:pt x="15341" y="3321"/>
                    <a:pt x="15402" y="3506"/>
                  </a:cubicBezTo>
                  <a:cubicBezTo>
                    <a:pt x="15242" y="3568"/>
                    <a:pt x="15092" y="3593"/>
                    <a:pt x="14950" y="3593"/>
                  </a:cubicBezTo>
                  <a:cubicBezTo>
                    <a:pt x="14673" y="3593"/>
                    <a:pt x="14429" y="3498"/>
                    <a:pt x="14211" y="3403"/>
                  </a:cubicBezTo>
                  <a:cubicBezTo>
                    <a:pt x="13575" y="3136"/>
                    <a:pt x="12938" y="2807"/>
                    <a:pt x="12281" y="2479"/>
                  </a:cubicBezTo>
                  <a:cubicBezTo>
                    <a:pt x="11829" y="2273"/>
                    <a:pt x="11418" y="1986"/>
                    <a:pt x="10987" y="1781"/>
                  </a:cubicBezTo>
                  <a:cubicBezTo>
                    <a:pt x="10371" y="1492"/>
                    <a:pt x="9755" y="1347"/>
                    <a:pt x="9088" y="1347"/>
                  </a:cubicBezTo>
                  <a:cubicBezTo>
                    <a:pt x="9044" y="1347"/>
                    <a:pt x="8999" y="1348"/>
                    <a:pt x="8954" y="1349"/>
                  </a:cubicBezTo>
                  <a:cubicBezTo>
                    <a:pt x="8913" y="1308"/>
                    <a:pt x="8913" y="1247"/>
                    <a:pt x="8892" y="1206"/>
                  </a:cubicBezTo>
                  <a:cubicBezTo>
                    <a:pt x="9159" y="1062"/>
                    <a:pt x="9385" y="939"/>
                    <a:pt x="9632" y="856"/>
                  </a:cubicBezTo>
                  <a:cubicBezTo>
                    <a:pt x="10192" y="666"/>
                    <a:pt x="10749" y="577"/>
                    <a:pt x="11300" y="577"/>
                  </a:cubicBezTo>
                  <a:close/>
                  <a:moveTo>
                    <a:pt x="15977" y="3875"/>
                  </a:moveTo>
                  <a:cubicBezTo>
                    <a:pt x="17025" y="4019"/>
                    <a:pt x="17990" y="4450"/>
                    <a:pt x="18626" y="5559"/>
                  </a:cubicBezTo>
                  <a:lnTo>
                    <a:pt x="18175" y="5559"/>
                  </a:lnTo>
                  <a:cubicBezTo>
                    <a:pt x="18132" y="5557"/>
                    <a:pt x="18089" y="5557"/>
                    <a:pt x="18046" y="5557"/>
                  </a:cubicBezTo>
                  <a:cubicBezTo>
                    <a:pt x="17582" y="5557"/>
                    <a:pt x="17151" y="5659"/>
                    <a:pt x="16737" y="5847"/>
                  </a:cubicBezTo>
                  <a:cubicBezTo>
                    <a:pt x="16425" y="5960"/>
                    <a:pt x="16123" y="6054"/>
                    <a:pt x="15804" y="6054"/>
                  </a:cubicBezTo>
                  <a:cubicBezTo>
                    <a:pt x="15661" y="6054"/>
                    <a:pt x="15514" y="6035"/>
                    <a:pt x="15361" y="5990"/>
                  </a:cubicBezTo>
                  <a:cubicBezTo>
                    <a:pt x="15135" y="5621"/>
                    <a:pt x="15300" y="5272"/>
                    <a:pt x="15443" y="4943"/>
                  </a:cubicBezTo>
                  <a:cubicBezTo>
                    <a:pt x="15608" y="4615"/>
                    <a:pt x="15772" y="4245"/>
                    <a:pt x="15977" y="3875"/>
                  </a:cubicBezTo>
                  <a:close/>
                  <a:moveTo>
                    <a:pt x="17579" y="6155"/>
                  </a:moveTo>
                  <a:cubicBezTo>
                    <a:pt x="17415" y="6853"/>
                    <a:pt x="16881" y="7284"/>
                    <a:pt x="15834" y="7510"/>
                  </a:cubicBezTo>
                  <a:cubicBezTo>
                    <a:pt x="15731" y="7223"/>
                    <a:pt x="15628" y="6956"/>
                    <a:pt x="15567" y="6689"/>
                  </a:cubicBezTo>
                  <a:cubicBezTo>
                    <a:pt x="16285" y="6483"/>
                    <a:pt x="16942" y="6319"/>
                    <a:pt x="17579" y="6155"/>
                  </a:cubicBezTo>
                  <a:close/>
                  <a:moveTo>
                    <a:pt x="9262" y="5785"/>
                  </a:moveTo>
                  <a:cubicBezTo>
                    <a:pt x="10371" y="6894"/>
                    <a:pt x="11747" y="6956"/>
                    <a:pt x="13102" y="6976"/>
                  </a:cubicBezTo>
                  <a:cubicBezTo>
                    <a:pt x="13225" y="7592"/>
                    <a:pt x="13000" y="8044"/>
                    <a:pt x="12445" y="8352"/>
                  </a:cubicBezTo>
                  <a:cubicBezTo>
                    <a:pt x="11767" y="8722"/>
                    <a:pt x="11090" y="9071"/>
                    <a:pt x="10371" y="9441"/>
                  </a:cubicBezTo>
                  <a:cubicBezTo>
                    <a:pt x="10330" y="9317"/>
                    <a:pt x="10289" y="9153"/>
                    <a:pt x="10248" y="9009"/>
                  </a:cubicBezTo>
                  <a:cubicBezTo>
                    <a:pt x="10186" y="8496"/>
                    <a:pt x="9981" y="8024"/>
                    <a:pt x="9591" y="7715"/>
                  </a:cubicBezTo>
                  <a:cubicBezTo>
                    <a:pt x="9180" y="7387"/>
                    <a:pt x="9098" y="6976"/>
                    <a:pt x="9139" y="6504"/>
                  </a:cubicBezTo>
                  <a:lnTo>
                    <a:pt x="9139" y="5888"/>
                  </a:lnTo>
                  <a:cubicBezTo>
                    <a:pt x="9180" y="5847"/>
                    <a:pt x="9200" y="5826"/>
                    <a:pt x="9262" y="5785"/>
                  </a:cubicBezTo>
                  <a:close/>
                  <a:moveTo>
                    <a:pt x="9067" y="1869"/>
                  </a:moveTo>
                  <a:cubicBezTo>
                    <a:pt x="9648" y="1869"/>
                    <a:pt x="10199" y="2010"/>
                    <a:pt x="10720" y="2253"/>
                  </a:cubicBezTo>
                  <a:cubicBezTo>
                    <a:pt x="11110" y="2417"/>
                    <a:pt x="11521" y="2664"/>
                    <a:pt x="11911" y="2890"/>
                  </a:cubicBezTo>
                  <a:cubicBezTo>
                    <a:pt x="12938" y="3485"/>
                    <a:pt x="13965" y="4101"/>
                    <a:pt x="15217" y="4122"/>
                  </a:cubicBezTo>
                  <a:cubicBezTo>
                    <a:pt x="15074" y="4348"/>
                    <a:pt x="14971" y="4512"/>
                    <a:pt x="14909" y="4697"/>
                  </a:cubicBezTo>
                  <a:cubicBezTo>
                    <a:pt x="14642" y="5210"/>
                    <a:pt x="14560" y="5723"/>
                    <a:pt x="14827" y="6278"/>
                  </a:cubicBezTo>
                  <a:cubicBezTo>
                    <a:pt x="15156" y="6976"/>
                    <a:pt x="15217" y="7736"/>
                    <a:pt x="14827" y="8455"/>
                  </a:cubicBezTo>
                  <a:cubicBezTo>
                    <a:pt x="14499" y="9112"/>
                    <a:pt x="14129" y="9769"/>
                    <a:pt x="13636" y="10303"/>
                  </a:cubicBezTo>
                  <a:cubicBezTo>
                    <a:pt x="11870" y="12357"/>
                    <a:pt x="9591" y="13671"/>
                    <a:pt x="7024" y="14472"/>
                  </a:cubicBezTo>
                  <a:cubicBezTo>
                    <a:pt x="7017" y="14479"/>
                    <a:pt x="7005" y="14481"/>
                    <a:pt x="6989" y="14481"/>
                  </a:cubicBezTo>
                  <a:cubicBezTo>
                    <a:pt x="6957" y="14481"/>
                    <a:pt x="6907" y="14472"/>
                    <a:pt x="6839" y="14472"/>
                  </a:cubicBezTo>
                  <a:cubicBezTo>
                    <a:pt x="7003" y="14349"/>
                    <a:pt x="7106" y="14246"/>
                    <a:pt x="7208" y="14143"/>
                  </a:cubicBezTo>
                  <a:cubicBezTo>
                    <a:pt x="7845" y="13507"/>
                    <a:pt x="8543" y="12932"/>
                    <a:pt x="9118" y="12233"/>
                  </a:cubicBezTo>
                  <a:cubicBezTo>
                    <a:pt x="9508" y="11782"/>
                    <a:pt x="9734" y="11186"/>
                    <a:pt x="10083" y="10673"/>
                  </a:cubicBezTo>
                  <a:cubicBezTo>
                    <a:pt x="10227" y="10426"/>
                    <a:pt x="10350" y="10159"/>
                    <a:pt x="10597" y="9995"/>
                  </a:cubicBezTo>
                  <a:cubicBezTo>
                    <a:pt x="11213" y="9584"/>
                    <a:pt x="11829" y="9174"/>
                    <a:pt x="12486" y="8866"/>
                  </a:cubicBezTo>
                  <a:cubicBezTo>
                    <a:pt x="13184" y="8537"/>
                    <a:pt x="13616" y="8044"/>
                    <a:pt x="13780" y="7284"/>
                  </a:cubicBezTo>
                  <a:cubicBezTo>
                    <a:pt x="13903" y="6668"/>
                    <a:pt x="13698" y="6422"/>
                    <a:pt x="13102" y="6381"/>
                  </a:cubicBezTo>
                  <a:cubicBezTo>
                    <a:pt x="12650" y="6360"/>
                    <a:pt x="12199" y="6319"/>
                    <a:pt x="11747" y="6299"/>
                  </a:cubicBezTo>
                  <a:cubicBezTo>
                    <a:pt x="10925" y="6278"/>
                    <a:pt x="10248" y="5949"/>
                    <a:pt x="9632" y="5395"/>
                  </a:cubicBezTo>
                  <a:cubicBezTo>
                    <a:pt x="9499" y="5279"/>
                    <a:pt x="9352" y="5068"/>
                    <a:pt x="9138" y="5068"/>
                  </a:cubicBezTo>
                  <a:cubicBezTo>
                    <a:pt x="9088" y="5068"/>
                    <a:pt x="9033" y="5080"/>
                    <a:pt x="8975" y="5107"/>
                  </a:cubicBezTo>
                  <a:cubicBezTo>
                    <a:pt x="8666" y="5231"/>
                    <a:pt x="8666" y="5559"/>
                    <a:pt x="8646" y="5847"/>
                  </a:cubicBezTo>
                  <a:cubicBezTo>
                    <a:pt x="8605" y="6175"/>
                    <a:pt x="8605" y="6504"/>
                    <a:pt x="8584" y="6791"/>
                  </a:cubicBezTo>
                  <a:cubicBezTo>
                    <a:pt x="7742" y="6648"/>
                    <a:pt x="6921" y="6483"/>
                    <a:pt x="6058" y="6340"/>
                  </a:cubicBezTo>
                  <a:cubicBezTo>
                    <a:pt x="6284" y="4943"/>
                    <a:pt x="6633" y="3588"/>
                    <a:pt x="7537" y="2397"/>
                  </a:cubicBezTo>
                  <a:cubicBezTo>
                    <a:pt x="7845" y="2027"/>
                    <a:pt x="8276" y="1945"/>
                    <a:pt x="8749" y="1883"/>
                  </a:cubicBezTo>
                  <a:cubicBezTo>
                    <a:pt x="8856" y="1874"/>
                    <a:pt x="8962" y="1869"/>
                    <a:pt x="9067" y="1869"/>
                  </a:cubicBezTo>
                  <a:close/>
                  <a:moveTo>
                    <a:pt x="11335" y="1"/>
                  </a:moveTo>
                  <a:cubicBezTo>
                    <a:pt x="10877" y="1"/>
                    <a:pt x="10417" y="59"/>
                    <a:pt x="9960" y="179"/>
                  </a:cubicBezTo>
                  <a:cubicBezTo>
                    <a:pt x="8112" y="631"/>
                    <a:pt x="6941" y="1883"/>
                    <a:pt x="6264" y="3588"/>
                  </a:cubicBezTo>
                  <a:cubicBezTo>
                    <a:pt x="6017" y="4183"/>
                    <a:pt x="5812" y="4799"/>
                    <a:pt x="5709" y="5415"/>
                  </a:cubicBezTo>
                  <a:cubicBezTo>
                    <a:pt x="5586" y="6093"/>
                    <a:pt x="5278" y="6463"/>
                    <a:pt x="4559" y="6586"/>
                  </a:cubicBezTo>
                  <a:cubicBezTo>
                    <a:pt x="3183" y="6853"/>
                    <a:pt x="1890" y="7428"/>
                    <a:pt x="678" y="8126"/>
                  </a:cubicBezTo>
                  <a:cubicBezTo>
                    <a:pt x="555" y="8208"/>
                    <a:pt x="452" y="8291"/>
                    <a:pt x="329" y="8352"/>
                  </a:cubicBezTo>
                  <a:cubicBezTo>
                    <a:pt x="165" y="8455"/>
                    <a:pt x="0" y="8557"/>
                    <a:pt x="144" y="8804"/>
                  </a:cubicBezTo>
                  <a:cubicBezTo>
                    <a:pt x="201" y="8879"/>
                    <a:pt x="266" y="8907"/>
                    <a:pt x="334" y="8907"/>
                  </a:cubicBezTo>
                  <a:cubicBezTo>
                    <a:pt x="414" y="8907"/>
                    <a:pt x="498" y="8869"/>
                    <a:pt x="575" y="8824"/>
                  </a:cubicBezTo>
                  <a:cubicBezTo>
                    <a:pt x="657" y="8763"/>
                    <a:pt x="740" y="8722"/>
                    <a:pt x="842" y="8660"/>
                  </a:cubicBezTo>
                  <a:cubicBezTo>
                    <a:pt x="1643" y="8291"/>
                    <a:pt x="2403" y="7839"/>
                    <a:pt x="3224" y="7531"/>
                  </a:cubicBezTo>
                  <a:cubicBezTo>
                    <a:pt x="4130" y="7198"/>
                    <a:pt x="5036" y="6882"/>
                    <a:pt x="6001" y="6882"/>
                  </a:cubicBezTo>
                  <a:cubicBezTo>
                    <a:pt x="6109" y="6882"/>
                    <a:pt x="6217" y="6886"/>
                    <a:pt x="6325" y="6894"/>
                  </a:cubicBezTo>
                  <a:cubicBezTo>
                    <a:pt x="7147" y="6935"/>
                    <a:pt x="8009" y="7079"/>
                    <a:pt x="8728" y="7551"/>
                  </a:cubicBezTo>
                  <a:cubicBezTo>
                    <a:pt x="9652" y="8188"/>
                    <a:pt x="9981" y="9071"/>
                    <a:pt x="9693" y="10139"/>
                  </a:cubicBezTo>
                  <a:cubicBezTo>
                    <a:pt x="9488" y="10878"/>
                    <a:pt x="9098" y="11535"/>
                    <a:pt x="8564" y="12090"/>
                  </a:cubicBezTo>
                  <a:cubicBezTo>
                    <a:pt x="7866" y="12767"/>
                    <a:pt x="7106" y="13383"/>
                    <a:pt x="6387" y="14061"/>
                  </a:cubicBezTo>
                  <a:cubicBezTo>
                    <a:pt x="6202" y="14246"/>
                    <a:pt x="6017" y="14369"/>
                    <a:pt x="5853" y="14513"/>
                  </a:cubicBezTo>
                  <a:cubicBezTo>
                    <a:pt x="6071" y="14919"/>
                    <a:pt x="6319" y="15090"/>
                    <a:pt x="6649" y="15090"/>
                  </a:cubicBezTo>
                  <a:cubicBezTo>
                    <a:pt x="6786" y="15090"/>
                    <a:pt x="6937" y="15060"/>
                    <a:pt x="7106" y="15006"/>
                  </a:cubicBezTo>
                  <a:cubicBezTo>
                    <a:pt x="8790" y="14492"/>
                    <a:pt x="10330" y="13753"/>
                    <a:pt x="11767" y="12726"/>
                  </a:cubicBezTo>
                  <a:cubicBezTo>
                    <a:pt x="13472" y="11515"/>
                    <a:pt x="14930" y="10098"/>
                    <a:pt x="15628" y="8024"/>
                  </a:cubicBezTo>
                  <a:lnTo>
                    <a:pt x="16265" y="8024"/>
                  </a:lnTo>
                  <a:cubicBezTo>
                    <a:pt x="16470" y="8845"/>
                    <a:pt x="16491" y="9646"/>
                    <a:pt x="16367" y="10426"/>
                  </a:cubicBezTo>
                  <a:cubicBezTo>
                    <a:pt x="16121" y="12274"/>
                    <a:pt x="15156" y="13753"/>
                    <a:pt x="13759" y="14944"/>
                  </a:cubicBezTo>
                  <a:cubicBezTo>
                    <a:pt x="12589" y="15930"/>
                    <a:pt x="11295" y="16587"/>
                    <a:pt x="9899" y="17142"/>
                  </a:cubicBezTo>
                  <a:cubicBezTo>
                    <a:pt x="9714" y="17224"/>
                    <a:pt x="9550" y="17265"/>
                    <a:pt x="9385" y="17367"/>
                  </a:cubicBezTo>
                  <a:cubicBezTo>
                    <a:pt x="9303" y="17409"/>
                    <a:pt x="9262" y="17593"/>
                    <a:pt x="9283" y="17675"/>
                  </a:cubicBezTo>
                  <a:cubicBezTo>
                    <a:pt x="9303" y="17758"/>
                    <a:pt x="9467" y="17799"/>
                    <a:pt x="9570" y="17819"/>
                  </a:cubicBezTo>
                  <a:cubicBezTo>
                    <a:pt x="9580" y="17829"/>
                    <a:pt x="9592" y="17833"/>
                    <a:pt x="9606" y="17833"/>
                  </a:cubicBezTo>
                  <a:cubicBezTo>
                    <a:pt x="9649" y="17833"/>
                    <a:pt x="9708" y="17794"/>
                    <a:pt x="9755" y="17778"/>
                  </a:cubicBezTo>
                  <a:cubicBezTo>
                    <a:pt x="11665" y="17080"/>
                    <a:pt x="13451" y="16156"/>
                    <a:pt x="14848" y="14677"/>
                  </a:cubicBezTo>
                  <a:cubicBezTo>
                    <a:pt x="16573" y="12850"/>
                    <a:pt x="17251" y="10693"/>
                    <a:pt x="16860" y="8208"/>
                  </a:cubicBezTo>
                  <a:cubicBezTo>
                    <a:pt x="16840" y="8065"/>
                    <a:pt x="16840" y="7921"/>
                    <a:pt x="16799" y="7777"/>
                  </a:cubicBezTo>
                  <a:cubicBezTo>
                    <a:pt x="17518" y="7428"/>
                    <a:pt x="17990" y="6874"/>
                    <a:pt x="18236" y="6093"/>
                  </a:cubicBezTo>
                  <a:cubicBezTo>
                    <a:pt x="18503" y="6155"/>
                    <a:pt x="18709" y="6196"/>
                    <a:pt x="18914" y="6237"/>
                  </a:cubicBezTo>
                  <a:cubicBezTo>
                    <a:pt x="18980" y="6247"/>
                    <a:pt x="19038" y="6252"/>
                    <a:pt x="19089" y="6252"/>
                  </a:cubicBezTo>
                  <a:cubicBezTo>
                    <a:pt x="19358" y="6252"/>
                    <a:pt x="19428" y="6110"/>
                    <a:pt x="19325" y="5765"/>
                  </a:cubicBezTo>
                  <a:cubicBezTo>
                    <a:pt x="19058" y="4964"/>
                    <a:pt x="18606" y="4327"/>
                    <a:pt x="17867" y="3937"/>
                  </a:cubicBezTo>
                  <a:cubicBezTo>
                    <a:pt x="17271" y="3608"/>
                    <a:pt x="16634" y="3403"/>
                    <a:pt x="15916" y="3115"/>
                  </a:cubicBezTo>
                  <a:cubicBezTo>
                    <a:pt x="15875" y="3074"/>
                    <a:pt x="15834" y="2910"/>
                    <a:pt x="15751" y="2746"/>
                  </a:cubicBezTo>
                  <a:cubicBezTo>
                    <a:pt x="15320" y="1616"/>
                    <a:pt x="14540" y="815"/>
                    <a:pt x="13451" y="405"/>
                  </a:cubicBezTo>
                  <a:cubicBezTo>
                    <a:pt x="12763" y="142"/>
                    <a:pt x="12051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395975" y="5572650"/>
              <a:ext cx="54450" cy="85100"/>
            </a:xfrm>
            <a:custGeom>
              <a:rect b="b" l="l" r="r" t="t"/>
              <a:pathLst>
                <a:path extrusionOk="0" h="3404" w="2178">
                  <a:moveTo>
                    <a:pt x="1849" y="0"/>
                  </a:moveTo>
                  <a:cubicBezTo>
                    <a:pt x="1711" y="0"/>
                    <a:pt x="1639" y="138"/>
                    <a:pt x="1623" y="289"/>
                  </a:cubicBezTo>
                  <a:cubicBezTo>
                    <a:pt x="1581" y="289"/>
                    <a:pt x="1581" y="310"/>
                    <a:pt x="1581" y="330"/>
                  </a:cubicBezTo>
                  <a:cubicBezTo>
                    <a:pt x="1438" y="1254"/>
                    <a:pt x="904" y="2035"/>
                    <a:pt x="308" y="2712"/>
                  </a:cubicBezTo>
                  <a:cubicBezTo>
                    <a:pt x="206" y="2856"/>
                    <a:pt x="103" y="2959"/>
                    <a:pt x="21" y="3102"/>
                  </a:cubicBezTo>
                  <a:cubicBezTo>
                    <a:pt x="0" y="3164"/>
                    <a:pt x="41" y="3308"/>
                    <a:pt x="103" y="3369"/>
                  </a:cubicBezTo>
                  <a:cubicBezTo>
                    <a:pt x="151" y="3393"/>
                    <a:pt x="213" y="3403"/>
                    <a:pt x="273" y="3403"/>
                  </a:cubicBezTo>
                  <a:cubicBezTo>
                    <a:pt x="315" y="3403"/>
                    <a:pt x="356" y="3398"/>
                    <a:pt x="390" y="3390"/>
                  </a:cubicBezTo>
                  <a:cubicBezTo>
                    <a:pt x="452" y="3369"/>
                    <a:pt x="514" y="3287"/>
                    <a:pt x="555" y="3226"/>
                  </a:cubicBezTo>
                  <a:cubicBezTo>
                    <a:pt x="1150" y="2610"/>
                    <a:pt x="1664" y="1932"/>
                    <a:pt x="1951" y="1110"/>
                  </a:cubicBezTo>
                  <a:cubicBezTo>
                    <a:pt x="2033" y="843"/>
                    <a:pt x="2115" y="597"/>
                    <a:pt x="2177" y="289"/>
                  </a:cubicBezTo>
                  <a:cubicBezTo>
                    <a:pt x="2115" y="186"/>
                    <a:pt x="2054" y="22"/>
                    <a:pt x="1951" y="22"/>
                  </a:cubicBezTo>
                  <a:cubicBezTo>
                    <a:pt x="1914" y="7"/>
                    <a:pt x="1880" y="0"/>
                    <a:pt x="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1373900" y="5662475"/>
              <a:ext cx="21075" cy="16025"/>
            </a:xfrm>
            <a:custGeom>
              <a:rect b="b" l="l" r="r" t="t"/>
              <a:pathLst>
                <a:path extrusionOk="0" h="641" w="843">
                  <a:moveTo>
                    <a:pt x="506" y="0"/>
                  </a:moveTo>
                  <a:cubicBezTo>
                    <a:pt x="501" y="0"/>
                    <a:pt x="497" y="1"/>
                    <a:pt x="493" y="2"/>
                  </a:cubicBezTo>
                  <a:cubicBezTo>
                    <a:pt x="329" y="105"/>
                    <a:pt x="164" y="249"/>
                    <a:pt x="0" y="392"/>
                  </a:cubicBezTo>
                  <a:cubicBezTo>
                    <a:pt x="97" y="489"/>
                    <a:pt x="230" y="641"/>
                    <a:pt x="262" y="641"/>
                  </a:cubicBezTo>
                  <a:cubicBezTo>
                    <a:pt x="264" y="641"/>
                    <a:pt x="266" y="640"/>
                    <a:pt x="267" y="639"/>
                  </a:cubicBezTo>
                  <a:cubicBezTo>
                    <a:pt x="452" y="557"/>
                    <a:pt x="596" y="413"/>
                    <a:pt x="842" y="249"/>
                  </a:cubicBezTo>
                  <a:cubicBezTo>
                    <a:pt x="689" y="133"/>
                    <a:pt x="571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1501725" y="5438675"/>
              <a:ext cx="49325" cy="47775"/>
            </a:xfrm>
            <a:custGeom>
              <a:rect b="b" l="l" r="r" t="t"/>
              <a:pathLst>
                <a:path extrusionOk="0" h="1911" w="1973">
                  <a:moveTo>
                    <a:pt x="1012" y="553"/>
                  </a:moveTo>
                  <a:cubicBezTo>
                    <a:pt x="1235" y="553"/>
                    <a:pt x="1397" y="695"/>
                    <a:pt x="1397" y="945"/>
                  </a:cubicBezTo>
                  <a:cubicBezTo>
                    <a:pt x="1397" y="1151"/>
                    <a:pt x="1212" y="1376"/>
                    <a:pt x="986" y="1397"/>
                  </a:cubicBezTo>
                  <a:cubicBezTo>
                    <a:pt x="781" y="1397"/>
                    <a:pt x="555" y="1192"/>
                    <a:pt x="576" y="966"/>
                  </a:cubicBezTo>
                  <a:cubicBezTo>
                    <a:pt x="596" y="740"/>
                    <a:pt x="699" y="576"/>
                    <a:pt x="966" y="555"/>
                  </a:cubicBezTo>
                  <a:cubicBezTo>
                    <a:pt x="981" y="554"/>
                    <a:pt x="997" y="553"/>
                    <a:pt x="1012" y="553"/>
                  </a:cubicBezTo>
                  <a:close/>
                  <a:moveTo>
                    <a:pt x="986" y="1"/>
                  </a:moveTo>
                  <a:cubicBezTo>
                    <a:pt x="432" y="1"/>
                    <a:pt x="1" y="452"/>
                    <a:pt x="42" y="986"/>
                  </a:cubicBezTo>
                  <a:cubicBezTo>
                    <a:pt x="42" y="1500"/>
                    <a:pt x="473" y="1910"/>
                    <a:pt x="986" y="1910"/>
                  </a:cubicBezTo>
                  <a:cubicBezTo>
                    <a:pt x="1520" y="1910"/>
                    <a:pt x="1972" y="1438"/>
                    <a:pt x="1952" y="925"/>
                  </a:cubicBezTo>
                  <a:cubicBezTo>
                    <a:pt x="1931" y="432"/>
                    <a:pt x="1479" y="1"/>
                    <a:pt x="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20"/>
          <p:cNvSpPr/>
          <p:nvPr/>
        </p:nvSpPr>
        <p:spPr>
          <a:xfrm>
            <a:off x="3943350" y="1982575"/>
            <a:ext cx="331800" cy="33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0"/>
          <p:cNvSpPr/>
          <p:nvPr/>
        </p:nvSpPr>
        <p:spPr>
          <a:xfrm>
            <a:off x="3117750" y="2426375"/>
            <a:ext cx="331800" cy="33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0"/>
          <p:cNvSpPr/>
          <p:nvPr/>
        </p:nvSpPr>
        <p:spPr>
          <a:xfrm>
            <a:off x="4240188" y="2663025"/>
            <a:ext cx="331800" cy="3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0"/>
          <p:cNvSpPr/>
          <p:nvPr/>
        </p:nvSpPr>
        <p:spPr>
          <a:xfrm>
            <a:off x="5067300" y="3336463"/>
            <a:ext cx="331800" cy="33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0"/>
          <p:cNvSpPr/>
          <p:nvPr/>
        </p:nvSpPr>
        <p:spPr>
          <a:xfrm>
            <a:off x="5067300" y="2040700"/>
            <a:ext cx="331800" cy="3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0"/>
          <p:cNvSpPr/>
          <p:nvPr/>
        </p:nvSpPr>
        <p:spPr>
          <a:xfrm>
            <a:off x="5580513" y="2663025"/>
            <a:ext cx="331800" cy="33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1"/>
          <p:cNvGrpSpPr/>
          <p:nvPr/>
        </p:nvGrpSpPr>
        <p:grpSpPr>
          <a:xfrm>
            <a:off x="3389920" y="1239177"/>
            <a:ext cx="2364160" cy="3071392"/>
            <a:chOff x="3818488" y="2955875"/>
            <a:chExt cx="1498675" cy="1947000"/>
          </a:xfrm>
        </p:grpSpPr>
        <p:sp>
          <p:nvSpPr>
            <p:cNvPr id="793" name="Google Shape;793;p21"/>
            <p:cNvSpPr/>
            <p:nvPr/>
          </p:nvSpPr>
          <p:spPr>
            <a:xfrm>
              <a:off x="3895363" y="3333575"/>
              <a:ext cx="416950" cy="944725"/>
            </a:xfrm>
            <a:custGeom>
              <a:rect b="b" l="l" r="r" t="t"/>
              <a:pathLst>
                <a:path extrusionOk="0" h="37789" w="16678">
                  <a:moveTo>
                    <a:pt x="16677" y="1"/>
                  </a:moveTo>
                  <a:cubicBezTo>
                    <a:pt x="16677" y="1"/>
                    <a:pt x="1" y="2972"/>
                    <a:pt x="1968" y="37789"/>
                  </a:cubicBezTo>
                  <a:lnTo>
                    <a:pt x="16677" y="19167"/>
                  </a:lnTo>
                  <a:lnTo>
                    <a:pt x="16677" y="1"/>
                  </a:lnTo>
                  <a:close/>
                </a:path>
              </a:pathLst>
            </a:custGeom>
            <a:solidFill>
              <a:srgbClr val="A6A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3967563" y="3735325"/>
              <a:ext cx="83725" cy="210300"/>
            </a:xfrm>
            <a:custGeom>
              <a:rect b="b" l="l" r="r" t="t"/>
              <a:pathLst>
                <a:path extrusionOk="0" h="8412" w="3349">
                  <a:moveTo>
                    <a:pt x="837" y="0"/>
                  </a:moveTo>
                  <a:cubicBezTo>
                    <a:pt x="524" y="1130"/>
                    <a:pt x="231" y="2364"/>
                    <a:pt x="0" y="3641"/>
                  </a:cubicBezTo>
                  <a:lnTo>
                    <a:pt x="2344" y="8411"/>
                  </a:lnTo>
                  <a:lnTo>
                    <a:pt x="3348" y="3808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CF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038713" y="3532875"/>
              <a:ext cx="95750" cy="206650"/>
            </a:xfrm>
            <a:custGeom>
              <a:rect b="b" l="l" r="r" t="t"/>
              <a:pathLst>
                <a:path extrusionOk="0" h="8266" w="3830">
                  <a:moveTo>
                    <a:pt x="1381" y="1"/>
                  </a:moveTo>
                  <a:cubicBezTo>
                    <a:pt x="921" y="775"/>
                    <a:pt x="439" y="1654"/>
                    <a:pt x="0" y="2595"/>
                  </a:cubicBezTo>
                  <a:lnTo>
                    <a:pt x="2825" y="8265"/>
                  </a:lnTo>
                  <a:lnTo>
                    <a:pt x="3829" y="3662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CF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023538" y="4256300"/>
              <a:ext cx="1293625" cy="446750"/>
            </a:xfrm>
            <a:custGeom>
              <a:rect b="b" l="l" r="r" t="t"/>
              <a:pathLst>
                <a:path extrusionOk="0" h="17870" w="51745">
                  <a:moveTo>
                    <a:pt x="51744" y="1"/>
                  </a:moveTo>
                  <a:lnTo>
                    <a:pt x="3829" y="6550"/>
                  </a:lnTo>
                  <a:lnTo>
                    <a:pt x="0" y="17870"/>
                  </a:lnTo>
                  <a:lnTo>
                    <a:pt x="50845" y="3516"/>
                  </a:lnTo>
                  <a:lnTo>
                    <a:pt x="51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091013" y="3457025"/>
              <a:ext cx="247450" cy="399675"/>
            </a:xfrm>
            <a:custGeom>
              <a:rect b="b" l="l" r="r" t="t"/>
              <a:pathLst>
                <a:path extrusionOk="0" h="15987" w="9898">
                  <a:moveTo>
                    <a:pt x="9897" y="1"/>
                  </a:moveTo>
                  <a:cubicBezTo>
                    <a:pt x="9897" y="1"/>
                    <a:pt x="4625" y="2491"/>
                    <a:pt x="4499" y="2700"/>
                  </a:cubicBezTo>
                  <a:cubicBezTo>
                    <a:pt x="4373" y="2909"/>
                    <a:pt x="0" y="10693"/>
                    <a:pt x="0" y="10693"/>
                  </a:cubicBezTo>
                  <a:lnTo>
                    <a:pt x="1737" y="14480"/>
                  </a:lnTo>
                  <a:cubicBezTo>
                    <a:pt x="1737" y="14480"/>
                    <a:pt x="6926" y="15924"/>
                    <a:pt x="6989" y="15986"/>
                  </a:cubicBezTo>
                  <a:cubicBezTo>
                    <a:pt x="6989" y="15986"/>
                    <a:pt x="6989" y="15986"/>
                    <a:pt x="6989" y="15986"/>
                  </a:cubicBezTo>
                  <a:cubicBezTo>
                    <a:pt x="7080" y="15986"/>
                    <a:pt x="9897" y="1"/>
                    <a:pt x="9897" y="1"/>
                  </a:cubicBez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967563" y="3333575"/>
              <a:ext cx="358875" cy="726075"/>
            </a:xfrm>
            <a:custGeom>
              <a:rect b="b" l="l" r="r" t="t"/>
              <a:pathLst>
                <a:path extrusionOk="0" h="29043" w="14355">
                  <a:moveTo>
                    <a:pt x="13789" y="1"/>
                  </a:moveTo>
                  <a:cubicBezTo>
                    <a:pt x="13789" y="1"/>
                    <a:pt x="4081" y="4332"/>
                    <a:pt x="0" y="29043"/>
                  </a:cubicBezTo>
                  <a:lnTo>
                    <a:pt x="14354" y="1549"/>
                  </a:lnTo>
                  <a:lnTo>
                    <a:pt x="13789" y="1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3929388" y="3673600"/>
              <a:ext cx="336875" cy="710375"/>
            </a:xfrm>
            <a:custGeom>
              <a:rect b="b" l="l" r="r" t="t"/>
              <a:pathLst>
                <a:path extrusionOk="0" h="28415" w="13475">
                  <a:moveTo>
                    <a:pt x="7428" y="0"/>
                  </a:moveTo>
                  <a:cubicBezTo>
                    <a:pt x="7428" y="0"/>
                    <a:pt x="0" y="9897"/>
                    <a:pt x="649" y="28414"/>
                  </a:cubicBezTo>
                  <a:lnTo>
                    <a:pt x="13475" y="10106"/>
                  </a:lnTo>
                  <a:lnTo>
                    <a:pt x="7428" y="0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844638" y="3909500"/>
              <a:ext cx="860500" cy="971400"/>
            </a:xfrm>
            <a:custGeom>
              <a:rect b="b" l="l" r="r" t="t"/>
              <a:pathLst>
                <a:path extrusionOk="0" h="38856" w="34420">
                  <a:moveTo>
                    <a:pt x="32202" y="1"/>
                  </a:moveTo>
                  <a:lnTo>
                    <a:pt x="13747" y="294"/>
                  </a:lnTo>
                  <a:lnTo>
                    <a:pt x="10671" y="3244"/>
                  </a:lnTo>
                  <a:cubicBezTo>
                    <a:pt x="10671" y="3244"/>
                    <a:pt x="7093" y="23582"/>
                    <a:pt x="0" y="38856"/>
                  </a:cubicBezTo>
                  <a:lnTo>
                    <a:pt x="5231" y="37642"/>
                  </a:lnTo>
                  <a:cubicBezTo>
                    <a:pt x="5231" y="37642"/>
                    <a:pt x="27117" y="9081"/>
                    <a:pt x="34420" y="5252"/>
                  </a:cubicBezTo>
                  <a:lnTo>
                    <a:pt x="32202" y="1"/>
                  </a:lnTo>
                  <a:close/>
                </a:path>
              </a:pathLst>
            </a:custGeom>
            <a:solidFill>
              <a:srgbClr val="BAB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818488" y="4001575"/>
              <a:ext cx="420575" cy="901300"/>
            </a:xfrm>
            <a:custGeom>
              <a:rect b="b" l="l" r="r" t="t"/>
              <a:pathLst>
                <a:path extrusionOk="0" h="36052" w="16823">
                  <a:moveTo>
                    <a:pt x="10901" y="0"/>
                  </a:moveTo>
                  <a:cubicBezTo>
                    <a:pt x="10901" y="0"/>
                    <a:pt x="5691" y="24376"/>
                    <a:pt x="0" y="36052"/>
                  </a:cubicBezTo>
                  <a:lnTo>
                    <a:pt x="1967" y="35361"/>
                  </a:lnTo>
                  <a:lnTo>
                    <a:pt x="16823" y="1214"/>
                  </a:lnTo>
                  <a:lnTo>
                    <a:pt x="10901" y="0"/>
                  </a:lnTo>
                  <a:close/>
                </a:path>
              </a:pathLst>
            </a:custGeom>
            <a:solidFill>
              <a:srgbClr val="AEA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292913" y="4197725"/>
              <a:ext cx="255825" cy="382400"/>
            </a:xfrm>
            <a:custGeom>
              <a:rect b="b" l="l" r="r" t="t"/>
              <a:pathLst>
                <a:path extrusionOk="0" h="15296" w="10233">
                  <a:moveTo>
                    <a:pt x="1214" y="1"/>
                  </a:moveTo>
                  <a:lnTo>
                    <a:pt x="1" y="545"/>
                  </a:lnTo>
                  <a:cubicBezTo>
                    <a:pt x="1" y="545"/>
                    <a:pt x="1424" y="5922"/>
                    <a:pt x="1110" y="7240"/>
                  </a:cubicBezTo>
                  <a:cubicBezTo>
                    <a:pt x="1110" y="7240"/>
                    <a:pt x="1821" y="10274"/>
                    <a:pt x="1675" y="11174"/>
                  </a:cubicBezTo>
                  <a:cubicBezTo>
                    <a:pt x="1675" y="11174"/>
                    <a:pt x="2072" y="13078"/>
                    <a:pt x="1968" y="13454"/>
                  </a:cubicBezTo>
                  <a:cubicBezTo>
                    <a:pt x="1968" y="13454"/>
                    <a:pt x="2386" y="12680"/>
                    <a:pt x="2449" y="11174"/>
                  </a:cubicBezTo>
                  <a:lnTo>
                    <a:pt x="2742" y="9102"/>
                  </a:lnTo>
                  <a:lnTo>
                    <a:pt x="4583" y="12889"/>
                  </a:lnTo>
                  <a:cubicBezTo>
                    <a:pt x="4583" y="12889"/>
                    <a:pt x="5860" y="14291"/>
                    <a:pt x="5818" y="15296"/>
                  </a:cubicBezTo>
                  <a:cubicBezTo>
                    <a:pt x="5818" y="15296"/>
                    <a:pt x="6592" y="14438"/>
                    <a:pt x="5608" y="12848"/>
                  </a:cubicBezTo>
                  <a:lnTo>
                    <a:pt x="4207" y="8496"/>
                  </a:lnTo>
                  <a:lnTo>
                    <a:pt x="4207" y="8496"/>
                  </a:lnTo>
                  <a:cubicBezTo>
                    <a:pt x="4207" y="8496"/>
                    <a:pt x="7031" y="8893"/>
                    <a:pt x="7973" y="9751"/>
                  </a:cubicBezTo>
                  <a:cubicBezTo>
                    <a:pt x="7973" y="9751"/>
                    <a:pt x="9626" y="10420"/>
                    <a:pt x="9730" y="11885"/>
                  </a:cubicBezTo>
                  <a:cubicBezTo>
                    <a:pt x="9730" y="11885"/>
                    <a:pt x="10233" y="10107"/>
                    <a:pt x="8454" y="8893"/>
                  </a:cubicBezTo>
                  <a:cubicBezTo>
                    <a:pt x="8454" y="8893"/>
                    <a:pt x="7366" y="8161"/>
                    <a:pt x="4248" y="7512"/>
                  </a:cubicBezTo>
                  <a:cubicBezTo>
                    <a:pt x="4248" y="7512"/>
                    <a:pt x="1821" y="7240"/>
                    <a:pt x="1214" y="1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570163" y="4179425"/>
              <a:ext cx="190950" cy="390250"/>
            </a:xfrm>
            <a:custGeom>
              <a:rect b="b" l="l" r="r" t="t"/>
              <a:pathLst>
                <a:path extrusionOk="0" h="15610" w="7638">
                  <a:moveTo>
                    <a:pt x="2344" y="0"/>
                  </a:moveTo>
                  <a:lnTo>
                    <a:pt x="1653" y="440"/>
                  </a:lnTo>
                  <a:cubicBezTo>
                    <a:pt x="1653" y="440"/>
                    <a:pt x="2993" y="3222"/>
                    <a:pt x="3097" y="3557"/>
                  </a:cubicBezTo>
                  <a:cubicBezTo>
                    <a:pt x="3097" y="3557"/>
                    <a:pt x="2344" y="5629"/>
                    <a:pt x="419" y="7282"/>
                  </a:cubicBezTo>
                  <a:cubicBezTo>
                    <a:pt x="419" y="7282"/>
                    <a:pt x="945" y="6958"/>
                    <a:pt x="1449" y="6958"/>
                  </a:cubicBezTo>
                  <a:cubicBezTo>
                    <a:pt x="1669" y="6958"/>
                    <a:pt x="1885" y="7020"/>
                    <a:pt x="2051" y="7198"/>
                  </a:cubicBezTo>
                  <a:lnTo>
                    <a:pt x="1298" y="8474"/>
                  </a:lnTo>
                  <a:cubicBezTo>
                    <a:pt x="1298" y="8474"/>
                    <a:pt x="0" y="9813"/>
                    <a:pt x="272" y="11697"/>
                  </a:cubicBezTo>
                  <a:cubicBezTo>
                    <a:pt x="272" y="11697"/>
                    <a:pt x="1130" y="9248"/>
                    <a:pt x="1946" y="9123"/>
                  </a:cubicBezTo>
                  <a:cubicBezTo>
                    <a:pt x="1946" y="9123"/>
                    <a:pt x="3051" y="6552"/>
                    <a:pt x="3807" y="6552"/>
                  </a:cubicBezTo>
                  <a:cubicBezTo>
                    <a:pt x="3843" y="6552"/>
                    <a:pt x="3879" y="6558"/>
                    <a:pt x="3913" y="6570"/>
                  </a:cubicBezTo>
                  <a:cubicBezTo>
                    <a:pt x="4604" y="6800"/>
                    <a:pt x="4562" y="10818"/>
                    <a:pt x="3620" y="12638"/>
                  </a:cubicBezTo>
                  <a:cubicBezTo>
                    <a:pt x="3620" y="12638"/>
                    <a:pt x="3348" y="14417"/>
                    <a:pt x="2281" y="15609"/>
                  </a:cubicBezTo>
                  <a:cubicBezTo>
                    <a:pt x="2281" y="15609"/>
                    <a:pt x="4248" y="15044"/>
                    <a:pt x="4353" y="12973"/>
                  </a:cubicBezTo>
                  <a:cubicBezTo>
                    <a:pt x="4353" y="12973"/>
                    <a:pt x="5754" y="10441"/>
                    <a:pt x="5587" y="7993"/>
                  </a:cubicBezTo>
                  <a:lnTo>
                    <a:pt x="5587" y="7993"/>
                  </a:lnTo>
                  <a:cubicBezTo>
                    <a:pt x="5587" y="7993"/>
                    <a:pt x="6550" y="10483"/>
                    <a:pt x="6570" y="11927"/>
                  </a:cubicBezTo>
                  <a:cubicBezTo>
                    <a:pt x="6570" y="11927"/>
                    <a:pt x="7052" y="12994"/>
                    <a:pt x="6550" y="14479"/>
                  </a:cubicBezTo>
                  <a:cubicBezTo>
                    <a:pt x="6550" y="14479"/>
                    <a:pt x="7638" y="13517"/>
                    <a:pt x="7386" y="11738"/>
                  </a:cubicBezTo>
                  <a:cubicBezTo>
                    <a:pt x="7386" y="11738"/>
                    <a:pt x="7533" y="7993"/>
                    <a:pt x="5817" y="6298"/>
                  </a:cubicBezTo>
                  <a:lnTo>
                    <a:pt x="4394" y="3160"/>
                  </a:lnTo>
                  <a:cubicBezTo>
                    <a:pt x="4394" y="3160"/>
                    <a:pt x="2972" y="2344"/>
                    <a:pt x="2344" y="0"/>
                  </a:cubicBezTo>
                  <a:close/>
                </a:path>
              </a:pathLst>
            </a:custGeom>
            <a:solidFill>
              <a:srgbClr val="27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025113" y="2955875"/>
              <a:ext cx="1096400" cy="1322175"/>
            </a:xfrm>
            <a:custGeom>
              <a:rect b="b" l="l" r="r" t="t"/>
              <a:pathLst>
                <a:path extrusionOk="0" h="52887" w="43856">
                  <a:moveTo>
                    <a:pt x="19934" y="1"/>
                  </a:moveTo>
                  <a:cubicBezTo>
                    <a:pt x="19887" y="1"/>
                    <a:pt x="19841" y="1"/>
                    <a:pt x="19794" y="2"/>
                  </a:cubicBezTo>
                  <a:cubicBezTo>
                    <a:pt x="12240" y="106"/>
                    <a:pt x="10776" y="7283"/>
                    <a:pt x="10776" y="7283"/>
                  </a:cubicBezTo>
                  <a:lnTo>
                    <a:pt x="11487" y="15109"/>
                  </a:lnTo>
                  <a:cubicBezTo>
                    <a:pt x="11487" y="15109"/>
                    <a:pt x="0" y="30948"/>
                    <a:pt x="1758" y="42665"/>
                  </a:cubicBezTo>
                  <a:cubicBezTo>
                    <a:pt x="2595" y="48273"/>
                    <a:pt x="7302" y="52457"/>
                    <a:pt x="12910" y="52834"/>
                  </a:cubicBezTo>
                  <a:cubicBezTo>
                    <a:pt x="13381" y="52867"/>
                    <a:pt x="13879" y="52886"/>
                    <a:pt x="14400" y="52886"/>
                  </a:cubicBezTo>
                  <a:cubicBezTo>
                    <a:pt x="17507" y="52886"/>
                    <a:pt x="21426" y="52201"/>
                    <a:pt x="25422" y="49675"/>
                  </a:cubicBezTo>
                  <a:cubicBezTo>
                    <a:pt x="34210" y="44151"/>
                    <a:pt x="43856" y="35509"/>
                    <a:pt x="30172" y="8267"/>
                  </a:cubicBezTo>
                  <a:cubicBezTo>
                    <a:pt x="30172" y="8267"/>
                    <a:pt x="27382" y="1"/>
                    <a:pt x="19934" y="1"/>
                  </a:cubicBezTo>
                  <a:close/>
                </a:path>
              </a:pathLst>
            </a:custGeom>
            <a:solidFill>
              <a:srgbClr val="CBC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295013" y="2955900"/>
              <a:ext cx="475525" cy="189400"/>
            </a:xfrm>
            <a:custGeom>
              <a:rect b="b" l="l" r="r" t="t"/>
              <a:pathLst>
                <a:path extrusionOk="0" h="7576" w="19021">
                  <a:moveTo>
                    <a:pt x="9126" y="0"/>
                  </a:moveTo>
                  <a:cubicBezTo>
                    <a:pt x="9090" y="0"/>
                    <a:pt x="9054" y="0"/>
                    <a:pt x="9019" y="1"/>
                  </a:cubicBezTo>
                  <a:cubicBezTo>
                    <a:pt x="1465" y="105"/>
                    <a:pt x="1" y="7282"/>
                    <a:pt x="1" y="7282"/>
                  </a:cubicBezTo>
                  <a:lnTo>
                    <a:pt x="22" y="7575"/>
                  </a:lnTo>
                  <a:lnTo>
                    <a:pt x="126" y="7575"/>
                  </a:lnTo>
                  <a:cubicBezTo>
                    <a:pt x="828" y="7501"/>
                    <a:pt x="1497" y="7313"/>
                    <a:pt x="2191" y="7313"/>
                  </a:cubicBezTo>
                  <a:cubicBezTo>
                    <a:pt x="2283" y="7313"/>
                    <a:pt x="2376" y="7317"/>
                    <a:pt x="2470" y="7324"/>
                  </a:cubicBezTo>
                  <a:lnTo>
                    <a:pt x="2511" y="7303"/>
                  </a:lnTo>
                  <a:cubicBezTo>
                    <a:pt x="2030" y="6843"/>
                    <a:pt x="1988" y="6048"/>
                    <a:pt x="2260" y="5441"/>
                  </a:cubicBezTo>
                  <a:cubicBezTo>
                    <a:pt x="2511" y="4855"/>
                    <a:pt x="3035" y="4374"/>
                    <a:pt x="3558" y="3976"/>
                  </a:cubicBezTo>
                  <a:cubicBezTo>
                    <a:pt x="5144" y="2850"/>
                    <a:pt x="7084" y="2284"/>
                    <a:pt x="9026" y="2284"/>
                  </a:cubicBezTo>
                  <a:cubicBezTo>
                    <a:pt x="10799" y="2284"/>
                    <a:pt x="12574" y="2756"/>
                    <a:pt x="14082" y="3704"/>
                  </a:cubicBezTo>
                  <a:cubicBezTo>
                    <a:pt x="15087" y="4353"/>
                    <a:pt x="16007" y="5211"/>
                    <a:pt x="16949" y="5964"/>
                  </a:cubicBezTo>
                  <a:cubicBezTo>
                    <a:pt x="17639" y="6487"/>
                    <a:pt x="18309" y="6948"/>
                    <a:pt x="19020" y="7324"/>
                  </a:cubicBezTo>
                  <a:cubicBezTo>
                    <a:pt x="18022" y="5161"/>
                    <a:pt x="15039" y="0"/>
                    <a:pt x="9126" y="0"/>
                  </a:cubicBezTo>
                  <a:close/>
                </a:path>
              </a:pathLst>
            </a:custGeom>
            <a:solidFill>
              <a:srgbClr val="A6A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135988" y="3103425"/>
              <a:ext cx="242750" cy="74825"/>
            </a:xfrm>
            <a:custGeom>
              <a:rect b="b" l="l" r="r" t="t"/>
              <a:pathLst>
                <a:path extrusionOk="0" h="2993" w="9710">
                  <a:moveTo>
                    <a:pt x="5106" y="0"/>
                  </a:moveTo>
                  <a:lnTo>
                    <a:pt x="1" y="377"/>
                  </a:lnTo>
                  <a:cubicBezTo>
                    <a:pt x="1" y="377"/>
                    <a:pt x="1549" y="2511"/>
                    <a:pt x="6529" y="2992"/>
                  </a:cubicBezTo>
                  <a:lnTo>
                    <a:pt x="6529" y="2992"/>
                  </a:lnTo>
                  <a:cubicBezTo>
                    <a:pt x="6494" y="2985"/>
                    <a:pt x="7412" y="1729"/>
                    <a:pt x="9427" y="1729"/>
                  </a:cubicBezTo>
                  <a:cubicBezTo>
                    <a:pt x="9519" y="1729"/>
                    <a:pt x="9613" y="1732"/>
                    <a:pt x="9709" y="1737"/>
                  </a:cubicBezTo>
                  <a:lnTo>
                    <a:pt x="5106" y="0"/>
                  </a:lnTo>
                  <a:close/>
                  <a:moveTo>
                    <a:pt x="6529" y="2992"/>
                  </a:moveTo>
                  <a:cubicBezTo>
                    <a:pt x="6529" y="2992"/>
                    <a:pt x="6529" y="2992"/>
                    <a:pt x="6529" y="2992"/>
                  </a:cubicBezTo>
                  <a:cubicBezTo>
                    <a:pt x="6529" y="2992"/>
                    <a:pt x="6529" y="2992"/>
                    <a:pt x="6529" y="2992"/>
                  </a:cubicBezTo>
                  <a:close/>
                </a:path>
              </a:pathLst>
            </a:custGeom>
            <a:solidFill>
              <a:srgbClr val="767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131813" y="3079250"/>
              <a:ext cx="246925" cy="67600"/>
            </a:xfrm>
            <a:custGeom>
              <a:rect b="b" l="l" r="r" t="t"/>
              <a:pathLst>
                <a:path extrusionOk="0" h="2704" w="9877">
                  <a:moveTo>
                    <a:pt x="5522" y="0"/>
                  </a:moveTo>
                  <a:cubicBezTo>
                    <a:pt x="4015" y="0"/>
                    <a:pt x="1840" y="245"/>
                    <a:pt x="0" y="1407"/>
                  </a:cubicBezTo>
                  <a:cubicBezTo>
                    <a:pt x="0" y="1407"/>
                    <a:pt x="5022" y="1490"/>
                    <a:pt x="9876" y="2704"/>
                  </a:cubicBezTo>
                  <a:cubicBezTo>
                    <a:pt x="9876" y="2704"/>
                    <a:pt x="7554" y="1637"/>
                    <a:pt x="7366" y="130"/>
                  </a:cubicBezTo>
                  <a:cubicBezTo>
                    <a:pt x="7366" y="130"/>
                    <a:pt x="6621" y="0"/>
                    <a:pt x="5522" y="0"/>
                  </a:cubicBezTo>
                  <a:close/>
                </a:path>
              </a:pathLst>
            </a:custGeom>
            <a:solidFill>
              <a:srgbClr val="939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252638" y="3332525"/>
              <a:ext cx="301325" cy="91050"/>
            </a:xfrm>
            <a:custGeom>
              <a:rect b="b" l="l" r="r" t="t"/>
              <a:pathLst>
                <a:path extrusionOk="0" h="3642" w="12053">
                  <a:moveTo>
                    <a:pt x="2344" y="1"/>
                  </a:moveTo>
                  <a:lnTo>
                    <a:pt x="2344" y="43"/>
                  </a:lnTo>
                  <a:cubicBezTo>
                    <a:pt x="2344" y="43"/>
                    <a:pt x="1361" y="1382"/>
                    <a:pt x="1" y="3642"/>
                  </a:cubicBezTo>
                  <a:cubicBezTo>
                    <a:pt x="4185" y="1549"/>
                    <a:pt x="12052" y="461"/>
                    <a:pt x="12053" y="461"/>
                  </a:cubicBezTo>
                  <a:lnTo>
                    <a:pt x="12053" y="461"/>
                  </a:lnTo>
                  <a:cubicBezTo>
                    <a:pt x="10527" y="587"/>
                    <a:pt x="9191" y="641"/>
                    <a:pt x="8023" y="641"/>
                  </a:cubicBezTo>
                  <a:cubicBezTo>
                    <a:pt x="5316" y="641"/>
                    <a:pt x="3514" y="352"/>
                    <a:pt x="2344" y="1"/>
                  </a:cubicBezTo>
                  <a:close/>
                </a:path>
              </a:pathLst>
            </a:custGeom>
            <a:solidFill>
              <a:srgbClr val="C4C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415338" y="3103950"/>
              <a:ext cx="75850" cy="75875"/>
            </a:xfrm>
            <a:custGeom>
              <a:rect b="b" l="l" r="r" t="t"/>
              <a:pathLst>
                <a:path extrusionOk="0" h="3035" w="3034">
                  <a:moveTo>
                    <a:pt x="1527" y="0"/>
                  </a:moveTo>
                  <a:cubicBezTo>
                    <a:pt x="691" y="0"/>
                    <a:pt x="0" y="670"/>
                    <a:pt x="0" y="1507"/>
                  </a:cubicBezTo>
                  <a:cubicBezTo>
                    <a:pt x="0" y="2344"/>
                    <a:pt x="691" y="3034"/>
                    <a:pt x="1527" y="3034"/>
                  </a:cubicBezTo>
                  <a:cubicBezTo>
                    <a:pt x="2364" y="3034"/>
                    <a:pt x="3034" y="2344"/>
                    <a:pt x="3034" y="1507"/>
                  </a:cubicBezTo>
                  <a:cubicBezTo>
                    <a:pt x="3034" y="670"/>
                    <a:pt x="2364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25788" y="3114400"/>
              <a:ext cx="54950" cy="54950"/>
            </a:xfrm>
            <a:custGeom>
              <a:rect b="b" l="l" r="r" t="t"/>
              <a:pathLst>
                <a:path extrusionOk="0" h="2198" w="2198">
                  <a:moveTo>
                    <a:pt x="1089" y="1"/>
                  </a:moveTo>
                  <a:cubicBezTo>
                    <a:pt x="482" y="1"/>
                    <a:pt x="1" y="461"/>
                    <a:pt x="1" y="1089"/>
                  </a:cubicBezTo>
                  <a:cubicBezTo>
                    <a:pt x="1" y="1696"/>
                    <a:pt x="503" y="2198"/>
                    <a:pt x="1089" y="2198"/>
                  </a:cubicBezTo>
                  <a:cubicBezTo>
                    <a:pt x="1695" y="2198"/>
                    <a:pt x="2198" y="1696"/>
                    <a:pt x="2198" y="1089"/>
                  </a:cubicBezTo>
                  <a:cubicBezTo>
                    <a:pt x="2198" y="503"/>
                    <a:pt x="1695" y="1"/>
                    <a:pt x="1089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434163" y="3135325"/>
              <a:ext cx="10475" cy="10500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84" y="1"/>
                    <a:pt x="0" y="105"/>
                    <a:pt x="0" y="210"/>
                  </a:cubicBezTo>
                  <a:cubicBezTo>
                    <a:pt x="0" y="315"/>
                    <a:pt x="84" y="419"/>
                    <a:pt x="210" y="419"/>
                  </a:cubicBezTo>
                  <a:cubicBezTo>
                    <a:pt x="314" y="419"/>
                    <a:pt x="419" y="335"/>
                    <a:pt x="419" y="210"/>
                  </a:cubicBezTo>
                  <a:cubicBezTo>
                    <a:pt x="419" y="105"/>
                    <a:pt x="356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061713" y="3761475"/>
              <a:ext cx="888225" cy="517250"/>
            </a:xfrm>
            <a:custGeom>
              <a:rect b="b" l="l" r="r" t="t"/>
              <a:pathLst>
                <a:path extrusionOk="0" h="20690" w="35529">
                  <a:moveTo>
                    <a:pt x="35529" y="0"/>
                  </a:moveTo>
                  <a:cubicBezTo>
                    <a:pt x="35069" y="900"/>
                    <a:pt x="34546" y="1779"/>
                    <a:pt x="34043" y="2658"/>
                  </a:cubicBezTo>
                  <a:cubicBezTo>
                    <a:pt x="32453" y="5336"/>
                    <a:pt x="30800" y="8098"/>
                    <a:pt x="28499" y="10232"/>
                  </a:cubicBezTo>
                  <a:cubicBezTo>
                    <a:pt x="27201" y="11445"/>
                    <a:pt x="25716" y="12429"/>
                    <a:pt x="24167" y="13329"/>
                  </a:cubicBezTo>
                  <a:cubicBezTo>
                    <a:pt x="20862" y="15233"/>
                    <a:pt x="17284" y="16781"/>
                    <a:pt x="13475" y="17011"/>
                  </a:cubicBezTo>
                  <a:cubicBezTo>
                    <a:pt x="13178" y="17029"/>
                    <a:pt x="12878" y="17038"/>
                    <a:pt x="12579" y="17038"/>
                  </a:cubicBezTo>
                  <a:cubicBezTo>
                    <a:pt x="9048" y="17038"/>
                    <a:pt x="5455" y="15783"/>
                    <a:pt x="3160" y="13140"/>
                  </a:cubicBezTo>
                  <a:cubicBezTo>
                    <a:pt x="1277" y="10964"/>
                    <a:pt x="440" y="8014"/>
                    <a:pt x="419" y="5127"/>
                  </a:cubicBezTo>
                  <a:cubicBezTo>
                    <a:pt x="419" y="4792"/>
                    <a:pt x="419" y="4478"/>
                    <a:pt x="440" y="4143"/>
                  </a:cubicBezTo>
                  <a:lnTo>
                    <a:pt x="440" y="4143"/>
                  </a:lnTo>
                  <a:cubicBezTo>
                    <a:pt x="63" y="6319"/>
                    <a:pt x="1" y="8432"/>
                    <a:pt x="315" y="10462"/>
                  </a:cubicBezTo>
                  <a:cubicBezTo>
                    <a:pt x="1151" y="16070"/>
                    <a:pt x="5859" y="20254"/>
                    <a:pt x="11467" y="20631"/>
                  </a:cubicBezTo>
                  <a:cubicBezTo>
                    <a:pt x="11956" y="20668"/>
                    <a:pt x="12473" y="20690"/>
                    <a:pt x="13014" y="20690"/>
                  </a:cubicBezTo>
                  <a:cubicBezTo>
                    <a:pt x="16112" y="20690"/>
                    <a:pt x="20007" y="19983"/>
                    <a:pt x="23979" y="17471"/>
                  </a:cubicBezTo>
                  <a:cubicBezTo>
                    <a:pt x="29398" y="14040"/>
                    <a:pt x="35173" y="9437"/>
                    <a:pt x="35529" y="0"/>
                  </a:cubicBezTo>
                  <a:close/>
                </a:path>
              </a:pathLst>
            </a:custGeom>
            <a:solidFill>
              <a:srgbClr val="C4C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21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sp>
        <p:nvSpPr>
          <p:cNvPr id="814" name="Google Shape;814;p21"/>
          <p:cNvSpPr txBox="1"/>
          <p:nvPr/>
        </p:nvSpPr>
        <p:spPr>
          <a:xfrm>
            <a:off x="448975" y="3719082"/>
            <a:ext cx="1940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21"/>
          <p:cNvSpPr txBox="1"/>
          <p:nvPr/>
        </p:nvSpPr>
        <p:spPr>
          <a:xfrm>
            <a:off x="448975" y="1773082"/>
            <a:ext cx="1940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21"/>
          <p:cNvSpPr txBox="1"/>
          <p:nvPr/>
        </p:nvSpPr>
        <p:spPr>
          <a:xfrm>
            <a:off x="6813450" y="3719082"/>
            <a:ext cx="1940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21"/>
          <p:cNvSpPr txBox="1"/>
          <p:nvPr/>
        </p:nvSpPr>
        <p:spPr>
          <a:xfrm>
            <a:off x="6813450" y="1773082"/>
            <a:ext cx="1940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is also hot, even hotter than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8" name="Google Shape;818;p21"/>
          <p:cNvGrpSpPr/>
          <p:nvPr/>
        </p:nvGrpSpPr>
        <p:grpSpPr>
          <a:xfrm>
            <a:off x="448999" y="1494225"/>
            <a:ext cx="3599100" cy="348600"/>
            <a:chOff x="448999" y="1494225"/>
            <a:chExt cx="3599100" cy="348600"/>
          </a:xfrm>
        </p:grpSpPr>
        <p:sp>
          <p:nvSpPr>
            <p:cNvPr id="819" name="Google Shape;819;p21"/>
            <p:cNvSpPr txBox="1"/>
            <p:nvPr/>
          </p:nvSpPr>
          <p:spPr>
            <a:xfrm>
              <a:off x="448999" y="1494225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20" name="Google Shape;820;p21"/>
            <p:cNvCxnSpPr>
              <a:stCxn id="819" idx="3"/>
            </p:cNvCxnSpPr>
            <p:nvPr/>
          </p:nvCxnSpPr>
          <p:spPr>
            <a:xfrm flipH="1" rot="10800000">
              <a:off x="1534099" y="1514625"/>
              <a:ext cx="2514000" cy="15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821" name="Google Shape;821;p21"/>
          <p:cNvGrpSpPr/>
          <p:nvPr/>
        </p:nvGrpSpPr>
        <p:grpSpPr>
          <a:xfrm>
            <a:off x="448999" y="2400425"/>
            <a:ext cx="3246600" cy="1388400"/>
            <a:chOff x="448999" y="2400425"/>
            <a:chExt cx="3246600" cy="1388400"/>
          </a:xfrm>
        </p:grpSpPr>
        <p:sp>
          <p:nvSpPr>
            <p:cNvPr id="822" name="Google Shape;822;p21"/>
            <p:cNvSpPr txBox="1"/>
            <p:nvPr/>
          </p:nvSpPr>
          <p:spPr>
            <a:xfrm>
              <a:off x="448999" y="3440225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23" name="Google Shape;823;p21"/>
            <p:cNvCxnSpPr>
              <a:stCxn id="822" idx="3"/>
            </p:cNvCxnSpPr>
            <p:nvPr/>
          </p:nvCxnSpPr>
          <p:spPr>
            <a:xfrm flipH="1" rot="10800000">
              <a:off x="1534099" y="2400425"/>
              <a:ext cx="2161500" cy="1214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824" name="Google Shape;824;p21"/>
          <p:cNvGrpSpPr/>
          <p:nvPr/>
        </p:nvGrpSpPr>
        <p:grpSpPr>
          <a:xfrm>
            <a:off x="4810225" y="1494225"/>
            <a:ext cx="3944100" cy="896700"/>
            <a:chOff x="4810225" y="1494225"/>
            <a:chExt cx="3944100" cy="896700"/>
          </a:xfrm>
        </p:grpSpPr>
        <p:sp>
          <p:nvSpPr>
            <p:cNvPr id="825" name="Google Shape;825;p21"/>
            <p:cNvSpPr txBox="1"/>
            <p:nvPr/>
          </p:nvSpPr>
          <p:spPr>
            <a:xfrm>
              <a:off x="7669225" y="1494225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26" name="Google Shape;826;p21"/>
            <p:cNvCxnSpPr>
              <a:stCxn id="825" idx="1"/>
            </p:cNvCxnSpPr>
            <p:nvPr/>
          </p:nvCxnSpPr>
          <p:spPr>
            <a:xfrm flipH="1">
              <a:off x="4810225" y="1668525"/>
              <a:ext cx="2859000" cy="722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827" name="Google Shape;827;p21"/>
          <p:cNvGrpSpPr/>
          <p:nvPr/>
        </p:nvGrpSpPr>
        <p:grpSpPr>
          <a:xfrm>
            <a:off x="4734025" y="3381425"/>
            <a:ext cx="4020300" cy="407400"/>
            <a:chOff x="4734025" y="3381425"/>
            <a:chExt cx="4020300" cy="407400"/>
          </a:xfrm>
        </p:grpSpPr>
        <p:sp>
          <p:nvSpPr>
            <p:cNvPr id="828" name="Google Shape;828;p21"/>
            <p:cNvSpPr txBox="1"/>
            <p:nvPr/>
          </p:nvSpPr>
          <p:spPr>
            <a:xfrm>
              <a:off x="7669225" y="3440225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29" name="Google Shape;829;p21"/>
            <p:cNvCxnSpPr>
              <a:stCxn id="828" idx="1"/>
            </p:cNvCxnSpPr>
            <p:nvPr/>
          </p:nvCxnSpPr>
          <p:spPr>
            <a:xfrm rot="10800000">
              <a:off x="4734025" y="3381425"/>
              <a:ext cx="2935200" cy="233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2"/>
          <p:cNvSpPr/>
          <p:nvPr/>
        </p:nvSpPr>
        <p:spPr>
          <a:xfrm>
            <a:off x="0" y="4296700"/>
            <a:ext cx="9144000" cy="1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22"/>
          <p:cNvGrpSpPr/>
          <p:nvPr/>
        </p:nvGrpSpPr>
        <p:grpSpPr>
          <a:xfrm>
            <a:off x="1326099" y="2061251"/>
            <a:ext cx="629152" cy="647591"/>
            <a:chOff x="1708775" y="2218384"/>
            <a:chExt cx="977400" cy="1006045"/>
          </a:xfrm>
        </p:grpSpPr>
        <p:sp>
          <p:nvSpPr>
            <p:cNvPr id="836" name="Google Shape;836;p22"/>
            <p:cNvSpPr/>
            <p:nvPr/>
          </p:nvSpPr>
          <p:spPr>
            <a:xfrm>
              <a:off x="1708775" y="2218384"/>
              <a:ext cx="977400" cy="84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 rot="5400000">
              <a:off x="2023872" y="2873580"/>
              <a:ext cx="347400" cy="3543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2"/>
          <p:cNvGrpSpPr/>
          <p:nvPr/>
        </p:nvGrpSpPr>
        <p:grpSpPr>
          <a:xfrm>
            <a:off x="4235918" y="2061251"/>
            <a:ext cx="629152" cy="647591"/>
            <a:chOff x="1708775" y="2218384"/>
            <a:chExt cx="977400" cy="1006045"/>
          </a:xfrm>
        </p:grpSpPr>
        <p:sp>
          <p:nvSpPr>
            <p:cNvPr id="839" name="Google Shape;839;p22"/>
            <p:cNvSpPr/>
            <p:nvPr/>
          </p:nvSpPr>
          <p:spPr>
            <a:xfrm>
              <a:off x="1708775" y="2218384"/>
              <a:ext cx="977400" cy="84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/>
            </a:p>
          </p:txBody>
        </p:sp>
        <p:sp>
          <p:nvSpPr>
            <p:cNvPr id="840" name="Google Shape;840;p22"/>
            <p:cNvSpPr/>
            <p:nvPr/>
          </p:nvSpPr>
          <p:spPr>
            <a:xfrm rot="5400000">
              <a:off x="2023872" y="2873580"/>
              <a:ext cx="347400" cy="3543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2"/>
          <p:cNvGrpSpPr/>
          <p:nvPr/>
        </p:nvGrpSpPr>
        <p:grpSpPr>
          <a:xfrm>
            <a:off x="7184293" y="2061251"/>
            <a:ext cx="629152" cy="647591"/>
            <a:chOff x="1708775" y="2218384"/>
            <a:chExt cx="977400" cy="1006045"/>
          </a:xfrm>
        </p:grpSpPr>
        <p:sp>
          <p:nvSpPr>
            <p:cNvPr id="842" name="Google Shape;842;p22"/>
            <p:cNvSpPr/>
            <p:nvPr/>
          </p:nvSpPr>
          <p:spPr>
            <a:xfrm>
              <a:off x="1708775" y="2218384"/>
              <a:ext cx="977400" cy="84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/>
            </a:p>
          </p:txBody>
        </p:sp>
        <p:sp>
          <p:nvSpPr>
            <p:cNvPr id="843" name="Google Shape;843;p22"/>
            <p:cNvSpPr/>
            <p:nvPr/>
          </p:nvSpPr>
          <p:spPr>
            <a:xfrm rot="5400000">
              <a:off x="2023872" y="2873580"/>
              <a:ext cx="347400" cy="3543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22"/>
          <p:cNvGrpSpPr/>
          <p:nvPr/>
        </p:nvGrpSpPr>
        <p:grpSpPr>
          <a:xfrm>
            <a:off x="522921" y="2913707"/>
            <a:ext cx="2235508" cy="172887"/>
            <a:chOff x="533928" y="3066107"/>
            <a:chExt cx="2235508" cy="172887"/>
          </a:xfrm>
        </p:grpSpPr>
        <p:sp>
          <p:nvSpPr>
            <p:cNvPr id="845" name="Google Shape;845;p22"/>
            <p:cNvSpPr/>
            <p:nvPr/>
          </p:nvSpPr>
          <p:spPr>
            <a:xfrm>
              <a:off x="533928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762976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992024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221071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450119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1679167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1908214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2137262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2366310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2595357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2"/>
          <p:cNvGrpSpPr/>
          <p:nvPr/>
        </p:nvGrpSpPr>
        <p:grpSpPr>
          <a:xfrm>
            <a:off x="3424071" y="2913707"/>
            <a:ext cx="2252846" cy="172887"/>
            <a:chOff x="3435078" y="3066107"/>
            <a:chExt cx="2252846" cy="172887"/>
          </a:xfrm>
        </p:grpSpPr>
        <p:sp>
          <p:nvSpPr>
            <p:cNvPr id="856" name="Google Shape;856;p22"/>
            <p:cNvSpPr/>
            <p:nvPr/>
          </p:nvSpPr>
          <p:spPr>
            <a:xfrm>
              <a:off x="3435078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3666052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3897026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128000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358974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589948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820923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5051897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5282871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5513845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2"/>
          <p:cNvGrpSpPr/>
          <p:nvPr/>
        </p:nvGrpSpPr>
        <p:grpSpPr>
          <a:xfrm>
            <a:off x="6376658" y="2913707"/>
            <a:ext cx="2244421" cy="172887"/>
            <a:chOff x="6387666" y="3066107"/>
            <a:chExt cx="2244421" cy="172887"/>
          </a:xfrm>
        </p:grpSpPr>
        <p:sp>
          <p:nvSpPr>
            <p:cNvPr id="867" name="Google Shape;867;p22"/>
            <p:cNvSpPr/>
            <p:nvPr/>
          </p:nvSpPr>
          <p:spPr>
            <a:xfrm>
              <a:off x="6387666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17704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6847742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077780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307817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537855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767893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997931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8227969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8458007" y="3066107"/>
              <a:ext cx="174079" cy="172887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22"/>
          <p:cNvGrpSpPr/>
          <p:nvPr/>
        </p:nvGrpSpPr>
        <p:grpSpPr>
          <a:xfrm>
            <a:off x="6611919" y="988957"/>
            <a:ext cx="1773900" cy="843693"/>
            <a:chOff x="6611919" y="988957"/>
            <a:chExt cx="1773900" cy="843693"/>
          </a:xfrm>
        </p:grpSpPr>
        <p:sp>
          <p:nvSpPr>
            <p:cNvPr id="878" name="Google Shape;878;p22"/>
            <p:cNvSpPr txBox="1"/>
            <p:nvPr/>
          </p:nvSpPr>
          <p:spPr>
            <a:xfrm>
              <a:off x="6611919" y="988957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9" name="Google Shape;879;p22"/>
            <p:cNvSpPr txBox="1"/>
            <p:nvPr/>
          </p:nvSpPr>
          <p:spPr>
            <a:xfrm>
              <a:off x="6780969" y="1256650"/>
              <a:ext cx="1435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22"/>
          <p:cNvGrpSpPr/>
          <p:nvPr/>
        </p:nvGrpSpPr>
        <p:grpSpPr>
          <a:xfrm>
            <a:off x="753725" y="1004457"/>
            <a:ext cx="1773900" cy="843843"/>
            <a:chOff x="753725" y="1004457"/>
            <a:chExt cx="1773900" cy="843843"/>
          </a:xfrm>
        </p:grpSpPr>
        <p:sp>
          <p:nvSpPr>
            <p:cNvPr id="881" name="Google Shape;881;p22"/>
            <p:cNvSpPr txBox="1"/>
            <p:nvPr/>
          </p:nvSpPr>
          <p:spPr>
            <a:xfrm>
              <a:off x="753725" y="1004457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2" name="Google Shape;882;p22"/>
            <p:cNvSpPr txBox="1"/>
            <p:nvPr/>
          </p:nvSpPr>
          <p:spPr>
            <a:xfrm>
              <a:off x="922775" y="1272300"/>
              <a:ext cx="1435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the closest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3" name="Google Shape;883;p22"/>
          <p:cNvGrpSpPr/>
          <p:nvPr/>
        </p:nvGrpSpPr>
        <p:grpSpPr>
          <a:xfrm>
            <a:off x="3663544" y="1004451"/>
            <a:ext cx="1773900" cy="828199"/>
            <a:chOff x="3663544" y="1004451"/>
            <a:chExt cx="1773900" cy="828199"/>
          </a:xfrm>
        </p:grpSpPr>
        <p:sp>
          <p:nvSpPr>
            <p:cNvPr id="884" name="Google Shape;884;p22"/>
            <p:cNvSpPr txBox="1"/>
            <p:nvPr/>
          </p:nvSpPr>
          <p:spPr>
            <a:xfrm>
              <a:off x="3832594" y="1256050"/>
              <a:ext cx="14358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5" name="Google Shape;885;p22"/>
            <p:cNvSpPr txBox="1"/>
            <p:nvPr/>
          </p:nvSpPr>
          <p:spPr>
            <a:xfrm>
              <a:off x="3663544" y="1004451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86" name="Google Shape;886;p22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887" name="Google Shape;887;p22"/>
          <p:cNvGrpSpPr/>
          <p:nvPr/>
        </p:nvGrpSpPr>
        <p:grpSpPr>
          <a:xfrm flipH="1">
            <a:off x="6913606" y="3376535"/>
            <a:ext cx="1122617" cy="1156075"/>
            <a:chOff x="-1008050" y="1510925"/>
            <a:chExt cx="757450" cy="780025"/>
          </a:xfrm>
        </p:grpSpPr>
        <p:sp>
          <p:nvSpPr>
            <p:cNvPr id="888" name="Google Shape;888;p22"/>
            <p:cNvSpPr/>
            <p:nvPr/>
          </p:nvSpPr>
          <p:spPr>
            <a:xfrm>
              <a:off x="-792225" y="2126000"/>
              <a:ext cx="72625" cy="64575"/>
            </a:xfrm>
            <a:custGeom>
              <a:rect b="b" l="l" r="r" t="t"/>
              <a:pathLst>
                <a:path extrusionOk="0" h="2583" w="2905">
                  <a:moveTo>
                    <a:pt x="1138" y="1"/>
                  </a:moveTo>
                  <a:cubicBezTo>
                    <a:pt x="109" y="1"/>
                    <a:pt x="1" y="562"/>
                    <a:pt x="1" y="562"/>
                  </a:cubicBezTo>
                  <a:cubicBezTo>
                    <a:pt x="1" y="562"/>
                    <a:pt x="240" y="531"/>
                    <a:pt x="554" y="531"/>
                  </a:cubicBezTo>
                  <a:cubicBezTo>
                    <a:pt x="1146" y="531"/>
                    <a:pt x="2004" y="641"/>
                    <a:pt x="2030" y="1278"/>
                  </a:cubicBezTo>
                  <a:cubicBezTo>
                    <a:pt x="2089" y="1875"/>
                    <a:pt x="1711" y="2451"/>
                    <a:pt x="1711" y="2451"/>
                  </a:cubicBezTo>
                  <a:cubicBezTo>
                    <a:pt x="1711" y="2451"/>
                    <a:pt x="1916" y="2583"/>
                    <a:pt x="2100" y="2583"/>
                  </a:cubicBezTo>
                  <a:cubicBezTo>
                    <a:pt x="2130" y="2583"/>
                    <a:pt x="2160" y="2579"/>
                    <a:pt x="2189" y="2571"/>
                  </a:cubicBezTo>
                  <a:cubicBezTo>
                    <a:pt x="2408" y="2531"/>
                    <a:pt x="2706" y="2233"/>
                    <a:pt x="2805" y="1397"/>
                  </a:cubicBezTo>
                  <a:cubicBezTo>
                    <a:pt x="2905" y="562"/>
                    <a:pt x="2527" y="243"/>
                    <a:pt x="2527" y="243"/>
                  </a:cubicBezTo>
                  <a:cubicBezTo>
                    <a:pt x="2527" y="243"/>
                    <a:pt x="1771" y="44"/>
                    <a:pt x="1294" y="5"/>
                  </a:cubicBezTo>
                  <a:cubicBezTo>
                    <a:pt x="1239" y="2"/>
                    <a:pt x="1188" y="1"/>
                    <a:pt x="1138" y="1"/>
                  </a:cubicBezTo>
                  <a:close/>
                </a:path>
              </a:pathLst>
            </a:custGeom>
            <a:solidFill>
              <a:srgbClr val="EF7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-715625" y="2116975"/>
              <a:ext cx="72625" cy="64150"/>
            </a:xfrm>
            <a:custGeom>
              <a:rect b="b" l="l" r="r" t="t"/>
              <a:pathLst>
                <a:path extrusionOk="0" h="2566" w="2905">
                  <a:moveTo>
                    <a:pt x="1091" y="0"/>
                  </a:moveTo>
                  <a:cubicBezTo>
                    <a:pt x="105" y="0"/>
                    <a:pt x="0" y="545"/>
                    <a:pt x="0" y="545"/>
                  </a:cubicBezTo>
                  <a:cubicBezTo>
                    <a:pt x="0" y="545"/>
                    <a:pt x="221" y="518"/>
                    <a:pt x="517" y="518"/>
                  </a:cubicBezTo>
                  <a:cubicBezTo>
                    <a:pt x="1110" y="518"/>
                    <a:pt x="2003" y="624"/>
                    <a:pt x="2029" y="1261"/>
                  </a:cubicBezTo>
                  <a:cubicBezTo>
                    <a:pt x="2089" y="1858"/>
                    <a:pt x="1711" y="2434"/>
                    <a:pt x="1711" y="2434"/>
                  </a:cubicBezTo>
                  <a:cubicBezTo>
                    <a:pt x="1711" y="2434"/>
                    <a:pt x="1915" y="2566"/>
                    <a:pt x="2099" y="2566"/>
                  </a:cubicBezTo>
                  <a:cubicBezTo>
                    <a:pt x="2130" y="2566"/>
                    <a:pt x="2160" y="2562"/>
                    <a:pt x="2188" y="2554"/>
                  </a:cubicBezTo>
                  <a:cubicBezTo>
                    <a:pt x="2407" y="2514"/>
                    <a:pt x="2705" y="2216"/>
                    <a:pt x="2805" y="1400"/>
                  </a:cubicBezTo>
                  <a:cubicBezTo>
                    <a:pt x="2904" y="545"/>
                    <a:pt x="2526" y="226"/>
                    <a:pt x="2526" y="226"/>
                  </a:cubicBezTo>
                  <a:cubicBezTo>
                    <a:pt x="2526" y="226"/>
                    <a:pt x="1790" y="8"/>
                    <a:pt x="1293" y="8"/>
                  </a:cubicBezTo>
                  <a:cubicBezTo>
                    <a:pt x="1222" y="3"/>
                    <a:pt x="1155" y="0"/>
                    <a:pt x="1091" y="0"/>
                  </a:cubicBezTo>
                  <a:close/>
                </a:path>
              </a:pathLst>
            </a:custGeom>
            <a:solidFill>
              <a:srgbClr val="EF7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-745475" y="2110100"/>
              <a:ext cx="51225" cy="38900"/>
            </a:xfrm>
            <a:custGeom>
              <a:rect b="b" l="l" r="r" t="t"/>
              <a:pathLst>
                <a:path extrusionOk="0" h="1556" w="2049">
                  <a:moveTo>
                    <a:pt x="1372" y="0"/>
                  </a:moveTo>
                  <a:cubicBezTo>
                    <a:pt x="1237" y="0"/>
                    <a:pt x="1115" y="56"/>
                    <a:pt x="1055" y="183"/>
                  </a:cubicBezTo>
                  <a:cubicBezTo>
                    <a:pt x="896" y="601"/>
                    <a:pt x="0" y="720"/>
                    <a:pt x="0" y="720"/>
                  </a:cubicBezTo>
                  <a:lnTo>
                    <a:pt x="816" y="1556"/>
                  </a:lnTo>
                  <a:cubicBezTo>
                    <a:pt x="816" y="1556"/>
                    <a:pt x="1711" y="1178"/>
                    <a:pt x="1910" y="660"/>
                  </a:cubicBezTo>
                  <a:cubicBezTo>
                    <a:pt x="2048" y="287"/>
                    <a:pt x="1677" y="0"/>
                    <a:pt x="1372" y="0"/>
                  </a:cubicBezTo>
                  <a:close/>
                </a:path>
              </a:pathLst>
            </a:custGeom>
            <a:solidFill>
              <a:srgbClr val="EF7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-923525" y="1510925"/>
              <a:ext cx="424750" cy="623700"/>
            </a:xfrm>
            <a:custGeom>
              <a:rect b="b" l="l" r="r" t="t"/>
              <a:pathLst>
                <a:path extrusionOk="0" h="24948" w="16990">
                  <a:moveTo>
                    <a:pt x="3979" y="0"/>
                  </a:moveTo>
                  <a:cubicBezTo>
                    <a:pt x="2905" y="0"/>
                    <a:pt x="996" y="418"/>
                    <a:pt x="1" y="1970"/>
                  </a:cubicBezTo>
                  <a:lnTo>
                    <a:pt x="1" y="6963"/>
                  </a:lnTo>
                  <a:cubicBezTo>
                    <a:pt x="3502" y="9449"/>
                    <a:pt x="1791" y="14423"/>
                    <a:pt x="3542" y="18878"/>
                  </a:cubicBezTo>
                  <a:cubicBezTo>
                    <a:pt x="5134" y="22928"/>
                    <a:pt x="8179" y="24948"/>
                    <a:pt x="10904" y="24948"/>
                  </a:cubicBezTo>
                  <a:cubicBezTo>
                    <a:pt x="11686" y="24948"/>
                    <a:pt x="12442" y="24781"/>
                    <a:pt x="13130" y="24448"/>
                  </a:cubicBezTo>
                  <a:cubicBezTo>
                    <a:pt x="16273" y="22937"/>
                    <a:pt x="16989" y="18003"/>
                    <a:pt x="14801" y="13448"/>
                  </a:cubicBezTo>
                  <a:cubicBezTo>
                    <a:pt x="13707" y="11200"/>
                    <a:pt x="11797" y="9827"/>
                    <a:pt x="10365" y="8415"/>
                  </a:cubicBezTo>
                  <a:cubicBezTo>
                    <a:pt x="9410" y="7440"/>
                    <a:pt x="8276" y="4854"/>
                    <a:pt x="7878" y="3541"/>
                  </a:cubicBezTo>
                  <a:cubicBezTo>
                    <a:pt x="7341" y="1612"/>
                    <a:pt x="6028" y="0"/>
                    <a:pt x="3979" y="0"/>
                  </a:cubicBezTo>
                  <a:close/>
                </a:path>
              </a:pathLst>
            </a:custGeom>
            <a:solidFill>
              <a:srgbClr val="63B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-923025" y="1538275"/>
              <a:ext cx="365075" cy="596350"/>
            </a:xfrm>
            <a:custGeom>
              <a:rect b="b" l="l" r="r" t="t"/>
              <a:pathLst>
                <a:path extrusionOk="0" h="23854" w="14603">
                  <a:moveTo>
                    <a:pt x="797" y="0"/>
                  </a:moveTo>
                  <a:cubicBezTo>
                    <a:pt x="498" y="259"/>
                    <a:pt x="220" y="518"/>
                    <a:pt x="1" y="876"/>
                  </a:cubicBezTo>
                  <a:lnTo>
                    <a:pt x="1" y="5869"/>
                  </a:lnTo>
                  <a:cubicBezTo>
                    <a:pt x="3522" y="8355"/>
                    <a:pt x="1791" y="13329"/>
                    <a:pt x="3542" y="17784"/>
                  </a:cubicBezTo>
                  <a:cubicBezTo>
                    <a:pt x="5149" y="21834"/>
                    <a:pt x="8185" y="23854"/>
                    <a:pt x="10906" y="23854"/>
                  </a:cubicBezTo>
                  <a:cubicBezTo>
                    <a:pt x="11687" y="23854"/>
                    <a:pt x="12442" y="23687"/>
                    <a:pt x="13130" y="23354"/>
                  </a:cubicBezTo>
                  <a:cubicBezTo>
                    <a:pt x="13707" y="23076"/>
                    <a:pt x="14204" y="22678"/>
                    <a:pt x="14602" y="22201"/>
                  </a:cubicBezTo>
                  <a:lnTo>
                    <a:pt x="14602" y="22201"/>
                  </a:lnTo>
                  <a:cubicBezTo>
                    <a:pt x="14324" y="22400"/>
                    <a:pt x="14025" y="22599"/>
                    <a:pt x="13707" y="22778"/>
                  </a:cubicBezTo>
                  <a:cubicBezTo>
                    <a:pt x="13012" y="23112"/>
                    <a:pt x="12249" y="23279"/>
                    <a:pt x="11461" y="23279"/>
                  </a:cubicBezTo>
                  <a:cubicBezTo>
                    <a:pt x="8730" y="23279"/>
                    <a:pt x="5693" y="21268"/>
                    <a:pt x="4119" y="17208"/>
                  </a:cubicBezTo>
                  <a:cubicBezTo>
                    <a:pt x="2368" y="12791"/>
                    <a:pt x="4079" y="7818"/>
                    <a:pt x="578" y="5292"/>
                  </a:cubicBezTo>
                  <a:lnTo>
                    <a:pt x="578" y="299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42A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-923525" y="1510925"/>
              <a:ext cx="330750" cy="423025"/>
            </a:xfrm>
            <a:custGeom>
              <a:rect b="b" l="l" r="r" t="t"/>
              <a:pathLst>
                <a:path extrusionOk="0" h="16921" w="13230">
                  <a:moveTo>
                    <a:pt x="3761" y="0"/>
                  </a:moveTo>
                  <a:cubicBezTo>
                    <a:pt x="2667" y="60"/>
                    <a:pt x="916" y="518"/>
                    <a:pt x="1" y="1950"/>
                  </a:cubicBezTo>
                  <a:lnTo>
                    <a:pt x="1" y="6943"/>
                  </a:lnTo>
                  <a:cubicBezTo>
                    <a:pt x="2945" y="9032"/>
                    <a:pt x="2209" y="12851"/>
                    <a:pt x="2905" y="16670"/>
                  </a:cubicBezTo>
                  <a:cubicBezTo>
                    <a:pt x="3510" y="16805"/>
                    <a:pt x="4024" y="16921"/>
                    <a:pt x="4753" y="16921"/>
                  </a:cubicBezTo>
                  <a:cubicBezTo>
                    <a:pt x="5104" y="16921"/>
                    <a:pt x="5504" y="16894"/>
                    <a:pt x="5989" y="16830"/>
                  </a:cubicBezTo>
                  <a:cubicBezTo>
                    <a:pt x="11161" y="16133"/>
                    <a:pt x="13230" y="11936"/>
                    <a:pt x="13230" y="11936"/>
                  </a:cubicBezTo>
                  <a:cubicBezTo>
                    <a:pt x="12991" y="11558"/>
                    <a:pt x="12394" y="10663"/>
                    <a:pt x="11658" y="9628"/>
                  </a:cubicBezTo>
                  <a:cubicBezTo>
                    <a:pt x="11220" y="9211"/>
                    <a:pt x="10763" y="8813"/>
                    <a:pt x="10365" y="8415"/>
                  </a:cubicBezTo>
                  <a:cubicBezTo>
                    <a:pt x="9410" y="7440"/>
                    <a:pt x="8276" y="4854"/>
                    <a:pt x="7878" y="3541"/>
                  </a:cubicBezTo>
                  <a:cubicBezTo>
                    <a:pt x="7341" y="1612"/>
                    <a:pt x="6028" y="0"/>
                    <a:pt x="3979" y="0"/>
                  </a:cubicBezTo>
                  <a:close/>
                </a:path>
              </a:pathLst>
            </a:custGeom>
            <a:solidFill>
              <a:srgbClr val="FAC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-923525" y="1593475"/>
              <a:ext cx="149725" cy="176075"/>
            </a:xfrm>
            <a:custGeom>
              <a:rect b="b" l="l" r="r" t="t"/>
              <a:pathLst>
                <a:path extrusionOk="0" h="7043" w="5989">
                  <a:moveTo>
                    <a:pt x="5272" y="0"/>
                  </a:moveTo>
                  <a:lnTo>
                    <a:pt x="1" y="3661"/>
                  </a:lnTo>
                  <a:cubicBezTo>
                    <a:pt x="1254" y="4536"/>
                    <a:pt x="1811" y="5710"/>
                    <a:pt x="2149" y="7043"/>
                  </a:cubicBezTo>
                  <a:cubicBezTo>
                    <a:pt x="2149" y="7043"/>
                    <a:pt x="4954" y="5232"/>
                    <a:pt x="5452" y="3661"/>
                  </a:cubicBezTo>
                  <a:cubicBezTo>
                    <a:pt x="5989" y="1950"/>
                    <a:pt x="5272" y="0"/>
                    <a:pt x="5272" y="0"/>
                  </a:cubicBezTo>
                  <a:close/>
                </a:path>
              </a:pathLst>
            </a:custGeom>
            <a:solidFill>
              <a:srgbClr val="F08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-722600" y="1829700"/>
              <a:ext cx="472000" cy="461250"/>
            </a:xfrm>
            <a:custGeom>
              <a:rect b="b" l="l" r="r" t="t"/>
              <a:pathLst>
                <a:path extrusionOk="0" h="18450" w="18880">
                  <a:moveTo>
                    <a:pt x="1731" y="1"/>
                  </a:moveTo>
                  <a:lnTo>
                    <a:pt x="1" y="2328"/>
                  </a:lnTo>
                  <a:cubicBezTo>
                    <a:pt x="1" y="2328"/>
                    <a:pt x="8077" y="10683"/>
                    <a:pt x="10763" y="13368"/>
                  </a:cubicBezTo>
                  <a:cubicBezTo>
                    <a:pt x="12968" y="15574"/>
                    <a:pt x="17855" y="18449"/>
                    <a:pt x="18696" y="18449"/>
                  </a:cubicBezTo>
                  <a:cubicBezTo>
                    <a:pt x="18879" y="18449"/>
                    <a:pt x="18871" y="18313"/>
                    <a:pt x="18600" y="18003"/>
                  </a:cubicBezTo>
                  <a:cubicBezTo>
                    <a:pt x="12951" y="11598"/>
                    <a:pt x="1731" y="1"/>
                    <a:pt x="1731" y="1"/>
                  </a:cubicBezTo>
                  <a:close/>
                </a:path>
              </a:pathLst>
            </a:custGeom>
            <a:solidFill>
              <a:srgbClr val="42A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-471450" y="2145500"/>
              <a:ext cx="220350" cy="145450"/>
            </a:xfrm>
            <a:custGeom>
              <a:rect b="b" l="l" r="r" t="t"/>
              <a:pathLst>
                <a:path extrusionOk="0" h="5818" w="8814">
                  <a:moveTo>
                    <a:pt x="0" y="0"/>
                  </a:moveTo>
                  <a:cubicBezTo>
                    <a:pt x="279" y="279"/>
                    <a:pt x="498" y="498"/>
                    <a:pt x="697" y="736"/>
                  </a:cubicBezTo>
                  <a:cubicBezTo>
                    <a:pt x="2902" y="2942"/>
                    <a:pt x="7790" y="5817"/>
                    <a:pt x="8630" y="5817"/>
                  </a:cubicBezTo>
                  <a:cubicBezTo>
                    <a:pt x="8814" y="5817"/>
                    <a:pt x="8805" y="5681"/>
                    <a:pt x="8534" y="5371"/>
                  </a:cubicBezTo>
                  <a:cubicBezTo>
                    <a:pt x="7878" y="4635"/>
                    <a:pt x="7162" y="3840"/>
                    <a:pt x="6386" y="2964"/>
                  </a:cubicBezTo>
                  <a:cubicBezTo>
                    <a:pt x="4914" y="2487"/>
                    <a:pt x="3422" y="1930"/>
                    <a:pt x="2368" y="1333"/>
                  </a:cubicBezTo>
                  <a:cubicBezTo>
                    <a:pt x="1771" y="995"/>
                    <a:pt x="935" y="538"/>
                    <a:pt x="0" y="0"/>
                  </a:cubicBezTo>
                  <a:close/>
                </a:path>
              </a:pathLst>
            </a:custGeom>
            <a:solidFill>
              <a:srgbClr val="369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-803650" y="1683000"/>
              <a:ext cx="461525" cy="464025"/>
            </a:xfrm>
            <a:custGeom>
              <a:rect b="b" l="l" r="r" t="t"/>
              <a:pathLst>
                <a:path extrusionOk="0" h="18561" w="18461">
                  <a:moveTo>
                    <a:pt x="4001" y="1"/>
                  </a:moveTo>
                  <a:cubicBezTo>
                    <a:pt x="2760" y="1"/>
                    <a:pt x="643" y="1256"/>
                    <a:pt x="477" y="2566"/>
                  </a:cubicBezTo>
                  <a:cubicBezTo>
                    <a:pt x="0" y="6227"/>
                    <a:pt x="557" y="9012"/>
                    <a:pt x="3859" y="12970"/>
                  </a:cubicBezTo>
                  <a:cubicBezTo>
                    <a:pt x="7142" y="16949"/>
                    <a:pt x="18460" y="18560"/>
                    <a:pt x="18460" y="18560"/>
                  </a:cubicBezTo>
                  <a:cubicBezTo>
                    <a:pt x="18460" y="18560"/>
                    <a:pt x="11438" y="7738"/>
                    <a:pt x="8912" y="4854"/>
                  </a:cubicBezTo>
                  <a:cubicBezTo>
                    <a:pt x="6624" y="2248"/>
                    <a:pt x="5908" y="1074"/>
                    <a:pt x="4615" y="159"/>
                  </a:cubicBezTo>
                  <a:cubicBezTo>
                    <a:pt x="4460" y="50"/>
                    <a:pt x="4248" y="1"/>
                    <a:pt x="4001" y="1"/>
                  </a:cubicBezTo>
                  <a:close/>
                </a:path>
              </a:pathLst>
            </a:custGeom>
            <a:solidFill>
              <a:srgbClr val="93C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-787250" y="1865500"/>
              <a:ext cx="444625" cy="281525"/>
            </a:xfrm>
            <a:custGeom>
              <a:rect b="b" l="l" r="r" t="t"/>
              <a:pathLst>
                <a:path extrusionOk="0" h="11261" w="17785">
                  <a:moveTo>
                    <a:pt x="1" y="1"/>
                  </a:moveTo>
                  <a:cubicBezTo>
                    <a:pt x="438" y="1751"/>
                    <a:pt x="1413" y="3522"/>
                    <a:pt x="3183" y="5670"/>
                  </a:cubicBezTo>
                  <a:cubicBezTo>
                    <a:pt x="6466" y="9649"/>
                    <a:pt x="17785" y="11260"/>
                    <a:pt x="17785" y="11260"/>
                  </a:cubicBezTo>
                  <a:cubicBezTo>
                    <a:pt x="17785" y="11260"/>
                    <a:pt x="17188" y="10365"/>
                    <a:pt x="16293" y="8992"/>
                  </a:cubicBezTo>
                  <a:cubicBezTo>
                    <a:pt x="13826" y="8575"/>
                    <a:pt x="5173" y="6904"/>
                    <a:pt x="2368" y="3502"/>
                  </a:cubicBezTo>
                  <a:cubicBezTo>
                    <a:pt x="1313" y="2229"/>
                    <a:pt x="538" y="1095"/>
                    <a:pt x="1" y="1"/>
                  </a:cubicBezTo>
                  <a:close/>
                </a:path>
              </a:pathLst>
            </a:custGeom>
            <a:solidFill>
              <a:srgbClr val="63B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-946900" y="1536825"/>
              <a:ext cx="170625" cy="172275"/>
            </a:xfrm>
            <a:custGeom>
              <a:rect b="b" l="l" r="r" t="t"/>
              <a:pathLst>
                <a:path extrusionOk="0" h="6891" w="6825">
                  <a:moveTo>
                    <a:pt x="3214" y="0"/>
                  </a:moveTo>
                  <a:cubicBezTo>
                    <a:pt x="3017" y="0"/>
                    <a:pt x="2820" y="14"/>
                    <a:pt x="2627" y="38"/>
                  </a:cubicBezTo>
                  <a:cubicBezTo>
                    <a:pt x="1115" y="237"/>
                    <a:pt x="1" y="1550"/>
                    <a:pt x="1" y="3082"/>
                  </a:cubicBezTo>
                  <a:lnTo>
                    <a:pt x="1" y="3798"/>
                  </a:lnTo>
                  <a:cubicBezTo>
                    <a:pt x="1" y="5523"/>
                    <a:pt x="1412" y="6890"/>
                    <a:pt x="3078" y="6890"/>
                  </a:cubicBezTo>
                  <a:cubicBezTo>
                    <a:pt x="3256" y="6890"/>
                    <a:pt x="3438" y="6875"/>
                    <a:pt x="3621" y="6842"/>
                  </a:cubicBezTo>
                  <a:cubicBezTo>
                    <a:pt x="5292" y="6543"/>
                    <a:pt x="6824" y="5648"/>
                    <a:pt x="6466" y="3341"/>
                  </a:cubicBezTo>
                  <a:cubicBezTo>
                    <a:pt x="6047" y="707"/>
                    <a:pt x="4619" y="0"/>
                    <a:pt x="3214" y="0"/>
                  </a:cubicBezTo>
                  <a:close/>
                </a:path>
              </a:pathLst>
            </a:custGeom>
            <a:solidFill>
              <a:srgbClr val="212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-911575" y="1560150"/>
              <a:ext cx="77600" cy="63200"/>
            </a:xfrm>
            <a:custGeom>
              <a:rect b="b" l="l" r="r" t="t"/>
              <a:pathLst>
                <a:path extrusionOk="0" h="2528" w="3104">
                  <a:moveTo>
                    <a:pt x="1433" y="1"/>
                  </a:moveTo>
                  <a:cubicBezTo>
                    <a:pt x="577" y="1"/>
                    <a:pt x="0" y="776"/>
                    <a:pt x="0" y="1274"/>
                  </a:cubicBezTo>
                  <a:cubicBezTo>
                    <a:pt x="0" y="1791"/>
                    <a:pt x="577" y="2527"/>
                    <a:pt x="1433" y="2527"/>
                  </a:cubicBezTo>
                  <a:cubicBezTo>
                    <a:pt x="2288" y="2527"/>
                    <a:pt x="3104" y="1274"/>
                    <a:pt x="3104" y="1274"/>
                  </a:cubicBezTo>
                  <a:cubicBezTo>
                    <a:pt x="3104" y="1274"/>
                    <a:pt x="2308" y="21"/>
                    <a:pt x="1433" y="1"/>
                  </a:cubicBezTo>
                  <a:close/>
                </a:path>
              </a:pathLst>
            </a:custGeom>
            <a:solidFill>
              <a:srgbClr val="458D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-893735" y="1581358"/>
              <a:ext cx="24323" cy="24323"/>
            </a:xfrm>
            <a:custGeom>
              <a:rect b="b" l="l" r="r" t="t"/>
              <a:pathLst>
                <a:path extrusionOk="0" h="1692" w="1692">
                  <a:moveTo>
                    <a:pt x="856" y="0"/>
                  </a:moveTo>
                  <a:cubicBezTo>
                    <a:pt x="378" y="0"/>
                    <a:pt x="0" y="378"/>
                    <a:pt x="0" y="836"/>
                  </a:cubicBezTo>
                  <a:cubicBezTo>
                    <a:pt x="0" y="1313"/>
                    <a:pt x="378" y="1691"/>
                    <a:pt x="856" y="1691"/>
                  </a:cubicBezTo>
                  <a:cubicBezTo>
                    <a:pt x="1313" y="1691"/>
                    <a:pt x="1691" y="1313"/>
                    <a:pt x="1691" y="836"/>
                  </a:cubicBezTo>
                  <a:cubicBezTo>
                    <a:pt x="1691" y="378"/>
                    <a:pt x="1313" y="0"/>
                    <a:pt x="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-890011" y="1584477"/>
              <a:ext cx="8582" cy="8625"/>
            </a:xfrm>
            <a:custGeom>
              <a:rect b="b" l="l" r="r" t="t"/>
              <a:pathLst>
                <a:path extrusionOk="0" h="600" w="597">
                  <a:moveTo>
                    <a:pt x="322" y="1"/>
                  </a:moveTo>
                  <a:cubicBezTo>
                    <a:pt x="314" y="1"/>
                    <a:pt x="306" y="1"/>
                    <a:pt x="298" y="2"/>
                  </a:cubicBezTo>
                  <a:cubicBezTo>
                    <a:pt x="139" y="2"/>
                    <a:pt x="0" y="141"/>
                    <a:pt x="0" y="301"/>
                  </a:cubicBezTo>
                  <a:cubicBezTo>
                    <a:pt x="0" y="460"/>
                    <a:pt x="119" y="599"/>
                    <a:pt x="298" y="599"/>
                  </a:cubicBezTo>
                  <a:cubicBezTo>
                    <a:pt x="438" y="599"/>
                    <a:pt x="597" y="480"/>
                    <a:pt x="597" y="301"/>
                  </a:cubicBezTo>
                  <a:cubicBezTo>
                    <a:pt x="597" y="151"/>
                    <a:pt x="455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-891161" y="1594512"/>
              <a:ext cx="3738" cy="3738"/>
            </a:xfrm>
            <a:custGeom>
              <a:rect b="b" l="l" r="r" t="t"/>
              <a:pathLst>
                <a:path extrusionOk="0" h="260" w="260">
                  <a:moveTo>
                    <a:pt x="120" y="0"/>
                  </a:moveTo>
                  <a:cubicBezTo>
                    <a:pt x="60" y="0"/>
                    <a:pt x="0" y="60"/>
                    <a:pt x="0" y="140"/>
                  </a:cubicBezTo>
                  <a:cubicBezTo>
                    <a:pt x="0" y="199"/>
                    <a:pt x="60" y="259"/>
                    <a:pt x="120" y="259"/>
                  </a:cubicBezTo>
                  <a:cubicBezTo>
                    <a:pt x="199" y="259"/>
                    <a:pt x="259" y="199"/>
                    <a:pt x="259" y="140"/>
                  </a:cubicBezTo>
                  <a:cubicBezTo>
                    <a:pt x="259" y="60"/>
                    <a:pt x="19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-1008050" y="1595475"/>
              <a:ext cx="89025" cy="119875"/>
            </a:xfrm>
            <a:custGeom>
              <a:rect b="b" l="l" r="r" t="t"/>
              <a:pathLst>
                <a:path extrusionOk="0" h="4795" w="3561">
                  <a:moveTo>
                    <a:pt x="2507" y="0"/>
                  </a:moveTo>
                  <a:cubicBezTo>
                    <a:pt x="2507" y="0"/>
                    <a:pt x="1910" y="219"/>
                    <a:pt x="1572" y="557"/>
                  </a:cubicBezTo>
                  <a:cubicBezTo>
                    <a:pt x="1353" y="756"/>
                    <a:pt x="1174" y="955"/>
                    <a:pt x="1015" y="1214"/>
                  </a:cubicBezTo>
                  <a:cubicBezTo>
                    <a:pt x="0" y="3183"/>
                    <a:pt x="1313" y="4794"/>
                    <a:pt x="1313" y="4794"/>
                  </a:cubicBezTo>
                  <a:cubicBezTo>
                    <a:pt x="1313" y="4794"/>
                    <a:pt x="1611" y="3979"/>
                    <a:pt x="2487" y="3461"/>
                  </a:cubicBezTo>
                  <a:cubicBezTo>
                    <a:pt x="2606" y="3382"/>
                    <a:pt x="3044" y="3302"/>
                    <a:pt x="3044" y="3302"/>
                  </a:cubicBezTo>
                  <a:cubicBezTo>
                    <a:pt x="3044" y="3302"/>
                    <a:pt x="3561" y="2705"/>
                    <a:pt x="3461" y="1452"/>
                  </a:cubicBezTo>
                  <a:cubicBezTo>
                    <a:pt x="3362" y="20"/>
                    <a:pt x="2507" y="0"/>
                    <a:pt x="2507" y="0"/>
                  </a:cubicBezTo>
                  <a:close/>
                </a:path>
              </a:pathLst>
            </a:custGeom>
            <a:solidFill>
              <a:srgbClr val="F08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-1008050" y="1595475"/>
              <a:ext cx="86550" cy="119875"/>
            </a:xfrm>
            <a:custGeom>
              <a:rect b="b" l="l" r="r" t="t"/>
              <a:pathLst>
                <a:path extrusionOk="0" h="4795" w="3462">
                  <a:moveTo>
                    <a:pt x="2507" y="0"/>
                  </a:moveTo>
                  <a:cubicBezTo>
                    <a:pt x="2507" y="0"/>
                    <a:pt x="1910" y="219"/>
                    <a:pt x="1572" y="557"/>
                  </a:cubicBezTo>
                  <a:cubicBezTo>
                    <a:pt x="1333" y="756"/>
                    <a:pt x="1174" y="955"/>
                    <a:pt x="1015" y="1214"/>
                  </a:cubicBezTo>
                  <a:cubicBezTo>
                    <a:pt x="0" y="3183"/>
                    <a:pt x="1313" y="4794"/>
                    <a:pt x="1313" y="4794"/>
                  </a:cubicBezTo>
                  <a:cubicBezTo>
                    <a:pt x="1253" y="4197"/>
                    <a:pt x="1293" y="3481"/>
                    <a:pt x="1691" y="2705"/>
                  </a:cubicBezTo>
                  <a:cubicBezTo>
                    <a:pt x="1810" y="2447"/>
                    <a:pt x="2009" y="2248"/>
                    <a:pt x="2248" y="2029"/>
                  </a:cubicBezTo>
                  <a:cubicBezTo>
                    <a:pt x="2507" y="1790"/>
                    <a:pt x="3243" y="1512"/>
                    <a:pt x="3461" y="1452"/>
                  </a:cubicBezTo>
                  <a:cubicBezTo>
                    <a:pt x="3362" y="20"/>
                    <a:pt x="2507" y="0"/>
                    <a:pt x="2507" y="0"/>
                  </a:cubicBezTo>
                  <a:close/>
                </a:path>
              </a:pathLst>
            </a:custGeom>
            <a:solidFill>
              <a:srgbClr val="F6A0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-814100" y="1682750"/>
              <a:ext cx="255150" cy="414025"/>
            </a:xfrm>
            <a:custGeom>
              <a:rect b="b" l="l" r="r" t="t"/>
              <a:pathLst>
                <a:path extrusionOk="0" h="16561" w="10206">
                  <a:moveTo>
                    <a:pt x="3994" y="0"/>
                  </a:moveTo>
                  <a:cubicBezTo>
                    <a:pt x="2761" y="0"/>
                    <a:pt x="648" y="1252"/>
                    <a:pt x="478" y="2576"/>
                  </a:cubicBezTo>
                  <a:cubicBezTo>
                    <a:pt x="0" y="6237"/>
                    <a:pt x="557" y="9022"/>
                    <a:pt x="3859" y="12980"/>
                  </a:cubicBezTo>
                  <a:cubicBezTo>
                    <a:pt x="5133" y="14492"/>
                    <a:pt x="7560" y="15686"/>
                    <a:pt x="10106" y="16561"/>
                  </a:cubicBezTo>
                  <a:cubicBezTo>
                    <a:pt x="10146" y="16521"/>
                    <a:pt x="10165" y="16501"/>
                    <a:pt x="10205" y="16461"/>
                  </a:cubicBezTo>
                  <a:cubicBezTo>
                    <a:pt x="7778" y="15586"/>
                    <a:pt x="5471" y="14432"/>
                    <a:pt x="4257" y="12980"/>
                  </a:cubicBezTo>
                  <a:cubicBezTo>
                    <a:pt x="975" y="9002"/>
                    <a:pt x="418" y="6237"/>
                    <a:pt x="876" y="2576"/>
                  </a:cubicBezTo>
                  <a:cubicBezTo>
                    <a:pt x="1015" y="1343"/>
                    <a:pt x="2944" y="149"/>
                    <a:pt x="4178" y="10"/>
                  </a:cubicBezTo>
                  <a:cubicBezTo>
                    <a:pt x="4119" y="3"/>
                    <a:pt x="4058" y="0"/>
                    <a:pt x="3994" y="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22"/>
          <p:cNvGrpSpPr/>
          <p:nvPr/>
        </p:nvGrpSpPr>
        <p:grpSpPr>
          <a:xfrm>
            <a:off x="4054290" y="3366801"/>
            <a:ext cx="992407" cy="1513681"/>
            <a:chOff x="-781775" y="3765275"/>
            <a:chExt cx="680850" cy="1038475"/>
          </a:xfrm>
        </p:grpSpPr>
        <p:sp>
          <p:nvSpPr>
            <p:cNvPr id="908" name="Google Shape;908;p22"/>
            <p:cNvSpPr/>
            <p:nvPr/>
          </p:nvSpPr>
          <p:spPr>
            <a:xfrm>
              <a:off x="-346525" y="4410700"/>
              <a:ext cx="75025" cy="63775"/>
            </a:xfrm>
            <a:custGeom>
              <a:rect b="b" l="l" r="r" t="t"/>
              <a:pathLst>
                <a:path extrusionOk="0" h="2551" w="3001">
                  <a:moveTo>
                    <a:pt x="1825" y="1"/>
                  </a:moveTo>
                  <a:cubicBezTo>
                    <a:pt x="1513" y="1"/>
                    <a:pt x="1150" y="72"/>
                    <a:pt x="792" y="282"/>
                  </a:cubicBezTo>
                  <a:cubicBezTo>
                    <a:pt x="315" y="541"/>
                    <a:pt x="116" y="1197"/>
                    <a:pt x="96" y="1555"/>
                  </a:cubicBezTo>
                  <a:cubicBezTo>
                    <a:pt x="0" y="2532"/>
                    <a:pt x="752" y="2550"/>
                    <a:pt x="809" y="2550"/>
                  </a:cubicBezTo>
                  <a:cubicBezTo>
                    <a:pt x="811" y="2550"/>
                    <a:pt x="812" y="2550"/>
                    <a:pt x="812" y="2550"/>
                  </a:cubicBezTo>
                  <a:cubicBezTo>
                    <a:pt x="812" y="2550"/>
                    <a:pt x="514" y="1774"/>
                    <a:pt x="713" y="1277"/>
                  </a:cubicBezTo>
                  <a:cubicBezTo>
                    <a:pt x="911" y="780"/>
                    <a:pt x="1409" y="561"/>
                    <a:pt x="1787" y="561"/>
                  </a:cubicBezTo>
                  <a:cubicBezTo>
                    <a:pt x="1802" y="560"/>
                    <a:pt x="1818" y="560"/>
                    <a:pt x="1834" y="560"/>
                  </a:cubicBezTo>
                  <a:cubicBezTo>
                    <a:pt x="2395" y="560"/>
                    <a:pt x="2960" y="899"/>
                    <a:pt x="2960" y="899"/>
                  </a:cubicBezTo>
                  <a:cubicBezTo>
                    <a:pt x="2960" y="899"/>
                    <a:pt x="3000" y="382"/>
                    <a:pt x="2503" y="123"/>
                  </a:cubicBezTo>
                  <a:cubicBezTo>
                    <a:pt x="2343" y="57"/>
                    <a:pt x="2104" y="1"/>
                    <a:pt x="1825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-386725" y="4390800"/>
              <a:ext cx="74925" cy="63775"/>
            </a:xfrm>
            <a:custGeom>
              <a:rect b="b" l="l" r="r" t="t"/>
              <a:pathLst>
                <a:path extrusionOk="0" h="2551" w="2997">
                  <a:moveTo>
                    <a:pt x="1822" y="1"/>
                  </a:moveTo>
                  <a:cubicBezTo>
                    <a:pt x="1509" y="1"/>
                    <a:pt x="1146" y="72"/>
                    <a:pt x="789" y="283"/>
                  </a:cubicBezTo>
                  <a:cubicBezTo>
                    <a:pt x="311" y="521"/>
                    <a:pt x="112" y="1198"/>
                    <a:pt x="93" y="1556"/>
                  </a:cubicBezTo>
                  <a:cubicBezTo>
                    <a:pt x="0" y="2516"/>
                    <a:pt x="697" y="2551"/>
                    <a:pt x="797" y="2551"/>
                  </a:cubicBezTo>
                  <a:cubicBezTo>
                    <a:pt x="805" y="2551"/>
                    <a:pt x="809" y="2550"/>
                    <a:pt x="809" y="2550"/>
                  </a:cubicBezTo>
                  <a:cubicBezTo>
                    <a:pt x="809" y="2550"/>
                    <a:pt x="510" y="1775"/>
                    <a:pt x="709" y="1277"/>
                  </a:cubicBezTo>
                  <a:cubicBezTo>
                    <a:pt x="908" y="780"/>
                    <a:pt x="1406" y="561"/>
                    <a:pt x="1783" y="561"/>
                  </a:cubicBezTo>
                  <a:cubicBezTo>
                    <a:pt x="1812" y="559"/>
                    <a:pt x="1841" y="558"/>
                    <a:pt x="1870" y="558"/>
                  </a:cubicBezTo>
                  <a:cubicBezTo>
                    <a:pt x="2419" y="558"/>
                    <a:pt x="2957" y="899"/>
                    <a:pt x="2957" y="899"/>
                  </a:cubicBezTo>
                  <a:cubicBezTo>
                    <a:pt x="2957" y="899"/>
                    <a:pt x="2997" y="382"/>
                    <a:pt x="2500" y="123"/>
                  </a:cubicBezTo>
                  <a:cubicBezTo>
                    <a:pt x="2340" y="58"/>
                    <a:pt x="2101" y="1"/>
                    <a:pt x="1822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-781775" y="4271525"/>
              <a:ext cx="312825" cy="532225"/>
            </a:xfrm>
            <a:custGeom>
              <a:rect b="b" l="l" r="r" t="t"/>
              <a:pathLst>
                <a:path extrusionOk="0" h="21289" w="12513">
                  <a:moveTo>
                    <a:pt x="12155" y="1"/>
                  </a:moveTo>
                  <a:lnTo>
                    <a:pt x="7162" y="5829"/>
                  </a:lnTo>
                  <a:cubicBezTo>
                    <a:pt x="6286" y="7640"/>
                    <a:pt x="5690" y="8893"/>
                    <a:pt x="5690" y="8893"/>
                  </a:cubicBezTo>
                  <a:cubicBezTo>
                    <a:pt x="5690" y="8893"/>
                    <a:pt x="0" y="21067"/>
                    <a:pt x="557" y="21286"/>
                  </a:cubicBezTo>
                  <a:cubicBezTo>
                    <a:pt x="561" y="21288"/>
                    <a:pt x="566" y="21289"/>
                    <a:pt x="571" y="21289"/>
                  </a:cubicBezTo>
                  <a:cubicBezTo>
                    <a:pt x="1242" y="21289"/>
                    <a:pt x="10677" y="6241"/>
                    <a:pt x="12513" y="5451"/>
                  </a:cubicBezTo>
                  <a:lnTo>
                    <a:pt x="12155" y="1"/>
                  </a:lnTo>
                  <a:close/>
                </a:path>
              </a:pathLst>
            </a:custGeom>
            <a:solidFill>
              <a:srgbClr val="3A84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-583850" y="3765275"/>
              <a:ext cx="448100" cy="727100"/>
            </a:xfrm>
            <a:custGeom>
              <a:rect b="b" l="l" r="r" t="t"/>
              <a:pathLst>
                <a:path extrusionOk="0" h="29084" w="17924">
                  <a:moveTo>
                    <a:pt x="13189" y="0"/>
                  </a:moveTo>
                  <a:cubicBezTo>
                    <a:pt x="10584" y="0"/>
                    <a:pt x="8296" y="1432"/>
                    <a:pt x="7958" y="6226"/>
                  </a:cubicBezTo>
                  <a:lnTo>
                    <a:pt x="1" y="29083"/>
                  </a:lnTo>
                  <a:cubicBezTo>
                    <a:pt x="1" y="29083"/>
                    <a:pt x="10146" y="27969"/>
                    <a:pt x="14005" y="22021"/>
                  </a:cubicBezTo>
                  <a:cubicBezTo>
                    <a:pt x="17864" y="16073"/>
                    <a:pt x="15935" y="8554"/>
                    <a:pt x="15935" y="8554"/>
                  </a:cubicBezTo>
                  <a:cubicBezTo>
                    <a:pt x="17128" y="7718"/>
                    <a:pt x="17924" y="6306"/>
                    <a:pt x="17924" y="4715"/>
                  </a:cubicBezTo>
                  <a:cubicBezTo>
                    <a:pt x="17924" y="2109"/>
                    <a:pt x="15815" y="0"/>
                    <a:pt x="13189" y="0"/>
                  </a:cubicBezTo>
                  <a:close/>
                </a:path>
              </a:pathLst>
            </a:custGeom>
            <a:solidFill>
              <a:srgbClr val="BAE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-583850" y="3980000"/>
              <a:ext cx="443125" cy="512875"/>
            </a:xfrm>
            <a:custGeom>
              <a:rect b="b" l="l" r="r" t="t"/>
              <a:pathLst>
                <a:path extrusionOk="0" h="20515" w="17725">
                  <a:moveTo>
                    <a:pt x="15932" y="1"/>
                  </a:moveTo>
                  <a:cubicBezTo>
                    <a:pt x="15871" y="1"/>
                    <a:pt x="15059" y="1822"/>
                    <a:pt x="15059" y="4361"/>
                  </a:cubicBezTo>
                  <a:cubicBezTo>
                    <a:pt x="15059" y="6987"/>
                    <a:pt x="14363" y="10508"/>
                    <a:pt x="12434" y="13452"/>
                  </a:cubicBezTo>
                  <a:cubicBezTo>
                    <a:pt x="9529" y="17888"/>
                    <a:pt x="3144" y="19659"/>
                    <a:pt x="80" y="20255"/>
                  </a:cubicBezTo>
                  <a:lnTo>
                    <a:pt x="1" y="20514"/>
                  </a:lnTo>
                  <a:cubicBezTo>
                    <a:pt x="1" y="20514"/>
                    <a:pt x="10146" y="19400"/>
                    <a:pt x="14025" y="13452"/>
                  </a:cubicBezTo>
                  <a:cubicBezTo>
                    <a:pt x="17725" y="7743"/>
                    <a:pt x="16054" y="562"/>
                    <a:pt x="15935" y="25"/>
                  </a:cubicBezTo>
                  <a:lnTo>
                    <a:pt x="15935" y="5"/>
                  </a:lnTo>
                  <a:cubicBezTo>
                    <a:pt x="15934" y="2"/>
                    <a:pt x="15933" y="1"/>
                    <a:pt x="15932" y="1"/>
                  </a:cubicBezTo>
                  <a:close/>
                </a:path>
              </a:pathLst>
            </a:custGeom>
            <a:solidFill>
              <a:srgbClr val="99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-689775" y="3920000"/>
              <a:ext cx="511700" cy="625075"/>
            </a:xfrm>
            <a:custGeom>
              <a:rect b="b" l="l" r="r" t="t"/>
              <a:pathLst>
                <a:path extrusionOk="0" h="25003" w="20468">
                  <a:moveTo>
                    <a:pt x="13171" y="1"/>
                  </a:moveTo>
                  <a:cubicBezTo>
                    <a:pt x="12856" y="1"/>
                    <a:pt x="12530" y="26"/>
                    <a:pt x="12195" y="77"/>
                  </a:cubicBezTo>
                  <a:cubicBezTo>
                    <a:pt x="12195" y="77"/>
                    <a:pt x="10603" y="1510"/>
                    <a:pt x="9131" y="4454"/>
                  </a:cubicBezTo>
                  <a:cubicBezTo>
                    <a:pt x="6585" y="9467"/>
                    <a:pt x="0" y="25003"/>
                    <a:pt x="0" y="25003"/>
                  </a:cubicBezTo>
                  <a:cubicBezTo>
                    <a:pt x="0" y="25003"/>
                    <a:pt x="9728" y="21402"/>
                    <a:pt x="15437" y="13266"/>
                  </a:cubicBezTo>
                  <a:cubicBezTo>
                    <a:pt x="20468" y="6141"/>
                    <a:pt x="18115" y="1"/>
                    <a:pt x="13171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-390900" y="3765275"/>
              <a:ext cx="238750" cy="193975"/>
            </a:xfrm>
            <a:custGeom>
              <a:rect b="b" l="l" r="r" t="t"/>
              <a:pathLst>
                <a:path extrusionOk="0" h="7759" w="9550">
                  <a:moveTo>
                    <a:pt x="5471" y="0"/>
                  </a:moveTo>
                  <a:cubicBezTo>
                    <a:pt x="2866" y="0"/>
                    <a:pt x="578" y="1432"/>
                    <a:pt x="240" y="6226"/>
                  </a:cubicBezTo>
                  <a:lnTo>
                    <a:pt x="1" y="6863"/>
                  </a:lnTo>
                  <a:lnTo>
                    <a:pt x="1791" y="7758"/>
                  </a:lnTo>
                  <a:lnTo>
                    <a:pt x="4218" y="7102"/>
                  </a:lnTo>
                  <a:cubicBezTo>
                    <a:pt x="4218" y="7102"/>
                    <a:pt x="4735" y="5868"/>
                    <a:pt x="4457" y="4675"/>
                  </a:cubicBezTo>
                  <a:cubicBezTo>
                    <a:pt x="4159" y="3342"/>
                    <a:pt x="5273" y="1731"/>
                    <a:pt x="6446" y="1432"/>
                  </a:cubicBezTo>
                  <a:cubicBezTo>
                    <a:pt x="6694" y="1367"/>
                    <a:pt x="6934" y="1340"/>
                    <a:pt x="7165" y="1340"/>
                  </a:cubicBezTo>
                  <a:cubicBezTo>
                    <a:pt x="8490" y="1340"/>
                    <a:pt x="9482" y="2257"/>
                    <a:pt x="9549" y="2308"/>
                  </a:cubicBezTo>
                  <a:cubicBezTo>
                    <a:pt x="8714" y="935"/>
                    <a:pt x="7222" y="0"/>
                    <a:pt x="5471" y="0"/>
                  </a:cubicBezTo>
                  <a:close/>
                </a:path>
              </a:pathLst>
            </a:custGeom>
            <a:solidFill>
              <a:srgbClr val="99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-689775" y="3920000"/>
              <a:ext cx="511700" cy="625075"/>
            </a:xfrm>
            <a:custGeom>
              <a:rect b="b" l="l" r="r" t="t"/>
              <a:pathLst>
                <a:path extrusionOk="0" h="25003" w="20468">
                  <a:moveTo>
                    <a:pt x="13171" y="1"/>
                  </a:moveTo>
                  <a:cubicBezTo>
                    <a:pt x="12856" y="1"/>
                    <a:pt x="12530" y="26"/>
                    <a:pt x="12195" y="77"/>
                  </a:cubicBezTo>
                  <a:cubicBezTo>
                    <a:pt x="12195" y="77"/>
                    <a:pt x="10603" y="1510"/>
                    <a:pt x="9131" y="4454"/>
                  </a:cubicBezTo>
                  <a:cubicBezTo>
                    <a:pt x="6585" y="9467"/>
                    <a:pt x="0" y="25003"/>
                    <a:pt x="0" y="25003"/>
                  </a:cubicBezTo>
                  <a:cubicBezTo>
                    <a:pt x="0" y="25003"/>
                    <a:pt x="9728" y="21402"/>
                    <a:pt x="15437" y="13266"/>
                  </a:cubicBezTo>
                  <a:cubicBezTo>
                    <a:pt x="20468" y="6141"/>
                    <a:pt x="18115" y="1"/>
                    <a:pt x="13171" y="1"/>
                  </a:cubicBezTo>
                  <a:close/>
                </a:path>
              </a:pathLst>
            </a:custGeom>
            <a:solidFill>
              <a:srgbClr val="63C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-690275" y="4022375"/>
              <a:ext cx="465025" cy="522200"/>
            </a:xfrm>
            <a:custGeom>
              <a:rect b="b" l="l" r="r" t="t"/>
              <a:pathLst>
                <a:path extrusionOk="0" h="20888" w="18601">
                  <a:moveTo>
                    <a:pt x="18083" y="1"/>
                  </a:moveTo>
                  <a:cubicBezTo>
                    <a:pt x="17705" y="856"/>
                    <a:pt x="17208" y="1691"/>
                    <a:pt x="16591" y="2547"/>
                  </a:cubicBezTo>
                  <a:cubicBezTo>
                    <a:pt x="12513" y="8316"/>
                    <a:pt x="6446" y="11797"/>
                    <a:pt x="3263" y="13329"/>
                  </a:cubicBezTo>
                  <a:cubicBezTo>
                    <a:pt x="1473" y="17486"/>
                    <a:pt x="1" y="20888"/>
                    <a:pt x="1" y="20888"/>
                  </a:cubicBezTo>
                  <a:cubicBezTo>
                    <a:pt x="1" y="20888"/>
                    <a:pt x="9728" y="17287"/>
                    <a:pt x="15437" y="9151"/>
                  </a:cubicBezTo>
                  <a:cubicBezTo>
                    <a:pt x="17904" y="5670"/>
                    <a:pt x="18600" y="2408"/>
                    <a:pt x="18083" y="1"/>
                  </a:cubicBezTo>
                  <a:close/>
                </a:path>
              </a:pathLst>
            </a:custGeom>
            <a:solidFill>
              <a:srgbClr val="53B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-689775" y="4156650"/>
              <a:ext cx="437175" cy="387925"/>
            </a:xfrm>
            <a:custGeom>
              <a:rect b="b" l="l" r="r" t="t"/>
              <a:pathLst>
                <a:path extrusionOk="0" h="15517" w="17487">
                  <a:moveTo>
                    <a:pt x="17486" y="1"/>
                  </a:moveTo>
                  <a:cubicBezTo>
                    <a:pt x="17188" y="458"/>
                    <a:pt x="16869" y="876"/>
                    <a:pt x="16492" y="1294"/>
                  </a:cubicBezTo>
                  <a:cubicBezTo>
                    <a:pt x="11797" y="6764"/>
                    <a:pt x="5252" y="9668"/>
                    <a:pt x="1990" y="10862"/>
                  </a:cubicBezTo>
                  <a:cubicBezTo>
                    <a:pt x="816" y="13607"/>
                    <a:pt x="0" y="15517"/>
                    <a:pt x="0" y="15517"/>
                  </a:cubicBezTo>
                  <a:cubicBezTo>
                    <a:pt x="0" y="15517"/>
                    <a:pt x="9728" y="11916"/>
                    <a:pt x="15437" y="3780"/>
                  </a:cubicBezTo>
                  <a:cubicBezTo>
                    <a:pt x="16372" y="2487"/>
                    <a:pt x="17029" y="1214"/>
                    <a:pt x="17486" y="1"/>
                  </a:cubicBezTo>
                  <a:close/>
                </a:path>
              </a:pathLst>
            </a:custGeom>
            <a:solidFill>
              <a:srgbClr val="4CA3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-184425" y="3864725"/>
              <a:ext cx="83000" cy="66175"/>
            </a:xfrm>
            <a:custGeom>
              <a:rect b="b" l="l" r="r" t="t"/>
              <a:pathLst>
                <a:path extrusionOk="0" h="2647" w="3320">
                  <a:moveTo>
                    <a:pt x="1867" y="1"/>
                  </a:moveTo>
                  <a:cubicBezTo>
                    <a:pt x="1867" y="1"/>
                    <a:pt x="37" y="299"/>
                    <a:pt x="37" y="1154"/>
                  </a:cubicBezTo>
                  <a:cubicBezTo>
                    <a:pt x="0" y="2595"/>
                    <a:pt x="1318" y="2647"/>
                    <a:pt x="1507" y="2647"/>
                  </a:cubicBezTo>
                  <a:cubicBezTo>
                    <a:pt x="1521" y="2647"/>
                    <a:pt x="1529" y="2646"/>
                    <a:pt x="1529" y="2646"/>
                  </a:cubicBezTo>
                  <a:lnTo>
                    <a:pt x="3320" y="1552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BCA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-183500" y="3864725"/>
              <a:ext cx="82575" cy="38825"/>
            </a:xfrm>
            <a:custGeom>
              <a:rect b="b" l="l" r="r" t="t"/>
              <a:pathLst>
                <a:path extrusionOk="0" h="1553" w="3303">
                  <a:moveTo>
                    <a:pt x="1850" y="1"/>
                  </a:moveTo>
                  <a:cubicBezTo>
                    <a:pt x="1850" y="1"/>
                    <a:pt x="20" y="299"/>
                    <a:pt x="20" y="1154"/>
                  </a:cubicBezTo>
                  <a:cubicBezTo>
                    <a:pt x="0" y="1254"/>
                    <a:pt x="0" y="1333"/>
                    <a:pt x="20" y="1413"/>
                  </a:cubicBezTo>
                  <a:lnTo>
                    <a:pt x="3302" y="155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C8B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-226775" y="3825075"/>
              <a:ext cx="46275" cy="42525"/>
            </a:xfrm>
            <a:custGeom>
              <a:rect b="b" l="l" r="r" t="t"/>
              <a:pathLst>
                <a:path extrusionOk="0" h="1701" w="1851">
                  <a:moveTo>
                    <a:pt x="928" y="0"/>
                  </a:moveTo>
                  <a:cubicBezTo>
                    <a:pt x="712" y="0"/>
                    <a:pt x="498" y="85"/>
                    <a:pt x="339" y="254"/>
                  </a:cubicBezTo>
                  <a:cubicBezTo>
                    <a:pt x="1" y="592"/>
                    <a:pt x="1" y="1129"/>
                    <a:pt x="339" y="1447"/>
                  </a:cubicBezTo>
                  <a:cubicBezTo>
                    <a:pt x="498" y="1616"/>
                    <a:pt x="712" y="1701"/>
                    <a:pt x="928" y="1701"/>
                  </a:cubicBezTo>
                  <a:cubicBezTo>
                    <a:pt x="1144" y="1701"/>
                    <a:pt x="1363" y="1616"/>
                    <a:pt x="1532" y="1447"/>
                  </a:cubicBezTo>
                  <a:cubicBezTo>
                    <a:pt x="1851" y="1129"/>
                    <a:pt x="1851" y="592"/>
                    <a:pt x="1532" y="254"/>
                  </a:cubicBezTo>
                  <a:cubicBezTo>
                    <a:pt x="1363" y="85"/>
                    <a:pt x="1144" y="0"/>
                    <a:pt x="928" y="0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-200425" y="3838125"/>
              <a:ext cx="16950" cy="14950"/>
            </a:xfrm>
            <a:custGeom>
              <a:rect b="b" l="l" r="r" t="t"/>
              <a:pathLst>
                <a:path extrusionOk="0" h="598" w="678">
                  <a:moveTo>
                    <a:pt x="322" y="0"/>
                  </a:moveTo>
                  <a:cubicBezTo>
                    <a:pt x="245" y="0"/>
                    <a:pt x="170" y="30"/>
                    <a:pt x="120" y="90"/>
                  </a:cubicBezTo>
                  <a:cubicBezTo>
                    <a:pt x="1" y="209"/>
                    <a:pt x="1" y="408"/>
                    <a:pt x="120" y="508"/>
                  </a:cubicBezTo>
                  <a:cubicBezTo>
                    <a:pt x="180" y="567"/>
                    <a:pt x="259" y="597"/>
                    <a:pt x="337" y="597"/>
                  </a:cubicBezTo>
                  <a:cubicBezTo>
                    <a:pt x="414" y="597"/>
                    <a:pt x="488" y="567"/>
                    <a:pt x="538" y="508"/>
                  </a:cubicBezTo>
                  <a:cubicBezTo>
                    <a:pt x="677" y="388"/>
                    <a:pt x="677" y="189"/>
                    <a:pt x="538" y="90"/>
                  </a:cubicBezTo>
                  <a:cubicBezTo>
                    <a:pt x="478" y="30"/>
                    <a:pt x="39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2"/>
          <p:cNvGrpSpPr/>
          <p:nvPr/>
        </p:nvGrpSpPr>
        <p:grpSpPr>
          <a:xfrm flipH="1">
            <a:off x="922789" y="3454218"/>
            <a:ext cx="1435772" cy="948321"/>
            <a:chOff x="-1757025" y="3783525"/>
            <a:chExt cx="1057425" cy="698425"/>
          </a:xfrm>
        </p:grpSpPr>
        <p:sp>
          <p:nvSpPr>
            <p:cNvPr id="923" name="Google Shape;923;p22"/>
            <p:cNvSpPr/>
            <p:nvPr/>
          </p:nvSpPr>
          <p:spPr>
            <a:xfrm>
              <a:off x="-1374075" y="4298200"/>
              <a:ext cx="135275" cy="166875"/>
            </a:xfrm>
            <a:custGeom>
              <a:rect b="b" l="l" r="r" t="t"/>
              <a:pathLst>
                <a:path extrusionOk="0" h="6675" w="5411">
                  <a:moveTo>
                    <a:pt x="4387" y="0"/>
                  </a:moveTo>
                  <a:cubicBezTo>
                    <a:pt x="4364" y="0"/>
                    <a:pt x="4340" y="3"/>
                    <a:pt x="4317" y="8"/>
                  </a:cubicBezTo>
                  <a:cubicBezTo>
                    <a:pt x="4158" y="68"/>
                    <a:pt x="4018" y="227"/>
                    <a:pt x="4078" y="406"/>
                  </a:cubicBezTo>
                  <a:cubicBezTo>
                    <a:pt x="4357" y="1560"/>
                    <a:pt x="4496" y="2515"/>
                    <a:pt x="4396" y="2813"/>
                  </a:cubicBezTo>
                  <a:cubicBezTo>
                    <a:pt x="3999" y="3171"/>
                    <a:pt x="2706" y="4663"/>
                    <a:pt x="2288" y="5160"/>
                  </a:cubicBezTo>
                  <a:cubicBezTo>
                    <a:pt x="2183" y="5145"/>
                    <a:pt x="2044" y="5134"/>
                    <a:pt x="1883" y="5134"/>
                  </a:cubicBezTo>
                  <a:cubicBezTo>
                    <a:pt x="1430" y="5134"/>
                    <a:pt x="801" y="5215"/>
                    <a:pt x="259" y="5479"/>
                  </a:cubicBezTo>
                  <a:cubicBezTo>
                    <a:pt x="13" y="5592"/>
                    <a:pt x="1" y="5939"/>
                    <a:pt x="154" y="5939"/>
                  </a:cubicBezTo>
                  <a:cubicBezTo>
                    <a:pt x="162" y="5939"/>
                    <a:pt x="170" y="5938"/>
                    <a:pt x="179" y="5936"/>
                  </a:cubicBezTo>
                  <a:cubicBezTo>
                    <a:pt x="657" y="5813"/>
                    <a:pt x="992" y="5737"/>
                    <a:pt x="1359" y="5737"/>
                  </a:cubicBezTo>
                  <a:cubicBezTo>
                    <a:pt x="1465" y="5737"/>
                    <a:pt x="1575" y="5744"/>
                    <a:pt x="1691" y="5757"/>
                  </a:cubicBezTo>
                  <a:cubicBezTo>
                    <a:pt x="1572" y="5876"/>
                    <a:pt x="1094" y="6553"/>
                    <a:pt x="1233" y="6652"/>
                  </a:cubicBezTo>
                  <a:cubicBezTo>
                    <a:pt x="1261" y="6661"/>
                    <a:pt x="1323" y="6675"/>
                    <a:pt x="1399" y="6675"/>
                  </a:cubicBezTo>
                  <a:cubicBezTo>
                    <a:pt x="1487" y="6675"/>
                    <a:pt x="1595" y="6657"/>
                    <a:pt x="1691" y="6593"/>
                  </a:cubicBezTo>
                  <a:cubicBezTo>
                    <a:pt x="1989" y="6374"/>
                    <a:pt x="2308" y="5916"/>
                    <a:pt x="2487" y="5817"/>
                  </a:cubicBezTo>
                  <a:cubicBezTo>
                    <a:pt x="2686" y="5876"/>
                    <a:pt x="3442" y="6095"/>
                    <a:pt x="3621" y="6175"/>
                  </a:cubicBezTo>
                  <a:cubicBezTo>
                    <a:pt x="3638" y="6182"/>
                    <a:pt x="3654" y="6185"/>
                    <a:pt x="3668" y="6185"/>
                  </a:cubicBezTo>
                  <a:cubicBezTo>
                    <a:pt x="3812" y="6185"/>
                    <a:pt x="3769" y="5842"/>
                    <a:pt x="3660" y="5697"/>
                  </a:cubicBezTo>
                  <a:cubicBezTo>
                    <a:pt x="3481" y="5498"/>
                    <a:pt x="3223" y="5379"/>
                    <a:pt x="3024" y="5300"/>
                  </a:cubicBezTo>
                  <a:cubicBezTo>
                    <a:pt x="3720" y="4484"/>
                    <a:pt x="4655" y="3469"/>
                    <a:pt x="4854" y="3290"/>
                  </a:cubicBezTo>
                  <a:cubicBezTo>
                    <a:pt x="4973" y="3211"/>
                    <a:pt x="5411" y="3310"/>
                    <a:pt x="4715" y="267"/>
                  </a:cubicBezTo>
                  <a:cubicBezTo>
                    <a:pt x="4680" y="111"/>
                    <a:pt x="4540" y="0"/>
                    <a:pt x="4387" y="0"/>
                  </a:cubicBezTo>
                  <a:close/>
                </a:path>
              </a:pathLst>
            </a:custGeom>
            <a:solidFill>
              <a:srgbClr val="9D8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-1265650" y="4269650"/>
              <a:ext cx="135275" cy="178200"/>
            </a:xfrm>
            <a:custGeom>
              <a:rect b="b" l="l" r="r" t="t"/>
              <a:pathLst>
                <a:path extrusionOk="0" h="7128" w="5411">
                  <a:moveTo>
                    <a:pt x="4409" y="1"/>
                  </a:moveTo>
                  <a:cubicBezTo>
                    <a:pt x="4379" y="1"/>
                    <a:pt x="4348" y="6"/>
                    <a:pt x="4316" y="16"/>
                  </a:cubicBezTo>
                  <a:cubicBezTo>
                    <a:pt x="4137" y="56"/>
                    <a:pt x="4018" y="235"/>
                    <a:pt x="4058" y="414"/>
                  </a:cubicBezTo>
                  <a:cubicBezTo>
                    <a:pt x="4336" y="1548"/>
                    <a:pt x="4535" y="2940"/>
                    <a:pt x="4416" y="3259"/>
                  </a:cubicBezTo>
                  <a:cubicBezTo>
                    <a:pt x="4018" y="3617"/>
                    <a:pt x="2725" y="5109"/>
                    <a:pt x="2287" y="5606"/>
                  </a:cubicBezTo>
                  <a:cubicBezTo>
                    <a:pt x="2191" y="5592"/>
                    <a:pt x="2066" y="5583"/>
                    <a:pt x="1921" y="5583"/>
                  </a:cubicBezTo>
                  <a:cubicBezTo>
                    <a:pt x="1467" y="5583"/>
                    <a:pt x="821" y="5668"/>
                    <a:pt x="278" y="5924"/>
                  </a:cubicBezTo>
                  <a:cubicBezTo>
                    <a:pt x="14" y="6038"/>
                    <a:pt x="0" y="6385"/>
                    <a:pt x="153" y="6385"/>
                  </a:cubicBezTo>
                  <a:cubicBezTo>
                    <a:pt x="161" y="6385"/>
                    <a:pt x="170" y="6384"/>
                    <a:pt x="179" y="6382"/>
                  </a:cubicBezTo>
                  <a:cubicBezTo>
                    <a:pt x="657" y="6259"/>
                    <a:pt x="991" y="6183"/>
                    <a:pt x="1358" y="6183"/>
                  </a:cubicBezTo>
                  <a:cubicBezTo>
                    <a:pt x="1465" y="6183"/>
                    <a:pt x="1574" y="6189"/>
                    <a:pt x="1691" y="6203"/>
                  </a:cubicBezTo>
                  <a:cubicBezTo>
                    <a:pt x="1571" y="6322"/>
                    <a:pt x="1094" y="6999"/>
                    <a:pt x="1253" y="7098"/>
                  </a:cubicBezTo>
                  <a:cubicBezTo>
                    <a:pt x="1273" y="7108"/>
                    <a:pt x="1343" y="7128"/>
                    <a:pt x="1427" y="7128"/>
                  </a:cubicBezTo>
                  <a:cubicBezTo>
                    <a:pt x="1512" y="7128"/>
                    <a:pt x="1611" y="7108"/>
                    <a:pt x="1691" y="7038"/>
                  </a:cubicBezTo>
                  <a:cubicBezTo>
                    <a:pt x="1989" y="6819"/>
                    <a:pt x="2327" y="6382"/>
                    <a:pt x="2486" y="6262"/>
                  </a:cubicBezTo>
                  <a:cubicBezTo>
                    <a:pt x="2685" y="6322"/>
                    <a:pt x="3461" y="6541"/>
                    <a:pt x="3640" y="6621"/>
                  </a:cubicBezTo>
                  <a:cubicBezTo>
                    <a:pt x="3658" y="6628"/>
                    <a:pt x="3674" y="6631"/>
                    <a:pt x="3688" y="6631"/>
                  </a:cubicBezTo>
                  <a:cubicBezTo>
                    <a:pt x="3831" y="6631"/>
                    <a:pt x="3787" y="6288"/>
                    <a:pt x="3660" y="6143"/>
                  </a:cubicBezTo>
                  <a:cubicBezTo>
                    <a:pt x="3501" y="5944"/>
                    <a:pt x="3242" y="5825"/>
                    <a:pt x="3043" y="5745"/>
                  </a:cubicBezTo>
                  <a:cubicBezTo>
                    <a:pt x="3740" y="4930"/>
                    <a:pt x="4655" y="3915"/>
                    <a:pt x="4854" y="3736"/>
                  </a:cubicBezTo>
                  <a:cubicBezTo>
                    <a:pt x="5013" y="3657"/>
                    <a:pt x="5411" y="3338"/>
                    <a:pt x="4714" y="255"/>
                  </a:cubicBezTo>
                  <a:cubicBezTo>
                    <a:pt x="4665" y="108"/>
                    <a:pt x="4549" y="1"/>
                    <a:pt x="4409" y="1"/>
                  </a:cubicBezTo>
                  <a:close/>
                </a:path>
              </a:pathLst>
            </a:custGeom>
            <a:solidFill>
              <a:srgbClr val="947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-1601775" y="3783525"/>
              <a:ext cx="670325" cy="575975"/>
            </a:xfrm>
            <a:custGeom>
              <a:rect b="b" l="l" r="r" t="t"/>
              <a:pathLst>
                <a:path extrusionOk="0" h="23039" w="26813">
                  <a:moveTo>
                    <a:pt x="5929" y="0"/>
                  </a:moveTo>
                  <a:cubicBezTo>
                    <a:pt x="2322" y="0"/>
                    <a:pt x="1" y="4082"/>
                    <a:pt x="1847" y="6829"/>
                  </a:cubicBezTo>
                  <a:cubicBezTo>
                    <a:pt x="2643" y="7983"/>
                    <a:pt x="4115" y="8719"/>
                    <a:pt x="5368" y="10649"/>
                  </a:cubicBezTo>
                  <a:cubicBezTo>
                    <a:pt x="6840" y="12897"/>
                    <a:pt x="4891" y="13712"/>
                    <a:pt x="7457" y="18427"/>
                  </a:cubicBezTo>
                  <a:cubicBezTo>
                    <a:pt x="9507" y="22229"/>
                    <a:pt x="13605" y="23038"/>
                    <a:pt x="16684" y="23038"/>
                  </a:cubicBezTo>
                  <a:cubicBezTo>
                    <a:pt x="17938" y="23038"/>
                    <a:pt x="19023" y="22904"/>
                    <a:pt x="19731" y="22783"/>
                  </a:cubicBezTo>
                  <a:cubicBezTo>
                    <a:pt x="24724" y="21908"/>
                    <a:pt x="26813" y="19004"/>
                    <a:pt x="26813" y="19004"/>
                  </a:cubicBezTo>
                  <a:cubicBezTo>
                    <a:pt x="26813" y="19004"/>
                    <a:pt x="11774" y="2950"/>
                    <a:pt x="9486" y="1279"/>
                  </a:cubicBezTo>
                  <a:cubicBezTo>
                    <a:pt x="8236" y="376"/>
                    <a:pt x="7023" y="0"/>
                    <a:pt x="5929" y="0"/>
                  </a:cubicBezTo>
                  <a:close/>
                </a:path>
              </a:pathLst>
            </a:custGeom>
            <a:solidFill>
              <a:srgbClr val="E8D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-1557100" y="3954725"/>
              <a:ext cx="620175" cy="404775"/>
            </a:xfrm>
            <a:custGeom>
              <a:rect b="b" l="l" r="r" t="t"/>
              <a:pathLst>
                <a:path extrusionOk="0" h="16191" w="24807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796" y="1175"/>
                    <a:pt x="2288" y="1891"/>
                    <a:pt x="3542" y="3801"/>
                  </a:cubicBezTo>
                  <a:cubicBezTo>
                    <a:pt x="4994" y="6049"/>
                    <a:pt x="3064" y="6864"/>
                    <a:pt x="5630" y="11579"/>
                  </a:cubicBezTo>
                  <a:cubicBezTo>
                    <a:pt x="7680" y="15381"/>
                    <a:pt x="11769" y="16190"/>
                    <a:pt x="14841" y="16190"/>
                  </a:cubicBezTo>
                  <a:cubicBezTo>
                    <a:pt x="16093" y="16190"/>
                    <a:pt x="17176" y="16056"/>
                    <a:pt x="17884" y="15935"/>
                  </a:cubicBezTo>
                  <a:cubicBezTo>
                    <a:pt x="18103" y="15915"/>
                    <a:pt x="18322" y="15856"/>
                    <a:pt x="18561" y="15816"/>
                  </a:cubicBezTo>
                  <a:cubicBezTo>
                    <a:pt x="18580" y="15816"/>
                    <a:pt x="18620" y="15796"/>
                    <a:pt x="18680" y="15796"/>
                  </a:cubicBezTo>
                  <a:lnTo>
                    <a:pt x="19277" y="15637"/>
                  </a:lnTo>
                  <a:cubicBezTo>
                    <a:pt x="19297" y="15637"/>
                    <a:pt x="19356" y="15617"/>
                    <a:pt x="19376" y="15617"/>
                  </a:cubicBezTo>
                  <a:cubicBezTo>
                    <a:pt x="19575" y="15557"/>
                    <a:pt x="19754" y="15498"/>
                    <a:pt x="19913" y="15438"/>
                  </a:cubicBezTo>
                  <a:cubicBezTo>
                    <a:pt x="19953" y="15438"/>
                    <a:pt x="19973" y="15418"/>
                    <a:pt x="19993" y="15418"/>
                  </a:cubicBezTo>
                  <a:cubicBezTo>
                    <a:pt x="20172" y="15338"/>
                    <a:pt x="20351" y="15299"/>
                    <a:pt x="20510" y="15219"/>
                  </a:cubicBezTo>
                  <a:cubicBezTo>
                    <a:pt x="20570" y="15199"/>
                    <a:pt x="20590" y="15199"/>
                    <a:pt x="20649" y="15159"/>
                  </a:cubicBezTo>
                  <a:cubicBezTo>
                    <a:pt x="20808" y="15120"/>
                    <a:pt x="20987" y="15040"/>
                    <a:pt x="21147" y="14960"/>
                  </a:cubicBezTo>
                  <a:cubicBezTo>
                    <a:pt x="21166" y="14960"/>
                    <a:pt x="21186" y="14941"/>
                    <a:pt x="21206" y="14941"/>
                  </a:cubicBezTo>
                  <a:cubicBezTo>
                    <a:pt x="21365" y="14861"/>
                    <a:pt x="21505" y="14821"/>
                    <a:pt x="21644" y="14742"/>
                  </a:cubicBezTo>
                  <a:cubicBezTo>
                    <a:pt x="21664" y="14722"/>
                    <a:pt x="21684" y="14722"/>
                    <a:pt x="21704" y="14702"/>
                  </a:cubicBezTo>
                  <a:cubicBezTo>
                    <a:pt x="21863" y="14622"/>
                    <a:pt x="22002" y="14543"/>
                    <a:pt x="22141" y="14463"/>
                  </a:cubicBezTo>
                  <a:cubicBezTo>
                    <a:pt x="22181" y="14443"/>
                    <a:pt x="22201" y="14443"/>
                    <a:pt x="22241" y="14423"/>
                  </a:cubicBezTo>
                  <a:cubicBezTo>
                    <a:pt x="22380" y="14344"/>
                    <a:pt x="22499" y="14264"/>
                    <a:pt x="22639" y="14205"/>
                  </a:cubicBezTo>
                  <a:cubicBezTo>
                    <a:pt x="22639" y="14165"/>
                    <a:pt x="22658" y="14165"/>
                    <a:pt x="22658" y="14165"/>
                  </a:cubicBezTo>
                  <a:cubicBezTo>
                    <a:pt x="22778" y="14105"/>
                    <a:pt x="22897" y="14026"/>
                    <a:pt x="22997" y="13946"/>
                  </a:cubicBezTo>
                  <a:cubicBezTo>
                    <a:pt x="23036" y="13926"/>
                    <a:pt x="23056" y="13926"/>
                    <a:pt x="23076" y="13906"/>
                  </a:cubicBezTo>
                  <a:cubicBezTo>
                    <a:pt x="23196" y="13827"/>
                    <a:pt x="23295" y="13747"/>
                    <a:pt x="23394" y="13667"/>
                  </a:cubicBezTo>
                  <a:cubicBezTo>
                    <a:pt x="23394" y="13648"/>
                    <a:pt x="23434" y="13648"/>
                    <a:pt x="23454" y="13628"/>
                  </a:cubicBezTo>
                  <a:cubicBezTo>
                    <a:pt x="23554" y="13548"/>
                    <a:pt x="23653" y="13508"/>
                    <a:pt x="23733" y="13429"/>
                  </a:cubicBezTo>
                  <a:lnTo>
                    <a:pt x="23753" y="13409"/>
                  </a:lnTo>
                  <a:cubicBezTo>
                    <a:pt x="23832" y="13349"/>
                    <a:pt x="23932" y="13270"/>
                    <a:pt x="24011" y="13210"/>
                  </a:cubicBezTo>
                  <a:lnTo>
                    <a:pt x="24051" y="13150"/>
                  </a:lnTo>
                  <a:cubicBezTo>
                    <a:pt x="24130" y="13071"/>
                    <a:pt x="24190" y="13011"/>
                    <a:pt x="24270" y="12951"/>
                  </a:cubicBezTo>
                  <a:lnTo>
                    <a:pt x="24290" y="12931"/>
                  </a:lnTo>
                  <a:cubicBezTo>
                    <a:pt x="24349" y="12852"/>
                    <a:pt x="24429" y="12812"/>
                    <a:pt x="24469" y="12752"/>
                  </a:cubicBezTo>
                  <a:lnTo>
                    <a:pt x="24508" y="12733"/>
                  </a:lnTo>
                  <a:lnTo>
                    <a:pt x="24648" y="12573"/>
                  </a:lnTo>
                  <a:lnTo>
                    <a:pt x="24668" y="12553"/>
                  </a:lnTo>
                  <a:cubicBezTo>
                    <a:pt x="24727" y="12514"/>
                    <a:pt x="24767" y="12454"/>
                    <a:pt x="24807" y="12414"/>
                  </a:cubicBezTo>
                  <a:lnTo>
                    <a:pt x="24807" y="12414"/>
                  </a:lnTo>
                  <a:cubicBezTo>
                    <a:pt x="23753" y="13329"/>
                    <a:pt x="21763" y="14722"/>
                    <a:pt x="18561" y="15299"/>
                  </a:cubicBezTo>
                  <a:cubicBezTo>
                    <a:pt x="17846" y="15426"/>
                    <a:pt x="16752" y="15566"/>
                    <a:pt x="15488" y="15566"/>
                  </a:cubicBezTo>
                  <a:cubicBezTo>
                    <a:pt x="12422" y="15566"/>
                    <a:pt x="8357" y="14745"/>
                    <a:pt x="6287" y="10942"/>
                  </a:cubicBezTo>
                  <a:cubicBezTo>
                    <a:pt x="3740" y="6208"/>
                    <a:pt x="5670" y="5372"/>
                    <a:pt x="4218" y="3164"/>
                  </a:cubicBezTo>
                  <a:cubicBezTo>
                    <a:pt x="2974" y="1250"/>
                    <a:pt x="106" y="1"/>
                    <a:pt x="3" y="1"/>
                  </a:cubicBezTo>
                  <a:close/>
                </a:path>
              </a:pathLst>
            </a:custGeom>
            <a:solidFill>
              <a:srgbClr val="DD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-1260700" y="3943300"/>
              <a:ext cx="561100" cy="538650"/>
            </a:xfrm>
            <a:custGeom>
              <a:rect b="b" l="l" r="r" t="t"/>
              <a:pathLst>
                <a:path extrusionOk="0" h="21546" w="22444">
                  <a:moveTo>
                    <a:pt x="1174" y="1"/>
                  </a:moveTo>
                  <a:lnTo>
                    <a:pt x="1" y="4178"/>
                  </a:lnTo>
                  <a:cubicBezTo>
                    <a:pt x="1" y="4178"/>
                    <a:pt x="12095" y="15716"/>
                    <a:pt x="13508" y="17268"/>
                  </a:cubicBezTo>
                  <a:cubicBezTo>
                    <a:pt x="14940" y="18799"/>
                    <a:pt x="19118" y="21346"/>
                    <a:pt x="20868" y="21544"/>
                  </a:cubicBezTo>
                  <a:cubicBezTo>
                    <a:pt x="20876" y="21545"/>
                    <a:pt x="20884" y="21546"/>
                    <a:pt x="20891" y="21546"/>
                  </a:cubicBezTo>
                  <a:cubicBezTo>
                    <a:pt x="22444" y="21546"/>
                    <a:pt x="1174" y="1"/>
                    <a:pt x="1174" y="1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-1602650" y="3783525"/>
              <a:ext cx="327050" cy="289150"/>
            </a:xfrm>
            <a:custGeom>
              <a:rect b="b" l="l" r="r" t="t"/>
              <a:pathLst>
                <a:path extrusionOk="0" h="11566" w="13082">
                  <a:moveTo>
                    <a:pt x="5924" y="0"/>
                  </a:moveTo>
                  <a:cubicBezTo>
                    <a:pt x="2319" y="0"/>
                    <a:pt x="1" y="4082"/>
                    <a:pt x="1862" y="6829"/>
                  </a:cubicBezTo>
                  <a:cubicBezTo>
                    <a:pt x="2638" y="8023"/>
                    <a:pt x="4130" y="8719"/>
                    <a:pt x="5383" y="10629"/>
                  </a:cubicBezTo>
                  <a:cubicBezTo>
                    <a:pt x="5523" y="10848"/>
                    <a:pt x="5622" y="11066"/>
                    <a:pt x="5741" y="11265"/>
                  </a:cubicBezTo>
                  <a:cubicBezTo>
                    <a:pt x="5809" y="11475"/>
                    <a:pt x="5900" y="11566"/>
                    <a:pt x="6005" y="11566"/>
                  </a:cubicBezTo>
                  <a:cubicBezTo>
                    <a:pt x="6579" y="11566"/>
                    <a:pt x="7601" y="8866"/>
                    <a:pt x="7870" y="8043"/>
                  </a:cubicBezTo>
                  <a:cubicBezTo>
                    <a:pt x="8387" y="6630"/>
                    <a:pt x="9521" y="4701"/>
                    <a:pt x="13082" y="4661"/>
                  </a:cubicBezTo>
                  <a:cubicBezTo>
                    <a:pt x="11510" y="3070"/>
                    <a:pt x="10038" y="1657"/>
                    <a:pt x="9481" y="1279"/>
                  </a:cubicBezTo>
                  <a:cubicBezTo>
                    <a:pt x="8231" y="376"/>
                    <a:pt x="7018" y="0"/>
                    <a:pt x="5924" y="0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-1757025" y="3860750"/>
              <a:ext cx="203425" cy="77100"/>
            </a:xfrm>
            <a:custGeom>
              <a:rect b="b" l="l" r="r" t="t"/>
              <a:pathLst>
                <a:path extrusionOk="0" h="3084" w="8137">
                  <a:moveTo>
                    <a:pt x="7679" y="0"/>
                  </a:moveTo>
                  <a:cubicBezTo>
                    <a:pt x="5014" y="577"/>
                    <a:pt x="2428" y="1393"/>
                    <a:pt x="1" y="2407"/>
                  </a:cubicBezTo>
                  <a:cubicBezTo>
                    <a:pt x="95" y="2407"/>
                    <a:pt x="189" y="2406"/>
                    <a:pt x="284" y="2406"/>
                  </a:cubicBezTo>
                  <a:cubicBezTo>
                    <a:pt x="2812" y="2406"/>
                    <a:pt x="5302" y="2662"/>
                    <a:pt x="7699" y="3084"/>
                  </a:cubicBezTo>
                  <a:cubicBezTo>
                    <a:pt x="7699" y="3084"/>
                    <a:pt x="8097" y="2666"/>
                    <a:pt x="8097" y="1552"/>
                  </a:cubicBezTo>
                  <a:cubicBezTo>
                    <a:pt x="8137" y="458"/>
                    <a:pt x="7679" y="0"/>
                    <a:pt x="7679" y="0"/>
                  </a:cubicBezTo>
                  <a:close/>
                </a:path>
              </a:pathLst>
            </a:custGeom>
            <a:solidFill>
              <a:srgbClr val="212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-1757025" y="3860725"/>
              <a:ext cx="202450" cy="61225"/>
            </a:xfrm>
            <a:custGeom>
              <a:rect b="b" l="l" r="r" t="t"/>
              <a:pathLst>
                <a:path extrusionOk="0" h="2449" w="8098">
                  <a:moveTo>
                    <a:pt x="7680" y="1"/>
                  </a:moveTo>
                  <a:cubicBezTo>
                    <a:pt x="7680" y="1"/>
                    <a:pt x="7679" y="1"/>
                    <a:pt x="7679" y="1"/>
                  </a:cubicBezTo>
                  <a:cubicBezTo>
                    <a:pt x="5014" y="578"/>
                    <a:pt x="2428" y="1394"/>
                    <a:pt x="1" y="2448"/>
                  </a:cubicBezTo>
                  <a:cubicBezTo>
                    <a:pt x="2666" y="1951"/>
                    <a:pt x="5372" y="1692"/>
                    <a:pt x="8097" y="1692"/>
                  </a:cubicBezTo>
                  <a:lnTo>
                    <a:pt x="8097" y="1553"/>
                  </a:lnTo>
                  <a:cubicBezTo>
                    <a:pt x="8097" y="444"/>
                    <a:pt x="7697" y="1"/>
                    <a:pt x="7680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-1398950" y="3913525"/>
              <a:ext cx="487400" cy="360200"/>
            </a:xfrm>
            <a:custGeom>
              <a:rect b="b" l="l" r="r" t="t"/>
              <a:pathLst>
                <a:path extrusionOk="0" h="14408" w="19496">
                  <a:moveTo>
                    <a:pt x="4892" y="1"/>
                  </a:moveTo>
                  <a:cubicBezTo>
                    <a:pt x="3305" y="1"/>
                    <a:pt x="404" y="1355"/>
                    <a:pt x="239" y="3599"/>
                  </a:cubicBezTo>
                  <a:cubicBezTo>
                    <a:pt x="1" y="6861"/>
                    <a:pt x="1731" y="9566"/>
                    <a:pt x="6486" y="11973"/>
                  </a:cubicBezTo>
                  <a:cubicBezTo>
                    <a:pt x="10989" y="14225"/>
                    <a:pt x="17087" y="14407"/>
                    <a:pt x="18939" y="14407"/>
                  </a:cubicBezTo>
                  <a:cubicBezTo>
                    <a:pt x="19296" y="14407"/>
                    <a:pt x="19495" y="14400"/>
                    <a:pt x="19495" y="14400"/>
                  </a:cubicBezTo>
                  <a:cubicBezTo>
                    <a:pt x="19495" y="14400"/>
                    <a:pt x="6684" y="873"/>
                    <a:pt x="5670" y="177"/>
                  </a:cubicBezTo>
                  <a:cubicBezTo>
                    <a:pt x="5490" y="58"/>
                    <a:pt x="5219" y="1"/>
                    <a:pt x="4892" y="1"/>
                  </a:cubicBezTo>
                  <a:close/>
                </a:path>
              </a:pathLst>
            </a:custGeom>
            <a:solidFill>
              <a:srgbClr val="F9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-1226875" y="4106425"/>
              <a:ext cx="315825" cy="167325"/>
            </a:xfrm>
            <a:custGeom>
              <a:rect b="b" l="l" r="r" t="t"/>
              <a:pathLst>
                <a:path extrusionOk="0" h="6693" w="12633">
                  <a:moveTo>
                    <a:pt x="5471" y="0"/>
                  </a:moveTo>
                  <a:lnTo>
                    <a:pt x="5471" y="0"/>
                  </a:lnTo>
                  <a:cubicBezTo>
                    <a:pt x="5809" y="538"/>
                    <a:pt x="5909" y="1035"/>
                    <a:pt x="5670" y="1293"/>
                  </a:cubicBezTo>
                  <a:cubicBezTo>
                    <a:pt x="5583" y="1368"/>
                    <a:pt x="5465" y="1404"/>
                    <a:pt x="5326" y="1404"/>
                  </a:cubicBezTo>
                  <a:cubicBezTo>
                    <a:pt x="5019" y="1404"/>
                    <a:pt x="4608" y="1230"/>
                    <a:pt x="4198" y="916"/>
                  </a:cubicBezTo>
                  <a:lnTo>
                    <a:pt x="4198" y="916"/>
                  </a:lnTo>
                  <a:cubicBezTo>
                    <a:pt x="4496" y="1413"/>
                    <a:pt x="4576" y="1910"/>
                    <a:pt x="4357" y="2129"/>
                  </a:cubicBezTo>
                  <a:cubicBezTo>
                    <a:pt x="4266" y="2219"/>
                    <a:pt x="4140" y="2262"/>
                    <a:pt x="3990" y="2262"/>
                  </a:cubicBezTo>
                  <a:cubicBezTo>
                    <a:pt x="3680" y="2262"/>
                    <a:pt x="3268" y="2080"/>
                    <a:pt x="2865" y="1771"/>
                  </a:cubicBezTo>
                  <a:lnTo>
                    <a:pt x="2865" y="1771"/>
                  </a:lnTo>
                  <a:cubicBezTo>
                    <a:pt x="3143" y="2228"/>
                    <a:pt x="3203" y="2706"/>
                    <a:pt x="2984" y="2925"/>
                  </a:cubicBezTo>
                  <a:cubicBezTo>
                    <a:pt x="2887" y="3015"/>
                    <a:pt x="2759" y="3057"/>
                    <a:pt x="2609" y="3057"/>
                  </a:cubicBezTo>
                  <a:cubicBezTo>
                    <a:pt x="2298" y="3057"/>
                    <a:pt x="1895" y="2875"/>
                    <a:pt x="1492" y="2567"/>
                  </a:cubicBezTo>
                  <a:lnTo>
                    <a:pt x="1492" y="2567"/>
                  </a:lnTo>
                  <a:cubicBezTo>
                    <a:pt x="1791" y="3064"/>
                    <a:pt x="1870" y="3561"/>
                    <a:pt x="1651" y="3780"/>
                  </a:cubicBezTo>
                  <a:cubicBezTo>
                    <a:pt x="1555" y="3870"/>
                    <a:pt x="1422" y="3913"/>
                    <a:pt x="1267" y="3913"/>
                  </a:cubicBezTo>
                  <a:cubicBezTo>
                    <a:pt x="909" y="3913"/>
                    <a:pt x="430" y="3685"/>
                    <a:pt x="0" y="3283"/>
                  </a:cubicBezTo>
                  <a:lnTo>
                    <a:pt x="0" y="3283"/>
                  </a:lnTo>
                  <a:cubicBezTo>
                    <a:pt x="319" y="3800"/>
                    <a:pt x="418" y="4277"/>
                    <a:pt x="239" y="4556"/>
                  </a:cubicBezTo>
                  <a:cubicBezTo>
                    <a:pt x="4621" y="6518"/>
                    <a:pt x="10172" y="6693"/>
                    <a:pt x="12010" y="6693"/>
                  </a:cubicBezTo>
                  <a:cubicBezTo>
                    <a:pt x="12408" y="6693"/>
                    <a:pt x="12632" y="6684"/>
                    <a:pt x="12632" y="6684"/>
                  </a:cubicBezTo>
                  <a:cubicBezTo>
                    <a:pt x="12632" y="6684"/>
                    <a:pt x="9827" y="3720"/>
                    <a:pt x="6744" y="498"/>
                  </a:cubicBezTo>
                  <a:cubicBezTo>
                    <a:pt x="6700" y="509"/>
                    <a:pt x="6652" y="515"/>
                    <a:pt x="6601" y="515"/>
                  </a:cubicBezTo>
                  <a:cubicBezTo>
                    <a:pt x="6300" y="515"/>
                    <a:pt x="5878" y="323"/>
                    <a:pt x="5471" y="0"/>
                  </a:cubicBezTo>
                  <a:close/>
                </a:path>
              </a:pathLst>
            </a:custGeom>
            <a:solidFill>
              <a:srgbClr val="D6A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-1137350" y="4246175"/>
              <a:ext cx="4500" cy="4000"/>
            </a:xfrm>
            <a:custGeom>
              <a:rect b="b" l="l" r="r" t="t"/>
              <a:pathLst>
                <a:path extrusionOk="0" h="160" w="180">
                  <a:moveTo>
                    <a:pt x="0" y="0"/>
                  </a:moveTo>
                  <a:lnTo>
                    <a:pt x="0" y="0"/>
                  </a:lnTo>
                  <a:cubicBezTo>
                    <a:pt x="20" y="60"/>
                    <a:pt x="60" y="80"/>
                    <a:pt x="80" y="120"/>
                  </a:cubicBezTo>
                  <a:cubicBezTo>
                    <a:pt x="100" y="120"/>
                    <a:pt x="159" y="159"/>
                    <a:pt x="179" y="159"/>
                  </a:cubicBezTo>
                  <a:cubicBezTo>
                    <a:pt x="119" y="100"/>
                    <a:pt x="80" y="60"/>
                    <a:pt x="0" y="0"/>
                  </a:cubicBezTo>
                  <a:close/>
                </a:path>
              </a:pathLst>
            </a:custGeom>
            <a:solidFill>
              <a:srgbClr val="AC8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1101050" y="4186500"/>
              <a:ext cx="188000" cy="86725"/>
            </a:xfrm>
            <a:custGeom>
              <a:rect b="b" l="l" r="r" t="t"/>
              <a:pathLst>
                <a:path extrusionOk="0" h="3469" w="7520">
                  <a:moveTo>
                    <a:pt x="2706" y="0"/>
                  </a:moveTo>
                  <a:lnTo>
                    <a:pt x="2706" y="0"/>
                  </a:lnTo>
                  <a:cubicBezTo>
                    <a:pt x="3004" y="497"/>
                    <a:pt x="3103" y="995"/>
                    <a:pt x="2845" y="1214"/>
                  </a:cubicBezTo>
                  <a:cubicBezTo>
                    <a:pt x="2761" y="1304"/>
                    <a:pt x="2637" y="1346"/>
                    <a:pt x="2487" y="1346"/>
                  </a:cubicBezTo>
                  <a:cubicBezTo>
                    <a:pt x="2177" y="1346"/>
                    <a:pt x="1756" y="1164"/>
                    <a:pt x="1353" y="856"/>
                  </a:cubicBezTo>
                  <a:lnTo>
                    <a:pt x="1353" y="856"/>
                  </a:lnTo>
                  <a:cubicBezTo>
                    <a:pt x="1651" y="1353"/>
                    <a:pt x="1731" y="1810"/>
                    <a:pt x="1492" y="2009"/>
                  </a:cubicBezTo>
                  <a:cubicBezTo>
                    <a:pt x="1402" y="2099"/>
                    <a:pt x="1277" y="2141"/>
                    <a:pt x="1129" y="2141"/>
                  </a:cubicBezTo>
                  <a:cubicBezTo>
                    <a:pt x="818" y="2141"/>
                    <a:pt x="405" y="1955"/>
                    <a:pt x="0" y="1631"/>
                  </a:cubicBezTo>
                  <a:lnTo>
                    <a:pt x="0" y="1631"/>
                  </a:lnTo>
                  <a:cubicBezTo>
                    <a:pt x="299" y="2129"/>
                    <a:pt x="358" y="2586"/>
                    <a:pt x="159" y="2845"/>
                  </a:cubicBezTo>
                  <a:cubicBezTo>
                    <a:pt x="3119" y="3401"/>
                    <a:pt x="5805" y="3469"/>
                    <a:pt x="6944" y="3469"/>
                  </a:cubicBezTo>
                  <a:cubicBezTo>
                    <a:pt x="7313" y="3469"/>
                    <a:pt x="7520" y="3462"/>
                    <a:pt x="7520" y="3462"/>
                  </a:cubicBezTo>
                  <a:cubicBezTo>
                    <a:pt x="7520" y="3462"/>
                    <a:pt x="6167" y="1989"/>
                    <a:pt x="4277" y="20"/>
                  </a:cubicBezTo>
                  <a:lnTo>
                    <a:pt x="4277" y="20"/>
                  </a:lnTo>
                  <a:cubicBezTo>
                    <a:pt x="4297" y="179"/>
                    <a:pt x="4277" y="299"/>
                    <a:pt x="4178" y="378"/>
                  </a:cubicBezTo>
                  <a:cubicBezTo>
                    <a:pt x="4088" y="468"/>
                    <a:pt x="3965" y="510"/>
                    <a:pt x="3820" y="510"/>
                  </a:cubicBezTo>
                  <a:cubicBezTo>
                    <a:pt x="3514" y="510"/>
                    <a:pt x="3110" y="324"/>
                    <a:pt x="2706" y="0"/>
                  </a:cubicBezTo>
                  <a:close/>
                </a:path>
              </a:pathLst>
            </a:custGeom>
            <a:solidFill>
              <a:srgbClr val="AC8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-1543175" y="3831400"/>
              <a:ext cx="85075" cy="68650"/>
            </a:xfrm>
            <a:custGeom>
              <a:rect b="b" l="l" r="r" t="t"/>
              <a:pathLst>
                <a:path extrusionOk="0" h="2746" w="3403">
                  <a:moveTo>
                    <a:pt x="1592" y="1"/>
                  </a:moveTo>
                  <a:cubicBezTo>
                    <a:pt x="1585" y="1"/>
                    <a:pt x="1579" y="1"/>
                    <a:pt x="1572" y="1"/>
                  </a:cubicBezTo>
                  <a:cubicBezTo>
                    <a:pt x="617" y="1"/>
                    <a:pt x="1" y="836"/>
                    <a:pt x="1" y="1373"/>
                  </a:cubicBezTo>
                  <a:cubicBezTo>
                    <a:pt x="1" y="1930"/>
                    <a:pt x="617" y="2746"/>
                    <a:pt x="1572" y="2746"/>
                  </a:cubicBezTo>
                  <a:cubicBezTo>
                    <a:pt x="2507" y="2746"/>
                    <a:pt x="3402" y="1373"/>
                    <a:pt x="3402" y="1373"/>
                  </a:cubicBezTo>
                  <a:cubicBezTo>
                    <a:pt x="3402" y="1373"/>
                    <a:pt x="2520" y="1"/>
                    <a:pt x="1592" y="1"/>
                  </a:cubicBezTo>
                  <a:close/>
                </a:path>
              </a:pathLst>
            </a:custGeom>
            <a:solidFill>
              <a:srgbClr val="AC8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-1528250" y="3842825"/>
              <a:ext cx="45775" cy="45800"/>
            </a:xfrm>
            <a:custGeom>
              <a:rect b="b" l="l" r="r" t="t"/>
              <a:pathLst>
                <a:path extrusionOk="0" h="1832" w="1831">
                  <a:moveTo>
                    <a:pt x="951" y="1"/>
                  </a:moveTo>
                  <a:cubicBezTo>
                    <a:pt x="939" y="1"/>
                    <a:pt x="927" y="1"/>
                    <a:pt x="915" y="1"/>
                  </a:cubicBezTo>
                  <a:cubicBezTo>
                    <a:pt x="418" y="1"/>
                    <a:pt x="0" y="399"/>
                    <a:pt x="0" y="916"/>
                  </a:cubicBezTo>
                  <a:cubicBezTo>
                    <a:pt x="0" y="1414"/>
                    <a:pt x="398" y="1831"/>
                    <a:pt x="915" y="1831"/>
                  </a:cubicBezTo>
                  <a:cubicBezTo>
                    <a:pt x="1413" y="1831"/>
                    <a:pt x="1831" y="1434"/>
                    <a:pt x="1831" y="916"/>
                  </a:cubicBezTo>
                  <a:cubicBezTo>
                    <a:pt x="1831" y="411"/>
                    <a:pt x="1451" y="1"/>
                    <a:pt x="951" y="1"/>
                  </a:cubicBezTo>
                  <a:close/>
                </a:path>
              </a:pathLst>
            </a:custGeom>
            <a:solidFill>
              <a:srgbClr val="29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-1522775" y="3847825"/>
              <a:ext cx="17425" cy="17425"/>
            </a:xfrm>
            <a:custGeom>
              <a:rect b="b" l="l" r="r" t="t"/>
              <a:pathLst>
                <a:path extrusionOk="0" h="697" w="697">
                  <a:moveTo>
                    <a:pt x="358" y="0"/>
                  </a:moveTo>
                  <a:cubicBezTo>
                    <a:pt x="159" y="0"/>
                    <a:pt x="0" y="159"/>
                    <a:pt x="0" y="338"/>
                  </a:cubicBezTo>
                  <a:cubicBezTo>
                    <a:pt x="0" y="537"/>
                    <a:pt x="159" y="696"/>
                    <a:pt x="358" y="696"/>
                  </a:cubicBezTo>
                  <a:cubicBezTo>
                    <a:pt x="537" y="696"/>
                    <a:pt x="696" y="537"/>
                    <a:pt x="696" y="338"/>
                  </a:cubicBezTo>
                  <a:cubicBezTo>
                    <a:pt x="696" y="159"/>
                    <a:pt x="537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-1524275" y="3866725"/>
              <a:ext cx="7975" cy="7475"/>
            </a:xfrm>
            <a:custGeom>
              <a:rect b="b" l="l" r="r" t="t"/>
              <a:pathLst>
                <a:path extrusionOk="0" h="299" w="319">
                  <a:moveTo>
                    <a:pt x="160" y="0"/>
                  </a:moveTo>
                  <a:cubicBezTo>
                    <a:pt x="80" y="0"/>
                    <a:pt x="1" y="80"/>
                    <a:pt x="1" y="159"/>
                  </a:cubicBezTo>
                  <a:cubicBezTo>
                    <a:pt x="1" y="239"/>
                    <a:pt x="80" y="299"/>
                    <a:pt x="160" y="299"/>
                  </a:cubicBezTo>
                  <a:cubicBezTo>
                    <a:pt x="239" y="299"/>
                    <a:pt x="319" y="239"/>
                    <a:pt x="319" y="159"/>
                  </a:cubicBezTo>
                  <a:cubicBezTo>
                    <a:pt x="319" y="80"/>
                    <a:pt x="239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457275" y="1076235"/>
            <a:ext cx="1947925" cy="1437731"/>
            <a:chOff x="457275" y="1304835"/>
            <a:chExt cx="1947925" cy="1437731"/>
          </a:xfrm>
        </p:grpSpPr>
        <p:sp>
          <p:nvSpPr>
            <p:cNvPr id="944" name="Google Shape;944;p23"/>
            <p:cNvSpPr txBox="1"/>
            <p:nvPr/>
          </p:nvSpPr>
          <p:spPr>
            <a:xfrm>
              <a:off x="457275" y="130483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65%</a:t>
              </a:r>
              <a:endParaRPr sz="3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5" name="Google Shape;945;p23"/>
            <p:cNvSpPr txBox="1"/>
            <p:nvPr/>
          </p:nvSpPr>
          <p:spPr>
            <a:xfrm>
              <a:off x="464500" y="2136265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23"/>
            <p:cNvSpPr txBox="1"/>
            <p:nvPr/>
          </p:nvSpPr>
          <p:spPr>
            <a:xfrm>
              <a:off x="464524" y="1857409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6745850" y="2084106"/>
            <a:ext cx="1940875" cy="1432487"/>
            <a:chOff x="6745850" y="2312706"/>
            <a:chExt cx="1940875" cy="1432487"/>
          </a:xfrm>
        </p:grpSpPr>
        <p:sp>
          <p:nvSpPr>
            <p:cNvPr id="948" name="Google Shape;948;p23"/>
            <p:cNvSpPr txBox="1"/>
            <p:nvPr/>
          </p:nvSpPr>
          <p:spPr>
            <a:xfrm>
              <a:off x="7377825" y="2312706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3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3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9" name="Google Shape;949;p23"/>
            <p:cNvSpPr txBox="1"/>
            <p:nvPr/>
          </p:nvSpPr>
          <p:spPr>
            <a:xfrm>
              <a:off x="6745850" y="3138894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is also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23"/>
            <p:cNvSpPr txBox="1"/>
            <p:nvPr/>
          </p:nvSpPr>
          <p:spPr>
            <a:xfrm>
              <a:off x="7601625" y="2860037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1" name="Google Shape;951;p23"/>
          <p:cNvGrpSpPr/>
          <p:nvPr/>
        </p:nvGrpSpPr>
        <p:grpSpPr>
          <a:xfrm>
            <a:off x="457275" y="3090267"/>
            <a:ext cx="1947925" cy="1434199"/>
            <a:chOff x="457275" y="3318867"/>
            <a:chExt cx="1947925" cy="1434199"/>
          </a:xfrm>
        </p:grpSpPr>
        <p:sp>
          <p:nvSpPr>
            <p:cNvPr id="952" name="Google Shape;952;p23"/>
            <p:cNvSpPr txBox="1"/>
            <p:nvPr/>
          </p:nvSpPr>
          <p:spPr>
            <a:xfrm>
              <a:off x="457275" y="3318867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1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55%</a:t>
              </a:r>
              <a:endParaRPr sz="31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3" name="Google Shape;953;p23"/>
            <p:cNvSpPr txBox="1"/>
            <p:nvPr/>
          </p:nvSpPr>
          <p:spPr>
            <a:xfrm>
              <a:off x="464500" y="4146765"/>
              <a:ext cx="1940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23"/>
            <p:cNvSpPr txBox="1"/>
            <p:nvPr/>
          </p:nvSpPr>
          <p:spPr>
            <a:xfrm>
              <a:off x="464524" y="3867909"/>
              <a:ext cx="1085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55" name="Google Shape;955;p23"/>
          <p:cNvSpPr txBox="1"/>
          <p:nvPr>
            <p:ph type="title"/>
          </p:nvPr>
        </p:nvSpPr>
        <p:spPr>
          <a:xfrm>
            <a:off x="448975" y="410350"/>
            <a:ext cx="8237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Infographics</a:t>
            </a:r>
            <a:endParaRPr/>
          </a:p>
        </p:txBody>
      </p:sp>
      <p:grpSp>
        <p:nvGrpSpPr>
          <p:cNvPr id="956" name="Google Shape;956;p23"/>
          <p:cNvGrpSpPr/>
          <p:nvPr/>
        </p:nvGrpSpPr>
        <p:grpSpPr>
          <a:xfrm>
            <a:off x="3668287" y="2494983"/>
            <a:ext cx="1807427" cy="1067935"/>
            <a:chOff x="3668287" y="2494983"/>
            <a:chExt cx="1807427" cy="1067935"/>
          </a:xfrm>
        </p:grpSpPr>
        <p:grpSp>
          <p:nvGrpSpPr>
            <p:cNvPr id="957" name="Google Shape;957;p23"/>
            <p:cNvGrpSpPr/>
            <p:nvPr/>
          </p:nvGrpSpPr>
          <p:grpSpPr>
            <a:xfrm>
              <a:off x="3668287" y="2494983"/>
              <a:ext cx="1807427" cy="1067935"/>
              <a:chOff x="3668287" y="2494983"/>
              <a:chExt cx="1807427" cy="1067935"/>
            </a:xfrm>
          </p:grpSpPr>
          <p:grpSp>
            <p:nvGrpSpPr>
              <p:cNvPr id="958" name="Google Shape;958;p23"/>
              <p:cNvGrpSpPr/>
              <p:nvPr/>
            </p:nvGrpSpPr>
            <p:grpSpPr>
              <a:xfrm>
                <a:off x="3668287" y="2494983"/>
                <a:ext cx="1807427" cy="1067935"/>
                <a:chOff x="-351100" y="-639650"/>
                <a:chExt cx="1987275" cy="1174200"/>
              </a:xfrm>
            </p:grpSpPr>
            <p:sp>
              <p:nvSpPr>
                <p:cNvPr id="959" name="Google Shape;959;p23"/>
                <p:cNvSpPr/>
                <p:nvPr/>
              </p:nvSpPr>
              <p:spPr>
                <a:xfrm>
                  <a:off x="1184175" y="9150"/>
                  <a:ext cx="452000" cy="208500"/>
                </a:xfrm>
                <a:custGeom>
                  <a:rect b="b" l="l" r="r" t="t"/>
                  <a:pathLst>
                    <a:path extrusionOk="0" h="8340" w="18080">
                      <a:moveTo>
                        <a:pt x="334" y="868"/>
                      </a:moveTo>
                      <a:cubicBezTo>
                        <a:pt x="667" y="0"/>
                        <a:pt x="4837" y="801"/>
                        <a:pt x="9640" y="2636"/>
                      </a:cubicBezTo>
                      <a:cubicBezTo>
                        <a:pt x="14477" y="4404"/>
                        <a:pt x="18080" y="6572"/>
                        <a:pt x="17746" y="7472"/>
                      </a:cubicBezTo>
                      <a:cubicBezTo>
                        <a:pt x="17413" y="8340"/>
                        <a:pt x="13243" y="7539"/>
                        <a:pt x="8473" y="5705"/>
                      </a:cubicBezTo>
                      <a:cubicBezTo>
                        <a:pt x="3669" y="3870"/>
                        <a:pt x="0" y="1702"/>
                        <a:pt x="334" y="868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1121625" y="46675"/>
                  <a:ext cx="500375" cy="280225"/>
                </a:xfrm>
                <a:custGeom>
                  <a:rect b="b" l="l" r="r" t="t"/>
                  <a:pathLst>
                    <a:path extrusionOk="0" h="11209" w="20015">
                      <a:moveTo>
                        <a:pt x="434" y="901"/>
                      </a:moveTo>
                      <a:cubicBezTo>
                        <a:pt x="901" y="1"/>
                        <a:pt x="5538" y="1335"/>
                        <a:pt x="10841" y="3903"/>
                      </a:cubicBezTo>
                      <a:cubicBezTo>
                        <a:pt x="16078" y="6505"/>
                        <a:pt x="20015" y="9374"/>
                        <a:pt x="19548" y="10308"/>
                      </a:cubicBezTo>
                      <a:cubicBezTo>
                        <a:pt x="19081" y="11209"/>
                        <a:pt x="14444" y="9874"/>
                        <a:pt x="9174" y="7306"/>
                      </a:cubicBezTo>
                      <a:cubicBezTo>
                        <a:pt x="3903" y="4704"/>
                        <a:pt x="0" y="1869"/>
                        <a:pt x="434" y="901"/>
                      </a:cubicBezTo>
                      <a:close/>
                    </a:path>
                  </a:pathLst>
                </a:custGeom>
                <a:solidFill>
                  <a:srgbClr val="333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3"/>
                <p:cNvSpPr/>
                <p:nvPr/>
              </p:nvSpPr>
              <p:spPr>
                <a:xfrm>
                  <a:off x="520350" y="287675"/>
                  <a:ext cx="627150" cy="246875"/>
                </a:xfrm>
                <a:custGeom>
                  <a:rect b="b" l="l" r="r" t="t"/>
                  <a:pathLst>
                    <a:path extrusionOk="0" h="9875" w="25086">
                      <a:moveTo>
                        <a:pt x="5605" y="601"/>
                      </a:moveTo>
                      <a:cubicBezTo>
                        <a:pt x="12343" y="1569"/>
                        <a:pt x="15012" y="2503"/>
                        <a:pt x="20749" y="3703"/>
                      </a:cubicBezTo>
                      <a:cubicBezTo>
                        <a:pt x="25085" y="4571"/>
                        <a:pt x="24352" y="9874"/>
                        <a:pt x="19515" y="8974"/>
                      </a:cubicBezTo>
                      <a:cubicBezTo>
                        <a:pt x="14678" y="8073"/>
                        <a:pt x="13744" y="7640"/>
                        <a:pt x="3570" y="5371"/>
                      </a:cubicBezTo>
                      <a:cubicBezTo>
                        <a:pt x="1" y="4537"/>
                        <a:pt x="1135" y="1"/>
                        <a:pt x="5605" y="60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3"/>
                <p:cNvSpPr/>
                <p:nvPr/>
              </p:nvSpPr>
              <p:spPr>
                <a:xfrm>
                  <a:off x="877275" y="264325"/>
                  <a:ext cx="150125" cy="196000"/>
                </a:xfrm>
                <a:custGeom>
                  <a:rect b="b" l="l" r="r" t="t"/>
                  <a:pathLst>
                    <a:path extrusionOk="0" fill="none" h="7840" w="6005">
                      <a:moveTo>
                        <a:pt x="6005" y="1"/>
                      </a:moveTo>
                      <a:cubicBezTo>
                        <a:pt x="3737" y="668"/>
                        <a:pt x="268" y="4437"/>
                        <a:pt x="1" y="7840"/>
                      </a:cubicBezTo>
                    </a:path>
                  </a:pathLst>
                </a:custGeom>
                <a:noFill/>
                <a:ln cap="rnd" cmpd="sng" w="40025">
                  <a:solidFill>
                    <a:srgbClr val="E6894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3"/>
                <p:cNvSpPr/>
                <p:nvPr/>
              </p:nvSpPr>
              <p:spPr>
                <a:xfrm>
                  <a:off x="813900" y="331050"/>
                  <a:ext cx="112600" cy="60900"/>
                </a:xfrm>
                <a:custGeom>
                  <a:rect b="b" l="l" r="r" t="t"/>
                  <a:pathLst>
                    <a:path extrusionOk="0" fill="none" h="2436" w="4504">
                      <a:moveTo>
                        <a:pt x="4504" y="167"/>
                      </a:moveTo>
                      <a:cubicBezTo>
                        <a:pt x="2869" y="0"/>
                        <a:pt x="668" y="501"/>
                        <a:pt x="1" y="2435"/>
                      </a:cubicBezTo>
                    </a:path>
                  </a:pathLst>
                </a:custGeom>
                <a:noFill/>
                <a:ln cap="rnd" cmpd="sng" w="40025">
                  <a:solidFill>
                    <a:srgbClr val="E6894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3"/>
                <p:cNvSpPr/>
                <p:nvPr/>
              </p:nvSpPr>
              <p:spPr>
                <a:xfrm>
                  <a:off x="716325" y="226800"/>
                  <a:ext cx="150150" cy="196000"/>
                </a:xfrm>
                <a:custGeom>
                  <a:rect b="b" l="l" r="r" t="t"/>
                  <a:pathLst>
                    <a:path extrusionOk="0" fill="none" h="7840" w="6006">
                      <a:moveTo>
                        <a:pt x="6005" y="1"/>
                      </a:moveTo>
                      <a:cubicBezTo>
                        <a:pt x="3703" y="668"/>
                        <a:pt x="234" y="4437"/>
                        <a:pt x="1" y="7840"/>
                      </a:cubicBezTo>
                    </a:path>
                  </a:pathLst>
                </a:custGeom>
                <a:noFill/>
                <a:ln cap="rnd" cmpd="sng" w="40025">
                  <a:solidFill>
                    <a:srgbClr val="E6894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3"/>
                <p:cNvSpPr/>
                <p:nvPr/>
              </p:nvSpPr>
              <p:spPr>
                <a:xfrm>
                  <a:off x="652125" y="292675"/>
                  <a:ext cx="112600" cy="60075"/>
                </a:xfrm>
                <a:custGeom>
                  <a:rect b="b" l="l" r="r" t="t"/>
                  <a:pathLst>
                    <a:path extrusionOk="0" fill="none" h="2403" w="4504">
                      <a:moveTo>
                        <a:pt x="4503" y="168"/>
                      </a:moveTo>
                      <a:cubicBezTo>
                        <a:pt x="2902" y="1"/>
                        <a:pt x="667" y="501"/>
                        <a:pt x="0" y="2403"/>
                      </a:cubicBezTo>
                    </a:path>
                  </a:pathLst>
                </a:custGeom>
                <a:noFill/>
                <a:ln cap="rnd" cmpd="sng" w="40025">
                  <a:solidFill>
                    <a:srgbClr val="E6894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3"/>
                <p:cNvSpPr/>
                <p:nvPr/>
              </p:nvSpPr>
              <p:spPr>
                <a:xfrm>
                  <a:off x="380250" y="-639650"/>
                  <a:ext cx="1008250" cy="1150025"/>
                </a:xfrm>
                <a:custGeom>
                  <a:rect b="b" l="l" r="r" t="t"/>
                  <a:pathLst>
                    <a:path extrusionOk="0" h="46001" w="40330">
                      <a:moveTo>
                        <a:pt x="1669" y="7506"/>
                      </a:moveTo>
                      <a:cubicBezTo>
                        <a:pt x="1" y="9641"/>
                        <a:pt x="6505" y="22517"/>
                        <a:pt x="9341" y="26987"/>
                      </a:cubicBezTo>
                      <a:cubicBezTo>
                        <a:pt x="21416" y="46000"/>
                        <a:pt x="40330" y="32824"/>
                        <a:pt x="38495" y="27420"/>
                      </a:cubicBezTo>
                      <a:cubicBezTo>
                        <a:pt x="32891" y="23951"/>
                        <a:pt x="20382" y="17113"/>
                        <a:pt x="18281" y="16646"/>
                      </a:cubicBezTo>
                      <a:cubicBezTo>
                        <a:pt x="16813" y="8640"/>
                        <a:pt x="7506" y="1"/>
                        <a:pt x="1669" y="7506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3"/>
                <p:cNvSpPr/>
                <p:nvPr/>
              </p:nvSpPr>
              <p:spPr>
                <a:xfrm>
                  <a:off x="392775" y="-500375"/>
                  <a:ext cx="366100" cy="467850"/>
                </a:xfrm>
                <a:custGeom>
                  <a:rect b="b" l="l" r="r" t="t"/>
                  <a:pathLst>
                    <a:path extrusionOk="0" h="18714" w="14644">
                      <a:moveTo>
                        <a:pt x="7205" y="18714"/>
                      </a:moveTo>
                      <a:cubicBezTo>
                        <a:pt x="10608" y="18714"/>
                        <a:pt x="14644" y="15311"/>
                        <a:pt x="12276" y="8440"/>
                      </a:cubicBezTo>
                      <a:cubicBezTo>
                        <a:pt x="9941" y="1568"/>
                        <a:pt x="6805" y="0"/>
                        <a:pt x="3936" y="0"/>
                      </a:cubicBezTo>
                      <a:cubicBezTo>
                        <a:pt x="3336" y="67"/>
                        <a:pt x="2335" y="834"/>
                        <a:pt x="1868" y="1368"/>
                      </a:cubicBezTo>
                      <a:lnTo>
                        <a:pt x="667" y="2936"/>
                      </a:lnTo>
                      <a:cubicBezTo>
                        <a:pt x="0" y="5037"/>
                        <a:pt x="4870" y="14777"/>
                        <a:pt x="7205" y="18714"/>
                      </a:cubicBezTo>
                      <a:close/>
                    </a:path>
                  </a:pathLst>
                </a:custGeom>
                <a:solidFill>
                  <a:srgbClr val="FFDD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3"/>
                <p:cNvSpPr/>
                <p:nvPr/>
              </p:nvSpPr>
              <p:spPr>
                <a:xfrm>
                  <a:off x="526200" y="-462850"/>
                  <a:ext cx="91750" cy="90075"/>
                </a:xfrm>
                <a:custGeom>
                  <a:rect b="b" l="l" r="r" t="t"/>
                  <a:pathLst>
                    <a:path extrusionOk="0" h="3603" w="3670">
                      <a:moveTo>
                        <a:pt x="1368" y="234"/>
                      </a:moveTo>
                      <a:cubicBezTo>
                        <a:pt x="2269" y="0"/>
                        <a:pt x="3169" y="434"/>
                        <a:pt x="3403" y="1335"/>
                      </a:cubicBezTo>
                      <a:cubicBezTo>
                        <a:pt x="3670" y="2202"/>
                        <a:pt x="3203" y="3102"/>
                        <a:pt x="2335" y="3369"/>
                      </a:cubicBezTo>
                      <a:cubicBezTo>
                        <a:pt x="1468" y="3603"/>
                        <a:pt x="534" y="3169"/>
                        <a:pt x="301" y="2269"/>
                      </a:cubicBezTo>
                      <a:cubicBezTo>
                        <a:pt x="0" y="1401"/>
                        <a:pt x="501" y="501"/>
                        <a:pt x="1368" y="234"/>
                      </a:cubicBezTo>
                      <a:close/>
                    </a:path>
                  </a:pathLst>
                </a:custGeom>
                <a:solidFill>
                  <a:srgbClr val="3AC9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3"/>
                <p:cNvSpPr/>
                <p:nvPr/>
              </p:nvSpPr>
              <p:spPr>
                <a:xfrm>
                  <a:off x="-286050" y="-562100"/>
                  <a:ext cx="842300" cy="400325"/>
                </a:xfrm>
                <a:custGeom>
                  <a:rect b="b" l="l" r="r" t="t"/>
                  <a:pathLst>
                    <a:path extrusionOk="0" h="16013" w="33692">
                      <a:moveTo>
                        <a:pt x="32690" y="1535"/>
                      </a:moveTo>
                      <a:cubicBezTo>
                        <a:pt x="31857" y="801"/>
                        <a:pt x="23617" y="1"/>
                        <a:pt x="17079" y="1235"/>
                      </a:cubicBezTo>
                      <a:cubicBezTo>
                        <a:pt x="9007" y="2736"/>
                        <a:pt x="1768" y="7973"/>
                        <a:pt x="601" y="11576"/>
                      </a:cubicBezTo>
                      <a:cubicBezTo>
                        <a:pt x="234" y="12743"/>
                        <a:pt x="0" y="14344"/>
                        <a:pt x="1101" y="16012"/>
                      </a:cubicBezTo>
                      <a:cubicBezTo>
                        <a:pt x="1301" y="15812"/>
                        <a:pt x="1502" y="14411"/>
                        <a:pt x="4304" y="13510"/>
                      </a:cubicBezTo>
                      <a:cubicBezTo>
                        <a:pt x="7873" y="12376"/>
                        <a:pt x="13944" y="12076"/>
                        <a:pt x="18881" y="11876"/>
                      </a:cubicBezTo>
                      <a:cubicBezTo>
                        <a:pt x="23884" y="11676"/>
                        <a:pt x="28954" y="12209"/>
                        <a:pt x="30322" y="11409"/>
                      </a:cubicBezTo>
                      <a:cubicBezTo>
                        <a:pt x="32290" y="10208"/>
                        <a:pt x="33691" y="2469"/>
                        <a:pt x="32690" y="1535"/>
                      </a:cubicBezTo>
                      <a:close/>
                    </a:path>
                  </a:pathLst>
                </a:custGeom>
                <a:solidFill>
                  <a:srgbClr val="E689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3"/>
                <p:cNvSpPr/>
                <p:nvPr/>
              </p:nvSpPr>
              <p:spPr>
                <a:xfrm>
                  <a:off x="550375" y="-440350"/>
                  <a:ext cx="45050" cy="45075"/>
                </a:xfrm>
                <a:custGeom>
                  <a:rect b="b" l="l" r="r" t="t"/>
                  <a:pathLst>
                    <a:path extrusionOk="0" h="1803" w="1802">
                      <a:moveTo>
                        <a:pt x="668" y="134"/>
                      </a:moveTo>
                      <a:cubicBezTo>
                        <a:pt x="1068" y="1"/>
                        <a:pt x="1535" y="268"/>
                        <a:pt x="1669" y="668"/>
                      </a:cubicBezTo>
                      <a:cubicBezTo>
                        <a:pt x="1802" y="1102"/>
                        <a:pt x="1535" y="1535"/>
                        <a:pt x="1135" y="1669"/>
                      </a:cubicBezTo>
                      <a:cubicBezTo>
                        <a:pt x="701" y="1802"/>
                        <a:pt x="234" y="1535"/>
                        <a:pt x="134" y="1135"/>
                      </a:cubicBezTo>
                      <a:cubicBezTo>
                        <a:pt x="1" y="701"/>
                        <a:pt x="234" y="268"/>
                        <a:pt x="668" y="134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3"/>
                <p:cNvSpPr/>
                <p:nvPr/>
              </p:nvSpPr>
              <p:spPr>
                <a:xfrm>
                  <a:off x="-269375" y="-386125"/>
                  <a:ext cx="771400" cy="224350"/>
                </a:xfrm>
                <a:custGeom>
                  <a:rect b="b" l="l" r="r" t="t"/>
                  <a:pathLst>
                    <a:path extrusionOk="0" h="8974" w="30856">
                      <a:moveTo>
                        <a:pt x="401" y="8973"/>
                      </a:moveTo>
                      <a:cubicBezTo>
                        <a:pt x="601" y="8806"/>
                        <a:pt x="768" y="7372"/>
                        <a:pt x="3603" y="6471"/>
                      </a:cubicBezTo>
                      <a:cubicBezTo>
                        <a:pt x="7172" y="5337"/>
                        <a:pt x="13243" y="5037"/>
                        <a:pt x="18180" y="4837"/>
                      </a:cubicBezTo>
                      <a:cubicBezTo>
                        <a:pt x="23184" y="4637"/>
                        <a:pt x="28254" y="5170"/>
                        <a:pt x="29622" y="4370"/>
                      </a:cubicBezTo>
                      <a:lnTo>
                        <a:pt x="29655" y="4337"/>
                      </a:lnTo>
                      <a:lnTo>
                        <a:pt x="29655" y="4337"/>
                      </a:lnTo>
                      <a:cubicBezTo>
                        <a:pt x="29655" y="4337"/>
                        <a:pt x="29688" y="4337"/>
                        <a:pt x="29688" y="4303"/>
                      </a:cubicBezTo>
                      <a:lnTo>
                        <a:pt x="29688" y="4303"/>
                      </a:lnTo>
                      <a:lnTo>
                        <a:pt x="29755" y="4270"/>
                      </a:lnTo>
                      <a:lnTo>
                        <a:pt x="29755" y="4270"/>
                      </a:lnTo>
                      <a:lnTo>
                        <a:pt x="29755" y="4270"/>
                      </a:lnTo>
                      <a:lnTo>
                        <a:pt x="29789" y="4203"/>
                      </a:lnTo>
                      <a:lnTo>
                        <a:pt x="29789" y="4203"/>
                      </a:lnTo>
                      <a:cubicBezTo>
                        <a:pt x="29789" y="4203"/>
                        <a:pt x="29822" y="4203"/>
                        <a:pt x="29822" y="4170"/>
                      </a:cubicBezTo>
                      <a:lnTo>
                        <a:pt x="29822" y="4170"/>
                      </a:lnTo>
                      <a:lnTo>
                        <a:pt x="29855" y="4136"/>
                      </a:lnTo>
                      <a:lnTo>
                        <a:pt x="29855" y="4136"/>
                      </a:lnTo>
                      <a:lnTo>
                        <a:pt x="29855" y="4136"/>
                      </a:lnTo>
                      <a:lnTo>
                        <a:pt x="29889" y="4103"/>
                      </a:lnTo>
                      <a:lnTo>
                        <a:pt x="29889" y="4103"/>
                      </a:lnTo>
                      <a:lnTo>
                        <a:pt x="29955" y="4036"/>
                      </a:lnTo>
                      <a:lnTo>
                        <a:pt x="29955" y="4036"/>
                      </a:lnTo>
                      <a:lnTo>
                        <a:pt x="29989" y="4003"/>
                      </a:lnTo>
                      <a:lnTo>
                        <a:pt x="29989" y="4003"/>
                      </a:lnTo>
                      <a:lnTo>
                        <a:pt x="29989" y="4003"/>
                      </a:lnTo>
                      <a:lnTo>
                        <a:pt x="30022" y="3970"/>
                      </a:lnTo>
                      <a:lnTo>
                        <a:pt x="30022" y="3970"/>
                      </a:lnTo>
                      <a:lnTo>
                        <a:pt x="30055" y="3936"/>
                      </a:lnTo>
                      <a:lnTo>
                        <a:pt x="30055" y="3936"/>
                      </a:lnTo>
                      <a:lnTo>
                        <a:pt x="30122" y="3870"/>
                      </a:lnTo>
                      <a:lnTo>
                        <a:pt x="30122" y="3870"/>
                      </a:lnTo>
                      <a:lnTo>
                        <a:pt x="30122" y="3870"/>
                      </a:lnTo>
                      <a:lnTo>
                        <a:pt x="30155" y="3836"/>
                      </a:lnTo>
                      <a:lnTo>
                        <a:pt x="30155" y="3836"/>
                      </a:lnTo>
                      <a:cubicBezTo>
                        <a:pt x="30155" y="3836"/>
                        <a:pt x="30155" y="3803"/>
                        <a:pt x="30189" y="3803"/>
                      </a:cubicBezTo>
                      <a:lnTo>
                        <a:pt x="30189" y="3803"/>
                      </a:lnTo>
                      <a:lnTo>
                        <a:pt x="30222" y="3769"/>
                      </a:lnTo>
                      <a:lnTo>
                        <a:pt x="30222" y="3769"/>
                      </a:lnTo>
                      <a:lnTo>
                        <a:pt x="30289" y="3703"/>
                      </a:lnTo>
                      <a:lnTo>
                        <a:pt x="30289" y="3703"/>
                      </a:lnTo>
                      <a:lnTo>
                        <a:pt x="30322" y="3669"/>
                      </a:lnTo>
                      <a:lnTo>
                        <a:pt x="30322" y="3636"/>
                      </a:lnTo>
                      <a:lnTo>
                        <a:pt x="30356" y="3603"/>
                      </a:lnTo>
                      <a:lnTo>
                        <a:pt x="30356" y="3603"/>
                      </a:lnTo>
                      <a:lnTo>
                        <a:pt x="30389" y="3536"/>
                      </a:lnTo>
                      <a:lnTo>
                        <a:pt x="30389" y="3503"/>
                      </a:lnTo>
                      <a:lnTo>
                        <a:pt x="30456" y="3469"/>
                      </a:lnTo>
                      <a:lnTo>
                        <a:pt x="30456" y="3436"/>
                      </a:lnTo>
                      <a:lnTo>
                        <a:pt x="30489" y="3369"/>
                      </a:lnTo>
                      <a:lnTo>
                        <a:pt x="30489" y="3369"/>
                      </a:lnTo>
                      <a:lnTo>
                        <a:pt x="30522" y="3336"/>
                      </a:lnTo>
                      <a:lnTo>
                        <a:pt x="30522" y="3302"/>
                      </a:lnTo>
                      <a:lnTo>
                        <a:pt x="30556" y="3269"/>
                      </a:lnTo>
                      <a:lnTo>
                        <a:pt x="30556" y="3202"/>
                      </a:lnTo>
                      <a:lnTo>
                        <a:pt x="30622" y="3169"/>
                      </a:lnTo>
                      <a:lnTo>
                        <a:pt x="30622" y="3136"/>
                      </a:lnTo>
                      <a:lnTo>
                        <a:pt x="30656" y="3102"/>
                      </a:lnTo>
                      <a:lnTo>
                        <a:pt x="30656" y="3036"/>
                      </a:lnTo>
                      <a:lnTo>
                        <a:pt x="30689" y="3002"/>
                      </a:lnTo>
                      <a:lnTo>
                        <a:pt x="30689" y="2969"/>
                      </a:lnTo>
                      <a:lnTo>
                        <a:pt x="30689" y="2936"/>
                      </a:lnTo>
                      <a:lnTo>
                        <a:pt x="30689" y="2869"/>
                      </a:lnTo>
                      <a:cubicBezTo>
                        <a:pt x="30689" y="2869"/>
                        <a:pt x="30689" y="2835"/>
                        <a:pt x="30723" y="2802"/>
                      </a:cubicBezTo>
                      <a:lnTo>
                        <a:pt x="30723" y="2769"/>
                      </a:lnTo>
                      <a:lnTo>
                        <a:pt x="30723" y="2702"/>
                      </a:lnTo>
                      <a:lnTo>
                        <a:pt x="30723" y="2669"/>
                      </a:lnTo>
                      <a:lnTo>
                        <a:pt x="30723" y="2635"/>
                      </a:lnTo>
                      <a:lnTo>
                        <a:pt x="30723" y="2602"/>
                      </a:lnTo>
                      <a:lnTo>
                        <a:pt x="30723" y="2602"/>
                      </a:lnTo>
                      <a:lnTo>
                        <a:pt x="30789" y="2535"/>
                      </a:lnTo>
                      <a:lnTo>
                        <a:pt x="30789" y="2535"/>
                      </a:lnTo>
                      <a:lnTo>
                        <a:pt x="30789" y="2502"/>
                      </a:lnTo>
                      <a:lnTo>
                        <a:pt x="30789" y="2469"/>
                      </a:lnTo>
                      <a:lnTo>
                        <a:pt x="30789" y="2435"/>
                      </a:lnTo>
                      <a:lnTo>
                        <a:pt x="30789" y="2368"/>
                      </a:lnTo>
                      <a:lnTo>
                        <a:pt x="30789" y="2335"/>
                      </a:lnTo>
                      <a:lnTo>
                        <a:pt x="30789" y="2335"/>
                      </a:lnTo>
                      <a:lnTo>
                        <a:pt x="30823" y="2302"/>
                      </a:lnTo>
                      <a:lnTo>
                        <a:pt x="30823" y="2302"/>
                      </a:lnTo>
                      <a:lnTo>
                        <a:pt x="30823" y="2268"/>
                      </a:lnTo>
                      <a:lnTo>
                        <a:pt x="30823" y="2202"/>
                      </a:lnTo>
                      <a:lnTo>
                        <a:pt x="30823" y="2168"/>
                      </a:lnTo>
                      <a:lnTo>
                        <a:pt x="30823" y="2135"/>
                      </a:lnTo>
                      <a:lnTo>
                        <a:pt x="30823" y="2102"/>
                      </a:lnTo>
                      <a:lnTo>
                        <a:pt x="30823" y="2035"/>
                      </a:lnTo>
                      <a:lnTo>
                        <a:pt x="30823" y="2035"/>
                      </a:lnTo>
                      <a:lnTo>
                        <a:pt x="30823" y="2002"/>
                      </a:lnTo>
                      <a:lnTo>
                        <a:pt x="30823" y="1968"/>
                      </a:lnTo>
                      <a:lnTo>
                        <a:pt x="30823" y="1935"/>
                      </a:lnTo>
                      <a:lnTo>
                        <a:pt x="30823" y="1868"/>
                      </a:lnTo>
                      <a:lnTo>
                        <a:pt x="30823" y="1835"/>
                      </a:lnTo>
                      <a:lnTo>
                        <a:pt x="30823" y="1835"/>
                      </a:lnTo>
                      <a:lnTo>
                        <a:pt x="30823" y="1801"/>
                      </a:lnTo>
                      <a:lnTo>
                        <a:pt x="30823" y="1801"/>
                      </a:lnTo>
                      <a:lnTo>
                        <a:pt x="30823" y="1768"/>
                      </a:lnTo>
                      <a:lnTo>
                        <a:pt x="30823" y="1701"/>
                      </a:lnTo>
                      <a:lnTo>
                        <a:pt x="30823" y="1668"/>
                      </a:lnTo>
                      <a:lnTo>
                        <a:pt x="30823" y="1635"/>
                      </a:lnTo>
                      <a:lnTo>
                        <a:pt x="30823" y="1601"/>
                      </a:lnTo>
                      <a:lnTo>
                        <a:pt x="30823" y="1601"/>
                      </a:lnTo>
                      <a:lnTo>
                        <a:pt x="30823" y="1501"/>
                      </a:lnTo>
                      <a:lnTo>
                        <a:pt x="30823" y="1468"/>
                      </a:lnTo>
                      <a:lnTo>
                        <a:pt x="30823" y="1434"/>
                      </a:lnTo>
                      <a:lnTo>
                        <a:pt x="30823" y="1368"/>
                      </a:lnTo>
                      <a:lnTo>
                        <a:pt x="30823" y="1334"/>
                      </a:lnTo>
                      <a:cubicBezTo>
                        <a:pt x="30823" y="1301"/>
                        <a:pt x="30856" y="1268"/>
                        <a:pt x="30856" y="1168"/>
                      </a:cubicBezTo>
                      <a:lnTo>
                        <a:pt x="30856" y="1134"/>
                      </a:lnTo>
                      <a:lnTo>
                        <a:pt x="30856" y="1101"/>
                      </a:lnTo>
                      <a:lnTo>
                        <a:pt x="30856" y="1034"/>
                      </a:lnTo>
                      <a:lnTo>
                        <a:pt x="30856" y="1001"/>
                      </a:lnTo>
                      <a:cubicBezTo>
                        <a:pt x="23984" y="0"/>
                        <a:pt x="15612" y="867"/>
                        <a:pt x="8673" y="2702"/>
                      </a:cubicBezTo>
                      <a:cubicBezTo>
                        <a:pt x="3003" y="4470"/>
                        <a:pt x="1" y="6505"/>
                        <a:pt x="401" y="8973"/>
                      </a:cubicBezTo>
                      <a:close/>
                    </a:path>
                  </a:pathLst>
                </a:custGeom>
                <a:solidFill>
                  <a:srgbClr val="CC70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3"/>
                <p:cNvSpPr/>
                <p:nvPr/>
              </p:nvSpPr>
              <p:spPr>
                <a:xfrm>
                  <a:off x="-351100" y="-443675"/>
                  <a:ext cx="377800" cy="281900"/>
                </a:xfrm>
                <a:custGeom>
                  <a:rect b="b" l="l" r="r" t="t"/>
                  <a:pathLst>
                    <a:path extrusionOk="0" h="11276" w="15112">
                      <a:moveTo>
                        <a:pt x="3670" y="11275"/>
                      </a:moveTo>
                      <a:cubicBezTo>
                        <a:pt x="3036" y="9140"/>
                        <a:pt x="7506" y="6939"/>
                        <a:pt x="8940" y="6305"/>
                      </a:cubicBezTo>
                      <a:cubicBezTo>
                        <a:pt x="10408" y="5671"/>
                        <a:pt x="13010" y="5004"/>
                        <a:pt x="14044" y="4103"/>
                      </a:cubicBezTo>
                      <a:cubicBezTo>
                        <a:pt x="15111" y="3169"/>
                        <a:pt x="14311" y="1301"/>
                        <a:pt x="12643" y="934"/>
                      </a:cubicBezTo>
                      <a:cubicBezTo>
                        <a:pt x="8774" y="0"/>
                        <a:pt x="1" y="5838"/>
                        <a:pt x="3670" y="11275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3"/>
                <p:cNvSpPr/>
                <p:nvPr/>
              </p:nvSpPr>
              <p:spPr>
                <a:xfrm>
                  <a:off x="1144125" y="144250"/>
                  <a:ext cx="437850" cy="247700"/>
                </a:xfrm>
                <a:custGeom>
                  <a:rect b="b" l="l" r="r" t="t"/>
                  <a:pathLst>
                    <a:path extrusionOk="0" h="9908" w="17514">
                      <a:moveTo>
                        <a:pt x="368" y="834"/>
                      </a:moveTo>
                      <a:cubicBezTo>
                        <a:pt x="802" y="0"/>
                        <a:pt x="4838" y="1168"/>
                        <a:pt x="9474" y="3469"/>
                      </a:cubicBezTo>
                      <a:cubicBezTo>
                        <a:pt x="14111" y="5738"/>
                        <a:pt x="17513" y="8273"/>
                        <a:pt x="17113" y="9073"/>
                      </a:cubicBezTo>
                      <a:cubicBezTo>
                        <a:pt x="16680" y="9907"/>
                        <a:pt x="12643" y="8707"/>
                        <a:pt x="8007" y="6438"/>
                      </a:cubicBezTo>
                      <a:cubicBezTo>
                        <a:pt x="3403" y="4170"/>
                        <a:pt x="1" y="1668"/>
                        <a:pt x="368" y="834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3"/>
                <p:cNvSpPr/>
                <p:nvPr/>
              </p:nvSpPr>
              <p:spPr>
                <a:xfrm>
                  <a:off x="638775" y="-215175"/>
                  <a:ext cx="644650" cy="457850"/>
                </a:xfrm>
                <a:custGeom>
                  <a:rect b="b" l="l" r="r" t="t"/>
                  <a:pathLst>
                    <a:path extrusionOk="0" h="18314" w="25786">
                      <a:moveTo>
                        <a:pt x="14644" y="5504"/>
                      </a:moveTo>
                      <a:cubicBezTo>
                        <a:pt x="18547" y="7739"/>
                        <a:pt x="22984" y="10208"/>
                        <a:pt x="25786" y="11842"/>
                      </a:cubicBezTo>
                      <a:cubicBezTo>
                        <a:pt x="24718" y="16646"/>
                        <a:pt x="12876" y="18313"/>
                        <a:pt x="8673" y="14878"/>
                      </a:cubicBezTo>
                      <a:cubicBezTo>
                        <a:pt x="1" y="7839"/>
                        <a:pt x="5171" y="0"/>
                        <a:pt x="14644" y="5504"/>
                      </a:cubicBezTo>
                      <a:close/>
                    </a:path>
                  </a:pathLst>
                </a:custGeom>
                <a:solidFill>
                  <a:srgbClr val="333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3"/>
                <p:cNvSpPr/>
                <p:nvPr/>
              </p:nvSpPr>
              <p:spPr>
                <a:xfrm>
                  <a:off x="1108275" y="55850"/>
                  <a:ext cx="151800" cy="133450"/>
                </a:xfrm>
                <a:custGeom>
                  <a:rect b="b" l="l" r="r" t="t"/>
                  <a:pathLst>
                    <a:path extrusionOk="0" h="5338" w="6072">
                      <a:moveTo>
                        <a:pt x="1769" y="0"/>
                      </a:moveTo>
                      <a:cubicBezTo>
                        <a:pt x="3703" y="2135"/>
                        <a:pt x="2069" y="3503"/>
                        <a:pt x="1" y="2369"/>
                      </a:cubicBezTo>
                      <a:cubicBezTo>
                        <a:pt x="2736" y="5338"/>
                        <a:pt x="6072" y="1768"/>
                        <a:pt x="1769" y="0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1014050" y="5825"/>
                  <a:ext cx="152625" cy="133450"/>
                </a:xfrm>
                <a:custGeom>
                  <a:rect b="b" l="l" r="r" t="t"/>
                  <a:pathLst>
                    <a:path extrusionOk="0" h="5338" w="6105">
                      <a:moveTo>
                        <a:pt x="1802" y="0"/>
                      </a:moveTo>
                      <a:cubicBezTo>
                        <a:pt x="3703" y="2135"/>
                        <a:pt x="2102" y="3503"/>
                        <a:pt x="0" y="2368"/>
                      </a:cubicBezTo>
                      <a:cubicBezTo>
                        <a:pt x="2769" y="5337"/>
                        <a:pt x="6105" y="1735"/>
                        <a:pt x="1802" y="0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930650" y="85025"/>
                  <a:ext cx="148475" cy="133475"/>
                </a:xfrm>
                <a:custGeom>
                  <a:rect b="b" l="l" r="r" t="t"/>
                  <a:pathLst>
                    <a:path extrusionOk="0" h="5339" w="5939">
                      <a:moveTo>
                        <a:pt x="2536" y="1"/>
                      </a:moveTo>
                      <a:cubicBezTo>
                        <a:pt x="3636" y="2670"/>
                        <a:pt x="1602" y="3370"/>
                        <a:pt x="1" y="1602"/>
                      </a:cubicBezTo>
                      <a:cubicBezTo>
                        <a:pt x="1535" y="5338"/>
                        <a:pt x="5938" y="3170"/>
                        <a:pt x="2536" y="1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899800" y="-7525"/>
                  <a:ext cx="151800" cy="135125"/>
                </a:xfrm>
                <a:custGeom>
                  <a:rect b="b" l="l" r="r" t="t"/>
                  <a:pathLst>
                    <a:path extrusionOk="0" h="5405" w="6072">
                      <a:moveTo>
                        <a:pt x="2202" y="0"/>
                      </a:moveTo>
                      <a:cubicBezTo>
                        <a:pt x="3703" y="2435"/>
                        <a:pt x="1868" y="3503"/>
                        <a:pt x="0" y="2002"/>
                      </a:cubicBezTo>
                      <a:cubicBezTo>
                        <a:pt x="2169" y="5404"/>
                        <a:pt x="6071" y="2502"/>
                        <a:pt x="2202" y="0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855600" y="-95100"/>
                  <a:ext cx="151800" cy="135125"/>
                </a:xfrm>
                <a:custGeom>
                  <a:rect b="b" l="l" r="r" t="t"/>
                  <a:pathLst>
                    <a:path extrusionOk="0" h="5405" w="6072">
                      <a:moveTo>
                        <a:pt x="2202" y="1"/>
                      </a:moveTo>
                      <a:cubicBezTo>
                        <a:pt x="3703" y="2436"/>
                        <a:pt x="1868" y="3503"/>
                        <a:pt x="0" y="2002"/>
                      </a:cubicBezTo>
                      <a:cubicBezTo>
                        <a:pt x="2169" y="5405"/>
                        <a:pt x="6071" y="2503"/>
                        <a:pt x="2202" y="1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772200" y="-16700"/>
                  <a:ext cx="140975" cy="127625"/>
                </a:xfrm>
                <a:custGeom>
                  <a:rect b="b" l="l" r="r" t="t"/>
                  <a:pathLst>
                    <a:path extrusionOk="0" h="5105" w="5639">
                      <a:moveTo>
                        <a:pt x="2703" y="0"/>
                      </a:moveTo>
                      <a:cubicBezTo>
                        <a:pt x="3370" y="2769"/>
                        <a:pt x="1302" y="3203"/>
                        <a:pt x="1" y="1201"/>
                      </a:cubicBezTo>
                      <a:cubicBezTo>
                        <a:pt x="1001" y="5104"/>
                        <a:pt x="5638" y="3570"/>
                        <a:pt x="2703" y="0"/>
                      </a:cubicBezTo>
                      <a:close/>
                    </a:path>
                  </a:pathLst>
                </a:custGeom>
                <a:solidFill>
                  <a:srgbClr val="4F57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1" name="Google Shape;981;p23"/>
              <p:cNvSpPr/>
              <p:nvPr/>
            </p:nvSpPr>
            <p:spPr>
              <a:xfrm>
                <a:off x="4496400" y="2663425"/>
                <a:ext cx="15600" cy="1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23"/>
            <p:cNvGrpSpPr/>
            <p:nvPr/>
          </p:nvGrpSpPr>
          <p:grpSpPr>
            <a:xfrm>
              <a:off x="4703028" y="2950976"/>
              <a:ext cx="443722" cy="285219"/>
              <a:chOff x="772200" y="-95100"/>
              <a:chExt cx="487875" cy="313600"/>
            </a:xfrm>
          </p:grpSpPr>
          <p:sp>
            <p:nvSpPr>
              <p:cNvPr id="983" name="Google Shape;983;p23"/>
              <p:cNvSpPr/>
              <p:nvPr/>
            </p:nvSpPr>
            <p:spPr>
              <a:xfrm>
                <a:off x="1108275" y="55850"/>
                <a:ext cx="151800" cy="133450"/>
              </a:xfrm>
              <a:custGeom>
                <a:rect b="b" l="l" r="r" t="t"/>
                <a:pathLst>
                  <a:path extrusionOk="0" h="5338" w="6072">
                    <a:moveTo>
                      <a:pt x="1769" y="0"/>
                    </a:moveTo>
                    <a:cubicBezTo>
                      <a:pt x="3703" y="2135"/>
                      <a:pt x="2069" y="3503"/>
                      <a:pt x="1" y="2369"/>
                    </a:cubicBezTo>
                    <a:cubicBezTo>
                      <a:pt x="2736" y="5338"/>
                      <a:pt x="6072" y="1768"/>
                      <a:pt x="1769" y="0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>
                <a:off x="1014050" y="5825"/>
                <a:ext cx="152625" cy="133450"/>
              </a:xfrm>
              <a:custGeom>
                <a:rect b="b" l="l" r="r" t="t"/>
                <a:pathLst>
                  <a:path extrusionOk="0" h="5338" w="6105">
                    <a:moveTo>
                      <a:pt x="1802" y="0"/>
                    </a:moveTo>
                    <a:cubicBezTo>
                      <a:pt x="3703" y="2135"/>
                      <a:pt x="2102" y="3503"/>
                      <a:pt x="0" y="2368"/>
                    </a:cubicBezTo>
                    <a:cubicBezTo>
                      <a:pt x="2769" y="5337"/>
                      <a:pt x="6105" y="1735"/>
                      <a:pt x="1802" y="0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930650" y="85025"/>
                <a:ext cx="148475" cy="133475"/>
              </a:xfrm>
              <a:custGeom>
                <a:rect b="b" l="l" r="r" t="t"/>
                <a:pathLst>
                  <a:path extrusionOk="0" h="5339" w="5939">
                    <a:moveTo>
                      <a:pt x="2536" y="1"/>
                    </a:moveTo>
                    <a:cubicBezTo>
                      <a:pt x="3636" y="2670"/>
                      <a:pt x="1602" y="3370"/>
                      <a:pt x="1" y="1602"/>
                    </a:cubicBezTo>
                    <a:cubicBezTo>
                      <a:pt x="1535" y="5338"/>
                      <a:pt x="5938" y="3170"/>
                      <a:pt x="2536" y="1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899800" y="-7525"/>
                <a:ext cx="151800" cy="135125"/>
              </a:xfrm>
              <a:custGeom>
                <a:rect b="b" l="l" r="r" t="t"/>
                <a:pathLst>
                  <a:path extrusionOk="0" h="5405" w="6072">
                    <a:moveTo>
                      <a:pt x="2202" y="0"/>
                    </a:moveTo>
                    <a:cubicBezTo>
                      <a:pt x="3703" y="2435"/>
                      <a:pt x="1868" y="3503"/>
                      <a:pt x="0" y="2002"/>
                    </a:cubicBezTo>
                    <a:cubicBezTo>
                      <a:pt x="2169" y="5404"/>
                      <a:pt x="6071" y="2502"/>
                      <a:pt x="2202" y="0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855600" y="-95100"/>
                <a:ext cx="151800" cy="135125"/>
              </a:xfrm>
              <a:custGeom>
                <a:rect b="b" l="l" r="r" t="t"/>
                <a:pathLst>
                  <a:path extrusionOk="0" h="5405" w="6072">
                    <a:moveTo>
                      <a:pt x="2202" y="1"/>
                    </a:moveTo>
                    <a:cubicBezTo>
                      <a:pt x="3703" y="2436"/>
                      <a:pt x="1868" y="3503"/>
                      <a:pt x="0" y="2002"/>
                    </a:cubicBezTo>
                    <a:cubicBezTo>
                      <a:pt x="2169" y="5405"/>
                      <a:pt x="6071" y="2503"/>
                      <a:pt x="2202" y="1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772200" y="-16700"/>
                <a:ext cx="140975" cy="127625"/>
              </a:xfrm>
              <a:custGeom>
                <a:rect b="b" l="l" r="r" t="t"/>
                <a:pathLst>
                  <a:path extrusionOk="0" h="5105" w="5639">
                    <a:moveTo>
                      <a:pt x="2703" y="0"/>
                    </a:moveTo>
                    <a:cubicBezTo>
                      <a:pt x="3370" y="2769"/>
                      <a:pt x="1302" y="3203"/>
                      <a:pt x="1" y="1201"/>
                    </a:cubicBezTo>
                    <a:cubicBezTo>
                      <a:pt x="1001" y="5104"/>
                      <a:pt x="5638" y="3570"/>
                      <a:pt x="2703" y="0"/>
                    </a:cubicBezTo>
                    <a:close/>
                  </a:path>
                </a:pathLst>
              </a:custGeom>
              <a:solidFill>
                <a:srgbClr val="747C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9" name="Google Shape;989;p23"/>
          <p:cNvGrpSpPr/>
          <p:nvPr/>
        </p:nvGrpSpPr>
        <p:grpSpPr>
          <a:xfrm>
            <a:off x="2907150" y="1369200"/>
            <a:ext cx="3329700" cy="3319500"/>
            <a:chOff x="2907150" y="1369200"/>
            <a:chExt cx="3329700" cy="3319500"/>
          </a:xfrm>
        </p:grpSpPr>
        <p:sp>
          <p:nvSpPr>
            <p:cNvPr id="990" name="Google Shape;990;p23"/>
            <p:cNvSpPr/>
            <p:nvPr/>
          </p:nvSpPr>
          <p:spPr>
            <a:xfrm>
              <a:off x="3519300" y="1979400"/>
              <a:ext cx="2105400" cy="2099100"/>
            </a:xfrm>
            <a:prstGeom prst="arc">
              <a:avLst>
                <a:gd fmla="val 16200000" name="adj1"/>
                <a:gd fmla="val 8706412" name="adj2"/>
              </a:avLst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184200" y="1645350"/>
              <a:ext cx="2775600" cy="2767200"/>
            </a:xfrm>
            <a:prstGeom prst="arc">
              <a:avLst>
                <a:gd fmla="val 16200000" name="adj1"/>
                <a:gd fmla="val 5975588" name="adj2"/>
              </a:avLst>
            </a:prstGeom>
            <a:noFill/>
            <a:ln cap="flat" cmpd="sng" w="1143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2907150" y="1369200"/>
              <a:ext cx="3329700" cy="3319500"/>
            </a:xfrm>
            <a:prstGeom prst="arc">
              <a:avLst>
                <a:gd fmla="val 16200000" name="adj1"/>
                <a:gd fmla="val 2177314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rd Infographics by Slidesgo">
  <a:themeElements>
    <a:clrScheme name="Simple Light">
      <a:dk1>
        <a:srgbClr val="000000"/>
      </a:dk1>
      <a:lt1>
        <a:srgbClr val="FDFDFD"/>
      </a:lt1>
      <a:dk2>
        <a:srgbClr val="FDA530"/>
      </a:dk2>
      <a:lt2>
        <a:srgbClr val="F86734"/>
      </a:lt2>
      <a:accent1>
        <a:srgbClr val="E23B96"/>
      </a:accent1>
      <a:accent2>
        <a:srgbClr val="9B36DD"/>
      </a:accent2>
      <a:accent3>
        <a:srgbClr val="7968F0"/>
      </a:accent3>
      <a:accent4>
        <a:srgbClr val="3E45A2"/>
      </a:accent4>
      <a:accent5>
        <a:srgbClr val="161B61"/>
      </a:accent5>
      <a:accent6>
        <a:srgbClr val="D1D1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