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5163F-2500-4AFC-B094-83EA256BA120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1653F-0105-4495-A47B-50DD6A713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1653F-0105-4495-A47B-50DD6A7137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61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5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7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4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7EE77-D16B-4F74-A5B4-80C73EF6D471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3943-D2C1-494A-AE16-FB04FFAFD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3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41696"/>
          </a:xfrm>
        </p:spPr>
        <p:txBody>
          <a:bodyPr/>
          <a:lstStyle/>
          <a:p>
            <a:r>
              <a:rPr lang="en-US" dirty="0"/>
              <a:t>Why DevOps </a:t>
            </a:r>
            <a:r>
              <a:rPr lang="en-US" dirty="0" smtClean="0"/>
              <a:t>Matters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1696"/>
            <a:ext cx="12191999" cy="5916304"/>
          </a:xfrm>
        </p:spPr>
        <p:txBody>
          <a:bodyPr>
            <a:normAutofit/>
          </a:bodyPr>
          <a:lstStyle/>
          <a:p>
            <a:r>
              <a:rPr lang="en-US" sz="3600" dirty="0"/>
              <a:t>DevOps is important because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FFC000"/>
                </a:solidFill>
              </a:rPr>
              <a:t>it's a software development and operations approach that enables faster development of new products and easier maintenance of existing </a:t>
            </a:r>
            <a:r>
              <a:rPr lang="en-US" sz="4000" b="1" dirty="0" smtClean="0">
                <a:solidFill>
                  <a:srgbClr val="FFC000"/>
                </a:solidFill>
              </a:rPr>
              <a:t>deployments.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DevOps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87606"/>
            <a:ext cx="10913542" cy="518614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Speed								Rapid Delivery							Reliability</a:t>
            </a:r>
          </a:p>
          <a:p>
            <a:pPr marL="3200400" lvl="7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Improved Collaboration					Scale								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5" name="Picture 1" descr="https://d1.awsstatic.com/Developer%20Marketing/DevOps/DevOps-What-is_scale.87cace0a71f7578eb8aa79e61baa18e850b0e9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42" y="1710762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d1.awsstatic.com/Developer%20Marketing/DevOps/DevOps-What-is_delivery.ab8e4f4580bd50ef2536ac6726d8c599c0a321d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83" y="1659761"/>
            <a:ext cx="1676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https://d1.awsstatic.com/Developer%20Marketing/DevOps/DevOps-What-is_reliability.d515ffafa232e62e769d9f2bbf78f4160f3239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464" y="1659761"/>
            <a:ext cx="1676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https://d1.awsstatic.com/Developer%20Marketing/DevOps/DevOps-What-is_scale.87cace0a71f7578eb8aa79e61baa18e850b0e9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08" y="4192258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https://d1.awsstatic.com/Developer%20Marketing/DevOps/DevOps-What-is_collaboration.135599d9c5b1f67bc1a40a7d4295cda99a30d7f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24" y="4192258"/>
            <a:ext cx="1676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 descr="https://d1.awsstatic.com/Developer%20Marketing/DevOps/DevOps-What-is_security.4246af1c9c37ce52cca4fac51f786a524836e04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41" y="4166758"/>
            <a:ext cx="16764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-1202561"/>
            <a:ext cx="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800" b="0" i="0" u="none" strike="noStrike" cap="none" normalizeH="0" baseline="0" dirty="0" smtClean="0">
              <a:ln>
                <a:noFill/>
              </a:ln>
              <a:solidFill>
                <a:srgbClr val="1F3D5C"/>
              </a:solidFill>
              <a:effectLst/>
              <a:latin typeface="AmazonEmb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4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50878"/>
          </a:xfrm>
        </p:spPr>
        <p:txBody>
          <a:bodyPr/>
          <a:lstStyle/>
          <a:p>
            <a:r>
              <a:rPr lang="en-US" dirty="0" smtClean="0"/>
              <a:t>How DevOps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6" y="1255594"/>
            <a:ext cx="10522425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3833"/>
          </a:xfrm>
        </p:spPr>
        <p:txBody>
          <a:bodyPr/>
          <a:lstStyle/>
          <a:p>
            <a:r>
              <a:rPr lang="en-US" b="1" dirty="0" smtClean="0"/>
              <a:t>DevOps Modules: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651"/>
            <a:ext cx="12192000" cy="56433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DevOps </a:t>
            </a:r>
            <a:r>
              <a:rPr lang="en-US" sz="2800" b="1" dirty="0" smtClean="0"/>
              <a:t>Overview</a:t>
            </a:r>
          </a:p>
          <a:p>
            <a:r>
              <a:rPr lang="en-US" sz="2800" dirty="0" smtClean="0"/>
              <a:t>Version Control Using </a:t>
            </a:r>
            <a:r>
              <a:rPr lang="en-US" sz="2800" b="1" u="sng" dirty="0" smtClean="0">
                <a:solidFill>
                  <a:srgbClr val="FFFF00"/>
                </a:solidFill>
              </a:rPr>
              <a:t>Git</a:t>
            </a:r>
            <a:r>
              <a:rPr lang="en-US" sz="2800" u="sng" dirty="0" smtClean="0">
                <a:solidFill>
                  <a:srgbClr val="FFFF00"/>
                </a:solidFill>
              </a:rPr>
              <a:t> &amp; </a:t>
            </a:r>
            <a:r>
              <a:rPr lang="en-US" sz="2800" b="1" u="sng" dirty="0" smtClean="0">
                <a:solidFill>
                  <a:srgbClr val="FFFF00"/>
                </a:solidFill>
              </a:rPr>
              <a:t>GitHub</a:t>
            </a:r>
          </a:p>
          <a:p>
            <a:r>
              <a:rPr lang="en-US" sz="2800" b="1" u="sng" dirty="0" smtClean="0">
                <a:solidFill>
                  <a:srgbClr val="FFFF00"/>
                </a:solidFill>
              </a:rPr>
              <a:t>Terraform</a:t>
            </a:r>
          </a:p>
          <a:p>
            <a:r>
              <a:rPr lang="en-US" sz="2800" dirty="0" smtClean="0"/>
              <a:t>Continuous Integration using </a:t>
            </a:r>
            <a:r>
              <a:rPr lang="en-US" sz="2800" b="1" u="sng" dirty="0" smtClean="0">
                <a:solidFill>
                  <a:srgbClr val="FFFF00"/>
                </a:solidFill>
              </a:rPr>
              <a:t>Jenkins</a:t>
            </a:r>
            <a:endParaRPr lang="en-US" sz="2800" b="1" u="sng" dirty="0">
              <a:solidFill>
                <a:srgbClr val="FFFF00"/>
              </a:solidFill>
            </a:endParaRPr>
          </a:p>
          <a:p>
            <a:r>
              <a:rPr lang="en-US" sz="2800" dirty="0" smtClean="0"/>
              <a:t>Containerization using </a:t>
            </a:r>
            <a:r>
              <a:rPr lang="en-US" sz="2800" b="1" u="sng" dirty="0" err="1" smtClean="0">
                <a:solidFill>
                  <a:srgbClr val="FFFF00"/>
                </a:solidFill>
              </a:rPr>
              <a:t>Docker</a:t>
            </a:r>
            <a:endParaRPr lang="en-US" sz="2800" b="1" u="sng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What is </a:t>
            </a:r>
            <a:r>
              <a:rPr lang="en-US" sz="2800" b="1" u="sng" dirty="0" smtClean="0">
                <a:solidFill>
                  <a:srgbClr val="FFFF00"/>
                </a:solidFill>
              </a:rPr>
              <a:t>Kubernets &amp; Installations</a:t>
            </a:r>
            <a:endParaRPr lang="en-US" sz="2800" dirty="0"/>
          </a:p>
          <a:p>
            <a:r>
              <a:rPr lang="en-US" sz="2800" b="1" u="sng" dirty="0" err="1" smtClean="0">
                <a:solidFill>
                  <a:srgbClr val="FFFF00"/>
                </a:solidFill>
              </a:rPr>
              <a:t>Ansible</a:t>
            </a:r>
            <a:endParaRPr lang="en-US" sz="2800" b="1" u="sng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Continuous Monitoring using </a:t>
            </a:r>
            <a:r>
              <a:rPr lang="en-US" sz="2800" b="1" u="sng" dirty="0" smtClean="0">
                <a:solidFill>
                  <a:srgbClr val="FFFF00"/>
                </a:solidFill>
              </a:rPr>
              <a:t>Nagios</a:t>
            </a:r>
            <a:endParaRPr lang="en-US" sz="2800" b="1" u="sng" dirty="0">
              <a:solidFill>
                <a:srgbClr val="FFFF0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9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7922"/>
          </a:xfrm>
        </p:spPr>
        <p:txBody>
          <a:bodyPr/>
          <a:lstStyle/>
          <a:p>
            <a:r>
              <a:rPr lang="en-US" dirty="0"/>
              <a:t>DevOps </a:t>
            </a:r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7922"/>
            <a:ext cx="12192000" cy="5470478"/>
          </a:xfrm>
        </p:spPr>
        <p:txBody>
          <a:bodyPr/>
          <a:lstStyle/>
          <a:p>
            <a:r>
              <a:rPr lang="en-US" dirty="0" smtClean="0"/>
              <a:t>Waterfall Model:</a:t>
            </a:r>
          </a:p>
          <a:p>
            <a:pPr lvl="1"/>
            <a:r>
              <a:rPr lang="en-US" dirty="0" smtClean="0"/>
              <a:t>Is has distinct goals for each phase of development.</a:t>
            </a:r>
          </a:p>
          <a:p>
            <a:pPr lvl="1"/>
            <a:r>
              <a:rPr lang="en-US" dirty="0" smtClean="0"/>
              <a:t>Imagine a waterfall on the cliff of a steep mountain. Once the water has flowed over the edges of the cliff, it can not turn back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47415"/>
            <a:ext cx="8175010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32513"/>
          </a:xfrm>
        </p:spPr>
        <p:txBody>
          <a:bodyPr/>
          <a:lstStyle/>
          <a:p>
            <a:r>
              <a:rPr lang="en-US" dirty="0" smtClean="0"/>
              <a:t>Traditional Waterfall Model: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82" y="832514"/>
            <a:ext cx="8052180" cy="57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64275"/>
          </a:xfrm>
        </p:spPr>
        <p:txBody>
          <a:bodyPr/>
          <a:lstStyle/>
          <a:p>
            <a:r>
              <a:rPr lang="en-US" dirty="0" smtClean="0"/>
              <a:t>Limitations of Waterfall Model:</a:t>
            </a:r>
            <a:endParaRPr lang="en-US" dirty="0"/>
          </a:p>
        </p:txBody>
      </p:sp>
      <p:pic>
        <p:nvPicPr>
          <p:cNvPr id="1026" name="Picture 2" descr="Limitations+of+Waterfall+SDLC.png (697×38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4" y="928049"/>
            <a:ext cx="10317707" cy="57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05218"/>
          </a:xfrm>
        </p:spPr>
        <p:txBody>
          <a:bodyPr/>
          <a:lstStyle/>
          <a:p>
            <a:r>
              <a:rPr lang="en-US" dirty="0" smtClean="0"/>
              <a:t>What is Agile Methodology?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805218"/>
            <a:ext cx="12191999" cy="5443181"/>
          </a:xfrm>
        </p:spPr>
        <p:txBody>
          <a:bodyPr/>
          <a:lstStyle/>
          <a:p>
            <a:r>
              <a:rPr lang="en-US" dirty="0"/>
              <a:t>DevOps is a culture, fostering collaboration amongst all participants involved in the development and maintenance of software. Agile can be described as </a:t>
            </a:r>
            <a:r>
              <a:rPr lang="en-US" b="1" dirty="0"/>
              <a:t>a development methodology designed to maintain productivity and drive releases with the common reality of changing needs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51" y="2175468"/>
            <a:ext cx="6728346" cy="44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Agile 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364777"/>
            <a:ext cx="11249025" cy="53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87104"/>
          </a:xfrm>
        </p:spPr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9934"/>
            <a:ext cx="12191999" cy="5848066"/>
          </a:xfrm>
        </p:spPr>
        <p:txBody>
          <a:bodyPr/>
          <a:lstStyle/>
          <a:p>
            <a:r>
              <a:rPr lang="en-US" sz="2800" b="1" u="sng" dirty="0"/>
              <a:t>DevOps Model </a:t>
            </a:r>
            <a:r>
              <a:rPr lang="en-US" sz="2800" b="1" u="sng" dirty="0" smtClean="0"/>
              <a:t>Defined:</a:t>
            </a:r>
          </a:p>
          <a:p>
            <a:pPr marL="0" indent="0">
              <a:buNone/>
            </a:pPr>
            <a:endParaRPr lang="en-US" sz="2800" b="1" u="sng" dirty="0"/>
          </a:p>
          <a:p>
            <a:r>
              <a:rPr lang="en-US" sz="2800" dirty="0"/>
              <a:t>DevOps is the combination of </a:t>
            </a:r>
            <a:r>
              <a:rPr lang="en-US" sz="2800" b="1" dirty="0"/>
              <a:t>cultural philosophies, practices</a:t>
            </a:r>
            <a:r>
              <a:rPr lang="en-US" sz="2800" dirty="0"/>
              <a:t>, and tools that increases an organization’s ability to deliver </a:t>
            </a:r>
            <a:r>
              <a:rPr lang="en-US" sz="2800" b="1" dirty="0"/>
              <a:t>applications and services</a:t>
            </a:r>
            <a:r>
              <a:rPr lang="en-US" sz="2800" dirty="0"/>
              <a:t> at high velocity: evolving and improving products at a faster pace than organizations using </a:t>
            </a:r>
            <a:r>
              <a:rPr lang="en-US" sz="2800" b="1" dirty="0"/>
              <a:t>traditional software development and infrastructure management processes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This speed enables organizations to better serve their customers and compete more effectively in the market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DevOps is not </a:t>
            </a:r>
            <a:r>
              <a:rPr lang="en-US" sz="2800" dirty="0" smtClean="0"/>
              <a:t>a </a:t>
            </a:r>
            <a:r>
              <a:rPr lang="en-US" sz="2800" dirty="0" smtClean="0"/>
              <a:t>technology</a:t>
            </a:r>
            <a:r>
              <a:rPr lang="en-US" sz="2800" dirty="0"/>
              <a:t>, it is a methodology.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680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</TotalTime>
  <Words>213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AmazonEmber</vt:lpstr>
      <vt:lpstr>Arial</vt:lpstr>
      <vt:lpstr>Calibri</vt:lpstr>
      <vt:lpstr>Century Gothic</vt:lpstr>
      <vt:lpstr>Wingdings 3</vt:lpstr>
      <vt:lpstr>Ion</vt:lpstr>
      <vt:lpstr>PowerPoint Presentation</vt:lpstr>
      <vt:lpstr>DevOps Modules:</vt:lpstr>
      <vt:lpstr>DevOps Overview</vt:lpstr>
      <vt:lpstr>Traditional Waterfall Model:</vt:lpstr>
      <vt:lpstr>Limitations of Waterfall Model:</vt:lpstr>
      <vt:lpstr>What is Agile Methodology?</vt:lpstr>
      <vt:lpstr>Limitations of Agile Methodology:</vt:lpstr>
      <vt:lpstr>PowerPoint Presentation</vt:lpstr>
      <vt:lpstr>What is DevOps?</vt:lpstr>
      <vt:lpstr>Why DevOps Matters?</vt:lpstr>
      <vt:lpstr>Benefits of DevOps </vt:lpstr>
      <vt:lpstr>How DevOps Works?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ADMIN</dc:creator>
  <cp:lastModifiedBy>ADMIN</cp:lastModifiedBy>
  <cp:revision>70</cp:revision>
  <dcterms:created xsi:type="dcterms:W3CDTF">2022-12-12T06:07:23Z</dcterms:created>
  <dcterms:modified xsi:type="dcterms:W3CDTF">2023-02-10T10:12:30Z</dcterms:modified>
</cp:coreProperties>
</file>