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78" r:id="rId13"/>
    <p:sldId id="271" r:id="rId14"/>
    <p:sldId id="272" r:id="rId15"/>
    <p:sldId id="274" r:id="rId16"/>
    <p:sldId id="275" r:id="rId17"/>
    <p:sldId id="276" r:id="rId18"/>
    <p:sldId id="264" r:id="rId19"/>
    <p:sldId id="265" r:id="rId20"/>
    <p:sldId id="266" r:id="rId21"/>
    <p:sldId id="267" r:id="rId22"/>
    <p:sldId id="268" r:id="rId23"/>
    <p:sldId id="269" r:id="rId24"/>
    <p:sldId id="263" r:id="rId25"/>
    <p:sldId id="262" r:id="rId26"/>
    <p:sldId id="261" r:id="rId27"/>
    <p:sldId id="259" r:id="rId28"/>
    <p:sldId id="26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73D6B5-8C7E-4A71-985D-1185119B155B}">
          <p14:sldIdLst>
            <p14:sldId id="256"/>
            <p14:sldId id="257"/>
            <p14:sldId id="258"/>
          </p14:sldIdLst>
        </p14:section>
        <p14:section name="Summary Section" id="{2DCF1434-FB24-4B23-B71A-E154ED8CDF9D}">
          <p14:sldIdLst/>
        </p14:section>
        <p14:section name="Section 1" id="{24A71C10-A255-4516-A598-C9A552130873}">
          <p14:sldIdLst>
            <p14:sldId id="270"/>
            <p14:sldId id="277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starting slide mark 1" id="{75CB9060-2078-4CD9-8EFB-EBD097E8C464}">
          <p14:sldIdLst>
            <p14:sldId id="278"/>
            <p14:sldId id="271"/>
            <p14:sldId id="272"/>
            <p14:sldId id="274"/>
            <p14:sldId id="275"/>
            <p14:sldId id="276"/>
          </p14:sldIdLst>
        </p14:section>
        <p14:section name="components" id="{E6A0979E-94AC-4B1C-AEB4-2F3148FB3888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next" id="{019FED1A-1EA7-4EE1-AD9C-D5C87DA864AE}">
          <p14:sldIdLst>
            <p14:sldId id="263"/>
            <p14:sldId id="262"/>
            <p14:sldId id="261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9AD5"/>
    <a:srgbClr val="3281C8"/>
    <a:srgbClr val="5497D4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33" d="100"/>
          <a:sy n="33" d="100"/>
        </p:scale>
        <p:origin x="1974" y="828"/>
      </p:cViewPr>
      <p:guideLst>
        <p:guide orient="horz" pos="2183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9998-FCCF-5CD6-3A9D-FE2398B5A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5CD6A-3972-16D8-4AEB-BEFA59667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D610E-4BB6-8B3D-A50D-13BB9A02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DE7D-D4C7-4AAB-815B-012718AE2028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F7619-4F23-948C-4E26-6EFD1FC3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DC361-2BF6-AF12-4B01-D0D262D2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8C8E-7E0F-435F-B0E5-98565C14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688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EB73-AAE4-090D-DEB0-A396DD9B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C12D2-AC89-C309-DBF0-1262143DF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16D36-BFAE-7386-A66E-FD9B6909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DE7D-D4C7-4AAB-815B-012718AE2028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B71B2-9B64-6581-B214-2EF3F747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10E7D-BC99-4BA4-95F3-84BB9C7F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8C8E-7E0F-435F-B0E5-98565C14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275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8F9D2-C729-4CB2-C82C-01046CE8F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5D86A-2A21-273B-FEB7-9B2D48280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DF5B1-58AD-6AE1-4B5B-717A7948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DE7D-D4C7-4AAB-815B-012718AE2028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27C6C-5A18-58D0-8FFD-914A2FE8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854AD-A4AD-B661-01C6-5A307AD2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8C8E-7E0F-435F-B0E5-98565C14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282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FEB1-617E-55A4-A8FB-4C504664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B3531-51D4-B9B8-9D3D-26022796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7A455-5D1C-8FCC-E88A-0EC16C659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DE7D-D4C7-4AAB-815B-012718AE2028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C4F1C-93F5-FC98-7569-E8B8CCD8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7729C-4D12-EAF7-FBFF-028DED55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8C8E-7E0F-435F-B0E5-98565C14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118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4B1D-C316-C202-2FE0-79EFE7C2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F28F8-118C-7118-C721-4E1FDFEBB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CD0E9-F8BF-BD27-5D5D-14A82F11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DE7D-D4C7-4AAB-815B-012718AE2028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6125A-F726-4E93-5F52-DB210482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70ED2-EA6E-597A-EC3B-C535BF4F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8C8E-7E0F-435F-B0E5-98565C14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933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6B1F-4C99-E199-E52E-B0BB42C6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C3436-D178-9593-AD09-04024A1B8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32738-35E8-99D2-E0C1-6BBBBC782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6FFBF-6B35-598F-E836-E45BED9EB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DE7D-D4C7-4AAB-815B-012718AE2028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E5480-0129-CB82-B310-D1A12094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160EA-C549-458A-6FB2-E163209F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8C8E-7E0F-435F-B0E5-98565C14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713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F40A-A124-A214-2271-3EAFE417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438A9-BF53-D16E-90BD-686CF86E4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F2DFD-CCD5-C673-FA65-2B2854AC8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795C2-EEEB-56BD-2D54-894584C4B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2C9A0-9E0F-2BF7-5425-9AFF34DD7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86829-A8A4-30A5-FDF8-822DE85F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DE7D-D4C7-4AAB-815B-012718AE2028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D937E-0376-FB36-D14C-5F469EE7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64C10-4AD2-ACEA-6322-FA0C1A6A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8C8E-7E0F-435F-B0E5-98565C14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865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6F54-3500-625D-85F3-D7896320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3BCE4-5996-97A7-B8F0-14AF2023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DE7D-D4C7-4AAB-815B-012718AE2028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A4B82-510B-D63A-96F5-4D21877E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340CE-BABB-5857-F562-08AA0183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8C8E-7E0F-435F-B0E5-98565C14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084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706CA-684B-AEF6-5EA2-599BEC6F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DE7D-D4C7-4AAB-815B-012718AE2028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25292-7463-7A6F-6479-CD81A446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25DD1-9734-FFD4-1DD5-995848E8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8C8E-7E0F-435F-B0E5-98565C14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252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1334-6431-B974-898E-C25A9C7C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EC839-1669-8395-6CF9-8B6E0C3ED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B191B-59C0-F6E9-F3D4-2364A7DA6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6B3D5-5DCF-79D8-7D49-D0B0E3EE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DE7D-D4C7-4AAB-815B-012718AE2028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BBB19-4A5A-43D5-B579-405D242A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7C5F6-36A8-518B-A7FE-A879F8D2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8C8E-7E0F-435F-B0E5-98565C14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826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A8D97-024F-C4C2-CB32-63B326E5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4552F-1980-7845-3740-2556EE451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ADB52-4113-5E92-B2CE-6E8190461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0CA14-3B9A-9ED0-602B-85005516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DE7D-D4C7-4AAB-815B-012718AE2028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DB5AB-C87A-964D-C8AF-1962226D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FBF8A-0AE0-E841-CD67-6E80A166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8C8E-7E0F-435F-B0E5-98565C14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814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C1CEA-5E13-8D21-D7CC-B3BE19863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32AC7-E9DA-1729-ED2B-8F2C4D373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CE675-6748-2F60-39BA-74D0380D4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2DE7D-D4C7-4AAB-815B-012718AE2028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47F26-46CF-9127-D909-0680DDB31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A2228-EC04-060B-F542-02D95919F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C8C8E-7E0F-435F-B0E5-98565C14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04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slide" Target="slide2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slide" Target="slide21.xml"/><Relationship Id="rId4" Type="http://schemas.openxmlformats.org/officeDocument/2006/relationships/slide" Target="slide18.xml"/><Relationship Id="rId9" Type="http://schemas.openxmlformats.org/officeDocument/2006/relationships/image" Target="../media/image7.png"/><Relationship Id="rId14" Type="http://schemas.openxmlformats.org/officeDocument/2006/relationships/slide" Target="slide2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slide" Target="slide2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slide" Target="slide21.xml"/><Relationship Id="rId4" Type="http://schemas.openxmlformats.org/officeDocument/2006/relationships/slide" Target="slide18.xml"/><Relationship Id="rId9" Type="http://schemas.openxmlformats.org/officeDocument/2006/relationships/image" Target="../media/image7.png"/><Relationship Id="rId14" Type="http://schemas.openxmlformats.org/officeDocument/2006/relationships/slide" Target="slide2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slide" Target="slide2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slide" Target="slide21.xml"/><Relationship Id="rId4" Type="http://schemas.openxmlformats.org/officeDocument/2006/relationships/slide" Target="slide18.xml"/><Relationship Id="rId9" Type="http://schemas.openxmlformats.org/officeDocument/2006/relationships/image" Target="../media/image7.png"/><Relationship Id="rId14" Type="http://schemas.openxmlformats.org/officeDocument/2006/relationships/slide" Target="slide2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slide" Target="slide2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slide" Target="slide21.xml"/><Relationship Id="rId4" Type="http://schemas.openxmlformats.org/officeDocument/2006/relationships/slide" Target="slide18.xml"/><Relationship Id="rId9" Type="http://schemas.openxmlformats.org/officeDocument/2006/relationships/image" Target="../media/image7.png"/><Relationship Id="rId14" Type="http://schemas.openxmlformats.org/officeDocument/2006/relationships/slide" Target="slide2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slide" Target="slide2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slide" Target="slide21.xml"/><Relationship Id="rId4" Type="http://schemas.openxmlformats.org/officeDocument/2006/relationships/slide" Target="slide18.xml"/><Relationship Id="rId9" Type="http://schemas.openxmlformats.org/officeDocument/2006/relationships/image" Target="../media/image7.png"/><Relationship Id="rId14" Type="http://schemas.openxmlformats.org/officeDocument/2006/relationships/slide" Target="slide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slide" Target="slide2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slide" Target="slide21.xml"/><Relationship Id="rId4" Type="http://schemas.openxmlformats.org/officeDocument/2006/relationships/slide" Target="slide18.xml"/><Relationship Id="rId9" Type="http://schemas.openxmlformats.org/officeDocument/2006/relationships/image" Target="../media/image7.png"/><Relationship Id="rId14" Type="http://schemas.openxmlformats.org/officeDocument/2006/relationships/slide" Target="slide2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slide" Target="slide2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slide" Target="slide21.xml"/><Relationship Id="rId4" Type="http://schemas.openxmlformats.org/officeDocument/2006/relationships/slide" Target="slide18.xml"/><Relationship Id="rId9" Type="http://schemas.openxmlformats.org/officeDocument/2006/relationships/image" Target="../media/image7.png"/><Relationship Id="rId14" Type="http://schemas.openxmlformats.org/officeDocument/2006/relationships/slide" Target="slide2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slide" Target="slide2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slide" Target="slide21.xml"/><Relationship Id="rId4" Type="http://schemas.openxmlformats.org/officeDocument/2006/relationships/slide" Target="slide18.xml"/><Relationship Id="rId9" Type="http://schemas.openxmlformats.org/officeDocument/2006/relationships/image" Target="../media/image7.png"/><Relationship Id="rId14" Type="http://schemas.openxmlformats.org/officeDocument/2006/relationships/slide" Target="slide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slide" Target="slide2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slide" Target="slide21.xml"/><Relationship Id="rId4" Type="http://schemas.openxmlformats.org/officeDocument/2006/relationships/slide" Target="slide18.xml"/><Relationship Id="rId9" Type="http://schemas.openxmlformats.org/officeDocument/2006/relationships/image" Target="../media/image7.png"/><Relationship Id="rId14" Type="http://schemas.openxmlformats.org/officeDocument/2006/relationships/slide" Target="slide2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slide" Target="slide2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slide" Target="slide21.xml"/><Relationship Id="rId4" Type="http://schemas.openxmlformats.org/officeDocument/2006/relationships/slide" Target="slide18.xml"/><Relationship Id="rId9" Type="http://schemas.openxmlformats.org/officeDocument/2006/relationships/image" Target="../media/image7.png"/><Relationship Id="rId14" Type="http://schemas.openxmlformats.org/officeDocument/2006/relationships/slide" Target="slide2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slide" Target="slide2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slide" Target="slide21.xml"/><Relationship Id="rId4" Type="http://schemas.openxmlformats.org/officeDocument/2006/relationships/slide" Target="slide18.xml"/><Relationship Id="rId9" Type="http://schemas.openxmlformats.org/officeDocument/2006/relationships/image" Target="../media/image7.png"/><Relationship Id="rId14" Type="http://schemas.openxmlformats.org/officeDocument/2006/relationships/slide" Target="slide2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slide" Target="slide2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slide" Target="slide21.xml"/><Relationship Id="rId4" Type="http://schemas.openxmlformats.org/officeDocument/2006/relationships/slide" Target="slide18.xml"/><Relationship Id="rId9" Type="http://schemas.openxmlformats.org/officeDocument/2006/relationships/image" Target="../media/image7.png"/><Relationship Id="rId14" Type="http://schemas.openxmlformats.org/officeDocument/2006/relationships/slide" Target="slide2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slide" Target="slide2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slide" Target="slide21.xml"/><Relationship Id="rId4" Type="http://schemas.openxmlformats.org/officeDocument/2006/relationships/slide" Target="slide18.xml"/><Relationship Id="rId9" Type="http://schemas.openxmlformats.org/officeDocument/2006/relationships/image" Target="../media/image7.png"/><Relationship Id="rId14" Type="http://schemas.openxmlformats.org/officeDocument/2006/relationships/slide" Target="slide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D2C2633-9BC0-391A-BD4A-F23C5C71CB56}"/>
              </a:ext>
            </a:extLst>
          </p:cNvPr>
          <p:cNvGrpSpPr/>
          <p:nvPr/>
        </p:nvGrpSpPr>
        <p:grpSpPr>
          <a:xfrm>
            <a:off x="-2802194" y="0"/>
            <a:ext cx="4289298" cy="6858000"/>
            <a:chOff x="-2802194" y="0"/>
            <a:chExt cx="4289298" cy="6858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6BD5F5B-118E-7C12-5789-4B4537F4E43D}"/>
                </a:ext>
              </a:extLst>
            </p:cNvPr>
            <p:cNvGrpSpPr/>
            <p:nvPr/>
          </p:nvGrpSpPr>
          <p:grpSpPr>
            <a:xfrm>
              <a:off x="-2002094" y="0"/>
              <a:ext cx="3489198" cy="6858000"/>
              <a:chOff x="9144000" y="0"/>
              <a:chExt cx="3489198" cy="68580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1CDC7CE-14C4-A826-B45B-3DCDB811D380}"/>
                  </a:ext>
                </a:extLst>
              </p:cNvPr>
              <p:cNvSpPr/>
              <p:nvPr/>
            </p:nvSpPr>
            <p:spPr>
              <a:xfrm>
                <a:off x="9144000" y="0"/>
                <a:ext cx="3048000" cy="685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1963D0A9-6668-321B-4EC0-494B4673EB75}"/>
                  </a:ext>
                </a:extLst>
              </p:cNvPr>
              <p:cNvSpPr/>
              <p:nvPr/>
            </p:nvSpPr>
            <p:spPr>
              <a:xfrm rot="5400000">
                <a:off x="11882247" y="865251"/>
                <a:ext cx="1060704" cy="441198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41B0A06-8534-C10A-3423-9AE1811D38E6}"/>
                </a:ext>
              </a:extLst>
            </p:cNvPr>
            <p:cNvGrpSpPr/>
            <p:nvPr/>
          </p:nvGrpSpPr>
          <p:grpSpPr>
            <a:xfrm>
              <a:off x="-2268794" y="0"/>
              <a:ext cx="3489198" cy="6858000"/>
              <a:chOff x="6096000" y="0"/>
              <a:chExt cx="3489198" cy="6858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59C99A5-BC90-7A2F-9E5E-9C766DF1F8F0}"/>
                  </a:ext>
                </a:extLst>
              </p:cNvPr>
              <p:cNvSpPr/>
              <p:nvPr/>
            </p:nvSpPr>
            <p:spPr>
              <a:xfrm>
                <a:off x="6096000" y="0"/>
                <a:ext cx="304800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C913D5A4-7ECE-CE46-3447-6F899C0C8333}"/>
                  </a:ext>
                </a:extLst>
              </p:cNvPr>
              <p:cNvSpPr/>
              <p:nvPr/>
            </p:nvSpPr>
            <p:spPr>
              <a:xfrm rot="5400000">
                <a:off x="8834247" y="884301"/>
                <a:ext cx="1060704" cy="441198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7ABCAD0-FD9C-5812-BD81-9649B14F4C73}"/>
                </a:ext>
              </a:extLst>
            </p:cNvPr>
            <p:cNvGrpSpPr/>
            <p:nvPr/>
          </p:nvGrpSpPr>
          <p:grpSpPr>
            <a:xfrm>
              <a:off x="-2535494" y="0"/>
              <a:ext cx="3489198" cy="6858000"/>
              <a:chOff x="3048000" y="0"/>
              <a:chExt cx="3489198" cy="6858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3718406-A2E9-0046-CF35-8183D1F3BA5C}"/>
                  </a:ext>
                </a:extLst>
              </p:cNvPr>
              <p:cNvSpPr/>
              <p:nvPr/>
            </p:nvSpPr>
            <p:spPr>
              <a:xfrm>
                <a:off x="3048000" y="0"/>
                <a:ext cx="3048000" cy="685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4CB88F96-E233-0731-5081-027E96453B3E}"/>
                  </a:ext>
                </a:extLst>
              </p:cNvPr>
              <p:cNvSpPr/>
              <p:nvPr/>
            </p:nvSpPr>
            <p:spPr>
              <a:xfrm rot="5400000">
                <a:off x="5786247" y="903351"/>
                <a:ext cx="1060704" cy="441198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3BA893E-14C7-0072-A6C2-2343473240EB}"/>
                </a:ext>
              </a:extLst>
            </p:cNvPr>
            <p:cNvGrpSpPr/>
            <p:nvPr/>
          </p:nvGrpSpPr>
          <p:grpSpPr>
            <a:xfrm>
              <a:off x="-2802194" y="0"/>
              <a:ext cx="3489198" cy="6858000"/>
              <a:chOff x="0" y="0"/>
              <a:chExt cx="3489198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0AF0E0-2FC0-48E0-9981-71545D6DEBB3}"/>
                  </a:ext>
                </a:extLst>
              </p:cNvPr>
              <p:cNvSpPr/>
              <p:nvPr/>
            </p:nvSpPr>
            <p:spPr>
              <a:xfrm>
                <a:off x="0" y="0"/>
                <a:ext cx="3048000" cy="68580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1998D8D0-35AB-54C7-52A5-08D8F74944FF}"/>
                  </a:ext>
                </a:extLst>
              </p:cNvPr>
              <p:cNvSpPr/>
              <p:nvPr/>
            </p:nvSpPr>
            <p:spPr>
              <a:xfrm rot="5400000">
                <a:off x="2738247" y="922401"/>
                <a:ext cx="1060704" cy="441198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1488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Chevron 1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7CEF15-F1EA-E11F-F2EE-20C9CF9BEB5D}"/>
              </a:ext>
            </a:extLst>
          </p:cNvPr>
          <p:cNvSpPr/>
          <p:nvPr/>
        </p:nvSpPr>
        <p:spPr>
          <a:xfrm rot="10800000">
            <a:off x="-552450" y="4343400"/>
            <a:ext cx="419100" cy="628650"/>
          </a:xfrm>
          <a:prstGeom prst="chevron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3CF540-D368-D75A-F516-0A406C6BB43F}"/>
              </a:ext>
            </a:extLst>
          </p:cNvPr>
          <p:cNvSpPr/>
          <p:nvPr/>
        </p:nvSpPr>
        <p:spPr>
          <a:xfrm rot="183769">
            <a:off x="11767975" y="4329410"/>
            <a:ext cx="419100" cy="628650"/>
          </a:xfrm>
          <a:prstGeom prst="chevron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C11060-885F-E1D2-BA43-323FAF00580A}"/>
              </a:ext>
            </a:extLst>
          </p:cNvPr>
          <p:cNvGrpSpPr/>
          <p:nvPr/>
        </p:nvGrpSpPr>
        <p:grpSpPr>
          <a:xfrm>
            <a:off x="3257550" y="120134"/>
            <a:ext cx="6667500" cy="1390830"/>
            <a:chOff x="3257550" y="120134"/>
            <a:chExt cx="6667500" cy="13908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3DD349-CFAB-4F3B-450D-975B424F24B8}"/>
                </a:ext>
              </a:extLst>
            </p:cNvPr>
            <p:cNvSpPr txBox="1"/>
            <p:nvPr/>
          </p:nvSpPr>
          <p:spPr>
            <a:xfrm>
              <a:off x="3257550" y="495301"/>
              <a:ext cx="66675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0" b="1" u="sng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POTHOLE DETECTOR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739D48-64C6-DFDA-155A-BAFA82237BB9}"/>
                </a:ext>
              </a:extLst>
            </p:cNvPr>
            <p:cNvSpPr txBox="1"/>
            <p:nvPr/>
          </p:nvSpPr>
          <p:spPr>
            <a:xfrm>
              <a:off x="5314950" y="120134"/>
              <a:ext cx="22174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u="sng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MINI PROJECT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0FCA175-582C-47BF-2A0D-0CD06050A081}"/>
              </a:ext>
            </a:extLst>
          </p:cNvPr>
          <p:cNvSpPr txBox="1"/>
          <p:nvPr/>
        </p:nvSpPr>
        <p:spPr>
          <a:xfrm>
            <a:off x="-1" y="5791200"/>
            <a:ext cx="2431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AKHIL</a:t>
            </a:r>
          </a:p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ANANDHU</a:t>
            </a:r>
          </a:p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ANURAG</a:t>
            </a:r>
          </a:p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SIDHARTHAN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2197E8-9FD8-D988-1492-44C00F643618}"/>
              </a:ext>
            </a:extLst>
          </p:cNvPr>
          <p:cNvGrpSpPr/>
          <p:nvPr/>
        </p:nvGrpSpPr>
        <p:grpSpPr>
          <a:xfrm>
            <a:off x="-14996571" y="3937000"/>
            <a:ext cx="26538291" cy="1561280"/>
            <a:chOff x="1781908" y="3937000"/>
            <a:chExt cx="26538291" cy="1561280"/>
          </a:xfrm>
        </p:grpSpPr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3" name="Slide Zoom 2">
                  <a:extLst>
                    <a:ext uri="{FF2B5EF4-FFF2-40B4-BE49-F238E27FC236}">
                      <a16:creationId xmlns:a16="http://schemas.microsoft.com/office/drawing/2014/main" id="{A6459DDD-496E-0474-BEE5-5F27BB401C7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81908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4" cId="1167345761">
                      <pslz:zmPr id="{EE88B9D4-990B-4FF1-86CD-5B943905F2C7}" transitionDur="1000">
                        <p166:blipFill xmlns:p166="http://schemas.microsoft.com/office/powerpoint/2016/6/main">
                          <a:blip r:embed="rId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3" name="Slide Zoom 2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A6459DDD-496E-0474-BEE5-5F27BB401C7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14996571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5" name="Slide Zoom 4">
                  <a:extLst>
                    <a:ext uri="{FF2B5EF4-FFF2-40B4-BE49-F238E27FC236}">
                      <a16:creationId xmlns:a16="http://schemas.microsoft.com/office/drawing/2014/main" id="{A9B22C2F-0F16-F6B8-678C-641D7094B70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702800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5" cId="2537385752">
                      <pslz:zmPr id="{00405277-841A-44C8-97B8-6F9E3B4AF7A4}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5" name="Slide Zoom 4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A9B22C2F-0F16-F6B8-678C-641D7094B70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-7075679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7" name="Slide Zoom 6">
                  <a:extLst>
                    <a:ext uri="{FF2B5EF4-FFF2-40B4-BE49-F238E27FC236}">
                      <a16:creationId xmlns:a16="http://schemas.microsoft.com/office/drawing/2014/main" id="{D9CAD049-FCB6-5CE5-E240-D21FA26A341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3663247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6" cId="3659204199">
                      <pslz:zmPr id="{1A053FF9-CE6B-47A0-8C46-8577733CE8A7}" transitionDur="100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7" name="Slide Zoom 6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D9CAD049-FCB6-5CE5-E240-D21FA26A341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-3115232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9" name="Slide Zoom 8">
                  <a:extLst>
                    <a:ext uri="{FF2B5EF4-FFF2-40B4-BE49-F238E27FC236}">
                      <a16:creationId xmlns:a16="http://schemas.microsoft.com/office/drawing/2014/main" id="{397F72C1-8DA1-B470-B1D9-19394B2A770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623694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7" cId="1913588933">
                      <pslz:zmPr id="{9E39B502-A059-4554-9A5A-3E5E86A73D15}" transitionDur="1000">
                        <p166:blipFill xmlns:p166="http://schemas.microsoft.com/office/powerpoint/2016/6/main">
                          <a:blip r:embed="rId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9" name="Slide Zoom 8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397F72C1-8DA1-B470-B1D9-19394B2A770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5215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1" name="Slide Zoom 10">
                  <a:extLst>
                    <a:ext uri="{FF2B5EF4-FFF2-40B4-BE49-F238E27FC236}">
                      <a16:creationId xmlns:a16="http://schemas.microsoft.com/office/drawing/2014/main" id="{F4E16A9A-4502-EEB2-2E12-240A17940F8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1584141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8" cId="784528683">
                      <pslz:zmPr id="{1EB2A35F-1350-4F0E-B67A-2875A30E7F9D}" transitionDur="1000">
                        <p166:blipFill xmlns:p166="http://schemas.microsoft.com/office/powerpoint/2016/6/main">
                          <a:blip r:embed="rId1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1" name="Slide Zoom 10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F4E16A9A-4502-EEB2-2E12-240A17940F8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05662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3" name="Slide Zoom 12">
                  <a:extLst>
                    <a:ext uri="{FF2B5EF4-FFF2-40B4-BE49-F238E27FC236}">
                      <a16:creationId xmlns:a16="http://schemas.microsoft.com/office/drawing/2014/main" id="{5DC0F4E5-5BEF-2322-8BE6-7B039273458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544589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9" cId="1296845121">
                      <pslz:zmPr id="{F152A7BE-D013-4FFB-A042-6621A29FFD0E}" transitionDur="1000">
                        <p166:blipFill xmlns:p166="http://schemas.microsoft.com/office/powerpoint/2016/6/main">
                          <a:blip r:embed="rId1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3" name="Slide Zoom 12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5DC0F4E5-5BEF-2322-8BE6-7B039273458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66110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ez="http://schemas.microsoft.com/office/powerpoint/2016/sectionzoom" Requires="psez">
            <p:graphicFrame>
              <p:nvGraphicFramePr>
                <p:cNvPr id="2" name="Section Zoom 1">
                  <a:extLst>
                    <a:ext uri="{FF2B5EF4-FFF2-40B4-BE49-F238E27FC236}">
                      <a16:creationId xmlns:a16="http://schemas.microsoft.com/office/drawing/2014/main" id="{567D3778-CAE2-B7C9-B6AD-18617C86E84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742355" y="3937000"/>
                <a:ext cx="2775608" cy="1561280"/>
              </p:xfrm>
              <a:graphic>
                <a:graphicData uri="http://schemas.microsoft.com/office/powerpoint/2016/sectionzoom">
                  <psez:sectionZm>
                    <psez:sectionZmObj sectionId="{E6A0979E-94AC-4B1C-AEB4-2F3148FB3888}">
                      <psez:zmPr id="{1E423D80-D209-4BA1-9CF6-78250CA15FA7}" transitionDur="1000">
                        <p166:blipFill xmlns:p166="http://schemas.microsoft.com/office/powerpoint/2016/6/main">
                          <a:blip r:embed="rId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08" cy="156128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>
            <p:pic>
              <p:nvPicPr>
                <p:cNvPr id="2" name="Section Zoom 1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567D3778-CAE2-B7C9-B6AD-18617C86E84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11036124" y="3937000"/>
                  <a:ext cx="2775608" cy="15612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4985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Chevron 1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7CEF15-F1EA-E11F-F2EE-20C9CF9BEB5D}"/>
              </a:ext>
            </a:extLst>
          </p:cNvPr>
          <p:cNvSpPr/>
          <p:nvPr/>
        </p:nvSpPr>
        <p:spPr>
          <a:xfrm rot="10800000">
            <a:off x="-552450" y="4343400"/>
            <a:ext cx="419100" cy="628650"/>
          </a:xfrm>
          <a:prstGeom prst="chevron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3CF540-D368-D75A-F516-0A406C6BB43F}"/>
              </a:ext>
            </a:extLst>
          </p:cNvPr>
          <p:cNvSpPr/>
          <p:nvPr/>
        </p:nvSpPr>
        <p:spPr>
          <a:xfrm rot="183769">
            <a:off x="11767975" y="4329410"/>
            <a:ext cx="419100" cy="628650"/>
          </a:xfrm>
          <a:prstGeom prst="chevron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C11060-885F-E1D2-BA43-323FAF00580A}"/>
              </a:ext>
            </a:extLst>
          </p:cNvPr>
          <p:cNvGrpSpPr/>
          <p:nvPr/>
        </p:nvGrpSpPr>
        <p:grpSpPr>
          <a:xfrm>
            <a:off x="3257550" y="120134"/>
            <a:ext cx="6667500" cy="1390830"/>
            <a:chOff x="3257550" y="120134"/>
            <a:chExt cx="6667500" cy="13908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3DD349-CFAB-4F3B-450D-975B424F24B8}"/>
                </a:ext>
              </a:extLst>
            </p:cNvPr>
            <p:cNvSpPr txBox="1"/>
            <p:nvPr/>
          </p:nvSpPr>
          <p:spPr>
            <a:xfrm>
              <a:off x="3257550" y="495301"/>
              <a:ext cx="66675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0" b="1" u="sng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POTHOLE DETECTOR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739D48-64C6-DFDA-155A-BAFA82237BB9}"/>
                </a:ext>
              </a:extLst>
            </p:cNvPr>
            <p:cNvSpPr txBox="1"/>
            <p:nvPr/>
          </p:nvSpPr>
          <p:spPr>
            <a:xfrm>
              <a:off x="5314950" y="120134"/>
              <a:ext cx="22174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u="sng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MINI PROJECT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0FCA175-582C-47BF-2A0D-0CD06050A081}"/>
              </a:ext>
            </a:extLst>
          </p:cNvPr>
          <p:cNvSpPr txBox="1"/>
          <p:nvPr/>
        </p:nvSpPr>
        <p:spPr>
          <a:xfrm>
            <a:off x="-1" y="5791200"/>
            <a:ext cx="2431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AKHIL</a:t>
            </a:r>
          </a:p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ANANDHU</a:t>
            </a:r>
          </a:p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ANURAG</a:t>
            </a:r>
          </a:p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SIDHARTHAN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2197E8-9FD8-D988-1492-44C00F643618}"/>
              </a:ext>
            </a:extLst>
          </p:cNvPr>
          <p:cNvGrpSpPr/>
          <p:nvPr/>
        </p:nvGrpSpPr>
        <p:grpSpPr>
          <a:xfrm>
            <a:off x="-19005939" y="3937000"/>
            <a:ext cx="26538291" cy="1561280"/>
            <a:chOff x="1781908" y="3937000"/>
            <a:chExt cx="26538291" cy="1561280"/>
          </a:xfrm>
        </p:grpSpPr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3" name="Slide Zoom 2">
                  <a:extLst>
                    <a:ext uri="{FF2B5EF4-FFF2-40B4-BE49-F238E27FC236}">
                      <a16:creationId xmlns:a16="http://schemas.microsoft.com/office/drawing/2014/main" id="{A6459DDD-496E-0474-BEE5-5F27BB401C7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81908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4" cId="1167345761">
                      <pslz:zmPr id="{EE88B9D4-990B-4FF1-86CD-5B943905F2C7}" transitionDur="1000">
                        <p166:blipFill xmlns:p166="http://schemas.microsoft.com/office/powerpoint/2016/6/main">
                          <a:blip r:embed="rId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3" name="Slide Zoom 2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A6459DDD-496E-0474-BEE5-5F27BB401C7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19005939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5" name="Slide Zoom 4">
                  <a:extLst>
                    <a:ext uri="{FF2B5EF4-FFF2-40B4-BE49-F238E27FC236}">
                      <a16:creationId xmlns:a16="http://schemas.microsoft.com/office/drawing/2014/main" id="{A9B22C2F-0F16-F6B8-678C-641D7094B70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702800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5" cId="2537385752">
                      <pslz:zmPr id="{00405277-841A-44C8-97B8-6F9E3B4AF7A4}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5" name="Slide Zoom 4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A9B22C2F-0F16-F6B8-678C-641D7094B70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-11085047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7" name="Slide Zoom 6">
                  <a:extLst>
                    <a:ext uri="{FF2B5EF4-FFF2-40B4-BE49-F238E27FC236}">
                      <a16:creationId xmlns:a16="http://schemas.microsoft.com/office/drawing/2014/main" id="{D9CAD049-FCB6-5CE5-E240-D21FA26A341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3663247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6" cId="3659204199">
                      <pslz:zmPr id="{1A053FF9-CE6B-47A0-8C46-8577733CE8A7}" transitionDur="100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7" name="Slide Zoom 6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D9CAD049-FCB6-5CE5-E240-D21FA26A341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-7124600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9" name="Slide Zoom 8">
                  <a:extLst>
                    <a:ext uri="{FF2B5EF4-FFF2-40B4-BE49-F238E27FC236}">
                      <a16:creationId xmlns:a16="http://schemas.microsoft.com/office/drawing/2014/main" id="{397F72C1-8DA1-B470-B1D9-19394B2A770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623694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7" cId="1913588933">
                      <pslz:zmPr id="{9E39B502-A059-4554-9A5A-3E5E86A73D15}" transitionDur="1000">
                        <p166:blipFill xmlns:p166="http://schemas.microsoft.com/office/powerpoint/2016/6/main">
                          <a:blip r:embed="rId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9" name="Slide Zoom 8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397F72C1-8DA1-B470-B1D9-19394B2A770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-3164153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1" name="Slide Zoom 10">
                  <a:extLst>
                    <a:ext uri="{FF2B5EF4-FFF2-40B4-BE49-F238E27FC236}">
                      <a16:creationId xmlns:a16="http://schemas.microsoft.com/office/drawing/2014/main" id="{F4E16A9A-4502-EEB2-2E12-240A17940F8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1584141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8" cId="784528683">
                      <pslz:zmPr id="{1EB2A35F-1350-4F0E-B67A-2875A30E7F9D}" transitionDur="1000">
                        <p166:blipFill xmlns:p166="http://schemas.microsoft.com/office/powerpoint/2016/6/main">
                          <a:blip r:embed="rId1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1" name="Slide Zoom 10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F4E16A9A-4502-EEB2-2E12-240A17940F8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6294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3" name="Slide Zoom 12">
                  <a:extLst>
                    <a:ext uri="{FF2B5EF4-FFF2-40B4-BE49-F238E27FC236}">
                      <a16:creationId xmlns:a16="http://schemas.microsoft.com/office/drawing/2014/main" id="{5DC0F4E5-5BEF-2322-8BE6-7B039273458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544589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9" cId="1296845121">
                      <pslz:zmPr id="{F152A7BE-D013-4FFB-A042-6621A29FFD0E}" transitionDur="1000">
                        <p166:blipFill xmlns:p166="http://schemas.microsoft.com/office/powerpoint/2016/6/main">
                          <a:blip r:embed="rId1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3" name="Slide Zoom 12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5DC0F4E5-5BEF-2322-8BE6-7B039273458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56742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ez="http://schemas.microsoft.com/office/powerpoint/2016/sectionzoom" Requires="psez">
            <p:graphicFrame>
              <p:nvGraphicFramePr>
                <p:cNvPr id="2" name="Section Zoom 1">
                  <a:extLst>
                    <a:ext uri="{FF2B5EF4-FFF2-40B4-BE49-F238E27FC236}">
                      <a16:creationId xmlns:a16="http://schemas.microsoft.com/office/drawing/2014/main" id="{567D3778-CAE2-B7C9-B6AD-18617C86E84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742355" y="3937000"/>
                <a:ext cx="2775608" cy="1561280"/>
              </p:xfrm>
              <a:graphic>
                <a:graphicData uri="http://schemas.microsoft.com/office/powerpoint/2016/sectionzoom">
                  <psez:sectionZm>
                    <psez:sectionZmObj sectionId="{E6A0979E-94AC-4B1C-AEB4-2F3148FB3888}">
                      <psez:zmPr id="{1E423D80-D209-4BA1-9CF6-78250CA15FA7}" transitionDur="1000">
                        <p166:blipFill xmlns:p166="http://schemas.microsoft.com/office/powerpoint/2016/6/main">
                          <a:blip r:embed="rId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08" cy="156128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>
            <p:pic>
              <p:nvPicPr>
                <p:cNvPr id="2" name="Section Zoom 1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567D3778-CAE2-B7C9-B6AD-18617C86E84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15045492" y="3937000"/>
                  <a:ext cx="2775608" cy="15612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4747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0BBEAE9-8838-0B57-1AE0-EABDDCE81E8B}"/>
              </a:ext>
            </a:extLst>
          </p:cNvPr>
          <p:cNvGrpSpPr/>
          <p:nvPr/>
        </p:nvGrpSpPr>
        <p:grpSpPr>
          <a:xfrm>
            <a:off x="4756742" y="3937000"/>
            <a:ext cx="23563457" cy="1561280"/>
            <a:chOff x="4756742" y="3937000"/>
            <a:chExt cx="23563457" cy="1561280"/>
          </a:xfrm>
        </p:grpSpPr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3" name="Slide Zoom 2">
                  <a:extLst>
                    <a:ext uri="{FF2B5EF4-FFF2-40B4-BE49-F238E27FC236}">
                      <a16:creationId xmlns:a16="http://schemas.microsoft.com/office/drawing/2014/main" id="{A6459DDD-496E-0474-BEE5-5F27BB401C7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56742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4" cId="1167345761">
                      <pslz:zmPr id="{EE88B9D4-990B-4FF1-86CD-5B943905F2C7}" transitionDur="1000">
                        <p166:blipFill xmlns:p166="http://schemas.microsoft.com/office/powerpoint/2016/6/main">
                          <a:blip r:embed="rId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3" name="Slide Zoom 2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A6459DDD-496E-0474-BEE5-5F27BB401C7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56742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5" name="Slide Zoom 4">
                  <a:extLst>
                    <a:ext uri="{FF2B5EF4-FFF2-40B4-BE49-F238E27FC236}">
                      <a16:creationId xmlns:a16="http://schemas.microsoft.com/office/drawing/2014/main" id="{A9B22C2F-0F16-F6B8-678C-641D7094B70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914311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5" cId="2537385752">
                      <pslz:zmPr id="{00405277-841A-44C8-97B8-6F9E3B4AF7A4}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5" name="Slide Zoom 4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A9B22C2F-0F16-F6B8-678C-641D7094B70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14311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7" name="Slide Zoom 6">
                  <a:extLst>
                    <a:ext uri="{FF2B5EF4-FFF2-40B4-BE49-F238E27FC236}">
                      <a16:creationId xmlns:a16="http://schemas.microsoft.com/office/drawing/2014/main" id="{D9CAD049-FCB6-5CE5-E240-D21FA26A341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3071880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6" cId="3659204199">
                      <pslz:zmPr id="{1A053FF9-CE6B-47A0-8C46-8577733CE8A7}" transitionDur="100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7" name="Slide Zoom 6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D9CAD049-FCB6-5CE5-E240-D21FA26A341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071880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9" name="Slide Zoom 8">
                  <a:extLst>
                    <a:ext uri="{FF2B5EF4-FFF2-40B4-BE49-F238E27FC236}">
                      <a16:creationId xmlns:a16="http://schemas.microsoft.com/office/drawing/2014/main" id="{397F72C1-8DA1-B470-B1D9-19394B2A770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229449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7" cId="1913588933">
                      <pslz:zmPr id="{9E39B502-A059-4554-9A5A-3E5E86A73D15}" transitionDur="1000">
                        <p166:blipFill xmlns:p166="http://schemas.microsoft.com/office/powerpoint/2016/6/main">
                          <a:blip r:embed="rId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9" name="Slide Zoom 8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397F72C1-8DA1-B470-B1D9-19394B2A770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229449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1" name="Slide Zoom 10">
                  <a:extLst>
                    <a:ext uri="{FF2B5EF4-FFF2-40B4-BE49-F238E27FC236}">
                      <a16:creationId xmlns:a16="http://schemas.microsoft.com/office/drawing/2014/main" id="{F4E16A9A-4502-EEB2-2E12-240A17940F8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1387018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8" cId="784528683">
                      <pslz:zmPr id="{1EB2A35F-1350-4F0E-B67A-2875A30E7F9D}" transitionDur="1000">
                        <p166:blipFill xmlns:p166="http://schemas.microsoft.com/office/powerpoint/2016/6/main">
                          <a:blip r:embed="rId1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1" name="Slide Zoom 10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F4E16A9A-4502-EEB2-2E12-240A17940F8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387018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3" name="Slide Zoom 12">
                  <a:extLst>
                    <a:ext uri="{FF2B5EF4-FFF2-40B4-BE49-F238E27FC236}">
                      <a16:creationId xmlns:a16="http://schemas.microsoft.com/office/drawing/2014/main" id="{5DC0F4E5-5BEF-2322-8BE6-7B039273458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544589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9" cId="1296845121">
                      <pslz:zmPr id="{F152A7BE-D013-4FFB-A042-6621A29FFD0E}" transitionDur="1000">
                        <p166:blipFill xmlns:p166="http://schemas.microsoft.com/office/powerpoint/2016/6/main">
                          <a:blip r:embed="rId1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3" name="Slide Zoom 12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5DC0F4E5-5BEF-2322-8BE6-7B039273458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544589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</p:grpSp>
      <p:sp>
        <p:nvSpPr>
          <p:cNvPr id="17" name="Arrow: Chevron 1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7CEF15-F1EA-E11F-F2EE-20C9CF9BEB5D}"/>
              </a:ext>
            </a:extLst>
          </p:cNvPr>
          <p:cNvSpPr/>
          <p:nvPr/>
        </p:nvSpPr>
        <p:spPr>
          <a:xfrm rot="10800000">
            <a:off x="-552450" y="4343400"/>
            <a:ext cx="419100" cy="628650"/>
          </a:xfrm>
          <a:prstGeom prst="chevron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3CF540-D368-D75A-F516-0A406C6BB43F}"/>
              </a:ext>
            </a:extLst>
          </p:cNvPr>
          <p:cNvSpPr/>
          <p:nvPr/>
        </p:nvSpPr>
        <p:spPr>
          <a:xfrm rot="183769">
            <a:off x="11767975" y="4329410"/>
            <a:ext cx="419100" cy="628650"/>
          </a:xfrm>
          <a:prstGeom prst="chevron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C11060-885F-E1D2-BA43-323FAF00580A}"/>
              </a:ext>
            </a:extLst>
          </p:cNvPr>
          <p:cNvGrpSpPr/>
          <p:nvPr/>
        </p:nvGrpSpPr>
        <p:grpSpPr>
          <a:xfrm>
            <a:off x="3257550" y="120134"/>
            <a:ext cx="6667500" cy="1390830"/>
            <a:chOff x="3257550" y="120134"/>
            <a:chExt cx="6667500" cy="13908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3DD349-CFAB-4F3B-450D-975B424F24B8}"/>
                </a:ext>
              </a:extLst>
            </p:cNvPr>
            <p:cNvSpPr txBox="1"/>
            <p:nvPr/>
          </p:nvSpPr>
          <p:spPr>
            <a:xfrm>
              <a:off x="3257550" y="495301"/>
              <a:ext cx="66675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0" b="1" u="sng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POTHOLE DETECTOR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739D48-64C6-DFDA-155A-BAFA82237BB9}"/>
                </a:ext>
              </a:extLst>
            </p:cNvPr>
            <p:cNvSpPr txBox="1"/>
            <p:nvPr/>
          </p:nvSpPr>
          <p:spPr>
            <a:xfrm>
              <a:off x="5314950" y="120134"/>
              <a:ext cx="22174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u="sng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MINI PROJECT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0FCA175-582C-47BF-2A0D-0CD06050A081}"/>
              </a:ext>
            </a:extLst>
          </p:cNvPr>
          <p:cNvSpPr txBox="1"/>
          <p:nvPr/>
        </p:nvSpPr>
        <p:spPr>
          <a:xfrm>
            <a:off x="-1" y="5791200"/>
            <a:ext cx="2431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AKHIL</a:t>
            </a:r>
          </a:p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ANANDHU</a:t>
            </a:r>
          </a:p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ANURAG</a:t>
            </a:r>
          </a:p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SIDHARTHAN</a:t>
            </a:r>
          </a:p>
        </p:txBody>
      </p:sp>
    </p:spTree>
    <p:extLst>
      <p:ext uri="{BB962C8B-B14F-4D97-AF65-F5344CB8AC3E}">
        <p14:creationId xmlns:p14="http://schemas.microsoft.com/office/powerpoint/2010/main" val="2048251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0BBEAE9-8838-0B57-1AE0-EABDDCE81E8B}"/>
              </a:ext>
            </a:extLst>
          </p:cNvPr>
          <p:cNvGrpSpPr/>
          <p:nvPr/>
        </p:nvGrpSpPr>
        <p:grpSpPr>
          <a:xfrm>
            <a:off x="622892" y="3863095"/>
            <a:ext cx="23563457" cy="1561280"/>
            <a:chOff x="4756742" y="3937000"/>
            <a:chExt cx="23563457" cy="1561280"/>
          </a:xfrm>
        </p:grpSpPr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3" name="Slide Zoom 2">
                  <a:extLst>
                    <a:ext uri="{FF2B5EF4-FFF2-40B4-BE49-F238E27FC236}">
                      <a16:creationId xmlns:a16="http://schemas.microsoft.com/office/drawing/2014/main" id="{A6459DDD-496E-0474-BEE5-5F27BB401C7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56742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4" cId="1167345761">
                      <pslz:zmPr id="{EE88B9D4-990B-4FF1-86CD-5B943905F2C7}" transitionDur="1000">
                        <p166:blipFill xmlns:p166="http://schemas.microsoft.com/office/powerpoint/2016/6/main">
                          <a:blip r:embed="rId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3" name="Slide Zoom 2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A6459DDD-496E-0474-BEE5-5F27BB401C7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2892" y="3863095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5" name="Slide Zoom 4">
                  <a:extLst>
                    <a:ext uri="{FF2B5EF4-FFF2-40B4-BE49-F238E27FC236}">
                      <a16:creationId xmlns:a16="http://schemas.microsoft.com/office/drawing/2014/main" id="{A9B22C2F-0F16-F6B8-678C-641D7094B70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914311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5" cId="2537385752">
                      <pslz:zmPr id="{00405277-841A-44C8-97B8-6F9E3B4AF7A4}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5" name="Slide Zoom 4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A9B22C2F-0F16-F6B8-678C-641D7094B70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80461" y="3863095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7" name="Slide Zoom 6">
                  <a:extLst>
                    <a:ext uri="{FF2B5EF4-FFF2-40B4-BE49-F238E27FC236}">
                      <a16:creationId xmlns:a16="http://schemas.microsoft.com/office/drawing/2014/main" id="{D9CAD049-FCB6-5CE5-E240-D21FA26A341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3071880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6" cId="3659204199">
                      <pslz:zmPr id="{1A053FF9-CE6B-47A0-8C46-8577733CE8A7}" transitionDur="100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7" name="Slide Zoom 6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D9CAD049-FCB6-5CE5-E240-D21FA26A341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38030" y="3863095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9" name="Slide Zoom 8">
                  <a:extLst>
                    <a:ext uri="{FF2B5EF4-FFF2-40B4-BE49-F238E27FC236}">
                      <a16:creationId xmlns:a16="http://schemas.microsoft.com/office/drawing/2014/main" id="{397F72C1-8DA1-B470-B1D9-19394B2A770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229449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7" cId="1913588933">
                      <pslz:zmPr id="{9E39B502-A059-4554-9A5A-3E5E86A73D15}" transitionDur="1000">
                        <p166:blipFill xmlns:p166="http://schemas.microsoft.com/office/powerpoint/2016/6/main">
                          <a:blip r:embed="rId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9" name="Slide Zoom 8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397F72C1-8DA1-B470-B1D9-19394B2A770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095599" y="3863095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1" name="Slide Zoom 10">
                  <a:extLst>
                    <a:ext uri="{FF2B5EF4-FFF2-40B4-BE49-F238E27FC236}">
                      <a16:creationId xmlns:a16="http://schemas.microsoft.com/office/drawing/2014/main" id="{F4E16A9A-4502-EEB2-2E12-240A17940F8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1387018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8" cId="784528683">
                      <pslz:zmPr id="{1EB2A35F-1350-4F0E-B67A-2875A30E7F9D}" transitionDur="1000">
                        <p166:blipFill xmlns:p166="http://schemas.microsoft.com/office/powerpoint/2016/6/main">
                          <a:blip r:embed="rId1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1" name="Slide Zoom 10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F4E16A9A-4502-EEB2-2E12-240A17940F8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253168" y="3863095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3" name="Slide Zoom 12">
                  <a:extLst>
                    <a:ext uri="{FF2B5EF4-FFF2-40B4-BE49-F238E27FC236}">
                      <a16:creationId xmlns:a16="http://schemas.microsoft.com/office/drawing/2014/main" id="{5DC0F4E5-5BEF-2322-8BE6-7B039273458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544589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9" cId="1296845121">
                      <pslz:zmPr id="{F152A7BE-D013-4FFB-A042-6621A29FFD0E}" transitionDur="1000">
                        <p166:blipFill xmlns:p166="http://schemas.microsoft.com/office/powerpoint/2016/6/main">
                          <a:blip r:embed="rId1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3" name="Slide Zoom 12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5DC0F4E5-5BEF-2322-8BE6-7B039273458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410739" y="3863095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</p:grpSp>
      <p:sp>
        <p:nvSpPr>
          <p:cNvPr id="17" name="Arrow: Chevron 1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7CEF15-F1EA-E11F-F2EE-20C9CF9BEB5D}"/>
              </a:ext>
            </a:extLst>
          </p:cNvPr>
          <p:cNvSpPr/>
          <p:nvPr/>
        </p:nvSpPr>
        <p:spPr>
          <a:xfrm rot="10800000">
            <a:off x="0" y="4343400"/>
            <a:ext cx="419100" cy="628650"/>
          </a:xfrm>
          <a:prstGeom prst="chevron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3CF540-D368-D75A-F516-0A406C6BB43F}"/>
              </a:ext>
            </a:extLst>
          </p:cNvPr>
          <p:cNvSpPr/>
          <p:nvPr/>
        </p:nvSpPr>
        <p:spPr>
          <a:xfrm rot="183769">
            <a:off x="11767975" y="4329410"/>
            <a:ext cx="419100" cy="628650"/>
          </a:xfrm>
          <a:prstGeom prst="chevron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7749D3-DBE4-32D9-F63D-BC97AE0C363A}"/>
              </a:ext>
            </a:extLst>
          </p:cNvPr>
          <p:cNvGrpSpPr/>
          <p:nvPr/>
        </p:nvGrpSpPr>
        <p:grpSpPr>
          <a:xfrm>
            <a:off x="3257550" y="120134"/>
            <a:ext cx="6667500" cy="1390830"/>
            <a:chOff x="3257550" y="120134"/>
            <a:chExt cx="6667500" cy="13908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4AAB84C-2140-6E53-11B7-B4169079765A}"/>
                </a:ext>
              </a:extLst>
            </p:cNvPr>
            <p:cNvSpPr txBox="1"/>
            <p:nvPr/>
          </p:nvSpPr>
          <p:spPr>
            <a:xfrm>
              <a:off x="3257550" y="495301"/>
              <a:ext cx="66675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0" b="1" u="sng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POTHOLE DETECTOR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68278A-D87A-A9B3-3791-BF41A9128F40}"/>
                </a:ext>
              </a:extLst>
            </p:cNvPr>
            <p:cNvSpPr txBox="1"/>
            <p:nvPr/>
          </p:nvSpPr>
          <p:spPr>
            <a:xfrm>
              <a:off x="5314950" y="120134"/>
              <a:ext cx="22174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u="sng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MINI PROJECT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8306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0BBEAE9-8838-0B57-1AE0-EABDDCE81E8B}"/>
              </a:ext>
            </a:extLst>
          </p:cNvPr>
          <p:cNvGrpSpPr/>
          <p:nvPr/>
        </p:nvGrpSpPr>
        <p:grpSpPr>
          <a:xfrm>
            <a:off x="-3358558" y="3863095"/>
            <a:ext cx="23563457" cy="1561280"/>
            <a:chOff x="4756742" y="3937000"/>
            <a:chExt cx="23563457" cy="1561280"/>
          </a:xfrm>
        </p:grpSpPr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3" name="Slide Zoom 2">
                  <a:extLst>
                    <a:ext uri="{FF2B5EF4-FFF2-40B4-BE49-F238E27FC236}">
                      <a16:creationId xmlns:a16="http://schemas.microsoft.com/office/drawing/2014/main" id="{A6459DDD-496E-0474-BEE5-5F27BB401C7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56742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4" cId="1167345761">
                      <pslz:zmPr id="{EE88B9D4-990B-4FF1-86CD-5B943905F2C7}" transitionDur="1000">
                        <p166:blipFill xmlns:p166="http://schemas.microsoft.com/office/powerpoint/2016/6/main">
                          <a:blip r:embed="rId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3" name="Slide Zoom 2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A6459DDD-496E-0474-BEE5-5F27BB401C7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3358558" y="3863095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5" name="Slide Zoom 4">
                  <a:extLst>
                    <a:ext uri="{FF2B5EF4-FFF2-40B4-BE49-F238E27FC236}">
                      <a16:creationId xmlns:a16="http://schemas.microsoft.com/office/drawing/2014/main" id="{A9B22C2F-0F16-F6B8-678C-641D7094B70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914311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5" cId="2537385752">
                      <pslz:zmPr id="{00405277-841A-44C8-97B8-6F9E3B4AF7A4}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5" name="Slide Zoom 4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A9B22C2F-0F16-F6B8-678C-641D7094B70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9011" y="3863095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7" name="Slide Zoom 6">
                  <a:extLst>
                    <a:ext uri="{FF2B5EF4-FFF2-40B4-BE49-F238E27FC236}">
                      <a16:creationId xmlns:a16="http://schemas.microsoft.com/office/drawing/2014/main" id="{D9CAD049-FCB6-5CE5-E240-D21FA26A341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3071880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6" cId="3659204199">
                      <pslz:zmPr id="{1A053FF9-CE6B-47A0-8C46-8577733CE8A7}" transitionDur="100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7" name="Slide Zoom 6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D9CAD049-FCB6-5CE5-E240-D21FA26A341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56580" y="3863095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9" name="Slide Zoom 8">
                  <a:extLst>
                    <a:ext uri="{FF2B5EF4-FFF2-40B4-BE49-F238E27FC236}">
                      <a16:creationId xmlns:a16="http://schemas.microsoft.com/office/drawing/2014/main" id="{397F72C1-8DA1-B470-B1D9-19394B2A770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229449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7" cId="1913588933">
                      <pslz:zmPr id="{9E39B502-A059-4554-9A5A-3E5E86A73D15}" transitionDur="1000">
                        <p166:blipFill xmlns:p166="http://schemas.microsoft.com/office/powerpoint/2016/6/main">
                          <a:blip r:embed="rId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9" name="Slide Zoom 8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397F72C1-8DA1-B470-B1D9-19394B2A770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14149" y="3863095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1" name="Slide Zoom 10">
                  <a:extLst>
                    <a:ext uri="{FF2B5EF4-FFF2-40B4-BE49-F238E27FC236}">
                      <a16:creationId xmlns:a16="http://schemas.microsoft.com/office/drawing/2014/main" id="{F4E16A9A-4502-EEB2-2E12-240A17940F8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1387018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8" cId="784528683">
                      <pslz:zmPr id="{1EB2A35F-1350-4F0E-B67A-2875A30E7F9D}" transitionDur="1000">
                        <p166:blipFill xmlns:p166="http://schemas.microsoft.com/office/powerpoint/2016/6/main">
                          <a:blip r:embed="rId1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1" name="Slide Zoom 10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F4E16A9A-4502-EEB2-2E12-240A17940F8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271718" y="3863095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3" name="Slide Zoom 12">
                  <a:extLst>
                    <a:ext uri="{FF2B5EF4-FFF2-40B4-BE49-F238E27FC236}">
                      <a16:creationId xmlns:a16="http://schemas.microsoft.com/office/drawing/2014/main" id="{5DC0F4E5-5BEF-2322-8BE6-7B039273458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544589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9" cId="1296845121">
                      <pslz:zmPr id="{F152A7BE-D013-4FFB-A042-6621A29FFD0E}" transitionDur="1000">
                        <p166:blipFill xmlns:p166="http://schemas.microsoft.com/office/powerpoint/2016/6/main">
                          <a:blip r:embed="rId1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3" name="Slide Zoom 12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5DC0F4E5-5BEF-2322-8BE6-7B039273458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429289" y="3863095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</p:grpSp>
      <p:sp>
        <p:nvSpPr>
          <p:cNvPr id="17" name="Arrow: Chevron 1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7CEF15-F1EA-E11F-F2EE-20C9CF9BEB5D}"/>
              </a:ext>
            </a:extLst>
          </p:cNvPr>
          <p:cNvSpPr/>
          <p:nvPr/>
        </p:nvSpPr>
        <p:spPr>
          <a:xfrm rot="10800000">
            <a:off x="0" y="4343400"/>
            <a:ext cx="419100" cy="628650"/>
          </a:xfrm>
          <a:prstGeom prst="chevron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3CF540-D368-D75A-F516-0A406C6BB43F}"/>
              </a:ext>
            </a:extLst>
          </p:cNvPr>
          <p:cNvSpPr/>
          <p:nvPr/>
        </p:nvSpPr>
        <p:spPr>
          <a:xfrm rot="183769">
            <a:off x="11767975" y="4329410"/>
            <a:ext cx="419100" cy="628650"/>
          </a:xfrm>
          <a:prstGeom prst="chevron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E14ED9-BBFC-C375-B344-4C16480AC4DE}"/>
              </a:ext>
            </a:extLst>
          </p:cNvPr>
          <p:cNvGrpSpPr/>
          <p:nvPr/>
        </p:nvGrpSpPr>
        <p:grpSpPr>
          <a:xfrm>
            <a:off x="3257550" y="120134"/>
            <a:ext cx="6667500" cy="1390830"/>
            <a:chOff x="3257550" y="120134"/>
            <a:chExt cx="6667500" cy="13908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54CA42-E881-8397-BBC0-E074D837B0B0}"/>
                </a:ext>
              </a:extLst>
            </p:cNvPr>
            <p:cNvSpPr txBox="1"/>
            <p:nvPr/>
          </p:nvSpPr>
          <p:spPr>
            <a:xfrm>
              <a:off x="3257550" y="495301"/>
              <a:ext cx="66675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0" b="1" u="sng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POTHOLE DETECTOR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788A5B-83F0-CA4E-2D68-C9BEC94A36A2}"/>
                </a:ext>
              </a:extLst>
            </p:cNvPr>
            <p:cNvSpPr txBox="1"/>
            <p:nvPr/>
          </p:nvSpPr>
          <p:spPr>
            <a:xfrm>
              <a:off x="5314950" y="120134"/>
              <a:ext cx="22174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u="sng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MINI PROJECT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0216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0BBEAE9-8838-0B57-1AE0-EABDDCE81E8B}"/>
              </a:ext>
            </a:extLst>
          </p:cNvPr>
          <p:cNvGrpSpPr/>
          <p:nvPr/>
        </p:nvGrpSpPr>
        <p:grpSpPr>
          <a:xfrm>
            <a:off x="-7511458" y="3863095"/>
            <a:ext cx="23563457" cy="1561280"/>
            <a:chOff x="4756742" y="3937000"/>
            <a:chExt cx="23563457" cy="1561280"/>
          </a:xfrm>
        </p:grpSpPr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3" name="Slide Zoom 2">
                  <a:extLst>
                    <a:ext uri="{FF2B5EF4-FFF2-40B4-BE49-F238E27FC236}">
                      <a16:creationId xmlns:a16="http://schemas.microsoft.com/office/drawing/2014/main" id="{A6459DDD-496E-0474-BEE5-5F27BB401C7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56742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4" cId="1167345761">
                      <pslz:zmPr id="{EE88B9D4-990B-4FF1-86CD-5B943905F2C7}" transitionDur="1000">
                        <p166:blipFill xmlns:p166="http://schemas.microsoft.com/office/powerpoint/2016/6/main">
                          <a:blip r:embed="rId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3" name="Slide Zoom 2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A6459DDD-496E-0474-BEE5-5F27BB401C7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7511458" y="3863095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5" name="Slide Zoom 4">
                  <a:extLst>
                    <a:ext uri="{FF2B5EF4-FFF2-40B4-BE49-F238E27FC236}">
                      <a16:creationId xmlns:a16="http://schemas.microsoft.com/office/drawing/2014/main" id="{A9B22C2F-0F16-F6B8-678C-641D7094B70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914311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5" cId="2537385752">
                      <pslz:zmPr id="{00405277-841A-44C8-97B8-6F9E3B4AF7A4}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5" name="Slide Zoom 4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A9B22C2F-0F16-F6B8-678C-641D7094B70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-3353889" y="3863095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7" name="Slide Zoom 6">
                  <a:extLst>
                    <a:ext uri="{FF2B5EF4-FFF2-40B4-BE49-F238E27FC236}">
                      <a16:creationId xmlns:a16="http://schemas.microsoft.com/office/drawing/2014/main" id="{D9CAD049-FCB6-5CE5-E240-D21FA26A341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3071880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6" cId="3659204199">
                      <pslz:zmPr id="{1A053FF9-CE6B-47A0-8C46-8577733CE8A7}" transitionDur="100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7" name="Slide Zoom 6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D9CAD049-FCB6-5CE5-E240-D21FA26A341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3680" y="3863095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9" name="Slide Zoom 8">
                  <a:extLst>
                    <a:ext uri="{FF2B5EF4-FFF2-40B4-BE49-F238E27FC236}">
                      <a16:creationId xmlns:a16="http://schemas.microsoft.com/office/drawing/2014/main" id="{397F72C1-8DA1-B470-B1D9-19394B2A770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229449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7" cId="1913588933">
                      <pslz:zmPr id="{9E39B502-A059-4554-9A5A-3E5E86A73D15}" transitionDur="1000">
                        <p166:blipFill xmlns:p166="http://schemas.microsoft.com/office/powerpoint/2016/6/main">
                          <a:blip r:embed="rId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9" name="Slide Zoom 8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397F72C1-8DA1-B470-B1D9-19394B2A770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61249" y="3863095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1" name="Slide Zoom 10">
                  <a:extLst>
                    <a:ext uri="{FF2B5EF4-FFF2-40B4-BE49-F238E27FC236}">
                      <a16:creationId xmlns:a16="http://schemas.microsoft.com/office/drawing/2014/main" id="{F4E16A9A-4502-EEB2-2E12-240A17940F8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1387018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8" cId="784528683">
                      <pslz:zmPr id="{1EB2A35F-1350-4F0E-B67A-2875A30E7F9D}" transitionDur="1000">
                        <p166:blipFill xmlns:p166="http://schemas.microsoft.com/office/powerpoint/2016/6/main">
                          <a:blip r:embed="rId1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1" name="Slide Zoom 10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F4E16A9A-4502-EEB2-2E12-240A17940F8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18818" y="3863095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3" name="Slide Zoom 12">
                  <a:extLst>
                    <a:ext uri="{FF2B5EF4-FFF2-40B4-BE49-F238E27FC236}">
                      <a16:creationId xmlns:a16="http://schemas.microsoft.com/office/drawing/2014/main" id="{5DC0F4E5-5BEF-2322-8BE6-7B039273458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544589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9" cId="1296845121">
                      <pslz:zmPr id="{F152A7BE-D013-4FFB-A042-6621A29FFD0E}" transitionDur="1000">
                        <p166:blipFill xmlns:p166="http://schemas.microsoft.com/office/powerpoint/2016/6/main">
                          <a:blip r:embed="rId1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3" name="Slide Zoom 12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5DC0F4E5-5BEF-2322-8BE6-7B039273458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276389" y="3863095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</p:grpSp>
      <p:sp>
        <p:nvSpPr>
          <p:cNvPr id="17" name="Arrow: Chevron 1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7CEF15-F1EA-E11F-F2EE-20C9CF9BEB5D}"/>
              </a:ext>
            </a:extLst>
          </p:cNvPr>
          <p:cNvSpPr/>
          <p:nvPr/>
        </p:nvSpPr>
        <p:spPr>
          <a:xfrm rot="10800000">
            <a:off x="0" y="4343400"/>
            <a:ext cx="419100" cy="628650"/>
          </a:xfrm>
          <a:prstGeom prst="chevron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3CF540-D368-D75A-F516-0A406C6BB43F}"/>
              </a:ext>
            </a:extLst>
          </p:cNvPr>
          <p:cNvSpPr/>
          <p:nvPr/>
        </p:nvSpPr>
        <p:spPr>
          <a:xfrm rot="183769">
            <a:off x="11767975" y="4329410"/>
            <a:ext cx="419100" cy="628650"/>
          </a:xfrm>
          <a:prstGeom prst="chevron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44693A-F450-486A-588A-CD55DB1CE38A}"/>
              </a:ext>
            </a:extLst>
          </p:cNvPr>
          <p:cNvGrpSpPr/>
          <p:nvPr/>
        </p:nvGrpSpPr>
        <p:grpSpPr>
          <a:xfrm>
            <a:off x="3257550" y="120134"/>
            <a:ext cx="6667500" cy="1390830"/>
            <a:chOff x="3257550" y="120134"/>
            <a:chExt cx="6667500" cy="13908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75FCE6-79A4-0B5A-14A2-0EB7CD07B885}"/>
                </a:ext>
              </a:extLst>
            </p:cNvPr>
            <p:cNvSpPr txBox="1"/>
            <p:nvPr/>
          </p:nvSpPr>
          <p:spPr>
            <a:xfrm>
              <a:off x="3257550" y="495301"/>
              <a:ext cx="66675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0" b="1" u="sng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POTHOLE DETECTOR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ABF8A5-6899-6CB5-88E8-6D3D3B32A92F}"/>
                </a:ext>
              </a:extLst>
            </p:cNvPr>
            <p:cNvSpPr txBox="1"/>
            <p:nvPr/>
          </p:nvSpPr>
          <p:spPr>
            <a:xfrm>
              <a:off x="5314950" y="120134"/>
              <a:ext cx="22174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u="sng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MINI PROJECT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122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0BBEAE9-8838-0B57-1AE0-EABDDCE81E8B}"/>
              </a:ext>
            </a:extLst>
          </p:cNvPr>
          <p:cNvGrpSpPr/>
          <p:nvPr/>
        </p:nvGrpSpPr>
        <p:grpSpPr>
          <a:xfrm>
            <a:off x="-11811978" y="3863095"/>
            <a:ext cx="23563457" cy="1561280"/>
            <a:chOff x="4756742" y="3937000"/>
            <a:chExt cx="23563457" cy="1561280"/>
          </a:xfrm>
        </p:grpSpPr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3" name="Slide Zoom 2">
                  <a:extLst>
                    <a:ext uri="{FF2B5EF4-FFF2-40B4-BE49-F238E27FC236}">
                      <a16:creationId xmlns:a16="http://schemas.microsoft.com/office/drawing/2014/main" id="{A6459DDD-496E-0474-BEE5-5F27BB401C7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56742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4" cId="1167345761">
                      <pslz:zmPr id="{EE88B9D4-990B-4FF1-86CD-5B943905F2C7}" transitionDur="1000">
                        <p166:blipFill xmlns:p166="http://schemas.microsoft.com/office/powerpoint/2016/6/main">
                          <a:blip r:embed="rId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3" name="Slide Zoom 2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A6459DDD-496E-0474-BEE5-5F27BB401C7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11811978" y="3863095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5" name="Slide Zoom 4">
                  <a:extLst>
                    <a:ext uri="{FF2B5EF4-FFF2-40B4-BE49-F238E27FC236}">
                      <a16:creationId xmlns:a16="http://schemas.microsoft.com/office/drawing/2014/main" id="{A9B22C2F-0F16-F6B8-678C-641D7094B70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914311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5" cId="2537385752">
                      <pslz:zmPr id="{00405277-841A-44C8-97B8-6F9E3B4AF7A4}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5" name="Slide Zoom 4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A9B22C2F-0F16-F6B8-678C-641D7094B70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-7654409" y="3863095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7" name="Slide Zoom 6">
                  <a:extLst>
                    <a:ext uri="{FF2B5EF4-FFF2-40B4-BE49-F238E27FC236}">
                      <a16:creationId xmlns:a16="http://schemas.microsoft.com/office/drawing/2014/main" id="{D9CAD049-FCB6-5CE5-E240-D21FA26A341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3071880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6" cId="3659204199">
                      <pslz:zmPr id="{1A053FF9-CE6B-47A0-8C46-8577733CE8A7}" transitionDur="100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7" name="Slide Zoom 6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D9CAD049-FCB6-5CE5-E240-D21FA26A341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-3496840" y="3863095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9" name="Slide Zoom 8">
                  <a:extLst>
                    <a:ext uri="{FF2B5EF4-FFF2-40B4-BE49-F238E27FC236}">
                      <a16:creationId xmlns:a16="http://schemas.microsoft.com/office/drawing/2014/main" id="{397F72C1-8DA1-B470-B1D9-19394B2A770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229449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7" cId="1913588933">
                      <pslz:zmPr id="{9E39B502-A059-4554-9A5A-3E5E86A73D15}" transitionDur="1000">
                        <p166:blipFill xmlns:p166="http://schemas.microsoft.com/office/powerpoint/2016/6/main">
                          <a:blip r:embed="rId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9" name="Slide Zoom 8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397F72C1-8DA1-B470-B1D9-19394B2A770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0729" y="3863095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1" name="Slide Zoom 10">
                  <a:extLst>
                    <a:ext uri="{FF2B5EF4-FFF2-40B4-BE49-F238E27FC236}">
                      <a16:creationId xmlns:a16="http://schemas.microsoft.com/office/drawing/2014/main" id="{F4E16A9A-4502-EEB2-2E12-240A17940F8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1387018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8" cId="784528683">
                      <pslz:zmPr id="{1EB2A35F-1350-4F0E-B67A-2875A30E7F9D}" transitionDur="1000">
                        <p166:blipFill xmlns:p166="http://schemas.microsoft.com/office/powerpoint/2016/6/main">
                          <a:blip r:embed="rId1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1" name="Slide Zoom 10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F4E16A9A-4502-EEB2-2E12-240A17940F8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18298" y="3863095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3" name="Slide Zoom 12">
                  <a:extLst>
                    <a:ext uri="{FF2B5EF4-FFF2-40B4-BE49-F238E27FC236}">
                      <a16:creationId xmlns:a16="http://schemas.microsoft.com/office/drawing/2014/main" id="{5DC0F4E5-5BEF-2322-8BE6-7B039273458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544589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9" cId="1296845121">
                      <pslz:zmPr id="{F152A7BE-D013-4FFB-A042-6621A29FFD0E}" transitionDur="1000">
                        <p166:blipFill xmlns:p166="http://schemas.microsoft.com/office/powerpoint/2016/6/main">
                          <a:blip r:embed="rId1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3" name="Slide Zoom 12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5DC0F4E5-5BEF-2322-8BE6-7B039273458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75869" y="3863095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</p:grpSp>
      <p:sp>
        <p:nvSpPr>
          <p:cNvPr id="17" name="Arrow: Chevron 1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7CEF15-F1EA-E11F-F2EE-20C9CF9BEB5D}"/>
              </a:ext>
            </a:extLst>
          </p:cNvPr>
          <p:cNvSpPr/>
          <p:nvPr/>
        </p:nvSpPr>
        <p:spPr>
          <a:xfrm rot="10800000">
            <a:off x="0" y="4343400"/>
            <a:ext cx="419100" cy="628650"/>
          </a:xfrm>
          <a:prstGeom prst="chevron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3CF540-D368-D75A-F516-0A406C6BB43F}"/>
              </a:ext>
            </a:extLst>
          </p:cNvPr>
          <p:cNvSpPr/>
          <p:nvPr/>
        </p:nvSpPr>
        <p:spPr>
          <a:xfrm rot="183769">
            <a:off x="11767975" y="4329410"/>
            <a:ext cx="419100" cy="628650"/>
          </a:xfrm>
          <a:prstGeom prst="chevron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33B48E-0948-1B98-F133-F1199EB1A55F}"/>
              </a:ext>
            </a:extLst>
          </p:cNvPr>
          <p:cNvGrpSpPr/>
          <p:nvPr/>
        </p:nvGrpSpPr>
        <p:grpSpPr>
          <a:xfrm>
            <a:off x="3257550" y="120134"/>
            <a:ext cx="6667500" cy="1390830"/>
            <a:chOff x="3257550" y="120134"/>
            <a:chExt cx="6667500" cy="13908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6F7E86-869D-63FE-2132-9722832D5B2E}"/>
                </a:ext>
              </a:extLst>
            </p:cNvPr>
            <p:cNvSpPr txBox="1"/>
            <p:nvPr/>
          </p:nvSpPr>
          <p:spPr>
            <a:xfrm>
              <a:off x="3257550" y="495301"/>
              <a:ext cx="66675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0" b="1" u="sng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POTHOLE DETECTOR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4F416D-93F5-1591-5163-A7CF9A24291E}"/>
                </a:ext>
              </a:extLst>
            </p:cNvPr>
            <p:cNvSpPr txBox="1"/>
            <p:nvPr/>
          </p:nvSpPr>
          <p:spPr>
            <a:xfrm>
              <a:off x="5314950" y="120134"/>
              <a:ext cx="22174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u="sng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MINI PROJECT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3280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0BBEAE9-8838-0B57-1AE0-EABDDCE81E8B}"/>
              </a:ext>
            </a:extLst>
          </p:cNvPr>
          <p:cNvGrpSpPr/>
          <p:nvPr/>
        </p:nvGrpSpPr>
        <p:grpSpPr>
          <a:xfrm>
            <a:off x="-15888678" y="3863095"/>
            <a:ext cx="23563457" cy="1561280"/>
            <a:chOff x="4756742" y="3937000"/>
            <a:chExt cx="23563457" cy="1561280"/>
          </a:xfrm>
        </p:grpSpPr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3" name="Slide Zoom 2">
                  <a:extLst>
                    <a:ext uri="{FF2B5EF4-FFF2-40B4-BE49-F238E27FC236}">
                      <a16:creationId xmlns:a16="http://schemas.microsoft.com/office/drawing/2014/main" id="{A6459DDD-496E-0474-BEE5-5F27BB401C7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56742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4" cId="1167345761">
                      <pslz:zmPr id="{EE88B9D4-990B-4FF1-86CD-5B943905F2C7}" transitionDur="1000">
                        <p166:blipFill xmlns:p166="http://schemas.microsoft.com/office/powerpoint/2016/6/main">
                          <a:blip r:embed="rId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3" name="Slide Zoom 2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A6459DDD-496E-0474-BEE5-5F27BB401C7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15888678" y="3863095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5" name="Slide Zoom 4">
                  <a:extLst>
                    <a:ext uri="{FF2B5EF4-FFF2-40B4-BE49-F238E27FC236}">
                      <a16:creationId xmlns:a16="http://schemas.microsoft.com/office/drawing/2014/main" id="{A9B22C2F-0F16-F6B8-678C-641D7094B70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914311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5" cId="2537385752">
                      <pslz:zmPr id="{00405277-841A-44C8-97B8-6F9E3B4AF7A4}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5" name="Slide Zoom 4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A9B22C2F-0F16-F6B8-678C-641D7094B70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-11731109" y="3863095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7" name="Slide Zoom 6">
                  <a:extLst>
                    <a:ext uri="{FF2B5EF4-FFF2-40B4-BE49-F238E27FC236}">
                      <a16:creationId xmlns:a16="http://schemas.microsoft.com/office/drawing/2014/main" id="{D9CAD049-FCB6-5CE5-E240-D21FA26A341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3071880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6" cId="3659204199">
                      <pslz:zmPr id="{1A053FF9-CE6B-47A0-8C46-8577733CE8A7}" transitionDur="100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7" name="Slide Zoom 6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D9CAD049-FCB6-5CE5-E240-D21FA26A341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-7573540" y="3863095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9" name="Slide Zoom 8">
                  <a:extLst>
                    <a:ext uri="{FF2B5EF4-FFF2-40B4-BE49-F238E27FC236}">
                      <a16:creationId xmlns:a16="http://schemas.microsoft.com/office/drawing/2014/main" id="{397F72C1-8DA1-B470-B1D9-19394B2A770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229449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7" cId="1913588933">
                      <pslz:zmPr id="{9E39B502-A059-4554-9A5A-3E5E86A73D15}" transitionDur="1000">
                        <p166:blipFill xmlns:p166="http://schemas.microsoft.com/office/powerpoint/2016/6/main">
                          <a:blip r:embed="rId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9" name="Slide Zoom 8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397F72C1-8DA1-B470-B1D9-19394B2A770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-3415971" y="3863095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1" name="Slide Zoom 10">
                  <a:extLst>
                    <a:ext uri="{FF2B5EF4-FFF2-40B4-BE49-F238E27FC236}">
                      <a16:creationId xmlns:a16="http://schemas.microsoft.com/office/drawing/2014/main" id="{F4E16A9A-4502-EEB2-2E12-240A17940F8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1387018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8" cId="784528683">
                      <pslz:zmPr id="{1EB2A35F-1350-4F0E-B67A-2875A30E7F9D}" transitionDur="1000">
                        <p166:blipFill xmlns:p166="http://schemas.microsoft.com/office/powerpoint/2016/6/main">
                          <a:blip r:embed="rId1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1" name="Slide Zoom 10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F4E16A9A-4502-EEB2-2E12-240A17940F8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1598" y="3863095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3" name="Slide Zoom 12">
                  <a:extLst>
                    <a:ext uri="{FF2B5EF4-FFF2-40B4-BE49-F238E27FC236}">
                      <a16:creationId xmlns:a16="http://schemas.microsoft.com/office/drawing/2014/main" id="{5DC0F4E5-5BEF-2322-8BE6-7B039273458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544589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9" cId="1296845121">
                      <pslz:zmPr id="{F152A7BE-D013-4FFB-A042-6621A29FFD0E}" transitionDur="1000">
                        <p166:blipFill xmlns:p166="http://schemas.microsoft.com/office/powerpoint/2016/6/main">
                          <a:blip r:embed="rId1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3" name="Slide Zoom 12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5DC0F4E5-5BEF-2322-8BE6-7B039273458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99169" y="3863095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</p:grpSp>
      <p:sp>
        <p:nvSpPr>
          <p:cNvPr id="17" name="Arrow: Chevron 1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7CEF15-F1EA-E11F-F2EE-20C9CF9BEB5D}"/>
              </a:ext>
            </a:extLst>
          </p:cNvPr>
          <p:cNvSpPr/>
          <p:nvPr/>
        </p:nvSpPr>
        <p:spPr>
          <a:xfrm rot="10800000">
            <a:off x="0" y="4343400"/>
            <a:ext cx="419100" cy="628650"/>
          </a:xfrm>
          <a:prstGeom prst="chevron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3CF540-D368-D75A-F516-0A406C6BB43F}"/>
              </a:ext>
            </a:extLst>
          </p:cNvPr>
          <p:cNvSpPr/>
          <p:nvPr/>
        </p:nvSpPr>
        <p:spPr>
          <a:xfrm rot="183769">
            <a:off x="11767975" y="4329410"/>
            <a:ext cx="419100" cy="628650"/>
          </a:xfrm>
          <a:prstGeom prst="chevron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E2EA2B-8306-0CF8-8C92-1F8C721AF537}"/>
              </a:ext>
            </a:extLst>
          </p:cNvPr>
          <p:cNvGrpSpPr/>
          <p:nvPr/>
        </p:nvGrpSpPr>
        <p:grpSpPr>
          <a:xfrm>
            <a:off x="3257550" y="120134"/>
            <a:ext cx="6667500" cy="1390830"/>
            <a:chOff x="3257550" y="120134"/>
            <a:chExt cx="6667500" cy="13908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DE5C45D-F822-1B14-D649-EA7B81196405}"/>
                </a:ext>
              </a:extLst>
            </p:cNvPr>
            <p:cNvSpPr txBox="1"/>
            <p:nvPr/>
          </p:nvSpPr>
          <p:spPr>
            <a:xfrm>
              <a:off x="3257550" y="495301"/>
              <a:ext cx="66675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0" b="1" u="sng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POTHOLE DETECTOR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8C56E4-9698-6B29-1CC3-603466005762}"/>
                </a:ext>
              </a:extLst>
            </p:cNvPr>
            <p:cNvSpPr txBox="1"/>
            <p:nvPr/>
          </p:nvSpPr>
          <p:spPr>
            <a:xfrm>
              <a:off x="5314950" y="120134"/>
              <a:ext cx="22174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u="sng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MINI PROJECT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7246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6B361C9-1651-6FE2-640D-E8AD2714F0E9}"/>
              </a:ext>
            </a:extLst>
          </p:cNvPr>
          <p:cNvGrpSpPr/>
          <p:nvPr/>
        </p:nvGrpSpPr>
        <p:grpSpPr>
          <a:xfrm>
            <a:off x="-9572133" y="58994"/>
            <a:ext cx="14336099" cy="6902244"/>
            <a:chOff x="-3230330" y="0"/>
            <a:chExt cx="14336099" cy="6902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A13F024-7226-CCDE-58A3-54E5295DE990}"/>
                </a:ext>
              </a:extLst>
            </p:cNvPr>
            <p:cNvGrpSpPr/>
            <p:nvPr/>
          </p:nvGrpSpPr>
          <p:grpSpPr>
            <a:xfrm>
              <a:off x="0" y="0"/>
              <a:ext cx="11105769" cy="6858000"/>
              <a:chOff x="0" y="0"/>
              <a:chExt cx="11105769" cy="685800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4A8918A-9DB0-08C1-0303-5559C26CD101}"/>
                  </a:ext>
                </a:extLst>
              </p:cNvPr>
              <p:cNvGrpSpPr/>
              <p:nvPr/>
            </p:nvGrpSpPr>
            <p:grpSpPr>
              <a:xfrm>
                <a:off x="0" y="0"/>
                <a:ext cx="11103427" cy="6858000"/>
                <a:chOff x="0" y="0"/>
                <a:chExt cx="11103427" cy="6858000"/>
              </a:xfrm>
              <a:solidFill>
                <a:schemeClr val="accent1">
                  <a:lumMod val="50000"/>
                </a:schemeClr>
              </a:solidFill>
              <a:effectLst>
                <a:outerShdw blurRad="50800" dist="635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666BB7E1-1192-4A77-2D9C-09C67CBBB4A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4648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82246AD-8DD5-C21A-2D11-3F39F6CA56EE}"/>
                    </a:ext>
                  </a:extLst>
                </p:cNvPr>
                <p:cNvSpPr/>
                <p:nvPr/>
              </p:nvSpPr>
              <p:spPr>
                <a:xfrm>
                  <a:off x="10319656" y="5733142"/>
                  <a:ext cx="783771" cy="8128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28B5BF-38CC-7866-0B32-87DF3D40FE78}"/>
                  </a:ext>
                </a:extLst>
              </p:cNvPr>
              <p:cNvSpPr txBox="1"/>
              <p:nvPr/>
            </p:nvSpPr>
            <p:spPr>
              <a:xfrm>
                <a:off x="10467142" y="5622856"/>
                <a:ext cx="63862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6000" b="1" dirty="0">
                    <a:solidFill>
                      <a:schemeClr val="bg1"/>
                    </a:solidFill>
                    <a:latin typeface="Forte" panose="03060902040502070203" pitchFamily="66" charset="0"/>
                    <a:cs typeface="Aharoni" panose="02010803020104030203" pitchFamily="2" charset="-79"/>
                  </a:rPr>
                  <a:t>5</a:t>
                </a: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A50EE9-45C6-E4E9-5D10-F871EB84A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64132" y="44244"/>
              <a:ext cx="11189999" cy="6858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8A8C6E9-6D11-6CF7-9671-F2FC12E91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519763" y="44244"/>
              <a:ext cx="11220000" cy="6858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DF5115-C5E3-D548-03B4-9DD5085CA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366179" y="44244"/>
              <a:ext cx="11201999" cy="6858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4B41E99-839D-FB0D-72C0-1B5BF6674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230330" y="44244"/>
              <a:ext cx="11189999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7345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A13F024-7226-CCDE-58A3-54E5295DE990}"/>
              </a:ext>
            </a:extLst>
          </p:cNvPr>
          <p:cNvGrpSpPr/>
          <p:nvPr/>
        </p:nvGrpSpPr>
        <p:grpSpPr>
          <a:xfrm>
            <a:off x="-3318383" y="58994"/>
            <a:ext cx="11105769" cy="6858000"/>
            <a:chOff x="0" y="0"/>
            <a:chExt cx="11105769" cy="6858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4A8918A-9DB0-08C1-0303-5559C26CD101}"/>
                </a:ext>
              </a:extLst>
            </p:cNvPr>
            <p:cNvGrpSpPr/>
            <p:nvPr/>
          </p:nvGrpSpPr>
          <p:grpSpPr>
            <a:xfrm>
              <a:off x="0" y="0"/>
              <a:ext cx="11103427" cy="6858000"/>
              <a:chOff x="0" y="0"/>
              <a:chExt cx="11103427" cy="6858000"/>
            </a:xfrm>
            <a:solidFill>
              <a:schemeClr val="accent1">
                <a:lumMod val="50000"/>
              </a:schemeClr>
            </a:solidFill>
            <a:effectLst>
              <a:outerShdw blurRad="50800" dist="635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6BB7E1-1192-4A77-2D9C-09C67CBBB4A4}"/>
                  </a:ext>
                </a:extLst>
              </p:cNvPr>
              <p:cNvSpPr/>
              <p:nvPr/>
            </p:nvSpPr>
            <p:spPr>
              <a:xfrm>
                <a:off x="0" y="0"/>
                <a:ext cx="104648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82246AD-8DD5-C21A-2D11-3F39F6CA56EE}"/>
                  </a:ext>
                </a:extLst>
              </p:cNvPr>
              <p:cNvSpPr/>
              <p:nvPr/>
            </p:nvSpPr>
            <p:spPr>
              <a:xfrm>
                <a:off x="10319656" y="5733142"/>
                <a:ext cx="783771" cy="812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28B5BF-38CC-7866-0B32-87DF3D40FE78}"/>
                </a:ext>
              </a:extLst>
            </p:cNvPr>
            <p:cNvSpPr txBox="1"/>
            <p:nvPr/>
          </p:nvSpPr>
          <p:spPr>
            <a:xfrm>
              <a:off x="10467142" y="5622856"/>
              <a:ext cx="6386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0" b="1" dirty="0">
                  <a:solidFill>
                    <a:schemeClr val="bg1"/>
                  </a:solidFill>
                  <a:latin typeface="Forte" panose="03060902040502070203" pitchFamily="66" charset="0"/>
                  <a:cs typeface="Aharoni" panose="02010803020104030203" pitchFamily="2" charset="-79"/>
                </a:rPr>
                <a:t>5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9A50EE9-45C6-E4E9-5D10-F871EB84A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05935" y="103238"/>
            <a:ext cx="11189999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A8C6E9-6D11-6CF7-9671-F2FC12E91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61566" y="103238"/>
            <a:ext cx="11220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DF5115-C5E3-D548-03B4-9DD5085CA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707982" y="103238"/>
            <a:ext cx="11201999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B41E99-839D-FB0D-72C0-1B5BF6674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572133" y="103238"/>
            <a:ext cx="11189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85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6BD5F5B-118E-7C12-5789-4B4537F4E43D}"/>
              </a:ext>
            </a:extLst>
          </p:cNvPr>
          <p:cNvGrpSpPr/>
          <p:nvPr/>
        </p:nvGrpSpPr>
        <p:grpSpPr>
          <a:xfrm>
            <a:off x="9144000" y="0"/>
            <a:ext cx="3489198" cy="6858000"/>
            <a:chOff x="9144000" y="0"/>
            <a:chExt cx="3489198" cy="6858000"/>
          </a:xfr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CDC7CE-14C4-A826-B45B-3DCDB811D380}"/>
                </a:ext>
              </a:extLst>
            </p:cNvPr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1963D0A9-6668-321B-4EC0-494B4673EB75}"/>
                </a:ext>
              </a:extLst>
            </p:cNvPr>
            <p:cNvSpPr/>
            <p:nvPr/>
          </p:nvSpPr>
          <p:spPr>
            <a:xfrm rot="5400000">
              <a:off x="11882247" y="865251"/>
              <a:ext cx="1060704" cy="44119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1B0A06-8534-C10A-3423-9AE1811D38E6}"/>
              </a:ext>
            </a:extLst>
          </p:cNvPr>
          <p:cNvGrpSpPr/>
          <p:nvPr/>
        </p:nvGrpSpPr>
        <p:grpSpPr>
          <a:xfrm>
            <a:off x="6096000" y="0"/>
            <a:ext cx="3489198" cy="6858000"/>
            <a:chOff x="6096000" y="0"/>
            <a:chExt cx="3489198" cy="6858000"/>
          </a:xfrm>
          <a:effectLst>
            <a:outerShdw blurRad="5715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9C99A5-BC90-7A2F-9E5E-9C766DF1F8F0}"/>
                </a:ext>
              </a:extLst>
            </p:cNvPr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C913D5A4-7ECE-CE46-3447-6F899C0C8333}"/>
                </a:ext>
              </a:extLst>
            </p:cNvPr>
            <p:cNvSpPr/>
            <p:nvPr/>
          </p:nvSpPr>
          <p:spPr>
            <a:xfrm rot="5400000">
              <a:off x="8834247" y="884301"/>
              <a:ext cx="1060704" cy="44119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ABCAD0-FD9C-5812-BD81-9649B14F4C73}"/>
              </a:ext>
            </a:extLst>
          </p:cNvPr>
          <p:cNvGrpSpPr/>
          <p:nvPr/>
        </p:nvGrpSpPr>
        <p:grpSpPr>
          <a:xfrm>
            <a:off x="3048000" y="0"/>
            <a:ext cx="3489198" cy="6858000"/>
            <a:chOff x="3048000" y="0"/>
            <a:chExt cx="3489198" cy="6858000"/>
          </a:xfrm>
          <a:effectLst>
            <a:outerShdw blurRad="5842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3718406-A2E9-0046-CF35-8183D1F3BA5C}"/>
                </a:ext>
              </a:extLst>
            </p:cNvPr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4CB88F96-E233-0731-5081-027E96453B3E}"/>
                </a:ext>
              </a:extLst>
            </p:cNvPr>
            <p:cNvSpPr/>
            <p:nvPr/>
          </p:nvSpPr>
          <p:spPr>
            <a:xfrm rot="5400000">
              <a:off x="5786247" y="903351"/>
              <a:ext cx="1060704" cy="441198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BA893E-14C7-0072-A6C2-2343473240EB}"/>
              </a:ext>
            </a:extLst>
          </p:cNvPr>
          <p:cNvGrpSpPr/>
          <p:nvPr/>
        </p:nvGrpSpPr>
        <p:grpSpPr>
          <a:xfrm>
            <a:off x="0" y="0"/>
            <a:ext cx="3489198" cy="6858000"/>
            <a:chOff x="0" y="0"/>
            <a:chExt cx="3489198" cy="6858000"/>
          </a:xfrm>
          <a:effectLst>
            <a:outerShdw blurRad="7112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0AF0E0-2FC0-48E0-9981-71545D6DEBB3}"/>
                </a:ext>
              </a:extLst>
            </p:cNvPr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1998D8D0-35AB-54C7-52A5-08D8F74944FF}"/>
                </a:ext>
              </a:extLst>
            </p:cNvPr>
            <p:cNvSpPr/>
            <p:nvPr/>
          </p:nvSpPr>
          <p:spPr>
            <a:xfrm rot="5400000">
              <a:off x="2738247" y="922401"/>
              <a:ext cx="1060704" cy="441198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4189A1F-5DE0-56BA-DE84-A02DAB14E459}"/>
              </a:ext>
            </a:extLst>
          </p:cNvPr>
          <p:cNvSpPr txBox="1"/>
          <p:nvPr/>
        </p:nvSpPr>
        <p:spPr>
          <a:xfrm>
            <a:off x="179945" y="846788"/>
            <a:ext cx="2897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Arduino Uno</a:t>
            </a:r>
          </a:p>
        </p:txBody>
      </p:sp>
    </p:spTree>
    <p:extLst>
      <p:ext uri="{BB962C8B-B14F-4D97-AF65-F5344CB8AC3E}">
        <p14:creationId xmlns:p14="http://schemas.microsoft.com/office/powerpoint/2010/main" val="834199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A13F024-7226-CCDE-58A3-54E5295DE990}"/>
              </a:ext>
            </a:extLst>
          </p:cNvPr>
          <p:cNvGrpSpPr/>
          <p:nvPr/>
        </p:nvGrpSpPr>
        <p:grpSpPr>
          <a:xfrm>
            <a:off x="-3318383" y="58994"/>
            <a:ext cx="11105769" cy="6858000"/>
            <a:chOff x="0" y="0"/>
            <a:chExt cx="11105769" cy="6858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4A8918A-9DB0-08C1-0303-5559C26CD101}"/>
                </a:ext>
              </a:extLst>
            </p:cNvPr>
            <p:cNvGrpSpPr/>
            <p:nvPr/>
          </p:nvGrpSpPr>
          <p:grpSpPr>
            <a:xfrm>
              <a:off x="0" y="0"/>
              <a:ext cx="11103427" cy="6858000"/>
              <a:chOff x="0" y="0"/>
              <a:chExt cx="11103427" cy="6858000"/>
            </a:xfrm>
            <a:solidFill>
              <a:schemeClr val="accent1">
                <a:lumMod val="50000"/>
              </a:schemeClr>
            </a:solidFill>
            <a:effectLst>
              <a:outerShdw blurRad="50800" dist="635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6BB7E1-1192-4A77-2D9C-09C67CBBB4A4}"/>
                  </a:ext>
                </a:extLst>
              </p:cNvPr>
              <p:cNvSpPr/>
              <p:nvPr/>
            </p:nvSpPr>
            <p:spPr>
              <a:xfrm>
                <a:off x="0" y="0"/>
                <a:ext cx="104648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82246AD-8DD5-C21A-2D11-3F39F6CA56EE}"/>
                  </a:ext>
                </a:extLst>
              </p:cNvPr>
              <p:cNvSpPr/>
              <p:nvPr/>
            </p:nvSpPr>
            <p:spPr>
              <a:xfrm>
                <a:off x="10319656" y="5733142"/>
                <a:ext cx="783771" cy="812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28B5BF-38CC-7866-0B32-87DF3D40FE78}"/>
                </a:ext>
              </a:extLst>
            </p:cNvPr>
            <p:cNvSpPr txBox="1"/>
            <p:nvPr/>
          </p:nvSpPr>
          <p:spPr>
            <a:xfrm>
              <a:off x="10467142" y="5622856"/>
              <a:ext cx="6386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0" b="1" dirty="0">
                  <a:solidFill>
                    <a:schemeClr val="bg1"/>
                  </a:solidFill>
                  <a:latin typeface="Forte" panose="03060902040502070203" pitchFamily="66" charset="0"/>
                  <a:cs typeface="Aharoni" panose="02010803020104030203" pitchFamily="2" charset="-79"/>
                </a:rPr>
                <a:t>5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9A50EE9-45C6-E4E9-5D10-F871EB84A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34135" y="103238"/>
            <a:ext cx="11189999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A8C6E9-6D11-6CF7-9671-F2FC12E91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61566" y="103238"/>
            <a:ext cx="11220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DF5115-C5E3-D548-03B4-9DD5085CA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707982" y="103238"/>
            <a:ext cx="11201999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B41E99-839D-FB0D-72C0-1B5BF6674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572133" y="103238"/>
            <a:ext cx="11189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04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A13F024-7226-CCDE-58A3-54E5295DE990}"/>
              </a:ext>
            </a:extLst>
          </p:cNvPr>
          <p:cNvGrpSpPr/>
          <p:nvPr/>
        </p:nvGrpSpPr>
        <p:grpSpPr>
          <a:xfrm>
            <a:off x="-3318383" y="58994"/>
            <a:ext cx="11105769" cy="6858000"/>
            <a:chOff x="0" y="0"/>
            <a:chExt cx="11105769" cy="6858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4A8918A-9DB0-08C1-0303-5559C26CD101}"/>
                </a:ext>
              </a:extLst>
            </p:cNvPr>
            <p:cNvGrpSpPr/>
            <p:nvPr/>
          </p:nvGrpSpPr>
          <p:grpSpPr>
            <a:xfrm>
              <a:off x="0" y="0"/>
              <a:ext cx="11103427" cy="6858000"/>
              <a:chOff x="0" y="0"/>
              <a:chExt cx="11103427" cy="6858000"/>
            </a:xfrm>
            <a:solidFill>
              <a:schemeClr val="accent1">
                <a:lumMod val="50000"/>
              </a:schemeClr>
            </a:solidFill>
            <a:effectLst>
              <a:outerShdw blurRad="50800" dist="635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6BB7E1-1192-4A77-2D9C-09C67CBBB4A4}"/>
                  </a:ext>
                </a:extLst>
              </p:cNvPr>
              <p:cNvSpPr/>
              <p:nvPr/>
            </p:nvSpPr>
            <p:spPr>
              <a:xfrm>
                <a:off x="0" y="0"/>
                <a:ext cx="104648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82246AD-8DD5-C21A-2D11-3F39F6CA56EE}"/>
                  </a:ext>
                </a:extLst>
              </p:cNvPr>
              <p:cNvSpPr/>
              <p:nvPr/>
            </p:nvSpPr>
            <p:spPr>
              <a:xfrm>
                <a:off x="10319656" y="5733142"/>
                <a:ext cx="783771" cy="812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28B5BF-38CC-7866-0B32-87DF3D40FE78}"/>
                </a:ext>
              </a:extLst>
            </p:cNvPr>
            <p:cNvSpPr txBox="1"/>
            <p:nvPr/>
          </p:nvSpPr>
          <p:spPr>
            <a:xfrm>
              <a:off x="10467142" y="5622856"/>
              <a:ext cx="6386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0" b="1" dirty="0">
                  <a:solidFill>
                    <a:schemeClr val="bg1"/>
                  </a:solidFill>
                  <a:latin typeface="Forte" panose="03060902040502070203" pitchFamily="66" charset="0"/>
                  <a:cs typeface="Aharoni" panose="02010803020104030203" pitchFamily="2" charset="-79"/>
                </a:rPr>
                <a:t>5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9A50EE9-45C6-E4E9-5D10-F871EB84A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34135" y="103238"/>
            <a:ext cx="11189999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A8C6E9-6D11-6CF7-9671-F2FC12E91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70716" y="103238"/>
            <a:ext cx="11220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DF5115-C5E3-D548-03B4-9DD5085CA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707982" y="103238"/>
            <a:ext cx="11201999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B41E99-839D-FB0D-72C0-1B5BF6674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572133" y="103238"/>
            <a:ext cx="11189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88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A13F024-7226-CCDE-58A3-54E5295DE990}"/>
              </a:ext>
            </a:extLst>
          </p:cNvPr>
          <p:cNvGrpSpPr/>
          <p:nvPr/>
        </p:nvGrpSpPr>
        <p:grpSpPr>
          <a:xfrm>
            <a:off x="-3318383" y="58994"/>
            <a:ext cx="11105769" cy="6858000"/>
            <a:chOff x="0" y="0"/>
            <a:chExt cx="11105769" cy="6858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4A8918A-9DB0-08C1-0303-5559C26CD101}"/>
                </a:ext>
              </a:extLst>
            </p:cNvPr>
            <p:cNvGrpSpPr/>
            <p:nvPr/>
          </p:nvGrpSpPr>
          <p:grpSpPr>
            <a:xfrm>
              <a:off x="0" y="0"/>
              <a:ext cx="11103427" cy="6858000"/>
              <a:chOff x="0" y="0"/>
              <a:chExt cx="11103427" cy="6858000"/>
            </a:xfrm>
            <a:solidFill>
              <a:schemeClr val="accent1">
                <a:lumMod val="50000"/>
              </a:schemeClr>
            </a:solidFill>
            <a:effectLst>
              <a:outerShdw blurRad="50800" dist="635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6BB7E1-1192-4A77-2D9C-09C67CBBB4A4}"/>
                  </a:ext>
                </a:extLst>
              </p:cNvPr>
              <p:cNvSpPr/>
              <p:nvPr/>
            </p:nvSpPr>
            <p:spPr>
              <a:xfrm>
                <a:off x="0" y="0"/>
                <a:ext cx="104648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82246AD-8DD5-C21A-2D11-3F39F6CA56EE}"/>
                  </a:ext>
                </a:extLst>
              </p:cNvPr>
              <p:cNvSpPr/>
              <p:nvPr/>
            </p:nvSpPr>
            <p:spPr>
              <a:xfrm>
                <a:off x="10319656" y="5733142"/>
                <a:ext cx="783771" cy="812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28B5BF-38CC-7866-0B32-87DF3D40FE78}"/>
                </a:ext>
              </a:extLst>
            </p:cNvPr>
            <p:cNvSpPr txBox="1"/>
            <p:nvPr/>
          </p:nvSpPr>
          <p:spPr>
            <a:xfrm>
              <a:off x="10467142" y="5622856"/>
              <a:ext cx="6386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0" b="1" dirty="0">
                  <a:solidFill>
                    <a:schemeClr val="bg1"/>
                  </a:solidFill>
                  <a:latin typeface="Forte" panose="03060902040502070203" pitchFamily="66" charset="0"/>
                  <a:cs typeface="Aharoni" panose="02010803020104030203" pitchFamily="2" charset="-79"/>
                </a:rPr>
                <a:t>5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9A50EE9-45C6-E4E9-5D10-F871EB84A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34135" y="103238"/>
            <a:ext cx="11189999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A8C6E9-6D11-6CF7-9671-F2FC12E91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70716" y="103238"/>
            <a:ext cx="11220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DF5115-C5E3-D548-03B4-9DD5085CA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55232" y="103238"/>
            <a:ext cx="11201999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B41E99-839D-FB0D-72C0-1B5BF6674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572133" y="103238"/>
            <a:ext cx="11189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28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A13F024-7226-CCDE-58A3-54E5295DE990}"/>
              </a:ext>
            </a:extLst>
          </p:cNvPr>
          <p:cNvGrpSpPr/>
          <p:nvPr/>
        </p:nvGrpSpPr>
        <p:grpSpPr>
          <a:xfrm>
            <a:off x="-3318383" y="58994"/>
            <a:ext cx="11105769" cy="6858000"/>
            <a:chOff x="0" y="0"/>
            <a:chExt cx="11105769" cy="6858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4A8918A-9DB0-08C1-0303-5559C26CD101}"/>
                </a:ext>
              </a:extLst>
            </p:cNvPr>
            <p:cNvGrpSpPr/>
            <p:nvPr/>
          </p:nvGrpSpPr>
          <p:grpSpPr>
            <a:xfrm>
              <a:off x="0" y="0"/>
              <a:ext cx="11103427" cy="6858000"/>
              <a:chOff x="0" y="0"/>
              <a:chExt cx="11103427" cy="6858000"/>
            </a:xfrm>
            <a:solidFill>
              <a:schemeClr val="accent1">
                <a:lumMod val="50000"/>
              </a:schemeClr>
            </a:solidFill>
            <a:effectLst>
              <a:outerShdw blurRad="50800" dist="635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6BB7E1-1192-4A77-2D9C-09C67CBBB4A4}"/>
                  </a:ext>
                </a:extLst>
              </p:cNvPr>
              <p:cNvSpPr/>
              <p:nvPr/>
            </p:nvSpPr>
            <p:spPr>
              <a:xfrm>
                <a:off x="0" y="0"/>
                <a:ext cx="104648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82246AD-8DD5-C21A-2D11-3F39F6CA56EE}"/>
                  </a:ext>
                </a:extLst>
              </p:cNvPr>
              <p:cNvSpPr/>
              <p:nvPr/>
            </p:nvSpPr>
            <p:spPr>
              <a:xfrm>
                <a:off x="10319656" y="5733142"/>
                <a:ext cx="783771" cy="812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28B5BF-38CC-7866-0B32-87DF3D40FE78}"/>
                </a:ext>
              </a:extLst>
            </p:cNvPr>
            <p:cNvSpPr txBox="1"/>
            <p:nvPr/>
          </p:nvSpPr>
          <p:spPr>
            <a:xfrm>
              <a:off x="10467142" y="5622856"/>
              <a:ext cx="6386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0" b="1" dirty="0">
                  <a:solidFill>
                    <a:schemeClr val="bg1"/>
                  </a:solidFill>
                  <a:latin typeface="Forte" panose="03060902040502070203" pitchFamily="66" charset="0"/>
                  <a:cs typeface="Aharoni" panose="02010803020104030203" pitchFamily="2" charset="-79"/>
                </a:rPr>
                <a:t>5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9A50EE9-45C6-E4E9-5D10-F871EB84A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34135" y="103238"/>
            <a:ext cx="11189999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A8C6E9-6D11-6CF7-9671-F2FC12E91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70716" y="103238"/>
            <a:ext cx="11220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DF5115-C5E3-D548-03B4-9DD5085CA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55232" y="103238"/>
            <a:ext cx="11201999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B41E99-839D-FB0D-72C0-1B5BF6674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638433" y="103238"/>
            <a:ext cx="11189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45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A13F024-7226-CCDE-58A3-54E5295DE990}"/>
              </a:ext>
            </a:extLst>
          </p:cNvPr>
          <p:cNvGrpSpPr/>
          <p:nvPr/>
        </p:nvGrpSpPr>
        <p:grpSpPr>
          <a:xfrm>
            <a:off x="0" y="0"/>
            <a:ext cx="11105769" cy="6858000"/>
            <a:chOff x="0" y="0"/>
            <a:chExt cx="11105769" cy="6858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4A8918A-9DB0-08C1-0303-5559C26CD101}"/>
                </a:ext>
              </a:extLst>
            </p:cNvPr>
            <p:cNvGrpSpPr/>
            <p:nvPr/>
          </p:nvGrpSpPr>
          <p:grpSpPr>
            <a:xfrm>
              <a:off x="0" y="0"/>
              <a:ext cx="11103427" cy="6858000"/>
              <a:chOff x="0" y="0"/>
              <a:chExt cx="11103427" cy="6858000"/>
            </a:xfrm>
            <a:solidFill>
              <a:schemeClr val="accent1">
                <a:lumMod val="50000"/>
              </a:schemeClr>
            </a:solidFill>
            <a:effectLst>
              <a:outerShdw blurRad="50800" dist="635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6BB7E1-1192-4A77-2D9C-09C67CBBB4A4}"/>
                  </a:ext>
                </a:extLst>
              </p:cNvPr>
              <p:cNvSpPr/>
              <p:nvPr/>
            </p:nvSpPr>
            <p:spPr>
              <a:xfrm>
                <a:off x="0" y="0"/>
                <a:ext cx="104648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82246AD-8DD5-C21A-2D11-3F39F6CA56EE}"/>
                  </a:ext>
                </a:extLst>
              </p:cNvPr>
              <p:cNvSpPr/>
              <p:nvPr/>
            </p:nvSpPr>
            <p:spPr>
              <a:xfrm>
                <a:off x="10319656" y="5733142"/>
                <a:ext cx="783771" cy="812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28B5BF-38CC-7866-0B32-87DF3D40FE78}"/>
                </a:ext>
              </a:extLst>
            </p:cNvPr>
            <p:cNvSpPr txBox="1"/>
            <p:nvPr/>
          </p:nvSpPr>
          <p:spPr>
            <a:xfrm>
              <a:off x="10467142" y="5622856"/>
              <a:ext cx="6386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0" b="1" dirty="0">
                  <a:solidFill>
                    <a:schemeClr val="bg1"/>
                  </a:solidFill>
                  <a:latin typeface="Forte" panose="03060902040502070203" pitchFamily="66" charset="0"/>
                  <a:cs typeface="Aharoni" panose="02010803020104030203" pitchFamily="2" charset="-79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2105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4681E38-A4B3-3A47-E9F1-55AAF340A6D5}"/>
              </a:ext>
            </a:extLst>
          </p:cNvPr>
          <p:cNvGrpSpPr/>
          <p:nvPr/>
        </p:nvGrpSpPr>
        <p:grpSpPr>
          <a:xfrm>
            <a:off x="0" y="0"/>
            <a:ext cx="11103427" cy="6858000"/>
            <a:chOff x="0" y="0"/>
            <a:chExt cx="11103427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B848D5A-8F5D-BD33-EEAE-1965BF29D2E6}"/>
                </a:ext>
              </a:extLst>
            </p:cNvPr>
            <p:cNvGrpSpPr/>
            <p:nvPr/>
          </p:nvGrpSpPr>
          <p:grpSpPr>
            <a:xfrm>
              <a:off x="0" y="0"/>
              <a:ext cx="11103427" cy="6858000"/>
              <a:chOff x="0" y="0"/>
              <a:chExt cx="11103427" cy="6858000"/>
            </a:xfrm>
            <a:solidFill>
              <a:schemeClr val="accent5">
                <a:lumMod val="50000"/>
              </a:schemeClr>
            </a:solidFill>
            <a:effectLst>
              <a:outerShdw blurRad="50800" dist="635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6BB7E1-1192-4A77-2D9C-09C67CBBB4A4}"/>
                  </a:ext>
                </a:extLst>
              </p:cNvPr>
              <p:cNvSpPr/>
              <p:nvPr/>
            </p:nvSpPr>
            <p:spPr>
              <a:xfrm>
                <a:off x="0" y="0"/>
                <a:ext cx="104648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ECF2447-CF09-1B5D-E6A9-C040B06A882A}"/>
                  </a:ext>
                </a:extLst>
              </p:cNvPr>
              <p:cNvSpPr/>
              <p:nvPr/>
            </p:nvSpPr>
            <p:spPr>
              <a:xfrm>
                <a:off x="10319656" y="4630062"/>
                <a:ext cx="783771" cy="812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C2DA19-CD63-4A88-1445-F510DF3723A1}"/>
                </a:ext>
              </a:extLst>
            </p:cNvPr>
            <p:cNvSpPr txBox="1"/>
            <p:nvPr/>
          </p:nvSpPr>
          <p:spPr>
            <a:xfrm>
              <a:off x="10437646" y="4516723"/>
              <a:ext cx="6386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0" b="1" dirty="0">
                  <a:solidFill>
                    <a:schemeClr val="bg1"/>
                  </a:solidFill>
                  <a:latin typeface="Forte" panose="03060902040502070203" pitchFamily="66" charset="0"/>
                  <a:cs typeface="Aharoni" panose="02010803020104030203" pitchFamily="2" charset="-79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5792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2CBDBDF-B546-2509-F6A7-0A963E61BB37}"/>
              </a:ext>
            </a:extLst>
          </p:cNvPr>
          <p:cNvGrpSpPr/>
          <p:nvPr/>
        </p:nvGrpSpPr>
        <p:grpSpPr>
          <a:xfrm>
            <a:off x="0" y="0"/>
            <a:ext cx="11103427" cy="6858000"/>
            <a:chOff x="0" y="0"/>
            <a:chExt cx="11103427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E1F4063-94A1-5BF2-2AE0-367CEBC78CED}"/>
                </a:ext>
              </a:extLst>
            </p:cNvPr>
            <p:cNvGrpSpPr/>
            <p:nvPr/>
          </p:nvGrpSpPr>
          <p:grpSpPr>
            <a:xfrm>
              <a:off x="0" y="0"/>
              <a:ext cx="11103427" cy="6858000"/>
              <a:chOff x="0" y="0"/>
              <a:chExt cx="11103427" cy="6858000"/>
            </a:xfrm>
            <a:solidFill>
              <a:schemeClr val="accent1">
                <a:lumMod val="75000"/>
              </a:schemeClr>
            </a:solidFill>
            <a:effectLst>
              <a:outerShdw blurRad="50800" dist="635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6BB7E1-1192-4A77-2D9C-09C67CBBB4A4}"/>
                  </a:ext>
                </a:extLst>
              </p:cNvPr>
              <p:cNvSpPr/>
              <p:nvPr/>
            </p:nvSpPr>
            <p:spPr>
              <a:xfrm>
                <a:off x="0" y="0"/>
                <a:ext cx="104648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A6287B2-F617-5120-5F71-0816D9C43A14}"/>
                  </a:ext>
                </a:extLst>
              </p:cNvPr>
              <p:cNvSpPr/>
              <p:nvPr/>
            </p:nvSpPr>
            <p:spPr>
              <a:xfrm>
                <a:off x="10319656" y="3526982"/>
                <a:ext cx="783771" cy="812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FDA9666-4711-7ACE-55B9-36A23A77994B}"/>
                </a:ext>
              </a:extLst>
            </p:cNvPr>
            <p:cNvSpPr txBox="1"/>
            <p:nvPr/>
          </p:nvSpPr>
          <p:spPr>
            <a:xfrm>
              <a:off x="10437646" y="3410590"/>
              <a:ext cx="6386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0" b="1" dirty="0">
                  <a:solidFill>
                    <a:schemeClr val="bg1"/>
                  </a:solidFill>
                  <a:latin typeface="Forte" panose="03060902040502070203" pitchFamily="66" charset="0"/>
                  <a:cs typeface="Aharoni" panose="02010803020104030203" pitchFamily="2" charset="-79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430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387F555-EE1F-B356-755D-78C818455E7C}"/>
              </a:ext>
            </a:extLst>
          </p:cNvPr>
          <p:cNvGrpSpPr/>
          <p:nvPr/>
        </p:nvGrpSpPr>
        <p:grpSpPr>
          <a:xfrm>
            <a:off x="0" y="0"/>
            <a:ext cx="11120517" cy="6858000"/>
            <a:chOff x="0" y="0"/>
            <a:chExt cx="11120517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BD9E1F4-F755-1B93-3A46-B4857B148F51}"/>
                </a:ext>
              </a:extLst>
            </p:cNvPr>
            <p:cNvGrpSpPr/>
            <p:nvPr/>
          </p:nvGrpSpPr>
          <p:grpSpPr>
            <a:xfrm>
              <a:off x="0" y="0"/>
              <a:ext cx="11103427" cy="6858000"/>
              <a:chOff x="0" y="0"/>
              <a:chExt cx="11103427" cy="6858000"/>
            </a:xfrm>
            <a:solidFill>
              <a:schemeClr val="accent5">
                <a:lumMod val="75000"/>
              </a:schemeClr>
            </a:solidFill>
            <a:effectLst>
              <a:outerShdw blurRad="50800" dist="635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6BB7E1-1192-4A77-2D9C-09C67CBBB4A4}"/>
                  </a:ext>
                </a:extLst>
              </p:cNvPr>
              <p:cNvSpPr/>
              <p:nvPr/>
            </p:nvSpPr>
            <p:spPr>
              <a:xfrm>
                <a:off x="0" y="0"/>
                <a:ext cx="104648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B491E31-7033-80DF-4EFE-69102E291A57}"/>
                  </a:ext>
                </a:extLst>
              </p:cNvPr>
              <p:cNvSpPr/>
              <p:nvPr/>
            </p:nvSpPr>
            <p:spPr>
              <a:xfrm>
                <a:off x="10319656" y="2423902"/>
                <a:ext cx="783771" cy="812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D79D8A-6F83-A8F0-CD34-759A2AB02F96}"/>
                </a:ext>
              </a:extLst>
            </p:cNvPr>
            <p:cNvSpPr txBox="1"/>
            <p:nvPr/>
          </p:nvSpPr>
          <p:spPr>
            <a:xfrm>
              <a:off x="10481890" y="2289718"/>
              <a:ext cx="6386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0" b="1" dirty="0">
                  <a:solidFill>
                    <a:schemeClr val="bg1"/>
                  </a:solidFill>
                  <a:latin typeface="Forte" panose="03060902040502070203" pitchFamily="66" charset="0"/>
                  <a:cs typeface="Aharoni" panose="02010803020104030203" pitchFamily="2" charset="-79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3002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8796C1B-C634-6C8D-92BA-01E851763AFD}"/>
              </a:ext>
            </a:extLst>
          </p:cNvPr>
          <p:cNvGrpSpPr/>
          <p:nvPr/>
        </p:nvGrpSpPr>
        <p:grpSpPr>
          <a:xfrm>
            <a:off x="0" y="0"/>
            <a:ext cx="11164761" cy="6858000"/>
            <a:chOff x="0" y="0"/>
            <a:chExt cx="11164761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AC779C7-80A5-E665-B2F6-CBC7BC469729}"/>
                </a:ext>
              </a:extLst>
            </p:cNvPr>
            <p:cNvGrpSpPr/>
            <p:nvPr/>
          </p:nvGrpSpPr>
          <p:grpSpPr>
            <a:xfrm>
              <a:off x="0" y="0"/>
              <a:ext cx="11103427" cy="6858000"/>
              <a:chOff x="0" y="0"/>
              <a:chExt cx="11103427" cy="6858000"/>
            </a:xfrm>
            <a:solidFill>
              <a:srgbClr val="599AD5"/>
            </a:solidFill>
            <a:effectLst>
              <a:outerShdw blurRad="50800" dist="635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6BB7E1-1192-4A77-2D9C-09C67CBBB4A4}"/>
                  </a:ext>
                </a:extLst>
              </p:cNvPr>
              <p:cNvSpPr/>
              <p:nvPr/>
            </p:nvSpPr>
            <p:spPr>
              <a:xfrm>
                <a:off x="0" y="0"/>
                <a:ext cx="104648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36E2250-D8CB-088B-2A01-448FB2A40E5F}"/>
                  </a:ext>
                </a:extLst>
              </p:cNvPr>
              <p:cNvSpPr/>
              <p:nvPr/>
            </p:nvSpPr>
            <p:spPr>
              <a:xfrm>
                <a:off x="10319656" y="1306302"/>
                <a:ext cx="783771" cy="812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62D747F-A562-725D-ECB7-2F7CB6800BEF}"/>
                </a:ext>
              </a:extLst>
            </p:cNvPr>
            <p:cNvSpPr txBox="1"/>
            <p:nvPr/>
          </p:nvSpPr>
          <p:spPr>
            <a:xfrm>
              <a:off x="10526134" y="1183591"/>
              <a:ext cx="6386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0" b="1" dirty="0">
                  <a:solidFill>
                    <a:schemeClr val="bg1"/>
                  </a:solidFill>
                  <a:latin typeface="Forte" panose="03060902040502070203" pitchFamily="66" charset="0"/>
                  <a:cs typeface="Aharoni" panose="02010803020104030203" pitchFamily="2" charset="-79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3946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0B0C30D3-1DF3-A987-FF15-89B36060530E}"/>
              </a:ext>
            </a:extLst>
          </p:cNvPr>
          <p:cNvGrpSpPr/>
          <p:nvPr/>
        </p:nvGrpSpPr>
        <p:grpSpPr>
          <a:xfrm>
            <a:off x="-9751780" y="-7256"/>
            <a:ext cx="14158679" cy="6865256"/>
            <a:chOff x="-3084280" y="-7256"/>
            <a:chExt cx="14158679" cy="686525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4A8918A-9DB0-08C1-0303-5559C26CD101}"/>
                </a:ext>
              </a:extLst>
            </p:cNvPr>
            <p:cNvGrpSpPr/>
            <p:nvPr/>
          </p:nvGrpSpPr>
          <p:grpSpPr>
            <a:xfrm>
              <a:off x="-29028" y="0"/>
              <a:ext cx="11103427" cy="6858000"/>
              <a:chOff x="0" y="0"/>
              <a:chExt cx="11103427" cy="6858000"/>
            </a:xfrm>
            <a:solidFill>
              <a:schemeClr val="accent1">
                <a:lumMod val="50000"/>
              </a:schemeClr>
            </a:solidFill>
            <a:effectLst>
              <a:outerShdw blurRad="50800" dist="635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6BB7E1-1192-4A77-2D9C-09C67CBBB4A4}"/>
                  </a:ext>
                </a:extLst>
              </p:cNvPr>
              <p:cNvSpPr/>
              <p:nvPr/>
            </p:nvSpPr>
            <p:spPr>
              <a:xfrm>
                <a:off x="0" y="0"/>
                <a:ext cx="104648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82246AD-8DD5-C21A-2D11-3F39F6CA56EE}"/>
                  </a:ext>
                </a:extLst>
              </p:cNvPr>
              <p:cNvSpPr/>
              <p:nvPr/>
            </p:nvSpPr>
            <p:spPr>
              <a:xfrm>
                <a:off x="10319656" y="5733142"/>
                <a:ext cx="783771" cy="812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B6AC401-91F5-A6AB-6ED3-A6FB02E26E7F}"/>
                </a:ext>
              </a:extLst>
            </p:cNvPr>
            <p:cNvGrpSpPr/>
            <p:nvPr/>
          </p:nvGrpSpPr>
          <p:grpSpPr>
            <a:xfrm>
              <a:off x="-791030" y="-7254"/>
              <a:ext cx="11103427" cy="6858000"/>
              <a:chOff x="0" y="0"/>
              <a:chExt cx="11103427" cy="6858000"/>
            </a:xfrm>
            <a:solidFill>
              <a:schemeClr val="accent5">
                <a:lumMod val="50000"/>
              </a:schemeClr>
            </a:solidFill>
            <a:effectLst>
              <a:outerShdw blurRad="50800" dist="635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5FB604F-7091-F7C9-A754-F6B42A631E79}"/>
                  </a:ext>
                </a:extLst>
              </p:cNvPr>
              <p:cNvSpPr/>
              <p:nvPr/>
            </p:nvSpPr>
            <p:spPr>
              <a:xfrm>
                <a:off x="0" y="0"/>
                <a:ext cx="104648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BCF764F-0257-2724-7745-612BBC8C4D35}"/>
                  </a:ext>
                </a:extLst>
              </p:cNvPr>
              <p:cNvSpPr/>
              <p:nvPr/>
            </p:nvSpPr>
            <p:spPr>
              <a:xfrm>
                <a:off x="10319656" y="4630062"/>
                <a:ext cx="783771" cy="812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D785976-8EBF-0B6E-DB6F-ABBF3E7069BF}"/>
                </a:ext>
              </a:extLst>
            </p:cNvPr>
            <p:cNvGrpSpPr/>
            <p:nvPr/>
          </p:nvGrpSpPr>
          <p:grpSpPr>
            <a:xfrm>
              <a:off x="-1560269" y="-7256"/>
              <a:ext cx="11103427" cy="6858000"/>
              <a:chOff x="0" y="0"/>
              <a:chExt cx="11103427" cy="6858000"/>
            </a:xfrm>
            <a:solidFill>
              <a:schemeClr val="accent1">
                <a:lumMod val="75000"/>
              </a:schemeClr>
            </a:solidFill>
            <a:effectLst>
              <a:outerShdw blurRad="50800" dist="635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598C57E-0DE1-286B-719F-1127C5F5F40A}"/>
                  </a:ext>
                </a:extLst>
              </p:cNvPr>
              <p:cNvSpPr/>
              <p:nvPr/>
            </p:nvSpPr>
            <p:spPr>
              <a:xfrm>
                <a:off x="0" y="0"/>
                <a:ext cx="104648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AB69ED41-8BD4-8ABC-C817-B04351191754}"/>
                  </a:ext>
                </a:extLst>
              </p:cNvPr>
              <p:cNvSpPr/>
              <p:nvPr/>
            </p:nvSpPr>
            <p:spPr>
              <a:xfrm>
                <a:off x="10319656" y="3526982"/>
                <a:ext cx="783771" cy="812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1EF1413-6819-53B4-2A15-42FD19FB8BE0}"/>
                </a:ext>
              </a:extLst>
            </p:cNvPr>
            <p:cNvGrpSpPr/>
            <p:nvPr/>
          </p:nvGrpSpPr>
          <p:grpSpPr>
            <a:xfrm>
              <a:off x="-2315011" y="-7254"/>
              <a:ext cx="11103427" cy="6858000"/>
              <a:chOff x="0" y="0"/>
              <a:chExt cx="11103427" cy="6858000"/>
            </a:xfrm>
            <a:solidFill>
              <a:schemeClr val="accent5">
                <a:lumMod val="75000"/>
              </a:schemeClr>
            </a:solidFill>
            <a:effectLst>
              <a:outerShdw blurRad="50800" dist="635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867F943-09B8-58D8-1A5B-98DBB238B8F5}"/>
                  </a:ext>
                </a:extLst>
              </p:cNvPr>
              <p:cNvSpPr/>
              <p:nvPr/>
            </p:nvSpPr>
            <p:spPr>
              <a:xfrm>
                <a:off x="0" y="0"/>
                <a:ext cx="104648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309E4047-E9FF-0941-6C5E-0BAB7A6825DC}"/>
                  </a:ext>
                </a:extLst>
              </p:cNvPr>
              <p:cNvSpPr/>
              <p:nvPr/>
            </p:nvSpPr>
            <p:spPr>
              <a:xfrm>
                <a:off x="10319656" y="2423902"/>
                <a:ext cx="783771" cy="812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E0B15EE-56E6-F901-6A12-2F9F9F7BC54C}"/>
                </a:ext>
              </a:extLst>
            </p:cNvPr>
            <p:cNvGrpSpPr/>
            <p:nvPr/>
          </p:nvGrpSpPr>
          <p:grpSpPr>
            <a:xfrm>
              <a:off x="-3084280" y="-7256"/>
              <a:ext cx="11103427" cy="6858000"/>
              <a:chOff x="0" y="0"/>
              <a:chExt cx="11103427" cy="6858000"/>
            </a:xfrm>
            <a:solidFill>
              <a:srgbClr val="599AD5"/>
            </a:solidFill>
            <a:effectLst>
              <a:outerShdw blurRad="50800" dist="635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FC8675F-6BE5-7C95-36CF-5DF350FC9948}"/>
                  </a:ext>
                </a:extLst>
              </p:cNvPr>
              <p:cNvSpPr/>
              <p:nvPr/>
            </p:nvSpPr>
            <p:spPr>
              <a:xfrm>
                <a:off x="0" y="0"/>
                <a:ext cx="104648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350366F1-3D13-CC3F-6145-B3F3F9964943}"/>
                  </a:ext>
                </a:extLst>
              </p:cNvPr>
              <p:cNvSpPr/>
              <p:nvPr/>
            </p:nvSpPr>
            <p:spPr>
              <a:xfrm>
                <a:off x="10319656" y="1306302"/>
                <a:ext cx="783771" cy="812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5136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Chevron 1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7CEF15-F1EA-E11F-F2EE-20C9CF9BEB5D}"/>
              </a:ext>
            </a:extLst>
          </p:cNvPr>
          <p:cNvSpPr/>
          <p:nvPr/>
        </p:nvSpPr>
        <p:spPr>
          <a:xfrm rot="10800000">
            <a:off x="-552450" y="4343400"/>
            <a:ext cx="419100" cy="628650"/>
          </a:xfrm>
          <a:prstGeom prst="chevron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3CF540-D368-D75A-F516-0A406C6BB43F}"/>
              </a:ext>
            </a:extLst>
          </p:cNvPr>
          <p:cNvSpPr/>
          <p:nvPr/>
        </p:nvSpPr>
        <p:spPr>
          <a:xfrm rot="183769">
            <a:off x="11767975" y="4329410"/>
            <a:ext cx="419100" cy="628650"/>
          </a:xfrm>
          <a:prstGeom prst="chevron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C11060-885F-E1D2-BA43-323FAF00580A}"/>
              </a:ext>
            </a:extLst>
          </p:cNvPr>
          <p:cNvGrpSpPr/>
          <p:nvPr/>
        </p:nvGrpSpPr>
        <p:grpSpPr>
          <a:xfrm>
            <a:off x="3257550" y="120134"/>
            <a:ext cx="6667500" cy="1390830"/>
            <a:chOff x="3257550" y="120134"/>
            <a:chExt cx="6667500" cy="13908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3DD349-CFAB-4F3B-450D-975B424F24B8}"/>
                </a:ext>
              </a:extLst>
            </p:cNvPr>
            <p:cNvSpPr txBox="1"/>
            <p:nvPr/>
          </p:nvSpPr>
          <p:spPr>
            <a:xfrm>
              <a:off x="3257550" y="495301"/>
              <a:ext cx="66675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0" b="1" u="sng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POTHOLE DETECTOR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739D48-64C6-DFDA-155A-BAFA82237BB9}"/>
                </a:ext>
              </a:extLst>
            </p:cNvPr>
            <p:cNvSpPr txBox="1"/>
            <p:nvPr/>
          </p:nvSpPr>
          <p:spPr>
            <a:xfrm>
              <a:off x="5314950" y="120134"/>
              <a:ext cx="22174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u="sng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MINI PROJECT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0FCA175-582C-47BF-2A0D-0CD06050A081}"/>
              </a:ext>
            </a:extLst>
          </p:cNvPr>
          <p:cNvSpPr txBox="1"/>
          <p:nvPr/>
        </p:nvSpPr>
        <p:spPr>
          <a:xfrm>
            <a:off x="-1" y="5791200"/>
            <a:ext cx="2431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AKHIL</a:t>
            </a:r>
          </a:p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ANANDHU</a:t>
            </a:r>
          </a:p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ANURAG</a:t>
            </a:r>
          </a:p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SIDHARTHAN</a:t>
            </a: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2" name="Section Zoom 31">
                <a:extLst>
                  <a:ext uri="{FF2B5EF4-FFF2-40B4-BE49-F238E27FC236}">
                    <a16:creationId xmlns:a16="http://schemas.microsoft.com/office/drawing/2014/main" id="{68CC1709-3F30-68DB-878B-102C9F4CC12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9390874"/>
                  </p:ext>
                </p:extLst>
              </p:nvPr>
            </p:nvGraphicFramePr>
            <p:xfrm>
              <a:off x="5314950" y="400050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E6A0979E-94AC-4B1C-AEB4-2F3148FB3888}">
                    <psez:zmPr id="{1E423D80-D209-4BA1-9CF6-78250CA15FA7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2" name="Section Zoom 3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8CC1709-3F30-68DB-878B-102C9F4CC1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4950" y="400050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0608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Chevron 1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7CEF15-F1EA-E11F-F2EE-20C9CF9BEB5D}"/>
              </a:ext>
            </a:extLst>
          </p:cNvPr>
          <p:cNvSpPr/>
          <p:nvPr/>
        </p:nvSpPr>
        <p:spPr>
          <a:xfrm rot="10800000">
            <a:off x="-552450" y="4343400"/>
            <a:ext cx="419100" cy="628650"/>
          </a:xfrm>
          <a:prstGeom prst="chevron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3CF540-D368-D75A-F516-0A406C6BB43F}"/>
              </a:ext>
            </a:extLst>
          </p:cNvPr>
          <p:cNvSpPr/>
          <p:nvPr/>
        </p:nvSpPr>
        <p:spPr>
          <a:xfrm rot="183769">
            <a:off x="11767975" y="4329410"/>
            <a:ext cx="419100" cy="628650"/>
          </a:xfrm>
          <a:prstGeom prst="chevron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C11060-885F-E1D2-BA43-323FAF00580A}"/>
              </a:ext>
            </a:extLst>
          </p:cNvPr>
          <p:cNvGrpSpPr/>
          <p:nvPr/>
        </p:nvGrpSpPr>
        <p:grpSpPr>
          <a:xfrm>
            <a:off x="3257550" y="120134"/>
            <a:ext cx="6667500" cy="1390830"/>
            <a:chOff x="3257550" y="120134"/>
            <a:chExt cx="6667500" cy="13908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3DD349-CFAB-4F3B-450D-975B424F24B8}"/>
                </a:ext>
              </a:extLst>
            </p:cNvPr>
            <p:cNvSpPr txBox="1"/>
            <p:nvPr/>
          </p:nvSpPr>
          <p:spPr>
            <a:xfrm>
              <a:off x="3257550" y="495301"/>
              <a:ext cx="66675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0" b="1" u="sng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POTHOLE DETECTOR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739D48-64C6-DFDA-155A-BAFA82237BB9}"/>
                </a:ext>
              </a:extLst>
            </p:cNvPr>
            <p:cNvSpPr txBox="1"/>
            <p:nvPr/>
          </p:nvSpPr>
          <p:spPr>
            <a:xfrm>
              <a:off x="5314950" y="120134"/>
              <a:ext cx="22174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u="sng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MINI PROJECT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0FCA175-582C-47BF-2A0D-0CD06050A081}"/>
              </a:ext>
            </a:extLst>
          </p:cNvPr>
          <p:cNvSpPr txBox="1"/>
          <p:nvPr/>
        </p:nvSpPr>
        <p:spPr>
          <a:xfrm>
            <a:off x="-1" y="5791200"/>
            <a:ext cx="2431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AKHIL</a:t>
            </a:r>
          </a:p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ANANDHU</a:t>
            </a:r>
          </a:p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ANURAG</a:t>
            </a:r>
          </a:p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SIDHARTHAN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2197E8-9FD8-D988-1492-44C00F643618}"/>
              </a:ext>
            </a:extLst>
          </p:cNvPr>
          <p:cNvGrpSpPr/>
          <p:nvPr/>
        </p:nvGrpSpPr>
        <p:grpSpPr>
          <a:xfrm>
            <a:off x="4774602" y="3937000"/>
            <a:ext cx="26538291" cy="1561280"/>
            <a:chOff x="1781908" y="3937000"/>
            <a:chExt cx="26538291" cy="1561280"/>
          </a:xfrm>
        </p:grpSpPr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3" name="Slide Zoom 2">
                  <a:extLst>
                    <a:ext uri="{FF2B5EF4-FFF2-40B4-BE49-F238E27FC236}">
                      <a16:creationId xmlns:a16="http://schemas.microsoft.com/office/drawing/2014/main" id="{A6459DDD-496E-0474-BEE5-5F27BB401C7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07241047"/>
                    </p:ext>
                  </p:extLst>
                </p:nvPr>
              </p:nvGraphicFramePr>
              <p:xfrm>
                <a:off x="1781908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4" cId="1167345761">
                      <pslz:zmPr id="{EE88B9D4-990B-4FF1-86CD-5B943905F2C7}" transitionDur="1000">
                        <p166:blipFill xmlns:p166="http://schemas.microsoft.com/office/powerpoint/2016/6/main">
                          <a:blip r:embed="rId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3" name="Slide Zoom 2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A6459DDD-496E-0474-BEE5-5F27BB401C7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74602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5" name="Slide Zoom 4">
                  <a:extLst>
                    <a:ext uri="{FF2B5EF4-FFF2-40B4-BE49-F238E27FC236}">
                      <a16:creationId xmlns:a16="http://schemas.microsoft.com/office/drawing/2014/main" id="{A9B22C2F-0F16-F6B8-678C-641D7094B70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15289212"/>
                    </p:ext>
                  </p:extLst>
                </p:nvPr>
              </p:nvGraphicFramePr>
              <p:xfrm>
                <a:off x="9702800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5" cId="2537385752">
                      <pslz:zmPr id="{00405277-841A-44C8-97B8-6F9E3B4AF7A4}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5" name="Slide Zoom 4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A9B22C2F-0F16-F6B8-678C-641D7094B70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695494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7" name="Slide Zoom 6">
                  <a:extLst>
                    <a:ext uri="{FF2B5EF4-FFF2-40B4-BE49-F238E27FC236}">
                      <a16:creationId xmlns:a16="http://schemas.microsoft.com/office/drawing/2014/main" id="{D9CAD049-FCB6-5CE5-E240-D21FA26A341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02616432"/>
                    </p:ext>
                  </p:extLst>
                </p:nvPr>
              </p:nvGraphicFramePr>
              <p:xfrm>
                <a:off x="13663247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6" cId="3659204199">
                      <pslz:zmPr id="{1A053FF9-CE6B-47A0-8C46-8577733CE8A7}" transitionDur="100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7" name="Slide Zoom 6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D9CAD049-FCB6-5CE5-E240-D21FA26A341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655941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9" name="Slide Zoom 8">
                  <a:extLst>
                    <a:ext uri="{FF2B5EF4-FFF2-40B4-BE49-F238E27FC236}">
                      <a16:creationId xmlns:a16="http://schemas.microsoft.com/office/drawing/2014/main" id="{397F72C1-8DA1-B470-B1D9-19394B2A770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32812085"/>
                    </p:ext>
                  </p:extLst>
                </p:nvPr>
              </p:nvGraphicFramePr>
              <p:xfrm>
                <a:off x="17623694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7" cId="1913588933">
                      <pslz:zmPr id="{9E39B502-A059-4554-9A5A-3E5E86A73D15}" transitionDur="1000">
                        <p166:blipFill xmlns:p166="http://schemas.microsoft.com/office/powerpoint/2016/6/main">
                          <a:blip r:embed="rId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9" name="Slide Zoom 8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397F72C1-8DA1-B470-B1D9-19394B2A770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616388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1" name="Slide Zoom 10">
                  <a:extLst>
                    <a:ext uri="{FF2B5EF4-FFF2-40B4-BE49-F238E27FC236}">
                      <a16:creationId xmlns:a16="http://schemas.microsoft.com/office/drawing/2014/main" id="{F4E16A9A-4502-EEB2-2E12-240A17940F8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92607008"/>
                    </p:ext>
                  </p:extLst>
                </p:nvPr>
              </p:nvGraphicFramePr>
              <p:xfrm>
                <a:off x="21584141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8" cId="784528683">
                      <pslz:zmPr id="{1EB2A35F-1350-4F0E-B67A-2875A30E7F9D}" transitionDur="1000">
                        <p166:blipFill xmlns:p166="http://schemas.microsoft.com/office/powerpoint/2016/6/main">
                          <a:blip r:embed="rId1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1" name="Slide Zoom 10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F4E16A9A-4502-EEB2-2E12-240A17940F8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576835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3" name="Slide Zoom 12">
                  <a:extLst>
                    <a:ext uri="{FF2B5EF4-FFF2-40B4-BE49-F238E27FC236}">
                      <a16:creationId xmlns:a16="http://schemas.microsoft.com/office/drawing/2014/main" id="{5DC0F4E5-5BEF-2322-8BE6-7B039273458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59399783"/>
                    </p:ext>
                  </p:extLst>
                </p:nvPr>
              </p:nvGraphicFramePr>
              <p:xfrm>
                <a:off x="25544589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9" cId="1296845121">
                      <pslz:zmPr id="{F152A7BE-D013-4FFB-A042-6621A29FFD0E}" transitionDur="1000">
                        <p166:blipFill xmlns:p166="http://schemas.microsoft.com/office/powerpoint/2016/6/main">
                          <a:blip r:embed="rId1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3" name="Slide Zoom 12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5DC0F4E5-5BEF-2322-8BE6-7B039273458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537283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ez="http://schemas.microsoft.com/office/powerpoint/2016/sectionzoom" Requires="psez">
            <p:graphicFrame>
              <p:nvGraphicFramePr>
                <p:cNvPr id="2" name="Section Zoom 1">
                  <a:extLst>
                    <a:ext uri="{FF2B5EF4-FFF2-40B4-BE49-F238E27FC236}">
                      <a16:creationId xmlns:a16="http://schemas.microsoft.com/office/drawing/2014/main" id="{567D3778-CAE2-B7C9-B6AD-18617C86E84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36244269"/>
                    </p:ext>
                  </p:extLst>
                </p:nvPr>
              </p:nvGraphicFramePr>
              <p:xfrm>
                <a:off x="5742355" y="3937000"/>
                <a:ext cx="2775608" cy="1561280"/>
              </p:xfrm>
              <a:graphic>
                <a:graphicData uri="http://schemas.microsoft.com/office/powerpoint/2016/sectionzoom">
                  <psez:sectionZm>
                    <psez:sectionZmObj sectionId="{E6A0979E-94AC-4B1C-AEB4-2F3148FB3888}">
                      <psez:zmPr id="{1E423D80-D209-4BA1-9CF6-78250CA15FA7}" transitionDur="1000">
                        <p166:blipFill xmlns:p166="http://schemas.microsoft.com/office/powerpoint/2016/6/main">
                          <a:blip r:embed="rId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08" cy="156128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>
            <p:pic>
              <p:nvPicPr>
                <p:cNvPr id="2" name="Section Zoom 1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567D3778-CAE2-B7C9-B6AD-18617C86E84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35049" y="3937000"/>
                  <a:ext cx="2775608" cy="15612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71577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Chevron 1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7CEF15-F1EA-E11F-F2EE-20C9CF9BEB5D}"/>
              </a:ext>
            </a:extLst>
          </p:cNvPr>
          <p:cNvSpPr/>
          <p:nvPr/>
        </p:nvSpPr>
        <p:spPr>
          <a:xfrm rot="10800000">
            <a:off x="-552450" y="4343400"/>
            <a:ext cx="419100" cy="628650"/>
          </a:xfrm>
          <a:prstGeom prst="chevron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3CF540-D368-D75A-F516-0A406C6BB43F}"/>
              </a:ext>
            </a:extLst>
          </p:cNvPr>
          <p:cNvSpPr/>
          <p:nvPr/>
        </p:nvSpPr>
        <p:spPr>
          <a:xfrm rot="183769">
            <a:off x="11767975" y="4329410"/>
            <a:ext cx="419100" cy="628650"/>
          </a:xfrm>
          <a:prstGeom prst="chevron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C11060-885F-E1D2-BA43-323FAF00580A}"/>
              </a:ext>
            </a:extLst>
          </p:cNvPr>
          <p:cNvGrpSpPr/>
          <p:nvPr/>
        </p:nvGrpSpPr>
        <p:grpSpPr>
          <a:xfrm>
            <a:off x="3257550" y="120134"/>
            <a:ext cx="6667500" cy="1390830"/>
            <a:chOff x="3257550" y="120134"/>
            <a:chExt cx="6667500" cy="13908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3DD349-CFAB-4F3B-450D-975B424F24B8}"/>
                </a:ext>
              </a:extLst>
            </p:cNvPr>
            <p:cNvSpPr txBox="1"/>
            <p:nvPr/>
          </p:nvSpPr>
          <p:spPr>
            <a:xfrm>
              <a:off x="3257550" y="495301"/>
              <a:ext cx="66675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0" b="1" u="sng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POTHOLE DETECTOR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739D48-64C6-DFDA-155A-BAFA82237BB9}"/>
                </a:ext>
              </a:extLst>
            </p:cNvPr>
            <p:cNvSpPr txBox="1"/>
            <p:nvPr/>
          </p:nvSpPr>
          <p:spPr>
            <a:xfrm>
              <a:off x="5314950" y="120134"/>
              <a:ext cx="22174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u="sng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MINI PROJECT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0FCA175-582C-47BF-2A0D-0CD06050A081}"/>
              </a:ext>
            </a:extLst>
          </p:cNvPr>
          <p:cNvSpPr txBox="1"/>
          <p:nvPr/>
        </p:nvSpPr>
        <p:spPr>
          <a:xfrm>
            <a:off x="-1" y="5791200"/>
            <a:ext cx="2431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AKHIL</a:t>
            </a:r>
          </a:p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ANANDHU</a:t>
            </a:r>
          </a:p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ANURAG</a:t>
            </a:r>
          </a:p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SIDHARTHAN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2197E8-9FD8-D988-1492-44C00F643618}"/>
              </a:ext>
            </a:extLst>
          </p:cNvPr>
          <p:cNvGrpSpPr/>
          <p:nvPr/>
        </p:nvGrpSpPr>
        <p:grpSpPr>
          <a:xfrm>
            <a:off x="773357" y="3937000"/>
            <a:ext cx="26538291" cy="1561280"/>
            <a:chOff x="1781908" y="3937000"/>
            <a:chExt cx="26538291" cy="1561280"/>
          </a:xfrm>
        </p:grpSpPr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3" name="Slide Zoom 2">
                  <a:extLst>
                    <a:ext uri="{FF2B5EF4-FFF2-40B4-BE49-F238E27FC236}">
                      <a16:creationId xmlns:a16="http://schemas.microsoft.com/office/drawing/2014/main" id="{A6459DDD-496E-0474-BEE5-5F27BB401C7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81908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4" cId="1167345761">
                      <pslz:zmPr id="{EE88B9D4-990B-4FF1-86CD-5B943905F2C7}" transitionDur="1000">
                        <p166:blipFill xmlns:p166="http://schemas.microsoft.com/office/powerpoint/2016/6/main">
                          <a:blip r:embed="rId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3" name="Slide Zoom 2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A6459DDD-496E-0474-BEE5-5F27BB401C7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357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5" name="Slide Zoom 4">
                  <a:extLst>
                    <a:ext uri="{FF2B5EF4-FFF2-40B4-BE49-F238E27FC236}">
                      <a16:creationId xmlns:a16="http://schemas.microsoft.com/office/drawing/2014/main" id="{A9B22C2F-0F16-F6B8-678C-641D7094B70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702800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5" cId="2537385752">
                      <pslz:zmPr id="{00405277-841A-44C8-97B8-6F9E3B4AF7A4}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5" name="Slide Zoom 4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A9B22C2F-0F16-F6B8-678C-641D7094B70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94249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7" name="Slide Zoom 6">
                  <a:extLst>
                    <a:ext uri="{FF2B5EF4-FFF2-40B4-BE49-F238E27FC236}">
                      <a16:creationId xmlns:a16="http://schemas.microsoft.com/office/drawing/2014/main" id="{D9CAD049-FCB6-5CE5-E240-D21FA26A341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3663247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6" cId="3659204199">
                      <pslz:zmPr id="{1A053FF9-CE6B-47A0-8C46-8577733CE8A7}" transitionDur="100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7" name="Slide Zoom 6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D9CAD049-FCB6-5CE5-E240-D21FA26A341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654696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9" name="Slide Zoom 8">
                  <a:extLst>
                    <a:ext uri="{FF2B5EF4-FFF2-40B4-BE49-F238E27FC236}">
                      <a16:creationId xmlns:a16="http://schemas.microsoft.com/office/drawing/2014/main" id="{397F72C1-8DA1-B470-B1D9-19394B2A770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623694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7" cId="1913588933">
                      <pslz:zmPr id="{9E39B502-A059-4554-9A5A-3E5E86A73D15}" transitionDur="1000">
                        <p166:blipFill xmlns:p166="http://schemas.microsoft.com/office/powerpoint/2016/6/main">
                          <a:blip r:embed="rId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9" name="Slide Zoom 8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397F72C1-8DA1-B470-B1D9-19394B2A770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615143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1" name="Slide Zoom 10">
                  <a:extLst>
                    <a:ext uri="{FF2B5EF4-FFF2-40B4-BE49-F238E27FC236}">
                      <a16:creationId xmlns:a16="http://schemas.microsoft.com/office/drawing/2014/main" id="{F4E16A9A-4502-EEB2-2E12-240A17940F8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1584141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8" cId="784528683">
                      <pslz:zmPr id="{1EB2A35F-1350-4F0E-B67A-2875A30E7F9D}" transitionDur="1000">
                        <p166:blipFill xmlns:p166="http://schemas.microsoft.com/office/powerpoint/2016/6/main">
                          <a:blip r:embed="rId1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1" name="Slide Zoom 10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F4E16A9A-4502-EEB2-2E12-240A17940F8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575590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3" name="Slide Zoom 12">
                  <a:extLst>
                    <a:ext uri="{FF2B5EF4-FFF2-40B4-BE49-F238E27FC236}">
                      <a16:creationId xmlns:a16="http://schemas.microsoft.com/office/drawing/2014/main" id="{5DC0F4E5-5BEF-2322-8BE6-7B039273458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544589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9" cId="1296845121">
                      <pslz:zmPr id="{F152A7BE-D013-4FFB-A042-6621A29FFD0E}" transitionDur="1000">
                        <p166:blipFill xmlns:p166="http://schemas.microsoft.com/office/powerpoint/2016/6/main">
                          <a:blip r:embed="rId1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3" name="Slide Zoom 12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5DC0F4E5-5BEF-2322-8BE6-7B039273458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536038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ez="http://schemas.microsoft.com/office/powerpoint/2016/sectionzoom" Requires="psez">
            <p:graphicFrame>
              <p:nvGraphicFramePr>
                <p:cNvPr id="2" name="Section Zoom 1">
                  <a:extLst>
                    <a:ext uri="{FF2B5EF4-FFF2-40B4-BE49-F238E27FC236}">
                      <a16:creationId xmlns:a16="http://schemas.microsoft.com/office/drawing/2014/main" id="{567D3778-CAE2-B7C9-B6AD-18617C86E84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742355" y="3937000"/>
                <a:ext cx="2775608" cy="1561280"/>
              </p:xfrm>
              <a:graphic>
                <a:graphicData uri="http://schemas.microsoft.com/office/powerpoint/2016/sectionzoom">
                  <psez:sectionZm>
                    <psez:sectionZmObj sectionId="{E6A0979E-94AC-4B1C-AEB4-2F3148FB3888}">
                      <psez:zmPr id="{1E423D80-D209-4BA1-9CF6-78250CA15FA7}" transitionDur="1000">
                        <p166:blipFill xmlns:p166="http://schemas.microsoft.com/office/powerpoint/2016/6/main">
                          <a:blip r:embed="rId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08" cy="156128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>
            <p:pic>
              <p:nvPicPr>
                <p:cNvPr id="2" name="Section Zoom 1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567D3778-CAE2-B7C9-B6AD-18617C86E84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33804" y="3937000"/>
                  <a:ext cx="2775608" cy="15612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691259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Chevron 1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7CEF15-F1EA-E11F-F2EE-20C9CF9BEB5D}"/>
              </a:ext>
            </a:extLst>
          </p:cNvPr>
          <p:cNvSpPr/>
          <p:nvPr/>
        </p:nvSpPr>
        <p:spPr>
          <a:xfrm rot="10800000">
            <a:off x="-552450" y="4343400"/>
            <a:ext cx="419100" cy="628650"/>
          </a:xfrm>
          <a:prstGeom prst="chevron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3CF540-D368-D75A-F516-0A406C6BB43F}"/>
              </a:ext>
            </a:extLst>
          </p:cNvPr>
          <p:cNvSpPr/>
          <p:nvPr/>
        </p:nvSpPr>
        <p:spPr>
          <a:xfrm rot="183769">
            <a:off x="11767975" y="4329410"/>
            <a:ext cx="419100" cy="628650"/>
          </a:xfrm>
          <a:prstGeom prst="chevron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C11060-885F-E1D2-BA43-323FAF00580A}"/>
              </a:ext>
            </a:extLst>
          </p:cNvPr>
          <p:cNvGrpSpPr/>
          <p:nvPr/>
        </p:nvGrpSpPr>
        <p:grpSpPr>
          <a:xfrm>
            <a:off x="3257550" y="120134"/>
            <a:ext cx="6667500" cy="1390830"/>
            <a:chOff x="3257550" y="120134"/>
            <a:chExt cx="6667500" cy="13908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3DD349-CFAB-4F3B-450D-975B424F24B8}"/>
                </a:ext>
              </a:extLst>
            </p:cNvPr>
            <p:cNvSpPr txBox="1"/>
            <p:nvPr/>
          </p:nvSpPr>
          <p:spPr>
            <a:xfrm>
              <a:off x="3257550" y="495301"/>
              <a:ext cx="66675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0" b="1" u="sng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POTHOLE DETECTOR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739D48-64C6-DFDA-155A-BAFA82237BB9}"/>
                </a:ext>
              </a:extLst>
            </p:cNvPr>
            <p:cNvSpPr txBox="1"/>
            <p:nvPr/>
          </p:nvSpPr>
          <p:spPr>
            <a:xfrm>
              <a:off x="5314950" y="120134"/>
              <a:ext cx="22174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u="sng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MINI PROJECT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0FCA175-582C-47BF-2A0D-0CD06050A081}"/>
              </a:ext>
            </a:extLst>
          </p:cNvPr>
          <p:cNvSpPr txBox="1"/>
          <p:nvPr/>
        </p:nvSpPr>
        <p:spPr>
          <a:xfrm>
            <a:off x="-1" y="5791200"/>
            <a:ext cx="2431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AKHIL</a:t>
            </a:r>
          </a:p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ANANDHU</a:t>
            </a:r>
          </a:p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ANURAG</a:t>
            </a:r>
          </a:p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SIDHARTHAN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2197E8-9FD8-D988-1492-44C00F643618}"/>
              </a:ext>
            </a:extLst>
          </p:cNvPr>
          <p:cNvGrpSpPr/>
          <p:nvPr/>
        </p:nvGrpSpPr>
        <p:grpSpPr>
          <a:xfrm>
            <a:off x="-2943237" y="3937000"/>
            <a:ext cx="26538291" cy="1561280"/>
            <a:chOff x="1781908" y="3937000"/>
            <a:chExt cx="26538291" cy="1561280"/>
          </a:xfrm>
        </p:grpSpPr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3" name="Slide Zoom 2">
                  <a:extLst>
                    <a:ext uri="{FF2B5EF4-FFF2-40B4-BE49-F238E27FC236}">
                      <a16:creationId xmlns:a16="http://schemas.microsoft.com/office/drawing/2014/main" id="{A6459DDD-496E-0474-BEE5-5F27BB401C7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81908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4" cId="1167345761">
                      <pslz:zmPr id="{EE88B9D4-990B-4FF1-86CD-5B943905F2C7}" transitionDur="1000">
                        <p166:blipFill xmlns:p166="http://schemas.microsoft.com/office/powerpoint/2016/6/main">
                          <a:blip r:embed="rId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3" name="Slide Zoom 2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A6459DDD-496E-0474-BEE5-5F27BB401C7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2943237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5" name="Slide Zoom 4">
                  <a:extLst>
                    <a:ext uri="{FF2B5EF4-FFF2-40B4-BE49-F238E27FC236}">
                      <a16:creationId xmlns:a16="http://schemas.microsoft.com/office/drawing/2014/main" id="{A9B22C2F-0F16-F6B8-678C-641D7094B70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702800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5" cId="2537385752">
                      <pslz:zmPr id="{00405277-841A-44C8-97B8-6F9E3B4AF7A4}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5" name="Slide Zoom 4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A9B22C2F-0F16-F6B8-678C-641D7094B70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77655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7" name="Slide Zoom 6">
                  <a:extLst>
                    <a:ext uri="{FF2B5EF4-FFF2-40B4-BE49-F238E27FC236}">
                      <a16:creationId xmlns:a16="http://schemas.microsoft.com/office/drawing/2014/main" id="{D9CAD049-FCB6-5CE5-E240-D21FA26A341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3663247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6" cId="3659204199">
                      <pslz:zmPr id="{1A053FF9-CE6B-47A0-8C46-8577733CE8A7}" transitionDur="100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7" name="Slide Zoom 6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D9CAD049-FCB6-5CE5-E240-D21FA26A341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38102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9" name="Slide Zoom 8">
                  <a:extLst>
                    <a:ext uri="{FF2B5EF4-FFF2-40B4-BE49-F238E27FC236}">
                      <a16:creationId xmlns:a16="http://schemas.microsoft.com/office/drawing/2014/main" id="{397F72C1-8DA1-B470-B1D9-19394B2A770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623694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7" cId="1913588933">
                      <pslz:zmPr id="{9E39B502-A059-4554-9A5A-3E5E86A73D15}" transitionDur="1000">
                        <p166:blipFill xmlns:p166="http://schemas.microsoft.com/office/powerpoint/2016/6/main">
                          <a:blip r:embed="rId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9" name="Slide Zoom 8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397F72C1-8DA1-B470-B1D9-19394B2A770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898549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1" name="Slide Zoom 10">
                  <a:extLst>
                    <a:ext uri="{FF2B5EF4-FFF2-40B4-BE49-F238E27FC236}">
                      <a16:creationId xmlns:a16="http://schemas.microsoft.com/office/drawing/2014/main" id="{F4E16A9A-4502-EEB2-2E12-240A17940F8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1584141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8" cId="784528683">
                      <pslz:zmPr id="{1EB2A35F-1350-4F0E-B67A-2875A30E7F9D}" transitionDur="1000">
                        <p166:blipFill xmlns:p166="http://schemas.microsoft.com/office/powerpoint/2016/6/main">
                          <a:blip r:embed="rId1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1" name="Slide Zoom 10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F4E16A9A-4502-EEB2-2E12-240A17940F8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858996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3" name="Slide Zoom 12">
                  <a:extLst>
                    <a:ext uri="{FF2B5EF4-FFF2-40B4-BE49-F238E27FC236}">
                      <a16:creationId xmlns:a16="http://schemas.microsoft.com/office/drawing/2014/main" id="{5DC0F4E5-5BEF-2322-8BE6-7B039273458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544589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9" cId="1296845121">
                      <pslz:zmPr id="{F152A7BE-D013-4FFB-A042-6621A29FFD0E}" transitionDur="1000">
                        <p166:blipFill xmlns:p166="http://schemas.microsoft.com/office/powerpoint/2016/6/main">
                          <a:blip r:embed="rId1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3" name="Slide Zoom 12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5DC0F4E5-5BEF-2322-8BE6-7B039273458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819444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ez="http://schemas.microsoft.com/office/powerpoint/2016/sectionzoom" Requires="psez">
            <p:graphicFrame>
              <p:nvGraphicFramePr>
                <p:cNvPr id="2" name="Section Zoom 1">
                  <a:extLst>
                    <a:ext uri="{FF2B5EF4-FFF2-40B4-BE49-F238E27FC236}">
                      <a16:creationId xmlns:a16="http://schemas.microsoft.com/office/drawing/2014/main" id="{567D3778-CAE2-B7C9-B6AD-18617C86E84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742355" y="3937000"/>
                <a:ext cx="2775608" cy="1561280"/>
              </p:xfrm>
              <a:graphic>
                <a:graphicData uri="http://schemas.microsoft.com/office/powerpoint/2016/sectionzoom">
                  <psez:sectionZm>
                    <psez:sectionZmObj sectionId="{E6A0979E-94AC-4B1C-AEB4-2F3148FB3888}">
                      <psez:zmPr id="{1E423D80-D209-4BA1-9CF6-78250CA15FA7}" transitionDur="1000">
                        <p166:blipFill xmlns:p166="http://schemas.microsoft.com/office/powerpoint/2016/6/main">
                          <a:blip r:embed="rId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08" cy="156128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>
            <p:pic>
              <p:nvPicPr>
                <p:cNvPr id="2" name="Section Zoom 1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567D3778-CAE2-B7C9-B6AD-18617C86E84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17210" y="3937000"/>
                  <a:ext cx="2775608" cy="15612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13819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Chevron 1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7CEF15-F1EA-E11F-F2EE-20C9CF9BEB5D}"/>
              </a:ext>
            </a:extLst>
          </p:cNvPr>
          <p:cNvSpPr/>
          <p:nvPr/>
        </p:nvSpPr>
        <p:spPr>
          <a:xfrm rot="10800000">
            <a:off x="-552450" y="4343400"/>
            <a:ext cx="419100" cy="628650"/>
          </a:xfrm>
          <a:prstGeom prst="chevron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3CF540-D368-D75A-F516-0A406C6BB43F}"/>
              </a:ext>
            </a:extLst>
          </p:cNvPr>
          <p:cNvSpPr/>
          <p:nvPr/>
        </p:nvSpPr>
        <p:spPr>
          <a:xfrm rot="183769">
            <a:off x="11767975" y="4329410"/>
            <a:ext cx="419100" cy="628650"/>
          </a:xfrm>
          <a:prstGeom prst="chevron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C11060-885F-E1D2-BA43-323FAF00580A}"/>
              </a:ext>
            </a:extLst>
          </p:cNvPr>
          <p:cNvGrpSpPr/>
          <p:nvPr/>
        </p:nvGrpSpPr>
        <p:grpSpPr>
          <a:xfrm>
            <a:off x="3257550" y="120134"/>
            <a:ext cx="6667500" cy="1390830"/>
            <a:chOff x="3257550" y="120134"/>
            <a:chExt cx="6667500" cy="13908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3DD349-CFAB-4F3B-450D-975B424F24B8}"/>
                </a:ext>
              </a:extLst>
            </p:cNvPr>
            <p:cNvSpPr txBox="1"/>
            <p:nvPr/>
          </p:nvSpPr>
          <p:spPr>
            <a:xfrm>
              <a:off x="3257550" y="495301"/>
              <a:ext cx="66675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0" b="1" u="sng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POTHOLE DETECTOR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739D48-64C6-DFDA-155A-BAFA82237BB9}"/>
                </a:ext>
              </a:extLst>
            </p:cNvPr>
            <p:cNvSpPr txBox="1"/>
            <p:nvPr/>
          </p:nvSpPr>
          <p:spPr>
            <a:xfrm>
              <a:off x="5314950" y="120134"/>
              <a:ext cx="22174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u="sng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MINI PROJECT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0FCA175-582C-47BF-2A0D-0CD06050A081}"/>
              </a:ext>
            </a:extLst>
          </p:cNvPr>
          <p:cNvSpPr txBox="1"/>
          <p:nvPr/>
        </p:nvSpPr>
        <p:spPr>
          <a:xfrm>
            <a:off x="-1" y="5791200"/>
            <a:ext cx="2431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AKHIL</a:t>
            </a:r>
          </a:p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ANANDHU</a:t>
            </a:r>
          </a:p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ANURAG</a:t>
            </a:r>
          </a:p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SIDHARTHAN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2197E8-9FD8-D988-1492-44C00F643618}"/>
              </a:ext>
            </a:extLst>
          </p:cNvPr>
          <p:cNvGrpSpPr/>
          <p:nvPr/>
        </p:nvGrpSpPr>
        <p:grpSpPr>
          <a:xfrm>
            <a:off x="-7101708" y="3937000"/>
            <a:ext cx="26538291" cy="1561280"/>
            <a:chOff x="1781908" y="3937000"/>
            <a:chExt cx="26538291" cy="1561280"/>
          </a:xfrm>
        </p:grpSpPr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3" name="Slide Zoom 2">
                  <a:extLst>
                    <a:ext uri="{FF2B5EF4-FFF2-40B4-BE49-F238E27FC236}">
                      <a16:creationId xmlns:a16="http://schemas.microsoft.com/office/drawing/2014/main" id="{A6459DDD-496E-0474-BEE5-5F27BB401C7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81908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4" cId="1167345761">
                      <pslz:zmPr id="{EE88B9D4-990B-4FF1-86CD-5B943905F2C7}" transitionDur="1000">
                        <p166:blipFill xmlns:p166="http://schemas.microsoft.com/office/powerpoint/2016/6/main">
                          <a:blip r:embed="rId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3" name="Slide Zoom 2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A6459DDD-496E-0474-BEE5-5F27BB401C7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7101708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5" name="Slide Zoom 4">
                  <a:extLst>
                    <a:ext uri="{FF2B5EF4-FFF2-40B4-BE49-F238E27FC236}">
                      <a16:creationId xmlns:a16="http://schemas.microsoft.com/office/drawing/2014/main" id="{A9B22C2F-0F16-F6B8-678C-641D7094B70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702800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5" cId="2537385752">
                      <pslz:zmPr id="{00405277-841A-44C8-97B8-6F9E3B4AF7A4}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5" name="Slide Zoom 4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A9B22C2F-0F16-F6B8-678C-641D7094B70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9184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7" name="Slide Zoom 6">
                  <a:extLst>
                    <a:ext uri="{FF2B5EF4-FFF2-40B4-BE49-F238E27FC236}">
                      <a16:creationId xmlns:a16="http://schemas.microsoft.com/office/drawing/2014/main" id="{D9CAD049-FCB6-5CE5-E240-D21FA26A341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3663247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6" cId="3659204199">
                      <pslz:zmPr id="{1A053FF9-CE6B-47A0-8C46-8577733CE8A7}" transitionDur="100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7" name="Slide Zoom 6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D9CAD049-FCB6-5CE5-E240-D21FA26A341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79631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9" name="Slide Zoom 8">
                  <a:extLst>
                    <a:ext uri="{FF2B5EF4-FFF2-40B4-BE49-F238E27FC236}">
                      <a16:creationId xmlns:a16="http://schemas.microsoft.com/office/drawing/2014/main" id="{397F72C1-8DA1-B470-B1D9-19394B2A770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623694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7" cId="1913588933">
                      <pslz:zmPr id="{9E39B502-A059-4554-9A5A-3E5E86A73D15}" transitionDur="1000">
                        <p166:blipFill xmlns:p166="http://schemas.microsoft.com/office/powerpoint/2016/6/main">
                          <a:blip r:embed="rId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9" name="Slide Zoom 8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397F72C1-8DA1-B470-B1D9-19394B2A770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40078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1" name="Slide Zoom 10">
                  <a:extLst>
                    <a:ext uri="{FF2B5EF4-FFF2-40B4-BE49-F238E27FC236}">
                      <a16:creationId xmlns:a16="http://schemas.microsoft.com/office/drawing/2014/main" id="{F4E16A9A-4502-EEB2-2E12-240A17940F8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1584141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8" cId="784528683">
                      <pslz:zmPr id="{1EB2A35F-1350-4F0E-B67A-2875A30E7F9D}" transitionDur="1000">
                        <p166:blipFill xmlns:p166="http://schemas.microsoft.com/office/powerpoint/2016/6/main">
                          <a:blip r:embed="rId1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1" name="Slide Zoom 10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F4E16A9A-4502-EEB2-2E12-240A17940F8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700525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3" name="Slide Zoom 12">
                  <a:extLst>
                    <a:ext uri="{FF2B5EF4-FFF2-40B4-BE49-F238E27FC236}">
                      <a16:creationId xmlns:a16="http://schemas.microsoft.com/office/drawing/2014/main" id="{5DC0F4E5-5BEF-2322-8BE6-7B039273458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544589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9" cId="1296845121">
                      <pslz:zmPr id="{F152A7BE-D013-4FFB-A042-6621A29FFD0E}" transitionDur="1000">
                        <p166:blipFill xmlns:p166="http://schemas.microsoft.com/office/powerpoint/2016/6/main">
                          <a:blip r:embed="rId1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3" name="Slide Zoom 12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5DC0F4E5-5BEF-2322-8BE6-7B039273458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660973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ez="http://schemas.microsoft.com/office/powerpoint/2016/sectionzoom" Requires="psez">
            <p:graphicFrame>
              <p:nvGraphicFramePr>
                <p:cNvPr id="2" name="Section Zoom 1">
                  <a:extLst>
                    <a:ext uri="{FF2B5EF4-FFF2-40B4-BE49-F238E27FC236}">
                      <a16:creationId xmlns:a16="http://schemas.microsoft.com/office/drawing/2014/main" id="{567D3778-CAE2-B7C9-B6AD-18617C86E84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742355" y="3937000"/>
                <a:ext cx="2775608" cy="1561280"/>
              </p:xfrm>
              <a:graphic>
                <a:graphicData uri="http://schemas.microsoft.com/office/powerpoint/2016/sectionzoom">
                  <psez:sectionZm>
                    <psez:sectionZmObj sectionId="{E6A0979E-94AC-4B1C-AEB4-2F3148FB3888}">
                      <psez:zmPr id="{1E423D80-D209-4BA1-9CF6-78250CA15FA7}" transitionDur="1000">
                        <p166:blipFill xmlns:p166="http://schemas.microsoft.com/office/powerpoint/2016/6/main">
                          <a:blip r:embed="rId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08" cy="156128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>
            <p:pic>
              <p:nvPicPr>
                <p:cNvPr id="2" name="Section Zoom 1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567D3778-CAE2-B7C9-B6AD-18617C86E84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3141261" y="3937000"/>
                  <a:ext cx="2775608" cy="15612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95620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Chevron 1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7CEF15-F1EA-E11F-F2EE-20C9CF9BEB5D}"/>
              </a:ext>
            </a:extLst>
          </p:cNvPr>
          <p:cNvSpPr/>
          <p:nvPr/>
        </p:nvSpPr>
        <p:spPr>
          <a:xfrm rot="10800000">
            <a:off x="-552450" y="4343400"/>
            <a:ext cx="419100" cy="628650"/>
          </a:xfrm>
          <a:prstGeom prst="chevron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3CF540-D368-D75A-F516-0A406C6BB43F}"/>
              </a:ext>
            </a:extLst>
          </p:cNvPr>
          <p:cNvSpPr/>
          <p:nvPr/>
        </p:nvSpPr>
        <p:spPr>
          <a:xfrm rot="183769">
            <a:off x="11767975" y="4329410"/>
            <a:ext cx="419100" cy="628650"/>
          </a:xfrm>
          <a:prstGeom prst="chevron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C11060-885F-E1D2-BA43-323FAF00580A}"/>
              </a:ext>
            </a:extLst>
          </p:cNvPr>
          <p:cNvGrpSpPr/>
          <p:nvPr/>
        </p:nvGrpSpPr>
        <p:grpSpPr>
          <a:xfrm>
            <a:off x="3257550" y="120134"/>
            <a:ext cx="6667500" cy="1390830"/>
            <a:chOff x="3257550" y="120134"/>
            <a:chExt cx="6667500" cy="13908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3DD349-CFAB-4F3B-450D-975B424F24B8}"/>
                </a:ext>
              </a:extLst>
            </p:cNvPr>
            <p:cNvSpPr txBox="1"/>
            <p:nvPr/>
          </p:nvSpPr>
          <p:spPr>
            <a:xfrm>
              <a:off x="3257550" y="495301"/>
              <a:ext cx="66675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0" b="1" u="sng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POTHOLE DETECTOR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739D48-64C6-DFDA-155A-BAFA82237BB9}"/>
                </a:ext>
              </a:extLst>
            </p:cNvPr>
            <p:cNvSpPr txBox="1"/>
            <p:nvPr/>
          </p:nvSpPr>
          <p:spPr>
            <a:xfrm>
              <a:off x="5314950" y="120134"/>
              <a:ext cx="22174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u="sng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MINI PROJECT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0FCA175-582C-47BF-2A0D-0CD06050A081}"/>
              </a:ext>
            </a:extLst>
          </p:cNvPr>
          <p:cNvSpPr txBox="1"/>
          <p:nvPr/>
        </p:nvSpPr>
        <p:spPr>
          <a:xfrm>
            <a:off x="-1" y="5791200"/>
            <a:ext cx="2431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AKHIL</a:t>
            </a:r>
          </a:p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ANANDHU</a:t>
            </a:r>
          </a:p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ANURAG</a:t>
            </a:r>
          </a:p>
          <a:p>
            <a:r>
              <a:rPr lang="en-IN" sz="1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SIDHARTHAN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2197E8-9FD8-D988-1492-44C00F643618}"/>
              </a:ext>
            </a:extLst>
          </p:cNvPr>
          <p:cNvGrpSpPr/>
          <p:nvPr/>
        </p:nvGrpSpPr>
        <p:grpSpPr>
          <a:xfrm>
            <a:off x="-10837526" y="3937000"/>
            <a:ext cx="26538291" cy="1561280"/>
            <a:chOff x="1781908" y="3937000"/>
            <a:chExt cx="26538291" cy="1561280"/>
          </a:xfrm>
        </p:grpSpPr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3" name="Slide Zoom 2">
                  <a:extLst>
                    <a:ext uri="{FF2B5EF4-FFF2-40B4-BE49-F238E27FC236}">
                      <a16:creationId xmlns:a16="http://schemas.microsoft.com/office/drawing/2014/main" id="{A6459DDD-496E-0474-BEE5-5F27BB401C7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81908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4" cId="1167345761">
                      <pslz:zmPr id="{EE88B9D4-990B-4FF1-86CD-5B943905F2C7}" transitionDur="1000">
                        <p166:blipFill xmlns:p166="http://schemas.microsoft.com/office/powerpoint/2016/6/main">
                          <a:blip r:embed="rId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3" name="Slide Zoom 2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A6459DDD-496E-0474-BEE5-5F27BB401C7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10837526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5" name="Slide Zoom 4">
                  <a:extLst>
                    <a:ext uri="{FF2B5EF4-FFF2-40B4-BE49-F238E27FC236}">
                      <a16:creationId xmlns:a16="http://schemas.microsoft.com/office/drawing/2014/main" id="{A9B22C2F-0F16-F6B8-678C-641D7094B70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702800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5" cId="2537385752">
                      <pslz:zmPr id="{00405277-841A-44C8-97B8-6F9E3B4AF7A4}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5" name="Slide Zoom 4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A9B22C2F-0F16-F6B8-678C-641D7094B70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-2916634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7" name="Slide Zoom 6">
                  <a:extLst>
                    <a:ext uri="{FF2B5EF4-FFF2-40B4-BE49-F238E27FC236}">
                      <a16:creationId xmlns:a16="http://schemas.microsoft.com/office/drawing/2014/main" id="{D9CAD049-FCB6-5CE5-E240-D21FA26A341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3663247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6" cId="3659204199">
                      <pslz:zmPr id="{1A053FF9-CE6B-47A0-8C46-8577733CE8A7}" transitionDur="100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7" name="Slide Zoom 6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D9CAD049-FCB6-5CE5-E240-D21FA26A341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43813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9" name="Slide Zoom 8">
                  <a:extLst>
                    <a:ext uri="{FF2B5EF4-FFF2-40B4-BE49-F238E27FC236}">
                      <a16:creationId xmlns:a16="http://schemas.microsoft.com/office/drawing/2014/main" id="{397F72C1-8DA1-B470-B1D9-19394B2A770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623694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7" cId="1913588933">
                      <pslz:zmPr id="{9E39B502-A059-4554-9A5A-3E5E86A73D15}" transitionDur="1000">
                        <p166:blipFill xmlns:p166="http://schemas.microsoft.com/office/powerpoint/2016/6/main">
                          <a:blip r:embed="rId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9" name="Slide Zoom 8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397F72C1-8DA1-B470-B1D9-19394B2A770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04260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1" name="Slide Zoom 10">
                  <a:extLst>
                    <a:ext uri="{FF2B5EF4-FFF2-40B4-BE49-F238E27FC236}">
                      <a16:creationId xmlns:a16="http://schemas.microsoft.com/office/drawing/2014/main" id="{F4E16A9A-4502-EEB2-2E12-240A17940F8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1584141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8" cId="784528683">
                      <pslz:zmPr id="{1EB2A35F-1350-4F0E-B67A-2875A30E7F9D}" transitionDur="1000">
                        <p166:blipFill xmlns:p166="http://schemas.microsoft.com/office/powerpoint/2016/6/main">
                          <a:blip r:embed="rId1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1" name="Slide Zoom 10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F4E16A9A-4502-EEB2-2E12-240A17940F8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64707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3" name="Slide Zoom 12">
                  <a:extLst>
                    <a:ext uri="{FF2B5EF4-FFF2-40B4-BE49-F238E27FC236}">
                      <a16:creationId xmlns:a16="http://schemas.microsoft.com/office/drawing/2014/main" id="{5DC0F4E5-5BEF-2322-8BE6-7B039273458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544589" y="3937000"/>
                <a:ext cx="2775610" cy="1561280"/>
              </p:xfrm>
              <a:graphic>
                <a:graphicData uri="http://schemas.microsoft.com/office/powerpoint/2016/slidezoom">
                  <pslz:sldZm>
                    <pslz:sldZmObj sldId="269" cId="1296845121">
                      <pslz:zmPr id="{F152A7BE-D013-4FFB-A042-6621A29FFD0E}" transitionDur="1000">
                        <p166:blipFill xmlns:p166="http://schemas.microsoft.com/office/powerpoint/2016/6/main">
                          <a:blip r:embed="rId1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10" cy="156128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101600" stA="55000" endPos="36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3" name="Slide Zoom 12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5DC0F4E5-5BEF-2322-8BE6-7B039273458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925155" y="3937000"/>
                  <a:ext cx="2775610" cy="156128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101600" stA="55000" endPos="36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ez="http://schemas.microsoft.com/office/powerpoint/2016/sectionzoom" Requires="psez">
            <p:graphicFrame>
              <p:nvGraphicFramePr>
                <p:cNvPr id="2" name="Section Zoom 1">
                  <a:extLst>
                    <a:ext uri="{FF2B5EF4-FFF2-40B4-BE49-F238E27FC236}">
                      <a16:creationId xmlns:a16="http://schemas.microsoft.com/office/drawing/2014/main" id="{567D3778-CAE2-B7C9-B6AD-18617C86E84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742355" y="3937000"/>
                <a:ext cx="2775608" cy="1561280"/>
              </p:xfrm>
              <a:graphic>
                <a:graphicData uri="http://schemas.microsoft.com/office/powerpoint/2016/sectionzoom">
                  <psez:sectionZm>
                    <psez:sectionZmObj sectionId="{E6A0979E-94AC-4B1C-AEB4-2F3148FB3888}">
                      <psez:zmPr id="{1E423D80-D209-4BA1-9CF6-78250CA15FA7}" transitionDur="1000">
                        <p166:blipFill xmlns:p166="http://schemas.microsoft.com/office/powerpoint/2016/6/main">
                          <a:blip r:embed="rId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75608" cy="156128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>
            <p:pic>
              <p:nvPicPr>
                <p:cNvPr id="2" name="Section Zoom 1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567D3778-CAE2-B7C9-B6AD-18617C86E84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6877079" y="3937000"/>
                  <a:ext cx="2775608" cy="15612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74592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105</Words>
  <Application>Microsoft Office PowerPoint</Application>
  <PresentationFormat>Widescreen</PresentationFormat>
  <Paragraphs>76</Paragraphs>
  <Slides>28</Slides>
  <Notes>0</Notes>
  <HiddenSlides>14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Aharoni</vt:lpstr>
      <vt:lpstr>Arial</vt:lpstr>
      <vt:lpstr>Bahnschrift SemiBold SemiConden</vt:lpstr>
      <vt:lpstr>Calibri</vt:lpstr>
      <vt:lpstr>Calibri Light</vt:lpstr>
      <vt:lpstr>Forte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S ANURAG</dc:creator>
  <cp:lastModifiedBy>M S ANURAG</cp:lastModifiedBy>
  <cp:revision>2</cp:revision>
  <dcterms:created xsi:type="dcterms:W3CDTF">2023-11-10T05:03:25Z</dcterms:created>
  <dcterms:modified xsi:type="dcterms:W3CDTF">2023-11-10T09:33:24Z</dcterms:modified>
</cp:coreProperties>
</file>