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04" y="84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6775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65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ceb3dc70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ceb3dc704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99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eb3dc70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eb3dc70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25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eb3dc70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eb3dc70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38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eb3dc70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eb3dc70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1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eb3dc7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eb3dc7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72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eb3dc7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eb3dc7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13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9330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04635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01611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16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92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4947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5059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4329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211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5538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8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267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92647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105C-EBAD-49A5-B276-B22DC497508D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0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00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IN" dirty="0"/>
              <a:t>Lowe’s </a:t>
            </a:r>
            <a:r>
              <a:rPr lang="en-IN"/>
              <a:t>Campus Hackathon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 Name: </a:t>
            </a:r>
            <a:r>
              <a:rPr lang="en-IN" sz="2400" dirty="0"/>
              <a:t>Fast 4</a:t>
            </a:r>
            <a:br>
              <a:rPr lang="en-IN" sz="2400" dirty="0"/>
            </a:b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Theme Name:</a:t>
            </a:r>
            <a:r>
              <a:rPr lang="en-IN" sz="2400" dirty="0"/>
              <a:t>Build a conversational solution that enables </a:t>
            </a:r>
            <a:r>
              <a:rPr lang="en-IN" sz="2400" dirty="0" err="1"/>
              <a:t>custumers</a:t>
            </a:r>
            <a:r>
              <a:rPr lang="en-IN" sz="2400" dirty="0"/>
              <a:t> to discover and order products</a:t>
            </a:r>
            <a:br>
              <a:rPr lang="en-IN" sz="2400" dirty="0"/>
            </a:br>
            <a:r>
              <a:rPr lang="en-IN" sz="2400" dirty="0"/>
              <a:t>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 Members:</a:t>
            </a:r>
            <a:r>
              <a:rPr lang="en-IN" sz="2400" dirty="0" err="1"/>
              <a:t>Anuvind</a:t>
            </a:r>
            <a:r>
              <a:rPr lang="en-IN" sz="2400" dirty="0"/>
              <a:t> Pradeep</a:t>
            </a:r>
            <a:br>
              <a:rPr lang="en-IN" sz="2400" dirty="0"/>
            </a:br>
            <a:r>
              <a:rPr lang="en-IN" sz="2400" dirty="0"/>
              <a:t>                             Vignesh P </a:t>
            </a:r>
            <a:r>
              <a:rPr lang="en-IN" sz="2400" dirty="0" err="1"/>
              <a:t>P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                             Akhil S Kumar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Solution Approach and Architecture:</a:t>
            </a:r>
            <a:endParaRPr sz="2000"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Trebuchet MS" panose="020B0603020202020204" pitchFamily="34" charset="0"/>
              </a:rPr>
              <a:t>•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Customers can ask for their queries.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dirty="0">
                <a:latin typeface="Trebuchet MS" panose="020B0603020202020204" pitchFamily="34" charset="0"/>
                <a:cs typeface="Calibri Light" panose="020F0302020204030204" pitchFamily="34" charset="0"/>
              </a:rPr>
              <a:t>•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These queries will be processed word by word.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dirty="0">
                <a:latin typeface="Trebuchet MS" panose="020B0603020202020204" pitchFamily="34" charset="0"/>
                <a:cs typeface="Calibri Light" panose="020F0302020204030204" pitchFamily="34" charset="0"/>
              </a:rPr>
              <a:t>•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Accordingly suggestions will be given to the customers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Technology/Tool/Cloud Stack:</a:t>
            </a:r>
            <a:endParaRPr sz="2000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dirty="0">
                <a:latin typeface="Trebuchet MS" panose="020B0603020202020204" pitchFamily="34" charset="0"/>
              </a:rPr>
              <a:t>• </a:t>
            </a:r>
            <a:r>
              <a:rPr lang="en-IN" dirty="0">
                <a:latin typeface="+mj-lt"/>
              </a:rPr>
              <a:t>Python language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dirty="0">
                <a:latin typeface="Trebuchet MS" panose="020B0603020202020204" pitchFamily="34" charset="0"/>
              </a:rPr>
              <a:t>• </a:t>
            </a:r>
            <a:r>
              <a:rPr lang="en-IN" dirty="0">
                <a:latin typeface="+mj-lt"/>
              </a:rPr>
              <a:t>Dialogue dataset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Trebuchet MS" panose="020B0603020202020204" pitchFamily="34" charset="0"/>
              </a:rPr>
              <a:t>• </a:t>
            </a:r>
            <a:r>
              <a:rPr lang="en-IN" dirty="0">
                <a:latin typeface="+mj-lt"/>
              </a:rPr>
              <a:t>GUI using </a:t>
            </a:r>
            <a:r>
              <a:rPr lang="en-IN" dirty="0" err="1">
                <a:latin typeface="+mj-lt"/>
              </a:rPr>
              <a:t>tkinter</a:t>
            </a:r>
            <a:r>
              <a:rPr lang="en-IN" dirty="0">
                <a:latin typeface="+mj-l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Hardware Specifications:</a:t>
            </a:r>
            <a:endParaRPr sz="2000" dirty="0"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394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dirty="0">
                <a:latin typeface="+mj-lt"/>
              </a:rPr>
              <a:t>• RAM : 2GB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dirty="0">
                <a:latin typeface="+mj-lt"/>
              </a:rPr>
              <a:t>• Storage : 1 TB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dirty="0">
                <a:latin typeface="+mj-lt"/>
              </a:rPr>
              <a:t>• OS : Windows</a:t>
            </a:r>
            <a:endParaRPr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Source code (zipped/ private GitHub repository):</a:t>
            </a:r>
            <a:endParaRPr sz="20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425387"/>
            <a:ext cx="8520600" cy="314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dirty="0"/>
              <a:t>https://github.com/Akhill-s/lowes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1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Challenges Faced:</a:t>
            </a:r>
            <a:endParaRPr sz="20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425387"/>
            <a:ext cx="8520600" cy="314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dirty="0">
                <a:latin typeface="Trebuchet MS" panose="020B0603020202020204" pitchFamily="34" charset="0"/>
              </a:rPr>
              <a:t>• </a:t>
            </a:r>
            <a:r>
              <a:rPr lang="en-IN" dirty="0">
                <a:latin typeface="+mj-lt"/>
              </a:rPr>
              <a:t>Understanding the user way of texting and user language.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dirty="0">
                <a:latin typeface="+mj-lt"/>
              </a:rPr>
              <a:t>• Recognising user intents is what is needed.</a:t>
            </a:r>
            <a:endParaRPr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2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147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Lowe’s Campus Hackathon</vt:lpstr>
      <vt:lpstr>Team Name: Fast 4  Theme Name:Build a conversational solution that enables custumers to discover and order products   Team Members:Anuvind Pradeep                              Vignesh P P                               Akhil S Kumar</vt:lpstr>
      <vt:lpstr>Solution Approach and Architecture:</vt:lpstr>
      <vt:lpstr>Technology/Tool/Cloud Stack:</vt:lpstr>
      <vt:lpstr>Hardware Specifications:</vt:lpstr>
      <vt:lpstr>Source code (zipped/ private GitHub repository):</vt:lpstr>
      <vt:lpstr>Challenges Faced: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 Hackathon: Transport</dc:title>
  <dc:creator>Mohor Basu</dc:creator>
  <cp:lastModifiedBy>Akhil s kumar</cp:lastModifiedBy>
  <cp:revision>28</cp:revision>
  <dcterms:modified xsi:type="dcterms:W3CDTF">2020-06-30T11:19:44Z</dcterms:modified>
</cp:coreProperties>
</file>