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8"/>
  </p:notesMasterIdLst>
  <p:sldIdLst>
    <p:sldId id="263" r:id="rId2"/>
    <p:sldId id="256" r:id="rId3"/>
    <p:sldId id="259" r:id="rId4"/>
    <p:sldId id="260" r:id="rId5"/>
    <p:sldId id="262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60F8F-6C5B-49D1-A631-638C12552F7B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6D462-B091-437B-96F4-59B6C8E07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6D462-B091-437B-96F4-59B6C8E07B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2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9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45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408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2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8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7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8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2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9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4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3B483-5594-41B6-8055-5AD2075872D3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97EC30-0F29-4E41-9688-5A4AAB5DF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6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dirty="0">
                <a:solidFill>
                  <a:srgbClr val="90C226"/>
                </a:solidFill>
              </a:rPr>
              <a:t>MINI PROJECT </a:t>
            </a:r>
            <a:br>
              <a:rPr lang="en-IN" sz="5400" dirty="0">
                <a:solidFill>
                  <a:srgbClr val="90C226"/>
                </a:solidFill>
              </a:rPr>
            </a:br>
            <a:r>
              <a:rPr lang="en-IN" sz="5400" dirty="0">
                <a:solidFill>
                  <a:srgbClr val="90C226"/>
                </a:solidFill>
              </a:rPr>
              <a:t>on</a:t>
            </a:r>
            <a:br>
              <a:rPr lang="en-IN" sz="5400" dirty="0">
                <a:solidFill>
                  <a:srgbClr val="90C226"/>
                </a:solidFill>
              </a:rPr>
            </a:br>
            <a:r>
              <a:rPr lang="en-IN" sz="5400" dirty="0">
                <a:solidFill>
                  <a:srgbClr val="90C226"/>
                </a:solidFill>
              </a:rPr>
              <a:t>RAILWAY RESERVATION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86000" y="2451810"/>
            <a:ext cx="4572000" cy="29495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r">
              <a:spcBef>
                <a:spcPts val="1000"/>
              </a:spcBef>
              <a:buClr>
                <a:srgbClr val="90C226"/>
              </a:buClr>
              <a:buSzPct val="80000"/>
            </a:pPr>
            <a:endParaRPr lang="en-IN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 algn="r">
              <a:spcBef>
                <a:spcPts val="1000"/>
              </a:spcBef>
              <a:buClr>
                <a:srgbClr val="90C226"/>
              </a:buClr>
              <a:buSzPct val="80000"/>
            </a:pPr>
            <a:endParaRPr lang="en-IN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lvl="0" algn="r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I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SUBMITTED BY</a:t>
            </a:r>
          </a:p>
          <a:p>
            <a:pPr lvl="0" algn="r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I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AKHIL S KUMAR</a:t>
            </a:r>
          </a:p>
          <a:p>
            <a:pPr lvl="0" algn="r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I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1NH17CS010</a:t>
            </a:r>
          </a:p>
          <a:p>
            <a:pPr lvl="0" algn="r">
              <a:spcBef>
                <a:spcPts val="1000"/>
              </a:spcBef>
              <a:buClr>
                <a:srgbClr val="90C226"/>
              </a:buClr>
              <a:buSzPct val="80000"/>
            </a:pPr>
            <a:r>
              <a:rPr lang="en-IN" sz="24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SEC -IIIA </a:t>
            </a:r>
          </a:p>
        </p:txBody>
      </p:sp>
    </p:spTree>
    <p:extLst>
      <p:ext uri="{BB962C8B-B14F-4D97-AF65-F5344CB8AC3E}">
        <p14:creationId xmlns:p14="http://schemas.microsoft.com/office/powerpoint/2010/main" val="101151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72545"/>
            <a:ext cx="6705600" cy="913830"/>
          </a:xfrm>
        </p:spPr>
        <p:txBody>
          <a:bodyPr/>
          <a:lstStyle/>
          <a:p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r>
              <a:rPr lang="en-US" sz="4000" b="1" u="sng" dirty="0"/>
              <a:t>OBJECTIVE OF THE COURSE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19200"/>
            <a:ext cx="918783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Arial Rounded MT Bold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Arial Rounded MT Bold" pitchFamily="34" charset="0"/>
                <a:cs typeface="Arial" pitchFamily="34" charset="0"/>
              </a:rPr>
              <a:t>To acquire practical knowledge about the chosen area for </a:t>
            </a:r>
          </a:p>
          <a:p>
            <a:r>
              <a:rPr lang="en-US" sz="2400" dirty="0">
                <a:latin typeface="Arial Rounded MT Bold" pitchFamily="34" charset="0"/>
                <a:cs typeface="Arial" pitchFamily="34" charset="0"/>
              </a:rPr>
              <a:t>     project development.</a:t>
            </a:r>
          </a:p>
          <a:p>
            <a:endParaRPr lang="en-US" sz="2400" dirty="0">
              <a:latin typeface="Arial Rounded MT Bold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Arial Rounded MT Bold" pitchFamily="34" charset="0"/>
                <a:cs typeface="Arial" pitchFamily="34" charset="0"/>
              </a:rPr>
              <a:t>To identify, analyze, formulate and handle programming </a:t>
            </a:r>
          </a:p>
          <a:p>
            <a:r>
              <a:rPr lang="en-US" sz="2400" dirty="0">
                <a:latin typeface="Arial Rounded MT Bold" pitchFamily="34" charset="0"/>
                <a:cs typeface="Arial" pitchFamily="34" charset="0"/>
              </a:rPr>
              <a:t>     project  with systematic approach.</a:t>
            </a:r>
          </a:p>
          <a:p>
            <a:endParaRPr lang="en-US" sz="2400" dirty="0">
              <a:latin typeface="Arial Rounded MT Bold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Arial Rounded MT Bold" pitchFamily="34" charset="0"/>
                <a:cs typeface="Arial" pitchFamily="34" charset="0"/>
              </a:rPr>
              <a:t>To contribute as an individual or in a team in development</a:t>
            </a:r>
          </a:p>
          <a:p>
            <a:r>
              <a:rPr lang="en-US" sz="2400" dirty="0">
                <a:latin typeface="Arial Rounded MT Bold" pitchFamily="34" charset="0"/>
                <a:cs typeface="Arial" pitchFamily="34" charset="0"/>
              </a:rPr>
              <a:t>     of technical projects.</a:t>
            </a:r>
          </a:p>
          <a:p>
            <a:endParaRPr lang="en-US" sz="2400" dirty="0">
              <a:latin typeface="Arial Rounded MT Bold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Arial Rounded MT Bold" pitchFamily="34" charset="0"/>
                <a:cs typeface="Arial" pitchFamily="34" charset="0"/>
              </a:rPr>
              <a:t>To develop effective communication skills for presentation </a:t>
            </a:r>
          </a:p>
          <a:p>
            <a:r>
              <a:rPr lang="en-US" sz="2400" dirty="0">
                <a:latin typeface="Arial Rounded MT Bold" pitchFamily="34" charset="0"/>
                <a:cs typeface="Arial" pitchFamily="34" charset="0"/>
              </a:rPr>
              <a:t>     of project related activities.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6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04999"/>
            <a:ext cx="9525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Arial Rounded MT Bold" pitchFamily="34" charset="0"/>
              </a:rPr>
              <a:t>The problem faced in a railway reservation system is that</a:t>
            </a:r>
          </a:p>
          <a:p>
            <a:r>
              <a:rPr lang="en-US" sz="2400" dirty="0">
                <a:latin typeface="Arial Rounded MT Bold" pitchFamily="34" charset="0"/>
              </a:rPr>
              <a:t>    people have to stand in queue for booking tickets which </a:t>
            </a:r>
          </a:p>
          <a:p>
            <a:r>
              <a:rPr lang="en-US" sz="2400" dirty="0">
                <a:latin typeface="Arial Rounded MT Bold" pitchFamily="34" charset="0"/>
              </a:rPr>
              <a:t>    will take a long time and is tiring.</a:t>
            </a:r>
          </a:p>
          <a:p>
            <a:endParaRPr lang="en-US" sz="2400" dirty="0">
              <a:latin typeface="Arial Rounded MT Bol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Arial Rounded MT Bold" pitchFamily="34" charset="0"/>
              </a:rPr>
              <a:t>This problem is solved in this project. People can reserve </a:t>
            </a:r>
          </a:p>
          <a:p>
            <a:r>
              <a:rPr lang="en-US" sz="2400" dirty="0">
                <a:latin typeface="Arial Rounded MT Bold" pitchFamily="34" charset="0"/>
              </a:rPr>
              <a:t>    tickets whenever they want  and are served in first come </a:t>
            </a:r>
          </a:p>
          <a:p>
            <a:r>
              <a:rPr lang="en-US" sz="2400" dirty="0">
                <a:latin typeface="Arial Rounded MT Bold" pitchFamily="34" charset="0"/>
              </a:rPr>
              <a:t>    first serve. If the seats are full waiting list option is also</a:t>
            </a:r>
          </a:p>
          <a:p>
            <a:r>
              <a:rPr lang="en-US" sz="2400" dirty="0">
                <a:latin typeface="Arial Rounded MT Bold" pitchFamily="34" charset="0"/>
              </a:rPr>
              <a:t>    given.</a:t>
            </a:r>
          </a:p>
        </p:txBody>
      </p:sp>
    </p:spTree>
    <p:extLst>
      <p:ext uri="{BB962C8B-B14F-4D97-AF65-F5344CB8AC3E}">
        <p14:creationId xmlns:p14="http://schemas.microsoft.com/office/powerpoint/2010/main" val="249501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2000"/>
            <a:ext cx="11049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Arial Rounded MT Bold" pitchFamily="34" charset="0"/>
            </a:endParaRPr>
          </a:p>
          <a:p>
            <a:r>
              <a:rPr lang="en-US" sz="2400" dirty="0">
                <a:latin typeface="Arial Rounded MT Bold" pitchFamily="34" charset="0"/>
              </a:rPr>
              <a:t>Create() :- this function is used to store name and age of the </a:t>
            </a:r>
          </a:p>
          <a:p>
            <a:r>
              <a:rPr lang="en-US" sz="2400" dirty="0">
                <a:latin typeface="Arial Rounded MT Bold" pitchFamily="34" charset="0"/>
              </a:rPr>
              <a:t>                  passengers who are reserving tickets .</a:t>
            </a:r>
          </a:p>
          <a:p>
            <a:endParaRPr lang="en-US" sz="2400" dirty="0">
              <a:latin typeface="Arial Rounded MT Bold" pitchFamily="34" charset="0"/>
            </a:endParaRPr>
          </a:p>
          <a:p>
            <a:r>
              <a:rPr lang="en-US" sz="2400" dirty="0">
                <a:latin typeface="Arial Rounded MT Bold" pitchFamily="34" charset="0"/>
              </a:rPr>
              <a:t>Reserve() :- used to reserve tickets for passengers  who are   </a:t>
            </a:r>
          </a:p>
          <a:p>
            <a:r>
              <a:rPr lang="en-US" sz="2400" dirty="0">
                <a:latin typeface="Arial Rounded MT Bold" pitchFamily="34" charset="0"/>
              </a:rPr>
              <a:t>                        booking tickets</a:t>
            </a:r>
          </a:p>
          <a:p>
            <a:endParaRPr lang="en-US" sz="2400" dirty="0">
              <a:latin typeface="Arial Rounded MT Bold" pitchFamily="34" charset="0"/>
            </a:endParaRPr>
          </a:p>
          <a:p>
            <a:r>
              <a:rPr lang="en-US" sz="2400" dirty="0">
                <a:latin typeface="Arial Rounded MT Bold" pitchFamily="34" charset="0"/>
              </a:rPr>
              <a:t>Cancel() :- used to cancel the reservation of ticket</a:t>
            </a:r>
          </a:p>
          <a:p>
            <a:endParaRPr lang="en-US" sz="2400" dirty="0">
              <a:latin typeface="Arial Rounded MT Bold" pitchFamily="34" charset="0"/>
            </a:endParaRPr>
          </a:p>
          <a:p>
            <a:r>
              <a:rPr lang="en-US" sz="2400" dirty="0" err="1">
                <a:latin typeface="Arial Rounded MT Bold" pitchFamily="34" charset="0"/>
              </a:rPr>
              <a:t>Enq</a:t>
            </a:r>
            <a:r>
              <a:rPr lang="en-US" sz="2400" dirty="0">
                <a:latin typeface="Arial Rounded MT Bold" pitchFamily="34" charset="0"/>
              </a:rPr>
              <a:t>() :-  used to store the details of all the passengers who </a:t>
            </a:r>
          </a:p>
          <a:p>
            <a:r>
              <a:rPr lang="en-US" sz="2400" dirty="0">
                <a:latin typeface="Arial Rounded MT Bold" pitchFamily="34" charset="0"/>
              </a:rPr>
              <a:t>                have booked the tickets .if the queue is full then the </a:t>
            </a:r>
          </a:p>
          <a:p>
            <a:r>
              <a:rPr lang="en-US" sz="2400" dirty="0">
                <a:latin typeface="Arial Rounded MT Bold" pitchFamily="34" charset="0"/>
              </a:rPr>
              <a:t>                passenger is put in waiting list.                                                                                                                </a:t>
            </a:r>
          </a:p>
          <a:p>
            <a:endParaRPr lang="en-US" sz="2400" dirty="0">
              <a:latin typeface="Arial Rounded MT Bold" pitchFamily="34" charset="0"/>
            </a:endParaRPr>
          </a:p>
          <a:p>
            <a:r>
              <a:rPr lang="en-US" sz="2400" dirty="0">
                <a:latin typeface="Arial Rounded MT Bold" pitchFamily="34" charset="0"/>
              </a:rPr>
              <a:t>Display() :- used to display the details of the passengers </a:t>
            </a:r>
          </a:p>
          <a:p>
            <a:r>
              <a:rPr lang="en-US" sz="2400" dirty="0">
                <a:latin typeface="Arial Rounded MT Bold" pitchFamily="34" charset="0"/>
              </a:rPr>
              <a:t>                       along with the registration number allotted to </a:t>
            </a:r>
          </a:p>
          <a:p>
            <a:r>
              <a:rPr lang="en-US" sz="2400" dirty="0">
                <a:latin typeface="Arial Rounded MT Bold" pitchFamily="34" charset="0"/>
              </a:rPr>
              <a:t>                        them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/>
          <a:lstStyle/>
          <a:p>
            <a:r>
              <a:rPr lang="en-US" b="1" u="sng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129820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Objective of the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84140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Arial Rounded MT Bold" pitchFamily="34" charset="0"/>
              </a:rPr>
              <a:t>Reservation of tickets can be done at anytime </a:t>
            </a:r>
          </a:p>
          <a:p>
            <a:r>
              <a:rPr lang="en-US" sz="2400" dirty="0">
                <a:latin typeface="Arial Rounded MT Bold" pitchFamily="34" charset="0"/>
              </a:rPr>
              <a:t>     and anywhere</a:t>
            </a:r>
          </a:p>
          <a:p>
            <a:endParaRPr lang="en-US" sz="2400" dirty="0">
              <a:latin typeface="Arial Rounded MT Bol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Arial Rounded MT Bold" pitchFamily="34" charset="0"/>
              </a:rPr>
              <a:t>Tickets can be cancelled as easily as they are booked</a:t>
            </a:r>
          </a:p>
          <a:p>
            <a:endParaRPr lang="en-US" sz="2400" dirty="0">
              <a:latin typeface="Arial Rounded MT Bol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Arial Rounded MT Bold" pitchFamily="34" charset="0"/>
              </a:rPr>
              <a:t>Waiting list options are also available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1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66843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90C226"/>
                </a:solidFill>
                <a:ea typeface="+mj-ea"/>
                <a:cs typeface="+mj-cs"/>
              </a:rPr>
              <a:t>REQUIREMENTS</a:t>
            </a:r>
            <a:br>
              <a:rPr lang="en-IN" sz="3600" dirty="0">
                <a:solidFill>
                  <a:srgbClr val="90C226"/>
                </a:solidFill>
                <a:ea typeface="+mj-ea"/>
                <a:cs typeface="+mj-cs"/>
              </a:rPr>
            </a:br>
            <a:br>
              <a:rPr lang="en-IN" sz="3600" dirty="0">
                <a:solidFill>
                  <a:srgbClr val="90C226"/>
                </a:solidFill>
                <a:ea typeface="+mj-ea"/>
                <a:cs typeface="+mj-cs"/>
              </a:rPr>
            </a:br>
            <a:br>
              <a:rPr lang="en-IN" sz="3600" dirty="0">
                <a:solidFill>
                  <a:srgbClr val="90C226"/>
                </a:solidFill>
                <a:ea typeface="+mj-ea"/>
                <a:cs typeface="+mj-cs"/>
              </a:rPr>
            </a:br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j-ea"/>
                <a:cs typeface="+mj-cs"/>
              </a:rPr>
              <a:t>LAPTOP-i5</a:t>
            </a:r>
            <a:r>
              <a:rPr lang="en-IN" sz="3600" dirty="0">
                <a:solidFill>
                  <a:srgbClr val="90C226"/>
                </a:solidFill>
                <a:ea typeface="+mj-ea"/>
                <a:cs typeface="+mj-cs"/>
              </a:rPr>
              <a:t> processor</a:t>
            </a:r>
            <a:br>
              <a:rPr lang="en-IN" sz="3600" dirty="0">
                <a:solidFill>
                  <a:srgbClr val="90C226"/>
                </a:solidFill>
                <a:ea typeface="+mj-ea"/>
                <a:cs typeface="+mj-cs"/>
              </a:rPr>
            </a:br>
            <a:r>
              <a:rPr lang="en-IN" sz="3600" dirty="0">
                <a:solidFill>
                  <a:srgbClr val="90C226"/>
                </a:solidFill>
                <a:ea typeface="+mj-ea"/>
                <a:cs typeface="+mj-cs"/>
              </a:rPr>
              <a:t>COMPILER- </a:t>
            </a:r>
            <a:r>
              <a:rPr lang="en-IN" sz="3600" dirty="0" err="1">
                <a:solidFill>
                  <a:srgbClr val="90C226"/>
                </a:solidFill>
                <a:ea typeface="+mj-ea"/>
                <a:cs typeface="+mj-cs"/>
              </a:rPr>
              <a:t>codeblocks</a:t>
            </a:r>
            <a:r>
              <a:rPr lang="en-IN" sz="3600" dirty="0">
                <a:solidFill>
                  <a:srgbClr val="90C226"/>
                </a:solidFill>
                <a:ea typeface="+mj-ea"/>
                <a:cs typeface="+mj-cs"/>
              </a:rPr>
              <a:t> or turbo c</a:t>
            </a:r>
            <a:br>
              <a:rPr lang="en-IN" sz="3600" dirty="0">
                <a:solidFill>
                  <a:srgbClr val="90C226"/>
                </a:solidFill>
                <a:ea typeface="+mj-ea"/>
                <a:cs typeface="+mj-cs"/>
              </a:rPr>
            </a:br>
            <a:r>
              <a:rPr lang="en-IN" sz="3600" dirty="0">
                <a:solidFill>
                  <a:srgbClr val="90C226"/>
                </a:solidFill>
                <a:ea typeface="+mj-ea"/>
                <a:cs typeface="+mj-cs"/>
              </a:rPr>
              <a:t>OS- windows 10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479632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79631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24282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</TotalTime>
  <Words>274</Words>
  <Application>Microsoft Office PowerPoint</Application>
  <PresentationFormat>On-screen Show (4:3)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Trebuchet MS</vt:lpstr>
      <vt:lpstr>Wingdings 3</vt:lpstr>
      <vt:lpstr>Facet</vt:lpstr>
      <vt:lpstr>MINI PROJECT  on RAILWAY RESERVATION</vt:lpstr>
      <vt:lpstr>      OBJECTIVE OF THE COURSE</vt:lpstr>
      <vt:lpstr>Problem Statement</vt:lpstr>
      <vt:lpstr>Functionality</vt:lpstr>
      <vt:lpstr>Objective of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</dc:title>
  <dc:creator>varna murali</dc:creator>
  <cp:lastModifiedBy>Akhil S Kumar</cp:lastModifiedBy>
  <cp:revision>18</cp:revision>
  <dcterms:created xsi:type="dcterms:W3CDTF">2018-11-01T09:26:31Z</dcterms:created>
  <dcterms:modified xsi:type="dcterms:W3CDTF">2018-11-02T15:07:40Z</dcterms:modified>
</cp:coreProperties>
</file>