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FE052-A4D7-4E96-BBF5-AC86F3D4676F}" v="116" dt="2025-02-06T09:20:41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Skandh" userId="0398eedfefa62eb5" providerId="LiveId" clId="{337FE052-A4D7-4E96-BBF5-AC86F3D4676F}"/>
    <pc:docChg chg="undo custSel addSld delSld modSld">
      <pc:chgData name="Deepak Skandh" userId="0398eedfefa62eb5" providerId="LiveId" clId="{337FE052-A4D7-4E96-BBF5-AC86F3D4676F}" dt="2025-02-06T09:32:26.060" v="1537" actId="20577"/>
      <pc:docMkLst>
        <pc:docMk/>
      </pc:docMkLst>
      <pc:sldChg chg="modSp mod">
        <pc:chgData name="Deepak Skandh" userId="0398eedfefa62eb5" providerId="LiveId" clId="{337FE052-A4D7-4E96-BBF5-AC86F3D4676F}" dt="2025-02-06T07:34:50.935" v="1003" actId="122"/>
        <pc:sldMkLst>
          <pc:docMk/>
          <pc:sldMk cId="827589491" sldId="256"/>
        </pc:sldMkLst>
        <pc:spChg chg="mod">
          <ac:chgData name="Deepak Skandh" userId="0398eedfefa62eb5" providerId="LiveId" clId="{337FE052-A4D7-4E96-BBF5-AC86F3D4676F}" dt="2025-02-06T07:34:22.131" v="998" actId="14100"/>
          <ac:spMkLst>
            <pc:docMk/>
            <pc:sldMk cId="827589491" sldId="256"/>
            <ac:spMk id="2" creationId="{386C62B2-3C3E-FBD3-4F0C-6B0A453627B7}"/>
          </ac:spMkLst>
        </pc:spChg>
        <pc:spChg chg="mod">
          <ac:chgData name="Deepak Skandh" userId="0398eedfefa62eb5" providerId="LiveId" clId="{337FE052-A4D7-4E96-BBF5-AC86F3D4676F}" dt="2025-02-06T07:34:50.935" v="1003" actId="122"/>
          <ac:spMkLst>
            <pc:docMk/>
            <pc:sldMk cId="827589491" sldId="256"/>
            <ac:spMk id="3" creationId="{B74411D6-0D71-0B0D-54C7-874BF2C6C3B9}"/>
          </ac:spMkLst>
        </pc:spChg>
        <pc:picChg chg="mod">
          <ac:chgData name="Deepak Skandh" userId="0398eedfefa62eb5" providerId="LiveId" clId="{337FE052-A4D7-4E96-BBF5-AC86F3D4676F}" dt="2025-02-06T07:33:58.977" v="993" actId="14100"/>
          <ac:picMkLst>
            <pc:docMk/>
            <pc:sldMk cId="827589491" sldId="256"/>
            <ac:picMk id="7" creationId="{77097F52-6B6B-C545-31F8-5A429FCCB7C0}"/>
          </ac:picMkLst>
        </pc:picChg>
      </pc:sldChg>
      <pc:sldChg chg="addSp modSp mod">
        <pc:chgData name="Deepak Skandh" userId="0398eedfefa62eb5" providerId="LiveId" clId="{337FE052-A4D7-4E96-BBF5-AC86F3D4676F}" dt="2025-02-06T07:36:04.295" v="1026" actId="20577"/>
        <pc:sldMkLst>
          <pc:docMk/>
          <pc:sldMk cId="2247395011" sldId="257"/>
        </pc:sldMkLst>
        <pc:spChg chg="mod">
          <ac:chgData name="Deepak Skandh" userId="0398eedfefa62eb5" providerId="LiveId" clId="{337FE052-A4D7-4E96-BBF5-AC86F3D4676F}" dt="2025-02-06T07:35:23.017" v="1005" actId="255"/>
          <ac:spMkLst>
            <pc:docMk/>
            <pc:sldMk cId="2247395011" sldId="257"/>
            <ac:spMk id="2" creationId="{090451AC-9A91-50CF-2C7F-682FA4829883}"/>
          </ac:spMkLst>
        </pc:spChg>
        <pc:spChg chg="mod">
          <ac:chgData name="Deepak Skandh" userId="0398eedfefa62eb5" providerId="LiveId" clId="{337FE052-A4D7-4E96-BBF5-AC86F3D4676F}" dt="2025-02-06T07:36:04.295" v="1026" actId="20577"/>
          <ac:spMkLst>
            <pc:docMk/>
            <pc:sldMk cId="2247395011" sldId="257"/>
            <ac:spMk id="3" creationId="{96BDCB73-AEC9-69C6-144D-353EFC545AB8}"/>
          </ac:spMkLst>
        </pc:spChg>
        <pc:spChg chg="add mod">
          <ac:chgData name="Deepak Skandh" userId="0398eedfefa62eb5" providerId="LiveId" clId="{337FE052-A4D7-4E96-BBF5-AC86F3D4676F}" dt="2025-02-06T07:27:09.416" v="923" actId="1076"/>
          <ac:spMkLst>
            <pc:docMk/>
            <pc:sldMk cId="2247395011" sldId="257"/>
            <ac:spMk id="4" creationId="{5ACE9A1F-D016-9485-8359-BCE2992D282F}"/>
          </ac:spMkLst>
        </pc:spChg>
        <pc:spChg chg="add mod">
          <ac:chgData name="Deepak Skandh" userId="0398eedfefa62eb5" providerId="LiveId" clId="{337FE052-A4D7-4E96-BBF5-AC86F3D4676F}" dt="2025-02-06T07:27:01.066" v="917" actId="14100"/>
          <ac:spMkLst>
            <pc:docMk/>
            <pc:sldMk cId="2247395011" sldId="257"/>
            <ac:spMk id="5" creationId="{2D29AE02-2D70-317A-C794-B1BD481D45D7}"/>
          </ac:spMkLst>
        </pc:spChg>
        <pc:spChg chg="add">
          <ac:chgData name="Deepak Skandh" userId="0398eedfefa62eb5" providerId="LiveId" clId="{337FE052-A4D7-4E96-BBF5-AC86F3D4676F}" dt="2025-02-06T07:27:18.120" v="928"/>
          <ac:spMkLst>
            <pc:docMk/>
            <pc:sldMk cId="2247395011" sldId="257"/>
            <ac:spMk id="6" creationId="{F394AFB9-4B6A-9D7D-B499-F12DE95FE625}"/>
          </ac:spMkLst>
        </pc:spChg>
      </pc:sldChg>
      <pc:sldChg chg="modSp mod">
        <pc:chgData name="Deepak Skandh" userId="0398eedfefa62eb5" providerId="LiveId" clId="{337FE052-A4D7-4E96-BBF5-AC86F3D4676F}" dt="2025-02-06T07:37:01.480" v="1037" actId="20577"/>
        <pc:sldMkLst>
          <pc:docMk/>
          <pc:sldMk cId="618224369" sldId="258"/>
        </pc:sldMkLst>
        <pc:spChg chg="mod">
          <ac:chgData name="Deepak Skandh" userId="0398eedfefa62eb5" providerId="LiveId" clId="{337FE052-A4D7-4E96-BBF5-AC86F3D4676F}" dt="2025-02-06T07:36:23.371" v="1028" actId="113"/>
          <ac:spMkLst>
            <pc:docMk/>
            <pc:sldMk cId="618224369" sldId="258"/>
            <ac:spMk id="2" creationId="{5D5D3318-AC6D-B5E7-B4D0-CE215CEE9C9A}"/>
          </ac:spMkLst>
        </pc:spChg>
        <pc:graphicFrameChg chg="mod modGraphic">
          <ac:chgData name="Deepak Skandh" userId="0398eedfefa62eb5" providerId="LiveId" clId="{337FE052-A4D7-4E96-BBF5-AC86F3D4676F}" dt="2025-02-06T07:37:01.480" v="1037" actId="20577"/>
          <ac:graphicFrameMkLst>
            <pc:docMk/>
            <pc:sldMk cId="618224369" sldId="258"/>
            <ac:graphicFrameMk id="4" creationId="{4A387273-8239-2798-65F7-D2B9EFA9BC7A}"/>
          </ac:graphicFrameMkLst>
        </pc:graphicFrameChg>
      </pc:sldChg>
      <pc:sldChg chg="addSp delSp modSp mod">
        <pc:chgData name="Deepak Skandh" userId="0398eedfefa62eb5" providerId="LiveId" clId="{337FE052-A4D7-4E96-BBF5-AC86F3D4676F}" dt="2025-02-06T09:32:26.060" v="1537" actId="20577"/>
        <pc:sldMkLst>
          <pc:docMk/>
          <pc:sldMk cId="4247500985" sldId="259"/>
        </pc:sldMkLst>
        <pc:spChg chg="mod">
          <ac:chgData name="Deepak Skandh" userId="0398eedfefa62eb5" providerId="LiveId" clId="{337FE052-A4D7-4E96-BBF5-AC86F3D4676F}" dt="2025-02-06T07:33:27.017" v="988" actId="20577"/>
          <ac:spMkLst>
            <pc:docMk/>
            <pc:sldMk cId="4247500985" sldId="259"/>
            <ac:spMk id="2" creationId="{DE7B8EEE-1C12-F62D-BD07-39194D6FF068}"/>
          </ac:spMkLst>
        </pc:spChg>
        <pc:spChg chg="add del mod">
          <ac:chgData name="Deepak Skandh" userId="0398eedfefa62eb5" providerId="LiveId" clId="{337FE052-A4D7-4E96-BBF5-AC86F3D4676F}" dt="2025-02-06T07:38:06.854" v="1046" actId="21"/>
          <ac:spMkLst>
            <pc:docMk/>
            <pc:sldMk cId="4247500985" sldId="259"/>
            <ac:spMk id="6" creationId="{85910306-0F8D-AFDF-07E8-D04EAD201EA0}"/>
          </ac:spMkLst>
        </pc:spChg>
        <pc:graphicFrameChg chg="add mod">
          <ac:chgData name="Deepak Skandh" userId="0398eedfefa62eb5" providerId="LiveId" clId="{337FE052-A4D7-4E96-BBF5-AC86F3D4676F}" dt="2025-02-06T07:37:16.178" v="1039"/>
          <ac:graphicFrameMkLst>
            <pc:docMk/>
            <pc:sldMk cId="4247500985" sldId="259"/>
            <ac:graphicFrameMk id="3" creationId="{8103A0E5-0923-AFEB-EF50-97CDBEFB2B39}"/>
          </ac:graphicFrameMkLst>
        </pc:graphicFrameChg>
        <pc:graphicFrameChg chg="add del mod modGraphic">
          <ac:chgData name="Deepak Skandh" userId="0398eedfefa62eb5" providerId="LiveId" clId="{337FE052-A4D7-4E96-BBF5-AC86F3D4676F}" dt="2025-02-06T09:32:26.060" v="1537" actId="20577"/>
          <ac:graphicFrameMkLst>
            <pc:docMk/>
            <pc:sldMk cId="4247500985" sldId="259"/>
            <ac:graphicFrameMk id="5" creationId="{BEA8077A-B56D-1440-8EC8-AC63B15FD80E}"/>
          </ac:graphicFrameMkLst>
        </pc:graphicFrameChg>
        <pc:graphicFrameChg chg="add mod">
          <ac:chgData name="Deepak Skandh" userId="0398eedfefa62eb5" providerId="LiveId" clId="{337FE052-A4D7-4E96-BBF5-AC86F3D4676F}" dt="2025-02-06T07:38:26.679" v="1050"/>
          <ac:graphicFrameMkLst>
            <pc:docMk/>
            <pc:sldMk cId="4247500985" sldId="259"/>
            <ac:graphicFrameMk id="7" creationId="{A2F5A295-8A98-6E86-5957-0A98CF162227}"/>
          </ac:graphicFrameMkLst>
        </pc:graphicFrameChg>
      </pc:sldChg>
      <pc:sldChg chg="modSp mod">
        <pc:chgData name="Deepak Skandh" userId="0398eedfefa62eb5" providerId="LiveId" clId="{337FE052-A4D7-4E96-BBF5-AC86F3D4676F}" dt="2025-02-06T07:33:46.596" v="990" actId="120"/>
        <pc:sldMkLst>
          <pc:docMk/>
          <pc:sldMk cId="3390293166" sldId="260"/>
        </pc:sldMkLst>
        <pc:spChg chg="mod">
          <ac:chgData name="Deepak Skandh" userId="0398eedfefa62eb5" providerId="LiveId" clId="{337FE052-A4D7-4E96-BBF5-AC86F3D4676F}" dt="2025-02-06T07:33:46.596" v="990" actId="120"/>
          <ac:spMkLst>
            <pc:docMk/>
            <pc:sldMk cId="3390293166" sldId="260"/>
            <ac:spMk id="3" creationId="{8B82F893-682B-A759-5221-ADAF6333CBD9}"/>
          </ac:spMkLst>
        </pc:spChg>
      </pc:sldChg>
      <pc:sldChg chg="modSp mod">
        <pc:chgData name="Deepak Skandh" userId="0398eedfefa62eb5" providerId="LiveId" clId="{337FE052-A4D7-4E96-BBF5-AC86F3D4676F}" dt="2025-02-06T07:43:02.506" v="1105" actId="20577"/>
        <pc:sldMkLst>
          <pc:docMk/>
          <pc:sldMk cId="889173953" sldId="263"/>
        </pc:sldMkLst>
        <pc:spChg chg="mod">
          <ac:chgData name="Deepak Skandh" userId="0398eedfefa62eb5" providerId="LiveId" clId="{337FE052-A4D7-4E96-BBF5-AC86F3D4676F}" dt="2025-02-06T07:40:18.363" v="1058" actId="113"/>
          <ac:spMkLst>
            <pc:docMk/>
            <pc:sldMk cId="889173953" sldId="263"/>
            <ac:spMk id="2" creationId="{1208F4AE-DCB7-B2FC-DBC3-849FBA834599}"/>
          </ac:spMkLst>
        </pc:spChg>
        <pc:spChg chg="mod">
          <ac:chgData name="Deepak Skandh" userId="0398eedfefa62eb5" providerId="LiveId" clId="{337FE052-A4D7-4E96-BBF5-AC86F3D4676F}" dt="2025-02-06T07:43:02.506" v="1105" actId="20577"/>
          <ac:spMkLst>
            <pc:docMk/>
            <pc:sldMk cId="889173953" sldId="263"/>
            <ac:spMk id="3" creationId="{CE015E09-BCA3-A011-0A9C-0D2E3D498BBF}"/>
          </ac:spMkLst>
        </pc:spChg>
      </pc:sldChg>
      <pc:sldChg chg="modSp mod">
        <pc:chgData name="Deepak Skandh" userId="0398eedfefa62eb5" providerId="LiveId" clId="{337FE052-A4D7-4E96-BBF5-AC86F3D4676F}" dt="2025-02-06T09:32:14.679" v="1536" actId="27636"/>
        <pc:sldMkLst>
          <pc:docMk/>
          <pc:sldMk cId="317836288" sldId="264"/>
        </pc:sldMkLst>
        <pc:spChg chg="mod">
          <ac:chgData name="Deepak Skandh" userId="0398eedfefa62eb5" providerId="LiveId" clId="{337FE052-A4D7-4E96-BBF5-AC86F3D4676F}" dt="2025-02-06T07:44:23.647" v="1149" actId="20577"/>
          <ac:spMkLst>
            <pc:docMk/>
            <pc:sldMk cId="317836288" sldId="264"/>
            <ac:spMk id="2" creationId="{DCB08A7B-4994-89C2-D5A2-25434B6F7493}"/>
          </ac:spMkLst>
        </pc:spChg>
        <pc:spChg chg="mod">
          <ac:chgData name="Deepak Skandh" userId="0398eedfefa62eb5" providerId="LiveId" clId="{337FE052-A4D7-4E96-BBF5-AC86F3D4676F}" dt="2025-02-06T09:32:14.679" v="1536" actId="27636"/>
          <ac:spMkLst>
            <pc:docMk/>
            <pc:sldMk cId="317836288" sldId="264"/>
            <ac:spMk id="3" creationId="{5B81AB8E-B135-9DE5-162A-10255FA5338E}"/>
          </ac:spMkLst>
        </pc:spChg>
      </pc:sldChg>
      <pc:sldChg chg="modSp mod">
        <pc:chgData name="Deepak Skandh" userId="0398eedfefa62eb5" providerId="LiveId" clId="{337FE052-A4D7-4E96-BBF5-AC86F3D4676F}" dt="2025-02-06T07:48:29.185" v="1298" actId="113"/>
        <pc:sldMkLst>
          <pc:docMk/>
          <pc:sldMk cId="462050276" sldId="265"/>
        </pc:sldMkLst>
        <pc:spChg chg="mod">
          <ac:chgData name="Deepak Skandh" userId="0398eedfefa62eb5" providerId="LiveId" clId="{337FE052-A4D7-4E96-BBF5-AC86F3D4676F}" dt="2025-02-06T07:48:19.783" v="1294" actId="113"/>
          <ac:spMkLst>
            <pc:docMk/>
            <pc:sldMk cId="462050276" sldId="265"/>
            <ac:spMk id="2" creationId="{C4B89747-8C11-E4AD-64C9-92BCB2EBD785}"/>
          </ac:spMkLst>
        </pc:spChg>
        <pc:spChg chg="mod">
          <ac:chgData name="Deepak Skandh" userId="0398eedfefa62eb5" providerId="LiveId" clId="{337FE052-A4D7-4E96-BBF5-AC86F3D4676F}" dt="2025-02-06T07:48:29.185" v="1298" actId="113"/>
          <ac:spMkLst>
            <pc:docMk/>
            <pc:sldMk cId="462050276" sldId="265"/>
            <ac:spMk id="3" creationId="{70ED6B38-9948-DA2C-339A-3B2BBBCCE9F4}"/>
          </ac:spMkLst>
        </pc:spChg>
      </pc:sldChg>
      <pc:sldChg chg="addSp delSp modSp mod">
        <pc:chgData name="Deepak Skandh" userId="0398eedfefa62eb5" providerId="LiveId" clId="{337FE052-A4D7-4E96-BBF5-AC86F3D4676F}" dt="2025-02-06T07:49:08.487" v="1308" actId="20577"/>
        <pc:sldMkLst>
          <pc:docMk/>
          <pc:sldMk cId="3475888328" sldId="266"/>
        </pc:sldMkLst>
        <pc:spChg chg="mod">
          <ac:chgData name="Deepak Skandh" userId="0398eedfefa62eb5" providerId="LiveId" clId="{337FE052-A4D7-4E96-BBF5-AC86F3D4676F}" dt="2025-02-06T07:49:08.487" v="1308" actId="20577"/>
          <ac:spMkLst>
            <pc:docMk/>
            <pc:sldMk cId="3475888328" sldId="266"/>
            <ac:spMk id="2" creationId="{6FDCCBD1-C535-4D5C-00CF-454BD2AA9CEB}"/>
          </ac:spMkLst>
        </pc:spChg>
        <pc:spChg chg="mod">
          <ac:chgData name="Deepak Skandh" userId="0398eedfefa62eb5" providerId="LiveId" clId="{337FE052-A4D7-4E96-BBF5-AC86F3D4676F}" dt="2025-02-06T07:14:58.028" v="724" actId="255"/>
          <ac:spMkLst>
            <pc:docMk/>
            <pc:sldMk cId="3475888328" sldId="266"/>
            <ac:spMk id="3" creationId="{59DE4B30-0866-A6A4-B547-D599F9C1D818}"/>
          </ac:spMkLst>
        </pc:spChg>
        <pc:spChg chg="mod">
          <ac:chgData name="Deepak Skandh" userId="0398eedfefa62eb5" providerId="LiveId" clId="{337FE052-A4D7-4E96-BBF5-AC86F3D4676F}" dt="2025-02-06T07:07:12.434" v="508" actId="1076"/>
          <ac:spMkLst>
            <pc:docMk/>
            <pc:sldMk cId="3475888328" sldId="266"/>
            <ac:spMk id="5" creationId="{56BBE9A2-6DFE-C269-5FA0-268314C5EB04}"/>
          </ac:spMkLst>
        </pc:spChg>
        <pc:spChg chg="add mod">
          <ac:chgData name="Deepak Skandh" userId="0398eedfefa62eb5" providerId="LiveId" clId="{337FE052-A4D7-4E96-BBF5-AC86F3D4676F}" dt="2025-02-06T07:10:00.496" v="591" actId="14100"/>
          <ac:spMkLst>
            <pc:docMk/>
            <pc:sldMk cId="3475888328" sldId="266"/>
            <ac:spMk id="8" creationId="{D75D8AD9-32F3-2CC2-DA49-84DEB672EDF1}"/>
          </ac:spMkLst>
        </pc:spChg>
        <pc:spChg chg="mod">
          <ac:chgData name="Deepak Skandh" userId="0398eedfefa62eb5" providerId="LiveId" clId="{337FE052-A4D7-4E96-BBF5-AC86F3D4676F}" dt="2025-02-06T07:09:02.434" v="565" actId="20577"/>
          <ac:spMkLst>
            <pc:docMk/>
            <pc:sldMk cId="3475888328" sldId="266"/>
            <ac:spMk id="9" creationId="{737562BF-BC0F-D344-325F-659282F2D453}"/>
          </ac:spMkLst>
        </pc:spChg>
        <pc:spChg chg="add mod">
          <ac:chgData name="Deepak Skandh" userId="0398eedfefa62eb5" providerId="LiveId" clId="{337FE052-A4D7-4E96-BBF5-AC86F3D4676F}" dt="2025-02-06T07:10:52.295" v="619" actId="255"/>
          <ac:spMkLst>
            <pc:docMk/>
            <pc:sldMk cId="3475888328" sldId="266"/>
            <ac:spMk id="12" creationId="{2DA07F33-A740-AC49-31A3-E63052FFB792}"/>
          </ac:spMkLst>
        </pc:spChg>
        <pc:spChg chg="add mod">
          <ac:chgData name="Deepak Skandh" userId="0398eedfefa62eb5" providerId="LiveId" clId="{337FE052-A4D7-4E96-BBF5-AC86F3D4676F}" dt="2025-02-06T07:12:24.130" v="662" actId="255"/>
          <ac:spMkLst>
            <pc:docMk/>
            <pc:sldMk cId="3475888328" sldId="266"/>
            <ac:spMk id="17" creationId="{6DEDD98B-B034-005E-4677-C6DB07F7673B}"/>
          </ac:spMkLst>
        </pc:spChg>
        <pc:spChg chg="add mod">
          <ac:chgData name="Deepak Skandh" userId="0398eedfefa62eb5" providerId="LiveId" clId="{337FE052-A4D7-4E96-BBF5-AC86F3D4676F}" dt="2025-02-06T07:13:15.984" v="694" actId="255"/>
          <ac:spMkLst>
            <pc:docMk/>
            <pc:sldMk cId="3475888328" sldId="266"/>
            <ac:spMk id="21" creationId="{7519E21E-933A-8DDC-761F-08C997222F3F}"/>
          </ac:spMkLst>
        </pc:spChg>
        <pc:spChg chg="add del mod">
          <ac:chgData name="Deepak Skandh" userId="0398eedfefa62eb5" providerId="LiveId" clId="{337FE052-A4D7-4E96-BBF5-AC86F3D4676F}" dt="2025-02-06T07:14:11.693" v="701" actId="11529"/>
          <ac:spMkLst>
            <pc:docMk/>
            <pc:sldMk cId="3475888328" sldId="266"/>
            <ac:spMk id="25" creationId="{826C6A72-2814-F795-766A-2322E41125E5}"/>
          </ac:spMkLst>
        </pc:spChg>
        <pc:spChg chg="add mod">
          <ac:chgData name="Deepak Skandh" userId="0398eedfefa62eb5" providerId="LiveId" clId="{337FE052-A4D7-4E96-BBF5-AC86F3D4676F}" dt="2025-02-06T07:15:08.636" v="725" actId="255"/>
          <ac:spMkLst>
            <pc:docMk/>
            <pc:sldMk cId="3475888328" sldId="266"/>
            <ac:spMk id="26" creationId="{BDB1233E-0D08-9291-EE97-93AFF1A1F042}"/>
          </ac:spMkLst>
        </pc:spChg>
        <pc:spChg chg="add del mod">
          <ac:chgData name="Deepak Skandh" userId="0398eedfefa62eb5" providerId="LiveId" clId="{337FE052-A4D7-4E96-BBF5-AC86F3D4676F}" dt="2025-02-06T07:16:01.081" v="734" actId="11529"/>
          <ac:spMkLst>
            <pc:docMk/>
            <pc:sldMk cId="3475888328" sldId="266"/>
            <ac:spMk id="30" creationId="{D4F8505E-28F8-6ED5-0EAD-6075423952A1}"/>
          </ac:spMkLst>
        </pc:spChg>
        <pc:spChg chg="add mod">
          <ac:chgData name="Deepak Skandh" userId="0398eedfefa62eb5" providerId="LiveId" clId="{337FE052-A4D7-4E96-BBF5-AC86F3D4676F}" dt="2025-02-06T07:17:00.433" v="768" actId="255"/>
          <ac:spMkLst>
            <pc:docMk/>
            <pc:sldMk cId="3475888328" sldId="266"/>
            <ac:spMk id="31" creationId="{D1158437-834F-CCC4-6808-E5A7319CF5CD}"/>
          </ac:spMkLst>
        </pc:spChg>
        <pc:spChg chg="add mod">
          <ac:chgData name="Deepak Skandh" userId="0398eedfefa62eb5" providerId="LiveId" clId="{337FE052-A4D7-4E96-BBF5-AC86F3D4676F}" dt="2025-02-06T07:18:23.199" v="785" actId="255"/>
          <ac:spMkLst>
            <pc:docMk/>
            <pc:sldMk cId="3475888328" sldId="266"/>
            <ac:spMk id="36" creationId="{50D5D129-2E83-B15E-DD9D-0AEABBE5FD9F}"/>
          </ac:spMkLst>
        </pc:spChg>
        <pc:spChg chg="add mod">
          <ac:chgData name="Deepak Skandh" userId="0398eedfefa62eb5" providerId="LiveId" clId="{337FE052-A4D7-4E96-BBF5-AC86F3D4676F}" dt="2025-02-06T07:19:45.188" v="798" actId="1076"/>
          <ac:spMkLst>
            <pc:docMk/>
            <pc:sldMk cId="3475888328" sldId="266"/>
            <ac:spMk id="40" creationId="{32DA0FA4-7147-ED23-36FF-0602694D619E}"/>
          </ac:spMkLst>
        </pc:spChg>
        <pc:spChg chg="add mod">
          <ac:chgData name="Deepak Skandh" userId="0398eedfefa62eb5" providerId="LiveId" clId="{337FE052-A4D7-4E96-BBF5-AC86F3D4676F}" dt="2025-02-06T07:21:05.120" v="813" actId="1076"/>
          <ac:spMkLst>
            <pc:docMk/>
            <pc:sldMk cId="3475888328" sldId="266"/>
            <ac:spMk id="45" creationId="{3F49507B-27D2-98D4-6EA5-6923FCF90D5C}"/>
          </ac:spMkLst>
        </pc:spChg>
        <pc:cxnChg chg="mod">
          <ac:chgData name="Deepak Skandh" userId="0398eedfefa62eb5" providerId="LiveId" clId="{337FE052-A4D7-4E96-BBF5-AC86F3D4676F}" dt="2025-02-06T07:10:11.781" v="593" actId="1076"/>
          <ac:cxnSpMkLst>
            <pc:docMk/>
            <pc:sldMk cId="3475888328" sldId="266"/>
            <ac:cxnSpMk id="7" creationId="{3622D44B-D66F-0FC9-BAE6-6C72A846815D}"/>
          </ac:cxnSpMkLst>
        </pc:cxnChg>
        <pc:cxnChg chg="mod">
          <ac:chgData name="Deepak Skandh" userId="0398eedfefa62eb5" providerId="LiveId" clId="{337FE052-A4D7-4E96-BBF5-AC86F3D4676F}" dt="2025-02-06T07:07:21.720" v="511" actId="1076"/>
          <ac:cxnSpMkLst>
            <pc:docMk/>
            <pc:sldMk cId="3475888328" sldId="266"/>
            <ac:cxnSpMk id="11" creationId="{0144CC98-A3D6-D03D-E685-E037B5FF0828}"/>
          </ac:cxnSpMkLst>
        </pc:cxnChg>
        <pc:cxnChg chg="add mod">
          <ac:chgData name="Deepak Skandh" userId="0398eedfefa62eb5" providerId="LiveId" clId="{337FE052-A4D7-4E96-BBF5-AC86F3D4676F}" dt="2025-02-06T07:11:21.295" v="622" actId="13822"/>
          <ac:cxnSpMkLst>
            <pc:docMk/>
            <pc:sldMk cId="3475888328" sldId="266"/>
            <ac:cxnSpMk id="14" creationId="{43BF01D2-3F62-2687-4B00-D15861FBE688}"/>
          </ac:cxnSpMkLst>
        </pc:cxnChg>
        <pc:cxnChg chg="mod">
          <ac:chgData name="Deepak Skandh" userId="0398eedfefa62eb5" providerId="LiveId" clId="{337FE052-A4D7-4E96-BBF5-AC86F3D4676F}" dt="2025-02-06T07:07:45.377" v="516" actId="1076"/>
          <ac:cxnSpMkLst>
            <pc:docMk/>
            <pc:sldMk cId="3475888328" sldId="266"/>
            <ac:cxnSpMk id="15" creationId="{0542BDB3-23FD-FB0E-D3B6-8D1C1FAD05C1}"/>
          </ac:cxnSpMkLst>
        </pc:cxnChg>
        <pc:cxnChg chg="add mod">
          <ac:chgData name="Deepak Skandh" userId="0398eedfefa62eb5" providerId="LiveId" clId="{337FE052-A4D7-4E96-BBF5-AC86F3D4676F}" dt="2025-02-06T07:12:43.619" v="665" actId="13822"/>
          <ac:cxnSpMkLst>
            <pc:docMk/>
            <pc:sldMk cId="3475888328" sldId="266"/>
            <ac:cxnSpMk id="19" creationId="{D8E38855-9507-CAEE-FF03-8B0A995375D1}"/>
          </ac:cxnSpMkLst>
        </pc:cxnChg>
        <pc:cxnChg chg="add mod">
          <ac:chgData name="Deepak Skandh" userId="0398eedfefa62eb5" providerId="LiveId" clId="{337FE052-A4D7-4E96-BBF5-AC86F3D4676F}" dt="2025-02-06T07:13:33.584" v="697" actId="14100"/>
          <ac:cxnSpMkLst>
            <pc:docMk/>
            <pc:sldMk cId="3475888328" sldId="266"/>
            <ac:cxnSpMk id="23" creationId="{33929485-9BBD-42E3-5791-D4F122F7C579}"/>
          </ac:cxnSpMkLst>
        </pc:cxnChg>
        <pc:cxnChg chg="add mod">
          <ac:chgData name="Deepak Skandh" userId="0398eedfefa62eb5" providerId="LiveId" clId="{337FE052-A4D7-4E96-BBF5-AC86F3D4676F}" dt="2025-02-06T07:15:36.014" v="728" actId="13822"/>
          <ac:cxnSpMkLst>
            <pc:docMk/>
            <pc:sldMk cId="3475888328" sldId="266"/>
            <ac:cxnSpMk id="28" creationId="{0CC12DCF-BF9E-7D24-AD90-32A882FE77E2}"/>
          </ac:cxnSpMkLst>
        </pc:cxnChg>
        <pc:cxnChg chg="add del mod">
          <ac:chgData name="Deepak Skandh" userId="0398eedfefa62eb5" providerId="LiveId" clId="{337FE052-A4D7-4E96-BBF5-AC86F3D4676F}" dt="2025-02-06T07:17:40.182" v="770" actId="11529"/>
          <ac:cxnSpMkLst>
            <pc:docMk/>
            <pc:sldMk cId="3475888328" sldId="266"/>
            <ac:cxnSpMk id="33" creationId="{8AF13398-80DD-BE93-5A11-75BD90B2B7F3}"/>
          </ac:cxnSpMkLst>
        </pc:cxnChg>
        <pc:cxnChg chg="add mod">
          <ac:chgData name="Deepak Skandh" userId="0398eedfefa62eb5" providerId="LiveId" clId="{337FE052-A4D7-4E96-BBF5-AC86F3D4676F}" dt="2025-02-06T07:17:47.933" v="772" actId="13822"/>
          <ac:cxnSpMkLst>
            <pc:docMk/>
            <pc:sldMk cId="3475888328" sldId="266"/>
            <ac:cxnSpMk id="35" creationId="{4A84FE20-47E1-914A-B7B6-DD7958E8197E}"/>
          </ac:cxnSpMkLst>
        </pc:cxnChg>
        <pc:cxnChg chg="add mod">
          <ac:chgData name="Deepak Skandh" userId="0398eedfefa62eb5" providerId="LiveId" clId="{337FE052-A4D7-4E96-BBF5-AC86F3D4676F}" dt="2025-02-06T07:18:55.046" v="789" actId="13822"/>
          <ac:cxnSpMkLst>
            <pc:docMk/>
            <pc:sldMk cId="3475888328" sldId="266"/>
            <ac:cxnSpMk id="38" creationId="{CDF12326-7BD0-FA3E-2B88-F377CD8BD855}"/>
          </ac:cxnSpMkLst>
        </pc:cxnChg>
        <pc:cxnChg chg="add mod">
          <ac:chgData name="Deepak Skandh" userId="0398eedfefa62eb5" providerId="LiveId" clId="{337FE052-A4D7-4E96-BBF5-AC86F3D4676F}" dt="2025-02-06T07:19:59.851" v="800" actId="13822"/>
          <ac:cxnSpMkLst>
            <pc:docMk/>
            <pc:sldMk cId="3475888328" sldId="266"/>
            <ac:cxnSpMk id="42" creationId="{4A3D77F7-F155-5812-4B46-34C632E37BA1}"/>
          </ac:cxnSpMkLst>
        </pc:cxnChg>
        <pc:cxnChg chg="add mod">
          <ac:chgData name="Deepak Skandh" userId="0398eedfefa62eb5" providerId="LiveId" clId="{337FE052-A4D7-4E96-BBF5-AC86F3D4676F}" dt="2025-02-06T07:20:08.188" v="802" actId="13822"/>
          <ac:cxnSpMkLst>
            <pc:docMk/>
            <pc:sldMk cId="3475888328" sldId="266"/>
            <ac:cxnSpMk id="44" creationId="{3554FBBD-CB4B-0C6D-AB0C-5199B1294A35}"/>
          </ac:cxnSpMkLst>
        </pc:cxnChg>
      </pc:sldChg>
      <pc:sldChg chg="addSp modSp mod">
        <pc:chgData name="Deepak Skandh" userId="0398eedfefa62eb5" providerId="LiveId" clId="{337FE052-A4D7-4E96-BBF5-AC86F3D4676F}" dt="2025-02-06T09:14:56.760" v="1383" actId="13822"/>
        <pc:sldMkLst>
          <pc:docMk/>
          <pc:sldMk cId="958638861" sldId="268"/>
        </pc:sldMkLst>
        <pc:spChg chg="mod">
          <ac:chgData name="Deepak Skandh" userId="0398eedfefa62eb5" providerId="LiveId" clId="{337FE052-A4D7-4E96-BBF5-AC86F3D4676F}" dt="2025-02-06T07:49:54.334" v="1318" actId="255"/>
          <ac:spMkLst>
            <pc:docMk/>
            <pc:sldMk cId="958638861" sldId="268"/>
            <ac:spMk id="2" creationId="{B63056A1-7F7A-B395-6B97-2C3706F09F71}"/>
          </ac:spMkLst>
        </pc:spChg>
        <pc:picChg chg="mod">
          <ac:chgData name="Deepak Skandh" userId="0398eedfefa62eb5" providerId="LiveId" clId="{337FE052-A4D7-4E96-BBF5-AC86F3D4676F}" dt="2025-02-06T07:49:42.684" v="1316" actId="14100"/>
          <ac:picMkLst>
            <pc:docMk/>
            <pc:sldMk cId="958638861" sldId="268"/>
            <ac:picMk id="5" creationId="{24467A5B-23B7-A297-0475-144891A9D1EC}"/>
          </ac:picMkLst>
        </pc:picChg>
        <pc:cxnChg chg="add mod">
          <ac:chgData name="Deepak Skandh" userId="0398eedfefa62eb5" providerId="LiveId" clId="{337FE052-A4D7-4E96-BBF5-AC86F3D4676F}" dt="2025-02-06T09:14:30.303" v="1378" actId="13822"/>
          <ac:cxnSpMkLst>
            <pc:docMk/>
            <pc:sldMk cId="958638861" sldId="268"/>
            <ac:cxnSpMk id="4" creationId="{7B6F7F73-512E-9935-70BF-23F4FF2BE500}"/>
          </ac:cxnSpMkLst>
        </pc:cxnChg>
        <pc:cxnChg chg="add mod">
          <ac:chgData name="Deepak Skandh" userId="0398eedfefa62eb5" providerId="LiveId" clId="{337FE052-A4D7-4E96-BBF5-AC86F3D4676F}" dt="2025-02-06T09:14:45.256" v="1381" actId="13822"/>
          <ac:cxnSpMkLst>
            <pc:docMk/>
            <pc:sldMk cId="958638861" sldId="268"/>
            <ac:cxnSpMk id="7" creationId="{263FE9DA-91F3-277A-00F3-115302817FD4}"/>
          </ac:cxnSpMkLst>
        </pc:cxnChg>
        <pc:cxnChg chg="add mod">
          <ac:chgData name="Deepak Skandh" userId="0398eedfefa62eb5" providerId="LiveId" clId="{337FE052-A4D7-4E96-BBF5-AC86F3D4676F}" dt="2025-02-06T09:14:56.760" v="1383" actId="13822"/>
          <ac:cxnSpMkLst>
            <pc:docMk/>
            <pc:sldMk cId="958638861" sldId="268"/>
            <ac:cxnSpMk id="10" creationId="{CBD26C91-0674-95C5-AEB3-25443C989EB4}"/>
          </ac:cxnSpMkLst>
        </pc:cxnChg>
      </pc:sldChg>
      <pc:sldChg chg="modSp mod">
        <pc:chgData name="Deepak Skandh" userId="0398eedfefa62eb5" providerId="LiveId" clId="{337FE052-A4D7-4E96-BBF5-AC86F3D4676F}" dt="2025-02-06T07:50:13.918" v="1320" actId="20577"/>
        <pc:sldMkLst>
          <pc:docMk/>
          <pc:sldMk cId="1897802838" sldId="269"/>
        </pc:sldMkLst>
        <pc:spChg chg="mod">
          <ac:chgData name="Deepak Skandh" userId="0398eedfefa62eb5" providerId="LiveId" clId="{337FE052-A4D7-4E96-BBF5-AC86F3D4676F}" dt="2025-02-06T07:50:13.918" v="1320" actId="20577"/>
          <ac:spMkLst>
            <pc:docMk/>
            <pc:sldMk cId="1897802838" sldId="269"/>
            <ac:spMk id="2" creationId="{D3CA111C-7A10-37F5-D4BD-07E1705EDB9E}"/>
          </ac:spMkLst>
        </pc:spChg>
        <pc:spChg chg="mod">
          <ac:chgData name="Deepak Skandh" userId="0398eedfefa62eb5" providerId="LiveId" clId="{337FE052-A4D7-4E96-BBF5-AC86F3D4676F}" dt="2025-02-06T06:50:26.447" v="272" actId="313"/>
          <ac:spMkLst>
            <pc:docMk/>
            <pc:sldMk cId="1897802838" sldId="269"/>
            <ac:spMk id="3" creationId="{DE2422EE-BE05-D036-FB12-50E343DE7A9B}"/>
          </ac:spMkLst>
        </pc:spChg>
      </pc:sldChg>
      <pc:sldChg chg="addSp modSp mod">
        <pc:chgData name="Deepak Skandh" userId="0398eedfefa62eb5" providerId="LiveId" clId="{337FE052-A4D7-4E96-BBF5-AC86F3D4676F}" dt="2025-02-06T09:20:41.085" v="1481" actId="20577"/>
        <pc:sldMkLst>
          <pc:docMk/>
          <pc:sldMk cId="3508595581" sldId="270"/>
        </pc:sldMkLst>
        <pc:spChg chg="mod">
          <ac:chgData name="Deepak Skandh" userId="0398eedfefa62eb5" providerId="LiveId" clId="{337FE052-A4D7-4E96-BBF5-AC86F3D4676F}" dt="2025-02-06T09:20:41.085" v="1481" actId="20577"/>
          <ac:spMkLst>
            <pc:docMk/>
            <pc:sldMk cId="3508595581" sldId="270"/>
            <ac:spMk id="2" creationId="{23878F22-4E8A-2558-2374-E95841A754AC}"/>
          </ac:spMkLst>
        </pc:spChg>
        <pc:spChg chg="mod">
          <ac:chgData name="Deepak Skandh" userId="0398eedfefa62eb5" providerId="LiveId" clId="{337FE052-A4D7-4E96-BBF5-AC86F3D4676F}" dt="2025-02-06T09:20:16.928" v="1470" actId="20577"/>
          <ac:spMkLst>
            <pc:docMk/>
            <pc:sldMk cId="3508595581" sldId="270"/>
            <ac:spMk id="3" creationId="{9AF20301-700F-EB45-35DC-629FACB4C895}"/>
          </ac:spMkLst>
        </pc:spChg>
        <pc:spChg chg="add mod">
          <ac:chgData name="Deepak Skandh" userId="0398eedfefa62eb5" providerId="LiveId" clId="{337FE052-A4D7-4E96-BBF5-AC86F3D4676F}" dt="2025-02-06T06:58:34.529" v="305" actId="1076"/>
          <ac:spMkLst>
            <pc:docMk/>
            <pc:sldMk cId="3508595581" sldId="270"/>
            <ac:spMk id="4" creationId="{1D82E418-A921-ACC8-F730-B83BA21305FA}"/>
          </ac:spMkLst>
        </pc:spChg>
        <pc:spChg chg="add mod">
          <ac:chgData name="Deepak Skandh" userId="0398eedfefa62eb5" providerId="LiveId" clId="{337FE052-A4D7-4E96-BBF5-AC86F3D4676F}" dt="2025-02-06T07:00:19.613" v="346" actId="20577"/>
          <ac:spMkLst>
            <pc:docMk/>
            <pc:sldMk cId="3508595581" sldId="270"/>
            <ac:spMk id="8" creationId="{95F0FB3B-4BFE-444E-66D4-B6CFB7210269}"/>
          </ac:spMkLst>
        </pc:spChg>
        <pc:spChg chg="add mod">
          <ac:chgData name="Deepak Skandh" userId="0398eedfefa62eb5" providerId="LiveId" clId="{337FE052-A4D7-4E96-BBF5-AC86F3D4676F}" dt="2025-02-06T07:01:05.837" v="371" actId="255"/>
          <ac:spMkLst>
            <pc:docMk/>
            <pc:sldMk cId="3508595581" sldId="270"/>
            <ac:spMk id="12" creationId="{4774C41B-390A-8E90-14B0-321EB5E867EA}"/>
          </ac:spMkLst>
        </pc:spChg>
        <pc:spChg chg="add mod">
          <ac:chgData name="Deepak Skandh" userId="0398eedfefa62eb5" providerId="LiveId" clId="{337FE052-A4D7-4E96-BBF5-AC86F3D4676F}" dt="2025-02-06T06:59:39.762" v="329" actId="767"/>
          <ac:spMkLst>
            <pc:docMk/>
            <pc:sldMk cId="3508595581" sldId="270"/>
            <ac:spMk id="13" creationId="{0EE300FF-5C03-FB1A-CD26-B0EEE39D3050}"/>
          </ac:spMkLst>
        </pc:spChg>
        <pc:spChg chg="add mod">
          <ac:chgData name="Deepak Skandh" userId="0398eedfefa62eb5" providerId="LiveId" clId="{337FE052-A4D7-4E96-BBF5-AC86F3D4676F}" dt="2025-02-06T07:02:14.923" v="397" actId="20577"/>
          <ac:spMkLst>
            <pc:docMk/>
            <pc:sldMk cId="3508595581" sldId="270"/>
            <ac:spMk id="16" creationId="{DBF63489-0BA8-9AD9-3A9F-3FEBDCE0B6A4}"/>
          </ac:spMkLst>
        </pc:spChg>
        <pc:spChg chg="add mod">
          <ac:chgData name="Deepak Skandh" userId="0398eedfefa62eb5" providerId="LiveId" clId="{337FE052-A4D7-4E96-BBF5-AC86F3D4676F}" dt="2025-02-06T07:03:26.543" v="423" actId="255"/>
          <ac:spMkLst>
            <pc:docMk/>
            <pc:sldMk cId="3508595581" sldId="270"/>
            <ac:spMk id="21" creationId="{CBE655B6-46F1-32A4-72DF-FF6B86C07B05}"/>
          </ac:spMkLst>
        </pc:spChg>
        <pc:spChg chg="add mod">
          <ac:chgData name="Deepak Skandh" userId="0398eedfefa62eb5" providerId="LiveId" clId="{337FE052-A4D7-4E96-BBF5-AC86F3D4676F}" dt="2025-02-06T07:04:36.349" v="457" actId="255"/>
          <ac:spMkLst>
            <pc:docMk/>
            <pc:sldMk cId="3508595581" sldId="270"/>
            <ac:spMk id="25" creationId="{B4824F1D-7452-082D-892B-97FE25688F71}"/>
          </ac:spMkLst>
        </pc:spChg>
        <pc:spChg chg="add mod">
          <ac:chgData name="Deepak Skandh" userId="0398eedfefa62eb5" providerId="LiveId" clId="{337FE052-A4D7-4E96-BBF5-AC86F3D4676F}" dt="2025-02-06T07:05:39.529" v="483" actId="313"/>
          <ac:spMkLst>
            <pc:docMk/>
            <pc:sldMk cId="3508595581" sldId="270"/>
            <ac:spMk id="28" creationId="{6E9AA7A5-53DE-CFAA-3CB1-C5D2A386C6FC}"/>
          </ac:spMkLst>
        </pc:spChg>
        <pc:spChg chg="add mod">
          <ac:chgData name="Deepak Skandh" userId="0398eedfefa62eb5" providerId="LiveId" clId="{337FE052-A4D7-4E96-BBF5-AC86F3D4676F}" dt="2025-02-06T07:06:35.071" v="507" actId="255"/>
          <ac:spMkLst>
            <pc:docMk/>
            <pc:sldMk cId="3508595581" sldId="270"/>
            <ac:spMk id="31" creationId="{126A7297-3DB5-2D4F-DDA7-772E3CF2FD63}"/>
          </ac:spMkLst>
        </pc:spChg>
        <pc:cxnChg chg="add mod">
          <ac:chgData name="Deepak Skandh" userId="0398eedfefa62eb5" providerId="LiveId" clId="{337FE052-A4D7-4E96-BBF5-AC86F3D4676F}" dt="2025-02-06T06:58:31.076" v="304" actId="1076"/>
          <ac:cxnSpMkLst>
            <pc:docMk/>
            <pc:sldMk cId="3508595581" sldId="270"/>
            <ac:cxnSpMk id="6" creationId="{831BEBAD-739F-EC63-5BBB-01FC5FCA9CD5}"/>
          </ac:cxnSpMkLst>
        </pc:cxnChg>
        <pc:cxnChg chg="add mod">
          <ac:chgData name="Deepak Skandh" userId="0398eedfefa62eb5" providerId="LiveId" clId="{337FE052-A4D7-4E96-BBF5-AC86F3D4676F}" dt="2025-02-06T06:59:11.115" v="323" actId="13822"/>
          <ac:cxnSpMkLst>
            <pc:docMk/>
            <pc:sldMk cId="3508595581" sldId="270"/>
            <ac:cxnSpMk id="10" creationId="{4C68F246-C574-7CC1-EC34-92D40CAA4EA4}"/>
          </ac:cxnSpMkLst>
        </pc:cxnChg>
        <pc:cxnChg chg="add mod">
          <ac:chgData name="Deepak Skandh" userId="0398eedfefa62eb5" providerId="LiveId" clId="{337FE052-A4D7-4E96-BBF5-AC86F3D4676F}" dt="2025-02-06T07:01:37.077" v="374" actId="13822"/>
          <ac:cxnSpMkLst>
            <pc:docMk/>
            <pc:sldMk cId="3508595581" sldId="270"/>
            <ac:cxnSpMk id="15" creationId="{AB5FB56F-CBF6-9303-8FA7-E596BBE67974}"/>
          </ac:cxnSpMkLst>
        </pc:cxnChg>
        <pc:cxnChg chg="add mod">
          <ac:chgData name="Deepak Skandh" userId="0398eedfefa62eb5" providerId="LiveId" clId="{337FE052-A4D7-4E96-BBF5-AC86F3D4676F}" dt="2025-02-06T07:02:43.458" v="401" actId="13822"/>
          <ac:cxnSpMkLst>
            <pc:docMk/>
            <pc:sldMk cId="3508595581" sldId="270"/>
            <ac:cxnSpMk id="18" creationId="{58C3AE50-625D-04A6-F818-13ED5449EF74}"/>
          </ac:cxnSpMkLst>
        </pc:cxnChg>
        <pc:cxnChg chg="add mod">
          <ac:chgData name="Deepak Skandh" userId="0398eedfefa62eb5" providerId="LiveId" clId="{337FE052-A4D7-4E96-BBF5-AC86F3D4676F}" dt="2025-02-06T07:03:52.230" v="426" actId="14100"/>
          <ac:cxnSpMkLst>
            <pc:docMk/>
            <pc:sldMk cId="3508595581" sldId="270"/>
            <ac:cxnSpMk id="23" creationId="{E552B81E-B4AC-E7B8-898F-DF5207FFA555}"/>
          </ac:cxnSpMkLst>
        </pc:cxnChg>
        <pc:cxnChg chg="add mod">
          <ac:chgData name="Deepak Skandh" userId="0398eedfefa62eb5" providerId="LiveId" clId="{337FE052-A4D7-4E96-BBF5-AC86F3D4676F}" dt="2025-02-06T07:05:44.703" v="484" actId="13822"/>
          <ac:cxnSpMkLst>
            <pc:docMk/>
            <pc:sldMk cId="3508595581" sldId="270"/>
            <ac:cxnSpMk id="27" creationId="{225174BA-CBBB-7BAE-6FBA-663DC24FD05A}"/>
          </ac:cxnSpMkLst>
        </pc:cxnChg>
        <pc:cxnChg chg="add mod">
          <ac:chgData name="Deepak Skandh" userId="0398eedfefa62eb5" providerId="LiveId" clId="{337FE052-A4D7-4E96-BBF5-AC86F3D4676F}" dt="2025-02-06T07:06:01.763" v="486" actId="13822"/>
          <ac:cxnSpMkLst>
            <pc:docMk/>
            <pc:sldMk cId="3508595581" sldId="270"/>
            <ac:cxnSpMk id="30" creationId="{3B7711B5-A663-3815-A0A2-8D0CA01D62C1}"/>
          </ac:cxnSpMkLst>
        </pc:cxnChg>
      </pc:sldChg>
      <pc:sldChg chg="new del">
        <pc:chgData name="Deepak Skandh" userId="0398eedfefa62eb5" providerId="LiveId" clId="{337FE052-A4D7-4E96-BBF5-AC86F3D4676F}" dt="2025-02-06T09:20:57.396" v="1482" actId="2696"/>
        <pc:sldMkLst>
          <pc:docMk/>
          <pc:sldMk cId="4218906792" sldId="271"/>
        </pc:sldMkLst>
      </pc:sldChg>
      <pc:sldChg chg="modSp new mod">
        <pc:chgData name="Deepak Skandh" userId="0398eedfefa62eb5" providerId="LiveId" clId="{337FE052-A4D7-4E96-BBF5-AC86F3D4676F}" dt="2025-02-06T07:51:29.079" v="1341" actId="14100"/>
        <pc:sldMkLst>
          <pc:docMk/>
          <pc:sldMk cId="2806298775" sldId="272"/>
        </pc:sldMkLst>
        <pc:spChg chg="mod">
          <ac:chgData name="Deepak Skandh" userId="0398eedfefa62eb5" providerId="LiveId" clId="{337FE052-A4D7-4E96-BBF5-AC86F3D4676F}" dt="2025-02-06T07:51:29.079" v="1341" actId="14100"/>
          <ac:spMkLst>
            <pc:docMk/>
            <pc:sldMk cId="2806298775" sldId="272"/>
            <ac:spMk id="2" creationId="{08971739-4CA6-5AC6-8FCB-1BB89C3E9D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B7432-D095-49B1-9BE1-C9E115241049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0837079-7B5D-405C-9747-85FAF79E3B69}">
      <dgm:prSet phldrT="[Text]" custT="1"/>
      <dgm:spPr/>
      <dgm:t>
        <a:bodyPr/>
        <a:lstStyle/>
        <a:p>
          <a:r>
            <a:rPr lang="en-IN" sz="1600" dirty="0">
              <a:latin typeface="Copperplate Gothic Light" panose="020E0507020206020404" pitchFamily="34" charset="0"/>
              <a:cs typeface="Times New Roman" panose="02020603050405020304" pitchFamily="18" charset="0"/>
            </a:rPr>
            <a:t>NAVIGATION</a:t>
          </a:r>
        </a:p>
      </dgm:t>
    </dgm:pt>
    <dgm:pt modelId="{24325564-3305-48FB-B1CC-1C6F4216A049}" type="parTrans" cxnId="{4A8ABDFC-E889-4707-973B-050B4F6C2725}">
      <dgm:prSet/>
      <dgm:spPr/>
      <dgm:t>
        <a:bodyPr/>
        <a:lstStyle/>
        <a:p>
          <a:endParaRPr lang="en-IN"/>
        </a:p>
      </dgm:t>
    </dgm:pt>
    <dgm:pt modelId="{58F3FFD6-A841-4E69-8EFB-158AC30793E3}" type="sibTrans" cxnId="{4A8ABDFC-E889-4707-973B-050B4F6C2725}">
      <dgm:prSet/>
      <dgm:spPr/>
      <dgm:t>
        <a:bodyPr/>
        <a:lstStyle/>
        <a:p>
          <a:endParaRPr lang="en-IN"/>
        </a:p>
      </dgm:t>
    </dgm:pt>
    <dgm:pt modelId="{904F6340-3AEF-40C6-920C-A8C1D4EA190F}">
      <dgm:prSet phldrT="[Text]" custT="1"/>
      <dgm:spPr/>
      <dgm:t>
        <a:bodyPr/>
        <a:lstStyle/>
        <a:p>
          <a:r>
            <a:rPr lang="en-IN" sz="1200" dirty="0">
              <a:latin typeface="Copperplate Gothic Light" panose="020E0507020206020404" pitchFamily="34" charset="0"/>
            </a:rPr>
            <a:t>OBSTACLE DETECTION</a:t>
          </a:r>
        </a:p>
      </dgm:t>
    </dgm:pt>
    <dgm:pt modelId="{DFA9C088-125B-4C69-996B-DF6B5A8CE869}" type="parTrans" cxnId="{F3D934B6-FE76-43AD-B36B-E5CD61177A0F}">
      <dgm:prSet/>
      <dgm:spPr/>
      <dgm:t>
        <a:bodyPr/>
        <a:lstStyle/>
        <a:p>
          <a:endParaRPr lang="en-IN"/>
        </a:p>
      </dgm:t>
    </dgm:pt>
    <dgm:pt modelId="{646F2530-FB0F-4064-9504-FE4AFD66CB4F}" type="sibTrans" cxnId="{F3D934B6-FE76-43AD-B36B-E5CD61177A0F}">
      <dgm:prSet/>
      <dgm:spPr/>
      <dgm:t>
        <a:bodyPr/>
        <a:lstStyle/>
        <a:p>
          <a:endParaRPr lang="en-IN"/>
        </a:p>
      </dgm:t>
    </dgm:pt>
    <dgm:pt modelId="{0B56E50E-94D7-485F-B2C5-062EB97840DB}">
      <dgm:prSet phldrT="[Text]" custT="1"/>
      <dgm:spPr/>
      <dgm:t>
        <a:bodyPr/>
        <a:lstStyle/>
        <a:p>
          <a:r>
            <a:rPr lang="en-IN" sz="1400" dirty="0"/>
            <a:t>QUICK DECISION MAKING</a:t>
          </a:r>
        </a:p>
      </dgm:t>
    </dgm:pt>
    <dgm:pt modelId="{4DDE9583-F166-40FF-BF1E-202B9F6E7B99}" type="parTrans" cxnId="{68B96012-AA21-45FB-A32A-6C85D425DFCA}">
      <dgm:prSet/>
      <dgm:spPr/>
      <dgm:t>
        <a:bodyPr/>
        <a:lstStyle/>
        <a:p>
          <a:endParaRPr lang="en-IN"/>
        </a:p>
      </dgm:t>
    </dgm:pt>
    <dgm:pt modelId="{DDF2E578-2817-46C4-98FD-E12EA980E021}" type="sibTrans" cxnId="{68B96012-AA21-45FB-A32A-6C85D425DFCA}">
      <dgm:prSet/>
      <dgm:spPr/>
      <dgm:t>
        <a:bodyPr/>
        <a:lstStyle/>
        <a:p>
          <a:endParaRPr lang="en-IN"/>
        </a:p>
      </dgm:t>
    </dgm:pt>
    <dgm:pt modelId="{F6075644-E446-44C2-8FC9-FC0B51A32CF1}">
      <dgm:prSet phldrT="[Text]" custT="1"/>
      <dgm:spPr/>
      <dgm:t>
        <a:bodyPr/>
        <a:lstStyle/>
        <a:p>
          <a:r>
            <a:rPr lang="en-IN" sz="1200" dirty="0">
              <a:latin typeface="+mn-lt"/>
            </a:rPr>
            <a:t>HANDILING DYNAMIC CHANGES</a:t>
          </a:r>
        </a:p>
      </dgm:t>
    </dgm:pt>
    <dgm:pt modelId="{3916E72F-2AEB-467F-9391-D4AA5A962D80}" type="parTrans" cxnId="{59299A65-7D6D-44F6-9643-541D24ED4ECD}">
      <dgm:prSet/>
      <dgm:spPr/>
      <dgm:t>
        <a:bodyPr/>
        <a:lstStyle/>
        <a:p>
          <a:endParaRPr lang="en-IN"/>
        </a:p>
      </dgm:t>
    </dgm:pt>
    <dgm:pt modelId="{D2B22660-0256-42FF-8EB1-3CE38A7B89C2}" type="sibTrans" cxnId="{59299A65-7D6D-44F6-9643-541D24ED4ECD}">
      <dgm:prSet/>
      <dgm:spPr/>
      <dgm:t>
        <a:bodyPr/>
        <a:lstStyle/>
        <a:p>
          <a:endParaRPr lang="en-IN"/>
        </a:p>
      </dgm:t>
    </dgm:pt>
    <dgm:pt modelId="{BCBC50E5-38E8-4727-91C8-B4502501980A}">
      <dgm:prSet phldrT="[Text]" custT="1"/>
      <dgm:spPr/>
      <dgm:t>
        <a:bodyPr/>
        <a:lstStyle/>
        <a:p>
          <a:r>
            <a:rPr lang="en-IN" sz="1400" dirty="0">
              <a:latin typeface="Copperplate Gothic Light" panose="020E0507020206020404" pitchFamily="34" charset="0"/>
            </a:rPr>
            <a:t>PATH PLANNING</a:t>
          </a:r>
        </a:p>
      </dgm:t>
    </dgm:pt>
    <dgm:pt modelId="{8D82800D-C2A8-4554-B5E3-4DFCD5B4D0B1}" type="parTrans" cxnId="{E42FF2E8-3B47-4962-BB5D-62A787C18FF6}">
      <dgm:prSet/>
      <dgm:spPr/>
      <dgm:t>
        <a:bodyPr/>
        <a:lstStyle/>
        <a:p>
          <a:endParaRPr lang="en-IN"/>
        </a:p>
      </dgm:t>
    </dgm:pt>
    <dgm:pt modelId="{F78B57FB-99B6-44F3-BFED-BC56CA684F78}" type="sibTrans" cxnId="{E42FF2E8-3B47-4962-BB5D-62A787C18FF6}">
      <dgm:prSet/>
      <dgm:spPr/>
      <dgm:t>
        <a:bodyPr/>
        <a:lstStyle/>
        <a:p>
          <a:endParaRPr lang="en-IN"/>
        </a:p>
      </dgm:t>
    </dgm:pt>
    <dgm:pt modelId="{2E157AE9-FFB8-480E-8A6A-FBD7AA56421C}">
      <dgm:prSet phldrT="[Text]" custT="1"/>
      <dgm:spPr/>
      <dgm:t>
        <a:bodyPr/>
        <a:lstStyle/>
        <a:p>
          <a:r>
            <a:rPr lang="en-IN" sz="1400" dirty="0"/>
            <a:t>FOR EFFICIENT MOVEMENT</a:t>
          </a:r>
        </a:p>
      </dgm:t>
    </dgm:pt>
    <dgm:pt modelId="{E1635178-3B5F-44D8-8C77-CB84096CC4DC}" type="parTrans" cxnId="{4A4A9FD9-081A-4B56-AC4D-ED49C1FD001C}">
      <dgm:prSet/>
      <dgm:spPr/>
      <dgm:t>
        <a:bodyPr/>
        <a:lstStyle/>
        <a:p>
          <a:endParaRPr lang="en-IN"/>
        </a:p>
      </dgm:t>
    </dgm:pt>
    <dgm:pt modelId="{7B9DC6EE-EF47-46F9-A3E1-A8DD939C5B88}" type="sibTrans" cxnId="{4A4A9FD9-081A-4B56-AC4D-ED49C1FD001C}">
      <dgm:prSet/>
      <dgm:spPr/>
      <dgm:t>
        <a:bodyPr/>
        <a:lstStyle/>
        <a:p>
          <a:endParaRPr lang="en-IN"/>
        </a:p>
      </dgm:t>
    </dgm:pt>
    <dgm:pt modelId="{3BCB90C9-A218-4BF1-AAC0-EE2734BA3363}">
      <dgm:prSet phldrT="[Text]" custT="1"/>
      <dgm:spPr/>
      <dgm:t>
        <a:bodyPr/>
        <a:lstStyle/>
        <a:p>
          <a:r>
            <a:rPr lang="en-IN" sz="1600" dirty="0"/>
            <a:t>Raspberry pi is used to integrate sensors ,RL,NN for Effective Navigation.</a:t>
          </a:r>
        </a:p>
      </dgm:t>
    </dgm:pt>
    <dgm:pt modelId="{186702F6-F9BA-40C4-9D29-B53FDD82CA33}" type="parTrans" cxnId="{9E2E10C6-0799-469B-8858-F6553D894D7B}">
      <dgm:prSet/>
      <dgm:spPr/>
      <dgm:t>
        <a:bodyPr/>
        <a:lstStyle/>
        <a:p>
          <a:endParaRPr lang="en-IN"/>
        </a:p>
      </dgm:t>
    </dgm:pt>
    <dgm:pt modelId="{1A8B0D3F-6E30-46FE-BCEF-10D386CD4724}" type="sibTrans" cxnId="{9E2E10C6-0799-469B-8858-F6553D894D7B}">
      <dgm:prSet/>
      <dgm:spPr/>
      <dgm:t>
        <a:bodyPr/>
        <a:lstStyle/>
        <a:p>
          <a:endParaRPr lang="en-IN"/>
        </a:p>
      </dgm:t>
    </dgm:pt>
    <dgm:pt modelId="{DD6ACE48-0FF6-42E8-B4F9-873C6402D187}">
      <dgm:prSet phldrT="[Text]" custT="1"/>
      <dgm:spPr/>
      <dgm:t>
        <a:bodyPr/>
        <a:lstStyle/>
        <a:p>
          <a:r>
            <a:rPr lang="en-IN" sz="1400" dirty="0"/>
            <a:t>Ultrasonic sensor along with RL is used for obstacle detection while camera module +NN used for path planning</a:t>
          </a:r>
        </a:p>
      </dgm:t>
    </dgm:pt>
    <dgm:pt modelId="{56E3EFA1-5BE5-4DC9-9EFF-9E6A3DE32659}" type="parTrans" cxnId="{AE275B57-1552-403A-9E54-A17DE0420B9D}">
      <dgm:prSet/>
      <dgm:spPr/>
      <dgm:t>
        <a:bodyPr/>
        <a:lstStyle/>
        <a:p>
          <a:endParaRPr lang="en-IN"/>
        </a:p>
      </dgm:t>
    </dgm:pt>
    <dgm:pt modelId="{33FD1F60-6DB0-4026-AE55-40D3AD1998ED}" type="sibTrans" cxnId="{AE275B57-1552-403A-9E54-A17DE0420B9D}">
      <dgm:prSet/>
      <dgm:spPr/>
      <dgm:t>
        <a:bodyPr/>
        <a:lstStyle/>
        <a:p>
          <a:endParaRPr lang="en-IN"/>
        </a:p>
      </dgm:t>
    </dgm:pt>
    <dgm:pt modelId="{D948B94E-A448-4A43-9DA0-4B31B6CAD65B}">
      <dgm:prSet phldrT="[Text]" custT="1"/>
      <dgm:spPr/>
      <dgm:t>
        <a:bodyPr/>
        <a:lstStyle/>
        <a:p>
          <a:r>
            <a:rPr lang="en-IN" sz="1400" dirty="0"/>
            <a:t>By integrating them together effective Navigation can be achieved.</a:t>
          </a:r>
        </a:p>
      </dgm:t>
    </dgm:pt>
    <dgm:pt modelId="{68863558-E421-424B-84AD-37BFE8C75E29}" type="parTrans" cxnId="{15E0EC02-0511-4A36-B605-FF567D36B947}">
      <dgm:prSet/>
      <dgm:spPr/>
      <dgm:t>
        <a:bodyPr/>
        <a:lstStyle/>
        <a:p>
          <a:endParaRPr lang="en-IN"/>
        </a:p>
      </dgm:t>
    </dgm:pt>
    <dgm:pt modelId="{BA84FA08-CBDA-43EC-A713-E32B7B63AE2D}" type="sibTrans" cxnId="{15E0EC02-0511-4A36-B605-FF567D36B947}">
      <dgm:prSet/>
      <dgm:spPr/>
      <dgm:t>
        <a:bodyPr/>
        <a:lstStyle/>
        <a:p>
          <a:endParaRPr lang="en-IN"/>
        </a:p>
      </dgm:t>
    </dgm:pt>
    <dgm:pt modelId="{F925648E-F048-4C78-A949-8370EE79F94E}" type="pres">
      <dgm:prSet presAssocID="{9ABB7432-D095-49B1-9BE1-C9E1152410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3EF417-F244-4259-9870-D6A464866960}" type="pres">
      <dgm:prSet presAssocID="{9ABB7432-D095-49B1-9BE1-C9E115241049}" presName="hierFlow" presStyleCnt="0"/>
      <dgm:spPr/>
    </dgm:pt>
    <dgm:pt modelId="{B4C3850D-368A-48D4-850A-D6EBF299A7A2}" type="pres">
      <dgm:prSet presAssocID="{9ABB7432-D095-49B1-9BE1-C9E115241049}" presName="firstBuf" presStyleCnt="0"/>
      <dgm:spPr/>
    </dgm:pt>
    <dgm:pt modelId="{C981CC9F-0A9A-418E-9E08-BCA53A1DC035}" type="pres">
      <dgm:prSet presAssocID="{9ABB7432-D095-49B1-9BE1-C9E1152410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14C1C1B-1AD8-4047-9D7D-4D15C45FDC3F}" type="pres">
      <dgm:prSet presAssocID="{70837079-7B5D-405C-9747-85FAF79E3B69}" presName="Name14" presStyleCnt="0"/>
      <dgm:spPr/>
    </dgm:pt>
    <dgm:pt modelId="{36F9ED9B-CCE1-4BDE-A25F-1031F1CAE7EC}" type="pres">
      <dgm:prSet presAssocID="{70837079-7B5D-405C-9747-85FAF79E3B69}" presName="level1Shape" presStyleLbl="node0" presStyleIdx="0" presStyleCnt="1" custScaleX="140301">
        <dgm:presLayoutVars>
          <dgm:chPref val="3"/>
        </dgm:presLayoutVars>
      </dgm:prSet>
      <dgm:spPr/>
    </dgm:pt>
    <dgm:pt modelId="{4502195D-20E2-4416-A769-DE7CC12D3EB1}" type="pres">
      <dgm:prSet presAssocID="{70837079-7B5D-405C-9747-85FAF79E3B69}" presName="hierChild2" presStyleCnt="0"/>
      <dgm:spPr/>
    </dgm:pt>
    <dgm:pt modelId="{5F3D4C29-A168-4CFF-AE94-DAA8B23F71AC}" type="pres">
      <dgm:prSet presAssocID="{DFA9C088-125B-4C69-996B-DF6B5A8CE869}" presName="Name19" presStyleLbl="parChTrans1D2" presStyleIdx="0" presStyleCnt="2"/>
      <dgm:spPr/>
    </dgm:pt>
    <dgm:pt modelId="{037BDF77-7063-4D2F-AC46-C0066BC4CFF4}" type="pres">
      <dgm:prSet presAssocID="{904F6340-3AEF-40C6-920C-A8C1D4EA190F}" presName="Name21" presStyleCnt="0"/>
      <dgm:spPr/>
    </dgm:pt>
    <dgm:pt modelId="{C19482EF-EB28-4CD8-BF51-7951C347D3AA}" type="pres">
      <dgm:prSet presAssocID="{904F6340-3AEF-40C6-920C-A8C1D4EA190F}" presName="level2Shape" presStyleLbl="node2" presStyleIdx="0" presStyleCnt="2" custLinFactNeighborX="1329" custLinFactNeighborY="-664"/>
      <dgm:spPr/>
    </dgm:pt>
    <dgm:pt modelId="{875FE483-7312-4334-980A-F115700405B2}" type="pres">
      <dgm:prSet presAssocID="{904F6340-3AEF-40C6-920C-A8C1D4EA190F}" presName="hierChild3" presStyleCnt="0"/>
      <dgm:spPr/>
    </dgm:pt>
    <dgm:pt modelId="{6F24543A-A3C8-4603-88E7-39B9427D016C}" type="pres">
      <dgm:prSet presAssocID="{4DDE9583-F166-40FF-BF1E-202B9F6E7B99}" presName="Name19" presStyleLbl="parChTrans1D3" presStyleIdx="0" presStyleCnt="3"/>
      <dgm:spPr/>
    </dgm:pt>
    <dgm:pt modelId="{1E6E8205-2432-41D3-BCFF-65E4E6CA815F}" type="pres">
      <dgm:prSet presAssocID="{0B56E50E-94D7-485F-B2C5-062EB97840DB}" presName="Name21" presStyleCnt="0"/>
      <dgm:spPr/>
    </dgm:pt>
    <dgm:pt modelId="{FAA04698-AF3C-418E-AB40-CF1D2E19F2B7}" type="pres">
      <dgm:prSet presAssocID="{0B56E50E-94D7-485F-B2C5-062EB97840DB}" presName="level2Shape" presStyleLbl="node3" presStyleIdx="0" presStyleCnt="3"/>
      <dgm:spPr/>
    </dgm:pt>
    <dgm:pt modelId="{06F7D455-71AB-4437-AC45-B5D7ABB11B54}" type="pres">
      <dgm:prSet presAssocID="{0B56E50E-94D7-485F-B2C5-062EB97840DB}" presName="hierChild3" presStyleCnt="0"/>
      <dgm:spPr/>
    </dgm:pt>
    <dgm:pt modelId="{50349CCC-662B-428F-927C-AA8511881DA9}" type="pres">
      <dgm:prSet presAssocID="{3916E72F-2AEB-467F-9391-D4AA5A962D80}" presName="Name19" presStyleLbl="parChTrans1D3" presStyleIdx="1" presStyleCnt="3"/>
      <dgm:spPr/>
    </dgm:pt>
    <dgm:pt modelId="{ACE8BDBE-4B52-4209-BA65-CA35B5A02104}" type="pres">
      <dgm:prSet presAssocID="{F6075644-E446-44C2-8FC9-FC0B51A32CF1}" presName="Name21" presStyleCnt="0"/>
      <dgm:spPr/>
    </dgm:pt>
    <dgm:pt modelId="{549A1BB0-DF2B-42DF-955A-FF16168C74E6}" type="pres">
      <dgm:prSet presAssocID="{F6075644-E446-44C2-8FC9-FC0B51A32CF1}" presName="level2Shape" presStyleLbl="node3" presStyleIdx="1" presStyleCnt="3"/>
      <dgm:spPr/>
    </dgm:pt>
    <dgm:pt modelId="{3498596B-4BBB-4DF4-B76A-55230C0D886B}" type="pres">
      <dgm:prSet presAssocID="{F6075644-E446-44C2-8FC9-FC0B51A32CF1}" presName="hierChild3" presStyleCnt="0"/>
      <dgm:spPr/>
    </dgm:pt>
    <dgm:pt modelId="{5E864E79-D0E3-4ABB-9372-EAF8D0E92A39}" type="pres">
      <dgm:prSet presAssocID="{8D82800D-C2A8-4554-B5E3-4DFCD5B4D0B1}" presName="Name19" presStyleLbl="parChTrans1D2" presStyleIdx="1" presStyleCnt="2"/>
      <dgm:spPr/>
    </dgm:pt>
    <dgm:pt modelId="{4C7B880A-42DF-441B-B98F-725493ECB62A}" type="pres">
      <dgm:prSet presAssocID="{BCBC50E5-38E8-4727-91C8-B4502501980A}" presName="Name21" presStyleCnt="0"/>
      <dgm:spPr/>
    </dgm:pt>
    <dgm:pt modelId="{9D23DC88-024F-439C-B251-B2D53D7DEA5E}" type="pres">
      <dgm:prSet presAssocID="{BCBC50E5-38E8-4727-91C8-B4502501980A}" presName="level2Shape" presStyleLbl="node2" presStyleIdx="1" presStyleCnt="2"/>
      <dgm:spPr/>
    </dgm:pt>
    <dgm:pt modelId="{8734CCD0-C46D-4036-814B-CADD03AE05C7}" type="pres">
      <dgm:prSet presAssocID="{BCBC50E5-38E8-4727-91C8-B4502501980A}" presName="hierChild3" presStyleCnt="0"/>
      <dgm:spPr/>
    </dgm:pt>
    <dgm:pt modelId="{968929DB-FF72-4956-A2D5-C7BE8F7F62B2}" type="pres">
      <dgm:prSet presAssocID="{E1635178-3B5F-44D8-8C77-CB84096CC4DC}" presName="Name19" presStyleLbl="parChTrans1D3" presStyleIdx="2" presStyleCnt="3"/>
      <dgm:spPr/>
    </dgm:pt>
    <dgm:pt modelId="{18EF778A-1796-431C-9E55-4188313E04DE}" type="pres">
      <dgm:prSet presAssocID="{2E157AE9-FFB8-480E-8A6A-FBD7AA56421C}" presName="Name21" presStyleCnt="0"/>
      <dgm:spPr/>
    </dgm:pt>
    <dgm:pt modelId="{732FAD12-5C3F-46C7-85CC-5903378E62C5}" type="pres">
      <dgm:prSet presAssocID="{2E157AE9-FFB8-480E-8A6A-FBD7AA56421C}" presName="level2Shape" presStyleLbl="node3" presStyleIdx="2" presStyleCnt="3"/>
      <dgm:spPr/>
    </dgm:pt>
    <dgm:pt modelId="{20842873-C10B-4F24-A216-B070C60D176B}" type="pres">
      <dgm:prSet presAssocID="{2E157AE9-FFB8-480E-8A6A-FBD7AA56421C}" presName="hierChild3" presStyleCnt="0"/>
      <dgm:spPr/>
    </dgm:pt>
    <dgm:pt modelId="{395302EC-F54C-4E42-A4D4-B66F925FEAED}" type="pres">
      <dgm:prSet presAssocID="{9ABB7432-D095-49B1-9BE1-C9E115241049}" presName="bgShapesFlow" presStyleCnt="0"/>
      <dgm:spPr/>
    </dgm:pt>
    <dgm:pt modelId="{6058EF36-2755-4CA2-8EF9-E20312D267BE}" type="pres">
      <dgm:prSet presAssocID="{3BCB90C9-A218-4BF1-AAC0-EE2734BA3363}" presName="rectComp" presStyleCnt="0"/>
      <dgm:spPr/>
    </dgm:pt>
    <dgm:pt modelId="{478C1790-F7D0-4379-B349-D6CC69D1D6F5}" type="pres">
      <dgm:prSet presAssocID="{3BCB90C9-A218-4BF1-AAC0-EE2734BA3363}" presName="bgRect" presStyleLbl="bgShp" presStyleIdx="0" presStyleCnt="3"/>
      <dgm:spPr/>
    </dgm:pt>
    <dgm:pt modelId="{259B017F-CE51-44A3-B2E5-3A4BDD498EC8}" type="pres">
      <dgm:prSet presAssocID="{3BCB90C9-A218-4BF1-AAC0-EE2734BA3363}" presName="bgRectTx" presStyleLbl="bgShp" presStyleIdx="0" presStyleCnt="3">
        <dgm:presLayoutVars>
          <dgm:bulletEnabled val="1"/>
        </dgm:presLayoutVars>
      </dgm:prSet>
      <dgm:spPr/>
    </dgm:pt>
    <dgm:pt modelId="{3D99A216-9457-4760-B531-A6CC9D52A5B2}" type="pres">
      <dgm:prSet presAssocID="{3BCB90C9-A218-4BF1-AAC0-EE2734BA3363}" presName="spComp" presStyleCnt="0"/>
      <dgm:spPr/>
    </dgm:pt>
    <dgm:pt modelId="{3B4EBA97-CD12-4D7D-A275-B0697DBCFC4D}" type="pres">
      <dgm:prSet presAssocID="{3BCB90C9-A218-4BF1-AAC0-EE2734BA3363}" presName="vSp" presStyleCnt="0"/>
      <dgm:spPr/>
    </dgm:pt>
    <dgm:pt modelId="{EA331735-596F-4DBA-948E-45648C8682BF}" type="pres">
      <dgm:prSet presAssocID="{DD6ACE48-0FF6-42E8-B4F9-873C6402D187}" presName="rectComp" presStyleCnt="0"/>
      <dgm:spPr/>
    </dgm:pt>
    <dgm:pt modelId="{F31313D6-AFAF-4977-8DD2-22F3B2D56F68}" type="pres">
      <dgm:prSet presAssocID="{DD6ACE48-0FF6-42E8-B4F9-873C6402D187}" presName="bgRect" presStyleLbl="bgShp" presStyleIdx="1" presStyleCnt="3"/>
      <dgm:spPr/>
    </dgm:pt>
    <dgm:pt modelId="{72254F1E-44B4-4D49-BECA-67A4B3BD00BF}" type="pres">
      <dgm:prSet presAssocID="{DD6ACE48-0FF6-42E8-B4F9-873C6402D187}" presName="bgRectTx" presStyleLbl="bgShp" presStyleIdx="1" presStyleCnt="3">
        <dgm:presLayoutVars>
          <dgm:bulletEnabled val="1"/>
        </dgm:presLayoutVars>
      </dgm:prSet>
      <dgm:spPr/>
    </dgm:pt>
    <dgm:pt modelId="{3A83F3E9-7B56-4743-9E26-ADD44A1977BB}" type="pres">
      <dgm:prSet presAssocID="{DD6ACE48-0FF6-42E8-B4F9-873C6402D187}" presName="spComp" presStyleCnt="0"/>
      <dgm:spPr/>
    </dgm:pt>
    <dgm:pt modelId="{61D06069-95DA-4E82-A7F3-030E4515B8EF}" type="pres">
      <dgm:prSet presAssocID="{DD6ACE48-0FF6-42E8-B4F9-873C6402D187}" presName="vSp" presStyleCnt="0"/>
      <dgm:spPr/>
    </dgm:pt>
    <dgm:pt modelId="{BDFB0133-6D5B-4E72-A9FA-7589B79EF180}" type="pres">
      <dgm:prSet presAssocID="{D948B94E-A448-4A43-9DA0-4B31B6CAD65B}" presName="rectComp" presStyleCnt="0"/>
      <dgm:spPr/>
    </dgm:pt>
    <dgm:pt modelId="{65876FB0-9700-4A23-8DEB-D2D2DEECE847}" type="pres">
      <dgm:prSet presAssocID="{D948B94E-A448-4A43-9DA0-4B31B6CAD65B}" presName="bgRect" presStyleLbl="bgShp" presStyleIdx="2" presStyleCnt="3"/>
      <dgm:spPr/>
    </dgm:pt>
    <dgm:pt modelId="{9B57106D-6C51-4987-9236-9D33187BCBDB}" type="pres">
      <dgm:prSet presAssocID="{D948B94E-A448-4A43-9DA0-4B31B6CAD65B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6786701-8501-4755-8500-7221A06F9C37}" type="presOf" srcId="{8D82800D-C2A8-4554-B5E3-4DFCD5B4D0B1}" destId="{5E864E79-D0E3-4ABB-9372-EAF8D0E92A39}" srcOrd="0" destOrd="0" presId="urn:microsoft.com/office/officeart/2005/8/layout/hierarchy6"/>
    <dgm:cxn modelId="{15E0EC02-0511-4A36-B605-FF567D36B947}" srcId="{9ABB7432-D095-49B1-9BE1-C9E115241049}" destId="{D948B94E-A448-4A43-9DA0-4B31B6CAD65B}" srcOrd="3" destOrd="0" parTransId="{68863558-E421-424B-84AD-37BFE8C75E29}" sibTransId="{BA84FA08-CBDA-43EC-A713-E32B7B63AE2D}"/>
    <dgm:cxn modelId="{68B96012-AA21-45FB-A32A-6C85D425DFCA}" srcId="{904F6340-3AEF-40C6-920C-A8C1D4EA190F}" destId="{0B56E50E-94D7-485F-B2C5-062EB97840DB}" srcOrd="0" destOrd="0" parTransId="{4DDE9583-F166-40FF-BF1E-202B9F6E7B99}" sibTransId="{DDF2E578-2817-46C4-98FD-E12EA980E021}"/>
    <dgm:cxn modelId="{811E6C17-667E-4AF4-9F9B-46FC94B7753A}" type="presOf" srcId="{0B56E50E-94D7-485F-B2C5-062EB97840DB}" destId="{FAA04698-AF3C-418E-AB40-CF1D2E19F2B7}" srcOrd="0" destOrd="0" presId="urn:microsoft.com/office/officeart/2005/8/layout/hierarchy6"/>
    <dgm:cxn modelId="{956E8619-503A-48DE-ACF0-F0A3BDF2F712}" type="presOf" srcId="{904F6340-3AEF-40C6-920C-A8C1D4EA190F}" destId="{C19482EF-EB28-4CD8-BF51-7951C347D3AA}" srcOrd="0" destOrd="0" presId="urn:microsoft.com/office/officeart/2005/8/layout/hierarchy6"/>
    <dgm:cxn modelId="{758F552C-8F79-4158-B133-21D3F080CF7D}" type="presOf" srcId="{DD6ACE48-0FF6-42E8-B4F9-873C6402D187}" destId="{72254F1E-44B4-4D49-BECA-67A4B3BD00BF}" srcOrd="1" destOrd="0" presId="urn:microsoft.com/office/officeart/2005/8/layout/hierarchy6"/>
    <dgm:cxn modelId="{59299A65-7D6D-44F6-9643-541D24ED4ECD}" srcId="{904F6340-3AEF-40C6-920C-A8C1D4EA190F}" destId="{F6075644-E446-44C2-8FC9-FC0B51A32CF1}" srcOrd="1" destOrd="0" parTransId="{3916E72F-2AEB-467F-9391-D4AA5A962D80}" sibTransId="{D2B22660-0256-42FF-8EB1-3CE38A7B89C2}"/>
    <dgm:cxn modelId="{EB7AE468-89FD-4523-BE50-AA5377A68AC3}" type="presOf" srcId="{4DDE9583-F166-40FF-BF1E-202B9F6E7B99}" destId="{6F24543A-A3C8-4603-88E7-39B9427D016C}" srcOrd="0" destOrd="0" presId="urn:microsoft.com/office/officeart/2005/8/layout/hierarchy6"/>
    <dgm:cxn modelId="{7511F64E-3378-4E64-AAF3-57B8FCF786A2}" type="presOf" srcId="{9ABB7432-D095-49B1-9BE1-C9E115241049}" destId="{F925648E-F048-4C78-A949-8370EE79F94E}" srcOrd="0" destOrd="0" presId="urn:microsoft.com/office/officeart/2005/8/layout/hierarchy6"/>
    <dgm:cxn modelId="{AE275B57-1552-403A-9E54-A17DE0420B9D}" srcId="{9ABB7432-D095-49B1-9BE1-C9E115241049}" destId="{DD6ACE48-0FF6-42E8-B4F9-873C6402D187}" srcOrd="2" destOrd="0" parTransId="{56E3EFA1-5BE5-4DC9-9EFF-9E6A3DE32659}" sibTransId="{33FD1F60-6DB0-4026-AE55-40D3AD1998ED}"/>
    <dgm:cxn modelId="{23DC587C-9BBA-4F55-9EEB-B79FB1D03904}" type="presOf" srcId="{F6075644-E446-44C2-8FC9-FC0B51A32CF1}" destId="{549A1BB0-DF2B-42DF-955A-FF16168C74E6}" srcOrd="0" destOrd="0" presId="urn:microsoft.com/office/officeart/2005/8/layout/hierarchy6"/>
    <dgm:cxn modelId="{221AB994-D30D-4E6D-929A-1DF0CC690293}" type="presOf" srcId="{D948B94E-A448-4A43-9DA0-4B31B6CAD65B}" destId="{65876FB0-9700-4A23-8DEB-D2D2DEECE847}" srcOrd="0" destOrd="0" presId="urn:microsoft.com/office/officeart/2005/8/layout/hierarchy6"/>
    <dgm:cxn modelId="{2B9ADDA8-B22C-4B56-BE2F-A3A6CE33D6ED}" type="presOf" srcId="{2E157AE9-FFB8-480E-8A6A-FBD7AA56421C}" destId="{732FAD12-5C3F-46C7-85CC-5903378E62C5}" srcOrd="0" destOrd="0" presId="urn:microsoft.com/office/officeart/2005/8/layout/hierarchy6"/>
    <dgm:cxn modelId="{0D8211B0-6987-4A3E-93D7-8FDF9C84492F}" type="presOf" srcId="{E1635178-3B5F-44D8-8C77-CB84096CC4DC}" destId="{968929DB-FF72-4956-A2D5-C7BE8F7F62B2}" srcOrd="0" destOrd="0" presId="urn:microsoft.com/office/officeart/2005/8/layout/hierarchy6"/>
    <dgm:cxn modelId="{F3D934B6-FE76-43AD-B36B-E5CD61177A0F}" srcId="{70837079-7B5D-405C-9747-85FAF79E3B69}" destId="{904F6340-3AEF-40C6-920C-A8C1D4EA190F}" srcOrd="0" destOrd="0" parTransId="{DFA9C088-125B-4C69-996B-DF6B5A8CE869}" sibTransId="{646F2530-FB0F-4064-9504-FE4AFD66CB4F}"/>
    <dgm:cxn modelId="{79FE82B8-C98F-4CB6-9E70-23173EDC13BB}" type="presOf" srcId="{70837079-7B5D-405C-9747-85FAF79E3B69}" destId="{36F9ED9B-CCE1-4BDE-A25F-1031F1CAE7EC}" srcOrd="0" destOrd="0" presId="urn:microsoft.com/office/officeart/2005/8/layout/hierarchy6"/>
    <dgm:cxn modelId="{47159CB8-9896-4466-B35D-90AD7D03F685}" type="presOf" srcId="{BCBC50E5-38E8-4727-91C8-B4502501980A}" destId="{9D23DC88-024F-439C-B251-B2D53D7DEA5E}" srcOrd="0" destOrd="0" presId="urn:microsoft.com/office/officeart/2005/8/layout/hierarchy6"/>
    <dgm:cxn modelId="{8E2775BD-EB41-40AC-B80D-68311F1731B2}" type="presOf" srcId="{3BCB90C9-A218-4BF1-AAC0-EE2734BA3363}" destId="{259B017F-CE51-44A3-B2E5-3A4BDD498EC8}" srcOrd="1" destOrd="0" presId="urn:microsoft.com/office/officeart/2005/8/layout/hierarchy6"/>
    <dgm:cxn modelId="{238EA4C0-6FE6-42A6-877B-913AB49795A2}" type="presOf" srcId="{D948B94E-A448-4A43-9DA0-4B31B6CAD65B}" destId="{9B57106D-6C51-4987-9236-9D33187BCBDB}" srcOrd="1" destOrd="0" presId="urn:microsoft.com/office/officeart/2005/8/layout/hierarchy6"/>
    <dgm:cxn modelId="{E3A589C3-D0AD-4796-BBB1-69AD8A76B94B}" type="presOf" srcId="{3BCB90C9-A218-4BF1-AAC0-EE2734BA3363}" destId="{478C1790-F7D0-4379-B349-D6CC69D1D6F5}" srcOrd="0" destOrd="0" presId="urn:microsoft.com/office/officeart/2005/8/layout/hierarchy6"/>
    <dgm:cxn modelId="{9E2E10C6-0799-469B-8858-F6553D894D7B}" srcId="{9ABB7432-D095-49B1-9BE1-C9E115241049}" destId="{3BCB90C9-A218-4BF1-AAC0-EE2734BA3363}" srcOrd="1" destOrd="0" parTransId="{186702F6-F9BA-40C4-9D29-B53FDD82CA33}" sibTransId="{1A8B0D3F-6E30-46FE-BCEF-10D386CD4724}"/>
    <dgm:cxn modelId="{4A4A9FD9-081A-4B56-AC4D-ED49C1FD001C}" srcId="{BCBC50E5-38E8-4727-91C8-B4502501980A}" destId="{2E157AE9-FFB8-480E-8A6A-FBD7AA56421C}" srcOrd="0" destOrd="0" parTransId="{E1635178-3B5F-44D8-8C77-CB84096CC4DC}" sibTransId="{7B9DC6EE-EF47-46F9-A3E1-A8DD939C5B88}"/>
    <dgm:cxn modelId="{D32A92E3-154A-4B38-803A-DB1292DB6E5A}" type="presOf" srcId="{3916E72F-2AEB-467F-9391-D4AA5A962D80}" destId="{50349CCC-662B-428F-927C-AA8511881DA9}" srcOrd="0" destOrd="0" presId="urn:microsoft.com/office/officeart/2005/8/layout/hierarchy6"/>
    <dgm:cxn modelId="{E42FF2E8-3B47-4962-BB5D-62A787C18FF6}" srcId="{70837079-7B5D-405C-9747-85FAF79E3B69}" destId="{BCBC50E5-38E8-4727-91C8-B4502501980A}" srcOrd="1" destOrd="0" parTransId="{8D82800D-C2A8-4554-B5E3-4DFCD5B4D0B1}" sibTransId="{F78B57FB-99B6-44F3-BFED-BC56CA684F78}"/>
    <dgm:cxn modelId="{BDC5EAF4-085E-4972-A08B-B692BE6F0A7D}" type="presOf" srcId="{DD6ACE48-0FF6-42E8-B4F9-873C6402D187}" destId="{F31313D6-AFAF-4977-8DD2-22F3B2D56F68}" srcOrd="0" destOrd="0" presId="urn:microsoft.com/office/officeart/2005/8/layout/hierarchy6"/>
    <dgm:cxn modelId="{03451CFC-EC9A-4C08-9AA8-03D441BB666A}" type="presOf" srcId="{DFA9C088-125B-4C69-996B-DF6B5A8CE869}" destId="{5F3D4C29-A168-4CFF-AE94-DAA8B23F71AC}" srcOrd="0" destOrd="0" presId="urn:microsoft.com/office/officeart/2005/8/layout/hierarchy6"/>
    <dgm:cxn modelId="{4A8ABDFC-E889-4707-973B-050B4F6C2725}" srcId="{9ABB7432-D095-49B1-9BE1-C9E115241049}" destId="{70837079-7B5D-405C-9747-85FAF79E3B69}" srcOrd="0" destOrd="0" parTransId="{24325564-3305-48FB-B1CC-1C6F4216A049}" sibTransId="{58F3FFD6-A841-4E69-8EFB-158AC30793E3}"/>
    <dgm:cxn modelId="{1184F1E4-39A1-4D1E-91CA-D949F365AA52}" type="presParOf" srcId="{F925648E-F048-4C78-A949-8370EE79F94E}" destId="{A03EF417-F244-4259-9870-D6A464866960}" srcOrd="0" destOrd="0" presId="urn:microsoft.com/office/officeart/2005/8/layout/hierarchy6"/>
    <dgm:cxn modelId="{6273D222-9318-43F5-8414-B0AE5CE79A89}" type="presParOf" srcId="{A03EF417-F244-4259-9870-D6A464866960}" destId="{B4C3850D-368A-48D4-850A-D6EBF299A7A2}" srcOrd="0" destOrd="0" presId="urn:microsoft.com/office/officeart/2005/8/layout/hierarchy6"/>
    <dgm:cxn modelId="{2CA18A76-808E-4710-9F40-E0692F1E3BBE}" type="presParOf" srcId="{A03EF417-F244-4259-9870-D6A464866960}" destId="{C981CC9F-0A9A-418E-9E08-BCA53A1DC035}" srcOrd="1" destOrd="0" presId="urn:microsoft.com/office/officeart/2005/8/layout/hierarchy6"/>
    <dgm:cxn modelId="{9F5BD77F-41E8-4C4F-A75D-D4C02E883F94}" type="presParOf" srcId="{C981CC9F-0A9A-418E-9E08-BCA53A1DC035}" destId="{114C1C1B-1AD8-4047-9D7D-4D15C45FDC3F}" srcOrd="0" destOrd="0" presId="urn:microsoft.com/office/officeart/2005/8/layout/hierarchy6"/>
    <dgm:cxn modelId="{2CEE5F7B-4C5A-45BE-ADBC-5D684C9D0EC3}" type="presParOf" srcId="{114C1C1B-1AD8-4047-9D7D-4D15C45FDC3F}" destId="{36F9ED9B-CCE1-4BDE-A25F-1031F1CAE7EC}" srcOrd="0" destOrd="0" presId="urn:microsoft.com/office/officeart/2005/8/layout/hierarchy6"/>
    <dgm:cxn modelId="{2F109045-420F-4C99-BAD3-81461E1261A3}" type="presParOf" srcId="{114C1C1B-1AD8-4047-9D7D-4D15C45FDC3F}" destId="{4502195D-20E2-4416-A769-DE7CC12D3EB1}" srcOrd="1" destOrd="0" presId="urn:microsoft.com/office/officeart/2005/8/layout/hierarchy6"/>
    <dgm:cxn modelId="{7101F9ED-A81C-4344-BB6C-877E71EED2F5}" type="presParOf" srcId="{4502195D-20E2-4416-A769-DE7CC12D3EB1}" destId="{5F3D4C29-A168-4CFF-AE94-DAA8B23F71AC}" srcOrd="0" destOrd="0" presId="urn:microsoft.com/office/officeart/2005/8/layout/hierarchy6"/>
    <dgm:cxn modelId="{0C66C2DC-6544-453C-B792-B7953E0AF224}" type="presParOf" srcId="{4502195D-20E2-4416-A769-DE7CC12D3EB1}" destId="{037BDF77-7063-4D2F-AC46-C0066BC4CFF4}" srcOrd="1" destOrd="0" presId="urn:microsoft.com/office/officeart/2005/8/layout/hierarchy6"/>
    <dgm:cxn modelId="{8EA6BAC2-066D-4FA8-845E-73AB4E1CC59F}" type="presParOf" srcId="{037BDF77-7063-4D2F-AC46-C0066BC4CFF4}" destId="{C19482EF-EB28-4CD8-BF51-7951C347D3AA}" srcOrd="0" destOrd="0" presId="urn:microsoft.com/office/officeart/2005/8/layout/hierarchy6"/>
    <dgm:cxn modelId="{A195C035-21CC-4D34-B728-BDF6BF42CE15}" type="presParOf" srcId="{037BDF77-7063-4D2F-AC46-C0066BC4CFF4}" destId="{875FE483-7312-4334-980A-F115700405B2}" srcOrd="1" destOrd="0" presId="urn:microsoft.com/office/officeart/2005/8/layout/hierarchy6"/>
    <dgm:cxn modelId="{BBDE4377-ED1E-45D3-AE83-54F9DB06284E}" type="presParOf" srcId="{875FE483-7312-4334-980A-F115700405B2}" destId="{6F24543A-A3C8-4603-88E7-39B9427D016C}" srcOrd="0" destOrd="0" presId="urn:microsoft.com/office/officeart/2005/8/layout/hierarchy6"/>
    <dgm:cxn modelId="{6E687A2B-3F1C-4442-B6C6-FAE801A09DC9}" type="presParOf" srcId="{875FE483-7312-4334-980A-F115700405B2}" destId="{1E6E8205-2432-41D3-BCFF-65E4E6CA815F}" srcOrd="1" destOrd="0" presId="urn:microsoft.com/office/officeart/2005/8/layout/hierarchy6"/>
    <dgm:cxn modelId="{410D43FB-00CF-4774-815F-6A951B623EAF}" type="presParOf" srcId="{1E6E8205-2432-41D3-BCFF-65E4E6CA815F}" destId="{FAA04698-AF3C-418E-AB40-CF1D2E19F2B7}" srcOrd="0" destOrd="0" presId="urn:microsoft.com/office/officeart/2005/8/layout/hierarchy6"/>
    <dgm:cxn modelId="{045C7BB0-763B-47F4-AC09-CDF6CD2C10F2}" type="presParOf" srcId="{1E6E8205-2432-41D3-BCFF-65E4E6CA815F}" destId="{06F7D455-71AB-4437-AC45-B5D7ABB11B54}" srcOrd="1" destOrd="0" presId="urn:microsoft.com/office/officeart/2005/8/layout/hierarchy6"/>
    <dgm:cxn modelId="{990227BF-5BE2-48EC-83C2-A10E4B5DEAA4}" type="presParOf" srcId="{875FE483-7312-4334-980A-F115700405B2}" destId="{50349CCC-662B-428F-927C-AA8511881DA9}" srcOrd="2" destOrd="0" presId="urn:microsoft.com/office/officeart/2005/8/layout/hierarchy6"/>
    <dgm:cxn modelId="{A5111F42-FA97-4196-BC59-D480BA9017F6}" type="presParOf" srcId="{875FE483-7312-4334-980A-F115700405B2}" destId="{ACE8BDBE-4B52-4209-BA65-CA35B5A02104}" srcOrd="3" destOrd="0" presId="urn:microsoft.com/office/officeart/2005/8/layout/hierarchy6"/>
    <dgm:cxn modelId="{547A120C-55FD-473C-8BBC-33D96AF3EA49}" type="presParOf" srcId="{ACE8BDBE-4B52-4209-BA65-CA35B5A02104}" destId="{549A1BB0-DF2B-42DF-955A-FF16168C74E6}" srcOrd="0" destOrd="0" presId="urn:microsoft.com/office/officeart/2005/8/layout/hierarchy6"/>
    <dgm:cxn modelId="{2622CC50-A290-470C-AFE5-90C63C1D79D3}" type="presParOf" srcId="{ACE8BDBE-4B52-4209-BA65-CA35B5A02104}" destId="{3498596B-4BBB-4DF4-B76A-55230C0D886B}" srcOrd="1" destOrd="0" presId="urn:microsoft.com/office/officeart/2005/8/layout/hierarchy6"/>
    <dgm:cxn modelId="{72A6E1DA-F137-4E20-9E9D-4502DCB2B696}" type="presParOf" srcId="{4502195D-20E2-4416-A769-DE7CC12D3EB1}" destId="{5E864E79-D0E3-4ABB-9372-EAF8D0E92A39}" srcOrd="2" destOrd="0" presId="urn:microsoft.com/office/officeart/2005/8/layout/hierarchy6"/>
    <dgm:cxn modelId="{5B84E666-7D28-4AAC-B5E1-ED5E3099748C}" type="presParOf" srcId="{4502195D-20E2-4416-A769-DE7CC12D3EB1}" destId="{4C7B880A-42DF-441B-B98F-725493ECB62A}" srcOrd="3" destOrd="0" presId="urn:microsoft.com/office/officeart/2005/8/layout/hierarchy6"/>
    <dgm:cxn modelId="{2C70EBDE-DA78-4EBD-8A5D-70E0A256B52D}" type="presParOf" srcId="{4C7B880A-42DF-441B-B98F-725493ECB62A}" destId="{9D23DC88-024F-439C-B251-B2D53D7DEA5E}" srcOrd="0" destOrd="0" presId="urn:microsoft.com/office/officeart/2005/8/layout/hierarchy6"/>
    <dgm:cxn modelId="{6B587C9E-C2E6-4564-8427-561430147B67}" type="presParOf" srcId="{4C7B880A-42DF-441B-B98F-725493ECB62A}" destId="{8734CCD0-C46D-4036-814B-CADD03AE05C7}" srcOrd="1" destOrd="0" presId="urn:microsoft.com/office/officeart/2005/8/layout/hierarchy6"/>
    <dgm:cxn modelId="{16496717-D842-4361-A508-1BA19111A8B7}" type="presParOf" srcId="{8734CCD0-C46D-4036-814B-CADD03AE05C7}" destId="{968929DB-FF72-4956-A2D5-C7BE8F7F62B2}" srcOrd="0" destOrd="0" presId="urn:microsoft.com/office/officeart/2005/8/layout/hierarchy6"/>
    <dgm:cxn modelId="{5923706E-E036-4432-B319-223B6E97218C}" type="presParOf" srcId="{8734CCD0-C46D-4036-814B-CADD03AE05C7}" destId="{18EF778A-1796-431C-9E55-4188313E04DE}" srcOrd="1" destOrd="0" presId="urn:microsoft.com/office/officeart/2005/8/layout/hierarchy6"/>
    <dgm:cxn modelId="{13C124AE-A30C-40AF-8C07-42770EC5344D}" type="presParOf" srcId="{18EF778A-1796-431C-9E55-4188313E04DE}" destId="{732FAD12-5C3F-46C7-85CC-5903378E62C5}" srcOrd="0" destOrd="0" presId="urn:microsoft.com/office/officeart/2005/8/layout/hierarchy6"/>
    <dgm:cxn modelId="{6DE3F905-9F51-4974-946A-4195092BD2B5}" type="presParOf" srcId="{18EF778A-1796-431C-9E55-4188313E04DE}" destId="{20842873-C10B-4F24-A216-B070C60D176B}" srcOrd="1" destOrd="0" presId="urn:microsoft.com/office/officeart/2005/8/layout/hierarchy6"/>
    <dgm:cxn modelId="{1C82F505-D269-4130-9B7F-B9B5EEA83542}" type="presParOf" srcId="{F925648E-F048-4C78-A949-8370EE79F94E}" destId="{395302EC-F54C-4E42-A4D4-B66F925FEAED}" srcOrd="1" destOrd="0" presId="urn:microsoft.com/office/officeart/2005/8/layout/hierarchy6"/>
    <dgm:cxn modelId="{90C75BB0-9DF2-410E-8AF4-63398C7756B4}" type="presParOf" srcId="{395302EC-F54C-4E42-A4D4-B66F925FEAED}" destId="{6058EF36-2755-4CA2-8EF9-E20312D267BE}" srcOrd="0" destOrd="0" presId="urn:microsoft.com/office/officeart/2005/8/layout/hierarchy6"/>
    <dgm:cxn modelId="{3C03A366-DD8D-4396-BEFC-21BA2E49C5E2}" type="presParOf" srcId="{6058EF36-2755-4CA2-8EF9-E20312D267BE}" destId="{478C1790-F7D0-4379-B349-D6CC69D1D6F5}" srcOrd="0" destOrd="0" presId="urn:microsoft.com/office/officeart/2005/8/layout/hierarchy6"/>
    <dgm:cxn modelId="{07709FFB-CB23-4527-A1B8-C52D4DDCCDA9}" type="presParOf" srcId="{6058EF36-2755-4CA2-8EF9-E20312D267BE}" destId="{259B017F-CE51-44A3-B2E5-3A4BDD498EC8}" srcOrd="1" destOrd="0" presId="urn:microsoft.com/office/officeart/2005/8/layout/hierarchy6"/>
    <dgm:cxn modelId="{B27E6D59-3C95-4A13-876F-C1B31C83F116}" type="presParOf" srcId="{395302EC-F54C-4E42-A4D4-B66F925FEAED}" destId="{3D99A216-9457-4760-B531-A6CC9D52A5B2}" srcOrd="1" destOrd="0" presId="urn:microsoft.com/office/officeart/2005/8/layout/hierarchy6"/>
    <dgm:cxn modelId="{0D62FB6E-D271-4754-A615-512F4CD8048B}" type="presParOf" srcId="{3D99A216-9457-4760-B531-A6CC9D52A5B2}" destId="{3B4EBA97-CD12-4D7D-A275-B0697DBCFC4D}" srcOrd="0" destOrd="0" presId="urn:microsoft.com/office/officeart/2005/8/layout/hierarchy6"/>
    <dgm:cxn modelId="{6FB512AC-B5E2-4BBD-8470-D75D76AC0E32}" type="presParOf" srcId="{395302EC-F54C-4E42-A4D4-B66F925FEAED}" destId="{EA331735-596F-4DBA-948E-45648C8682BF}" srcOrd="2" destOrd="0" presId="urn:microsoft.com/office/officeart/2005/8/layout/hierarchy6"/>
    <dgm:cxn modelId="{B6EA5F65-C4F3-4C27-968D-8D06B122BA44}" type="presParOf" srcId="{EA331735-596F-4DBA-948E-45648C8682BF}" destId="{F31313D6-AFAF-4977-8DD2-22F3B2D56F68}" srcOrd="0" destOrd="0" presId="urn:microsoft.com/office/officeart/2005/8/layout/hierarchy6"/>
    <dgm:cxn modelId="{5F397039-95C3-4EFF-BEA6-1FEABE4A9241}" type="presParOf" srcId="{EA331735-596F-4DBA-948E-45648C8682BF}" destId="{72254F1E-44B4-4D49-BECA-67A4B3BD00BF}" srcOrd="1" destOrd="0" presId="urn:microsoft.com/office/officeart/2005/8/layout/hierarchy6"/>
    <dgm:cxn modelId="{3FEA5819-CA9C-4B00-ABEA-EA96534A609F}" type="presParOf" srcId="{395302EC-F54C-4E42-A4D4-B66F925FEAED}" destId="{3A83F3E9-7B56-4743-9E26-ADD44A1977BB}" srcOrd="3" destOrd="0" presId="urn:microsoft.com/office/officeart/2005/8/layout/hierarchy6"/>
    <dgm:cxn modelId="{BA24F822-AE15-4E9E-80F4-3A9F5DF358D3}" type="presParOf" srcId="{3A83F3E9-7B56-4743-9E26-ADD44A1977BB}" destId="{61D06069-95DA-4E82-A7F3-030E4515B8EF}" srcOrd="0" destOrd="0" presId="urn:microsoft.com/office/officeart/2005/8/layout/hierarchy6"/>
    <dgm:cxn modelId="{8744705A-EA14-4A1B-9235-87CE2526E2C0}" type="presParOf" srcId="{395302EC-F54C-4E42-A4D4-B66F925FEAED}" destId="{BDFB0133-6D5B-4E72-A9FA-7589B79EF180}" srcOrd="4" destOrd="0" presId="urn:microsoft.com/office/officeart/2005/8/layout/hierarchy6"/>
    <dgm:cxn modelId="{3DB235F2-805F-46F2-8B06-00B2235AB35D}" type="presParOf" srcId="{BDFB0133-6D5B-4E72-A9FA-7589B79EF180}" destId="{65876FB0-9700-4A23-8DEB-D2D2DEECE847}" srcOrd="0" destOrd="0" presId="urn:microsoft.com/office/officeart/2005/8/layout/hierarchy6"/>
    <dgm:cxn modelId="{E38F9041-5149-4674-B6DE-6CE25BC9A15F}" type="presParOf" srcId="{BDFB0133-6D5B-4E72-A9FA-7589B79EF180}" destId="{9B57106D-6C51-4987-9236-9D33187BCB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76FB0-9700-4A23-8DEB-D2D2DEECE847}">
      <dsp:nvSpPr>
        <dsp:cNvPr id="0" name=""/>
        <dsp:cNvSpPr/>
      </dsp:nvSpPr>
      <dsp:spPr>
        <a:xfrm>
          <a:off x="0" y="2867672"/>
          <a:ext cx="7543800" cy="1138936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By integrating them together effective Navigation can be achieved.</a:t>
          </a:r>
        </a:p>
      </dsp:txBody>
      <dsp:txXfrm>
        <a:off x="0" y="2867672"/>
        <a:ext cx="2263140" cy="1138936"/>
      </dsp:txXfrm>
    </dsp:sp>
    <dsp:sp modelId="{F31313D6-AFAF-4977-8DD2-22F3B2D56F68}">
      <dsp:nvSpPr>
        <dsp:cNvPr id="0" name=""/>
        <dsp:cNvSpPr/>
      </dsp:nvSpPr>
      <dsp:spPr>
        <a:xfrm>
          <a:off x="0" y="1538912"/>
          <a:ext cx="7543800" cy="1138936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Ultrasonic sensor along with RL is used for obstacle detection while camera module +NN used for path planning</a:t>
          </a:r>
        </a:p>
      </dsp:txBody>
      <dsp:txXfrm>
        <a:off x="0" y="1538912"/>
        <a:ext cx="2263140" cy="1138936"/>
      </dsp:txXfrm>
    </dsp:sp>
    <dsp:sp modelId="{478C1790-F7D0-4379-B349-D6CC69D1D6F5}">
      <dsp:nvSpPr>
        <dsp:cNvPr id="0" name=""/>
        <dsp:cNvSpPr/>
      </dsp:nvSpPr>
      <dsp:spPr>
        <a:xfrm>
          <a:off x="0" y="210152"/>
          <a:ext cx="7543800" cy="1138936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Raspberry pi is used to integrate sensors ,RL,NN for Effective Navigation.</a:t>
          </a:r>
        </a:p>
      </dsp:txBody>
      <dsp:txXfrm>
        <a:off x="0" y="210152"/>
        <a:ext cx="2263140" cy="1138936"/>
      </dsp:txXfrm>
    </dsp:sp>
    <dsp:sp modelId="{36F9ED9B-CCE1-4BDE-A25F-1031F1CAE7EC}">
      <dsp:nvSpPr>
        <dsp:cNvPr id="0" name=""/>
        <dsp:cNvSpPr/>
      </dsp:nvSpPr>
      <dsp:spPr>
        <a:xfrm>
          <a:off x="4292012" y="305064"/>
          <a:ext cx="1997424" cy="9491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opperplate Gothic Light" panose="020E0507020206020404" pitchFamily="34" charset="0"/>
              <a:cs typeface="Times New Roman" panose="02020603050405020304" pitchFamily="18" charset="0"/>
            </a:rPr>
            <a:t>NAVIGATION</a:t>
          </a:r>
        </a:p>
      </dsp:txBody>
      <dsp:txXfrm>
        <a:off x="4319811" y="332863"/>
        <a:ext cx="1941826" cy="893516"/>
      </dsp:txXfrm>
    </dsp:sp>
    <dsp:sp modelId="{5F3D4C29-A168-4CFF-AE94-DAA8B23F71AC}">
      <dsp:nvSpPr>
        <dsp:cNvPr id="0" name=""/>
        <dsp:cNvSpPr/>
      </dsp:nvSpPr>
      <dsp:spPr>
        <a:xfrm>
          <a:off x="3921566" y="1254178"/>
          <a:ext cx="1369158" cy="373343"/>
        </a:xfrm>
        <a:custGeom>
          <a:avLst/>
          <a:gdLst/>
          <a:ahLst/>
          <a:cxnLst/>
          <a:rect l="0" t="0" r="0" b="0"/>
          <a:pathLst>
            <a:path>
              <a:moveTo>
                <a:pt x="1369158" y="0"/>
              </a:moveTo>
              <a:lnTo>
                <a:pt x="1369158" y="186671"/>
              </a:lnTo>
              <a:lnTo>
                <a:pt x="0" y="186671"/>
              </a:lnTo>
              <a:lnTo>
                <a:pt x="0" y="37334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82EF-EB28-4CD8-BF51-7951C347D3AA}">
      <dsp:nvSpPr>
        <dsp:cNvPr id="0" name=""/>
        <dsp:cNvSpPr/>
      </dsp:nvSpPr>
      <dsp:spPr>
        <a:xfrm>
          <a:off x="3209730" y="1627521"/>
          <a:ext cx="1423671" cy="9491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Copperplate Gothic Light" panose="020E0507020206020404" pitchFamily="34" charset="0"/>
            </a:rPr>
            <a:t>OBSTACLE DETECTION</a:t>
          </a:r>
        </a:p>
      </dsp:txBody>
      <dsp:txXfrm>
        <a:off x="3237529" y="1655320"/>
        <a:ext cx="1368073" cy="893516"/>
      </dsp:txXfrm>
    </dsp:sp>
    <dsp:sp modelId="{6F24543A-A3C8-4603-88E7-39B9427D016C}">
      <dsp:nvSpPr>
        <dsp:cNvPr id="0" name=""/>
        <dsp:cNvSpPr/>
      </dsp:nvSpPr>
      <dsp:spPr>
        <a:xfrm>
          <a:off x="2977259" y="2576635"/>
          <a:ext cx="944306" cy="385947"/>
        </a:xfrm>
        <a:custGeom>
          <a:avLst/>
          <a:gdLst/>
          <a:ahLst/>
          <a:cxnLst/>
          <a:rect l="0" t="0" r="0" b="0"/>
          <a:pathLst>
            <a:path>
              <a:moveTo>
                <a:pt x="944306" y="0"/>
              </a:moveTo>
              <a:lnTo>
                <a:pt x="944306" y="192973"/>
              </a:lnTo>
              <a:lnTo>
                <a:pt x="0" y="192973"/>
              </a:lnTo>
              <a:lnTo>
                <a:pt x="0" y="38594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04698-AF3C-418E-AB40-CF1D2E19F2B7}">
      <dsp:nvSpPr>
        <dsp:cNvPr id="0" name=""/>
        <dsp:cNvSpPr/>
      </dsp:nvSpPr>
      <dsp:spPr>
        <a:xfrm>
          <a:off x="2265423" y="2962583"/>
          <a:ext cx="1423671" cy="9491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QUICK DECISION MAKING</a:t>
          </a:r>
        </a:p>
      </dsp:txBody>
      <dsp:txXfrm>
        <a:off x="2293222" y="2990382"/>
        <a:ext cx="1368073" cy="893516"/>
      </dsp:txXfrm>
    </dsp:sp>
    <dsp:sp modelId="{50349CCC-662B-428F-927C-AA8511881DA9}">
      <dsp:nvSpPr>
        <dsp:cNvPr id="0" name=""/>
        <dsp:cNvSpPr/>
      </dsp:nvSpPr>
      <dsp:spPr>
        <a:xfrm>
          <a:off x="3921566" y="2576635"/>
          <a:ext cx="906465" cy="38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73"/>
              </a:lnTo>
              <a:lnTo>
                <a:pt x="906465" y="192973"/>
              </a:lnTo>
              <a:lnTo>
                <a:pt x="906465" y="38594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1BB0-DF2B-42DF-955A-FF16168C74E6}">
      <dsp:nvSpPr>
        <dsp:cNvPr id="0" name=""/>
        <dsp:cNvSpPr/>
      </dsp:nvSpPr>
      <dsp:spPr>
        <a:xfrm>
          <a:off x="4116196" y="2962583"/>
          <a:ext cx="1423671" cy="9491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+mn-lt"/>
            </a:rPr>
            <a:t>HANDILING DYNAMIC CHANGES</a:t>
          </a:r>
        </a:p>
      </dsp:txBody>
      <dsp:txXfrm>
        <a:off x="4143995" y="2990382"/>
        <a:ext cx="1368073" cy="893516"/>
      </dsp:txXfrm>
    </dsp:sp>
    <dsp:sp modelId="{5E864E79-D0E3-4ABB-9372-EAF8D0E92A39}">
      <dsp:nvSpPr>
        <dsp:cNvPr id="0" name=""/>
        <dsp:cNvSpPr/>
      </dsp:nvSpPr>
      <dsp:spPr>
        <a:xfrm>
          <a:off x="5290725" y="1254178"/>
          <a:ext cx="1388079" cy="379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22"/>
              </a:lnTo>
              <a:lnTo>
                <a:pt x="1388079" y="189822"/>
              </a:lnTo>
              <a:lnTo>
                <a:pt x="1388079" y="37964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3DC88-024F-439C-B251-B2D53D7DEA5E}">
      <dsp:nvSpPr>
        <dsp:cNvPr id="0" name=""/>
        <dsp:cNvSpPr/>
      </dsp:nvSpPr>
      <dsp:spPr>
        <a:xfrm>
          <a:off x="5966968" y="1633823"/>
          <a:ext cx="1423671" cy="9491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opperplate Gothic Light" panose="020E0507020206020404" pitchFamily="34" charset="0"/>
            </a:rPr>
            <a:t>PATH PLANNING</a:t>
          </a:r>
        </a:p>
      </dsp:txBody>
      <dsp:txXfrm>
        <a:off x="5994767" y="1661622"/>
        <a:ext cx="1368073" cy="893516"/>
      </dsp:txXfrm>
    </dsp:sp>
    <dsp:sp modelId="{968929DB-FF72-4956-A2D5-C7BE8F7F62B2}">
      <dsp:nvSpPr>
        <dsp:cNvPr id="0" name=""/>
        <dsp:cNvSpPr/>
      </dsp:nvSpPr>
      <dsp:spPr>
        <a:xfrm>
          <a:off x="6633084" y="2582938"/>
          <a:ext cx="91440" cy="379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64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FAD12-5C3F-46C7-85CC-5903378E62C5}">
      <dsp:nvSpPr>
        <dsp:cNvPr id="0" name=""/>
        <dsp:cNvSpPr/>
      </dsp:nvSpPr>
      <dsp:spPr>
        <a:xfrm>
          <a:off x="5966968" y="2962583"/>
          <a:ext cx="1423671" cy="9491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FOR EFFICIENT MOVEMENT</a:t>
          </a:r>
        </a:p>
      </dsp:txBody>
      <dsp:txXfrm>
        <a:off x="5994767" y="2990382"/>
        <a:ext cx="1368073" cy="89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1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6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7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01381-283D-40A2-9D40-484120B44C4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62B2-3C3E-FBD3-4F0C-6B0A4536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097" y="1570246"/>
            <a:ext cx="7309682" cy="86395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Copperplate Gothic Light" panose="020E0507020206020404" pitchFamily="34" charset="0"/>
              </a:rPr>
              <a:t>Autonomous navigation system for 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11D6-0D71-0B0D-54C7-874BF2C6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097" y="2758967"/>
            <a:ext cx="7543800" cy="3329676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24aim113 – introduction to nn , cnn and gnn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24aim114 – analog system design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Akhillesh varathan cs    –   cb.ai.u4aim24102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Jeffrin merino j                –   cb.ai.u4aim24118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Deepak Skandh               –   cb.ai.u4aim24119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Kavin m                             –   cb.ai.u4aim24121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7F52-6B6B-C545-31F8-5A429FCC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1" y="195492"/>
            <a:ext cx="3254004" cy="1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9747-8C11-E4AD-64C9-92BCB2E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4941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Others: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6B38-9948-DA2C-339A-3B2BBBCC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Sensors: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IR sensors.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Magnetic sensor.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Temperature sensor.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Humidity sensor.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Pressure sensor.</a:t>
            </a:r>
          </a:p>
          <a:p>
            <a:endParaRPr lang="en-IN" sz="1600" dirty="0"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ROVER COMPONENTS:</a:t>
            </a:r>
          </a:p>
          <a:p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Chassis , Wheels, Dual shaft 60 rpm motors , servo motors.</a:t>
            </a:r>
          </a:p>
        </p:txBody>
      </p:sp>
    </p:spTree>
    <p:extLst>
      <p:ext uri="{BB962C8B-B14F-4D97-AF65-F5344CB8AC3E}">
        <p14:creationId xmlns:p14="http://schemas.microsoft.com/office/powerpoint/2010/main" val="46205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D1-C535-4D5C-00CF-454BD2AA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9896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Working principle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4B30-0866-A6A4-B547-D599F9C1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54935"/>
            <a:ext cx="7923750" cy="4614159"/>
          </a:xfrm>
        </p:spPr>
        <p:txBody>
          <a:bodyPr/>
          <a:lstStyle/>
          <a:p>
            <a:endParaRPr lang="en-IN" dirty="0"/>
          </a:p>
          <a:p>
            <a:endParaRPr lang="en-IN" sz="12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6BBE9A2-6DFE-C269-5FA0-268314C5EB04}"/>
              </a:ext>
            </a:extLst>
          </p:cNvPr>
          <p:cNvSpPr/>
          <p:nvPr/>
        </p:nvSpPr>
        <p:spPr>
          <a:xfrm>
            <a:off x="952238" y="2155777"/>
            <a:ext cx="1481958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ENVIRONMENT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22D44B-D66F-0FC9-BAE6-6C72A846815D}"/>
              </a:ext>
            </a:extLst>
          </p:cNvPr>
          <p:cNvCxnSpPr>
            <a:cxnSpLocks/>
          </p:cNvCxnSpPr>
          <p:nvPr/>
        </p:nvCxnSpPr>
        <p:spPr>
          <a:xfrm>
            <a:off x="5997203" y="2514916"/>
            <a:ext cx="41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37562BF-BC0F-D344-325F-659282F2D453}"/>
              </a:ext>
            </a:extLst>
          </p:cNvPr>
          <p:cNvSpPr/>
          <p:nvPr/>
        </p:nvSpPr>
        <p:spPr>
          <a:xfrm>
            <a:off x="2924501" y="2149471"/>
            <a:ext cx="1349524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 CAPTURE IMAGE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44CC98-A3D6-D03D-E685-E037B5FF0828}"/>
              </a:ext>
            </a:extLst>
          </p:cNvPr>
          <p:cNvCxnSpPr>
            <a:cxnSpLocks/>
          </p:cNvCxnSpPr>
          <p:nvPr/>
        </p:nvCxnSpPr>
        <p:spPr>
          <a:xfrm>
            <a:off x="2434196" y="2520276"/>
            <a:ext cx="45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42BDB3-23FD-FB0E-D3B6-8D1C1FAD05C1}"/>
              </a:ext>
            </a:extLst>
          </p:cNvPr>
          <p:cNvCxnSpPr>
            <a:cxnSpLocks/>
          </p:cNvCxnSpPr>
          <p:nvPr/>
        </p:nvCxnSpPr>
        <p:spPr>
          <a:xfrm>
            <a:off x="4274025" y="2520276"/>
            <a:ext cx="4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75D8AD9-32F3-2CC2-DA49-84DEB672EDF1}"/>
              </a:ext>
            </a:extLst>
          </p:cNvPr>
          <p:cNvSpPr/>
          <p:nvPr/>
        </p:nvSpPr>
        <p:spPr>
          <a:xfrm>
            <a:off x="4734384" y="2149471"/>
            <a:ext cx="1262819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IN YOLO</a:t>
            </a:r>
            <a:endParaRPr lang="en-IN" sz="14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DA07F33-A740-AC49-31A3-E63052FFB792}"/>
              </a:ext>
            </a:extLst>
          </p:cNvPr>
          <p:cNvSpPr/>
          <p:nvPr/>
        </p:nvSpPr>
        <p:spPr>
          <a:xfrm>
            <a:off x="6438633" y="2149471"/>
            <a:ext cx="146935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GRID REPRESENTATION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F01D2-3F62-2687-4B00-D15861FBE68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173308" y="2762119"/>
            <a:ext cx="0" cy="52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DEDD98B-B034-005E-4677-C6DB07F7673B}"/>
              </a:ext>
            </a:extLst>
          </p:cNvPr>
          <p:cNvSpPr/>
          <p:nvPr/>
        </p:nvSpPr>
        <p:spPr>
          <a:xfrm>
            <a:off x="6545842" y="3285535"/>
            <a:ext cx="1425201" cy="6810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TO A*ALGORITHM</a:t>
            </a:r>
            <a:endParaRPr lang="en-IN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E38855-9507-CAEE-FF03-8B0A995375D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132786" y="3626070"/>
            <a:ext cx="41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519E21E-933A-8DDC-761F-08C997222F3F}"/>
              </a:ext>
            </a:extLst>
          </p:cNvPr>
          <p:cNvSpPr/>
          <p:nvPr/>
        </p:nvSpPr>
        <p:spPr>
          <a:xfrm>
            <a:off x="4874697" y="3341773"/>
            <a:ext cx="1262819" cy="6248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THE OPTIMAL PATH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929485-9BBD-42E3-5791-D4F122F7C57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363895" y="3654189"/>
            <a:ext cx="51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BDB1233E-0D08-9291-EE97-93AFF1A1F042}"/>
              </a:ext>
            </a:extLst>
          </p:cNvPr>
          <p:cNvSpPr/>
          <p:nvPr/>
        </p:nvSpPr>
        <p:spPr>
          <a:xfrm>
            <a:off x="2886662" y="3259578"/>
            <a:ext cx="1425201" cy="78922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DYNAMIC CHANGE</a:t>
            </a:r>
            <a:endParaRPr lang="en-IN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C12DCF-BF9E-7D24-AD90-32A882FE77E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599263" y="4048800"/>
            <a:ext cx="0" cy="49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1158437-834F-CCC4-6808-E5A7319CF5CD}"/>
              </a:ext>
            </a:extLst>
          </p:cNvPr>
          <p:cNvSpPr/>
          <p:nvPr/>
        </p:nvSpPr>
        <p:spPr>
          <a:xfrm>
            <a:off x="3001754" y="4580900"/>
            <a:ext cx="1425201" cy="61799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SENSORS+ RL FOR LOCAL DECISION</a:t>
            </a:r>
            <a:endParaRPr lang="en-IN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84FE20-47E1-914A-B7B6-DD7958E8197E}"/>
              </a:ext>
            </a:extLst>
          </p:cNvPr>
          <p:cNvCxnSpPr>
            <a:stCxn id="31" idx="3"/>
          </p:cNvCxnSpPr>
          <p:nvPr/>
        </p:nvCxnSpPr>
        <p:spPr>
          <a:xfrm>
            <a:off x="4426955" y="4889899"/>
            <a:ext cx="586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0D5D129-2E83-B15E-DD9D-0AEABBE5FD9F}"/>
              </a:ext>
            </a:extLst>
          </p:cNvPr>
          <p:cNvSpPr/>
          <p:nvPr/>
        </p:nvSpPr>
        <p:spPr>
          <a:xfrm>
            <a:off x="5007128" y="4609836"/>
            <a:ext cx="1262819" cy="5890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REPLAN</a:t>
            </a:r>
            <a:endParaRPr lang="en-IN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F12326-7BD0-FA3E-2B88-F377CD8BD855}"/>
              </a:ext>
            </a:extLst>
          </p:cNvPr>
          <p:cNvCxnSpPr>
            <a:cxnSpLocks/>
          </p:cNvCxnSpPr>
          <p:nvPr/>
        </p:nvCxnSpPr>
        <p:spPr>
          <a:xfrm flipV="1">
            <a:off x="5638537" y="3966605"/>
            <a:ext cx="0" cy="64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DA0FA4-7147-ED23-36FF-0602694D619E}"/>
              </a:ext>
            </a:extLst>
          </p:cNvPr>
          <p:cNvSpPr txBox="1"/>
          <p:nvPr/>
        </p:nvSpPr>
        <p:spPr>
          <a:xfrm>
            <a:off x="3599262" y="4118168"/>
            <a:ext cx="59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3D77F7-F155-5812-4B46-34C632E37BA1}"/>
              </a:ext>
            </a:extLst>
          </p:cNvPr>
          <p:cNvCxnSpPr>
            <a:stCxn id="26" idx="1"/>
          </p:cNvCxnSpPr>
          <p:nvPr/>
        </p:nvCxnSpPr>
        <p:spPr>
          <a:xfrm flipH="1">
            <a:off x="1828800" y="3654189"/>
            <a:ext cx="1057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54FBBD-CB4B-0C6D-AB0C-5199B1294A35}"/>
              </a:ext>
            </a:extLst>
          </p:cNvPr>
          <p:cNvCxnSpPr/>
          <p:nvPr/>
        </p:nvCxnSpPr>
        <p:spPr>
          <a:xfrm flipV="1">
            <a:off x="1835106" y="2762119"/>
            <a:ext cx="0" cy="79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49507B-27D2-98D4-6EA5-6923FCF90D5C}"/>
              </a:ext>
            </a:extLst>
          </p:cNvPr>
          <p:cNvSpPr txBox="1"/>
          <p:nvPr/>
        </p:nvSpPr>
        <p:spPr>
          <a:xfrm>
            <a:off x="2219784" y="3398594"/>
            <a:ext cx="45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7588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596E-BC95-2F91-DB43-4FF40F9E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27795"/>
          </a:xfrm>
        </p:spPr>
        <p:txBody>
          <a:bodyPr>
            <a:normAutofit fontScale="90000"/>
          </a:bodyPr>
          <a:lstStyle/>
          <a:p>
            <a:r>
              <a:rPr lang="en-IN" sz="18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METHODOLOGY</a:t>
            </a:r>
            <a:r>
              <a:rPr lang="en-IN" sz="13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:</a:t>
            </a:r>
            <a:br>
              <a:rPr lang="en-IN" sz="13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</a:br>
            <a:r>
              <a:rPr lang="en-IN" sz="13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A*ALGORITHM</a:t>
            </a:r>
            <a:r>
              <a:rPr lang="en-IN" sz="24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DCA5-0DB1-9935-3703-5F36FFE5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92772"/>
            <a:ext cx="7543801" cy="457632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4FC83-150D-EC19-4A68-32300C64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9" y="674763"/>
            <a:ext cx="4590918" cy="53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56A1-7F7A-B395-6B97-2C3706F0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46383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Q – LEARNING: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67A5B-23B7-A297-0475-144891A9D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35" y="750439"/>
            <a:ext cx="5000822" cy="5260887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6F7F73-512E-9935-70BF-23F4FF2BE500}"/>
              </a:ext>
            </a:extLst>
          </p:cNvPr>
          <p:cNvCxnSpPr/>
          <p:nvPr/>
        </p:nvCxnSpPr>
        <p:spPr>
          <a:xfrm>
            <a:off x="3335983" y="4559388"/>
            <a:ext cx="0" cy="44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3FE9DA-91F3-277A-00F3-115302817FD4}"/>
              </a:ext>
            </a:extLst>
          </p:cNvPr>
          <p:cNvCxnSpPr>
            <a:cxnSpLocks/>
          </p:cNvCxnSpPr>
          <p:nvPr/>
        </p:nvCxnSpPr>
        <p:spPr>
          <a:xfrm>
            <a:off x="3367514" y="4944066"/>
            <a:ext cx="1456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D26C91-0674-95C5-AEB3-25443C989EB4}"/>
              </a:ext>
            </a:extLst>
          </p:cNvPr>
          <p:cNvCxnSpPr/>
          <p:nvPr/>
        </p:nvCxnSpPr>
        <p:spPr>
          <a:xfrm flipV="1">
            <a:off x="4811636" y="3563007"/>
            <a:ext cx="0" cy="136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3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111C-7A10-37F5-D4BD-07E1705E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YOLO ( YOU ONLY LOOK ONCE 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22EE-BE05-D036-FB12-50E343DE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an Real time objection detection Algorithm that uses Neural Network to predict both Bounding boxes and Class Prediction.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YoloV5: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backbone is a CNN that extracts features from input image. Yolov5 uses CSPDarknet53 as an backbone.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block Architectures are used to reduce the number of parameters and improve the network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neck is responsible for Feature Refinement ,fusion and Up sampling.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is responsible for object detection, bounding box prediction and confidence scores.</a:t>
            </a:r>
          </a:p>
        </p:txBody>
      </p:sp>
    </p:spTree>
    <p:extLst>
      <p:ext uri="{BB962C8B-B14F-4D97-AF65-F5344CB8AC3E}">
        <p14:creationId xmlns:p14="http://schemas.microsoft.com/office/powerpoint/2010/main" val="189780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878F22-4E8A-2558-2374-E95841A754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2959" y="4808483"/>
                <a:ext cx="7543800" cy="1060611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Copperplate Gothic Light" panose="020E0507020206020404" pitchFamily="34" charset="0"/>
                  </a:rPr>
                  <a:t>Activation function used : Relu :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IN" sz="1600" b="0" dirty="0">
                    <a:latin typeface="Copperplate Gothic Light" panose="020E0507020206020404" pitchFamily="34" charset="0"/>
                  </a:rPr>
                </a:br>
                <a:r>
                  <a:rPr lang="en-IN" sz="1600" b="0" dirty="0">
                    <a:latin typeface="Copperplate Gothic Light" panose="020E0507020206020404" pitchFamily="34" charset="0"/>
                  </a:rPr>
                  <a:t>Loss function : cross entropy :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1600" dirty="0">
                    <a:latin typeface="Copperplate Gothic Light" panose="020E0507020206020404" pitchFamily="34" charset="0"/>
                  </a:rPr>
                </a:br>
                <a:r>
                  <a:rPr lang="en-US" sz="1600" dirty="0">
                    <a:latin typeface="Copperplate Gothic Light" panose="020E0507020206020404" pitchFamily="34" charset="0"/>
                  </a:rPr>
                  <a:t> </a:t>
                </a:r>
                <a:endParaRPr lang="en-IN" sz="1600" dirty="0">
                  <a:latin typeface="Copperplate Gothic Light" panose="020E05070202060204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878F22-4E8A-2558-2374-E95841A75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2959" y="4808483"/>
                <a:ext cx="7543800" cy="1060611"/>
              </a:xfrm>
              <a:blipFill>
                <a:blip r:embed="rId2"/>
                <a:stretch>
                  <a:fillRect l="-404" b="-35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0301-700F-EB45-35DC-629FACB4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39614"/>
            <a:ext cx="8030955" cy="42294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D82E418-A921-ACC8-F730-B83BA21305FA}"/>
              </a:ext>
            </a:extLst>
          </p:cNvPr>
          <p:cNvSpPr/>
          <p:nvPr/>
        </p:nvSpPr>
        <p:spPr>
          <a:xfrm>
            <a:off x="1229712" y="2159403"/>
            <a:ext cx="129277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BEBAD-739F-EC63-5BBB-01FC5FCA9CD5}"/>
              </a:ext>
            </a:extLst>
          </p:cNvPr>
          <p:cNvCxnSpPr>
            <a:cxnSpLocks/>
          </p:cNvCxnSpPr>
          <p:nvPr/>
        </p:nvCxnSpPr>
        <p:spPr>
          <a:xfrm>
            <a:off x="2585545" y="2528789"/>
            <a:ext cx="491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5F0FB3B-4BFE-444E-66D4-B6CFB7210269}"/>
              </a:ext>
            </a:extLst>
          </p:cNvPr>
          <p:cNvSpPr/>
          <p:nvPr/>
        </p:nvSpPr>
        <p:spPr>
          <a:xfrm>
            <a:off x="3140491" y="2159403"/>
            <a:ext cx="1135117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Resize and normalize image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8F246-C574-7CC1-EC34-92D40CAA4EA4}"/>
              </a:ext>
            </a:extLst>
          </p:cNvPr>
          <p:cNvCxnSpPr>
            <a:cxnSpLocks/>
          </p:cNvCxnSpPr>
          <p:nvPr/>
        </p:nvCxnSpPr>
        <p:spPr>
          <a:xfrm>
            <a:off x="4275608" y="2465727"/>
            <a:ext cx="52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774C41B-390A-8E90-14B0-321EB5E867EA}"/>
              </a:ext>
            </a:extLst>
          </p:cNvPr>
          <p:cNvSpPr/>
          <p:nvPr/>
        </p:nvSpPr>
        <p:spPr>
          <a:xfrm>
            <a:off x="4799023" y="2159403"/>
            <a:ext cx="1135116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 through Backbone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5FB56F-CBF6-9303-8FA7-E596BBE67974}"/>
              </a:ext>
            </a:extLst>
          </p:cNvPr>
          <p:cNvCxnSpPr/>
          <p:nvPr/>
        </p:nvCxnSpPr>
        <p:spPr>
          <a:xfrm>
            <a:off x="5984590" y="2465727"/>
            <a:ext cx="51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BF63489-0BA8-9AD9-3A9F-3FEBDCE0B6A4}"/>
              </a:ext>
            </a:extLst>
          </p:cNvPr>
          <p:cNvSpPr/>
          <p:nvPr/>
        </p:nvSpPr>
        <p:spPr>
          <a:xfrm>
            <a:off x="6508004" y="2159403"/>
            <a:ext cx="1305386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3AE50-625D-04A6-F818-13ED5449EF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160697" y="2772051"/>
            <a:ext cx="0" cy="4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BE655B6-46F1-32A4-72DF-FF6B86C07B05}"/>
              </a:ext>
            </a:extLst>
          </p:cNvPr>
          <p:cNvSpPr/>
          <p:nvPr/>
        </p:nvSpPr>
        <p:spPr>
          <a:xfrm>
            <a:off x="6608905" y="3291840"/>
            <a:ext cx="1305386" cy="6621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 through Neck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52B81E-B4AC-E7B8-898F-DF5207FFA55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035040" y="3619764"/>
            <a:ext cx="573865" cy="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4824F1D-7452-082D-892B-97FE25688F71}"/>
              </a:ext>
            </a:extLst>
          </p:cNvPr>
          <p:cNvSpPr/>
          <p:nvPr/>
        </p:nvSpPr>
        <p:spPr>
          <a:xfrm>
            <a:off x="4849474" y="3326525"/>
            <a:ext cx="1135116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Probabilities</a:t>
            </a:r>
            <a:endParaRPr lang="en-I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5174BA-CBBB-7BAE-6FBA-663DC24FD05A}"/>
              </a:ext>
            </a:extLst>
          </p:cNvPr>
          <p:cNvCxnSpPr/>
          <p:nvPr/>
        </p:nvCxnSpPr>
        <p:spPr>
          <a:xfrm flipH="1">
            <a:off x="4275608" y="3619764"/>
            <a:ext cx="52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E9AA7A5-53DE-CFAA-3CB1-C5D2A386C6FC}"/>
              </a:ext>
            </a:extLst>
          </p:cNvPr>
          <p:cNvSpPr/>
          <p:nvPr/>
        </p:nvSpPr>
        <p:spPr>
          <a:xfrm>
            <a:off x="3140491" y="3291841"/>
            <a:ext cx="1109892" cy="659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NON-MAX Suppression</a:t>
            </a:r>
            <a:endParaRPr lang="en-IN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7711B5-A663-3815-A0A2-8D0CA01D62C1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585545" y="3619764"/>
            <a:ext cx="554946" cy="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26A7297-3DB5-2D4F-DDA7-772E3CF2FD63}"/>
              </a:ext>
            </a:extLst>
          </p:cNvPr>
          <p:cNvSpPr/>
          <p:nvPr/>
        </p:nvSpPr>
        <p:spPr>
          <a:xfrm>
            <a:off x="1280160" y="3291840"/>
            <a:ext cx="1273854" cy="6558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 Detection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859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1739-4CA6-5AC6-8FCB-1BB89C3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734207"/>
            <a:ext cx="7543800" cy="26170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2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51AC-9A91-50CF-2C7F-682FA482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55845"/>
            <a:ext cx="7543800" cy="65584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Introduction </a:t>
            </a:r>
            <a:r>
              <a:rPr lang="en-IN" sz="1800" dirty="0">
                <a:latin typeface="Copperplate Gothic Light" panose="020E05070202060204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CB73-AEC9-69C6-144D-353EFC54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 refers to the ability of a system, machine, or robot to operate independently without human intervention. It involves Decision-making, Self-navigation and Path Planning.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 enables machines to perform tasks such as obstacle avoidance, path planning, and real-time adjustments, making them useful in various applications like space exploration, self-driving cars and industrial automation. adaptive responses to environmental changes.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9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3318-AC6D-B5E7-B4D0-CE215CEE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4220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Literature review:</a:t>
            </a:r>
            <a:br>
              <a:rPr lang="en-IN" sz="1600" dirty="0">
                <a:latin typeface="Copperplate Gothic Light" panose="020E0507020206020404" pitchFamily="34" charset="0"/>
              </a:rPr>
            </a:br>
            <a:endParaRPr lang="en-IN" sz="1600" dirty="0">
              <a:latin typeface="Copperplate Gothic Light" panose="020E05070202060204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87273-8239-2798-65F7-D2B9EFA9B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908366"/>
              </p:ext>
            </p:extLst>
          </p:nvPr>
        </p:nvGraphicFramePr>
        <p:xfrm>
          <a:off x="693683" y="1746819"/>
          <a:ext cx="7945821" cy="4240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7">
                  <a:extLst>
                    <a:ext uri="{9D8B030D-6E8A-4147-A177-3AD203B41FA5}">
                      <a16:colId xmlns:a16="http://schemas.microsoft.com/office/drawing/2014/main" val="2063062020"/>
                    </a:ext>
                  </a:extLst>
                </a:gridCol>
                <a:gridCol w="2543991">
                  <a:extLst>
                    <a:ext uri="{9D8B030D-6E8A-4147-A177-3AD203B41FA5}">
                      <a16:colId xmlns:a16="http://schemas.microsoft.com/office/drawing/2014/main" val="3762634345"/>
                    </a:ext>
                  </a:extLst>
                </a:gridCol>
                <a:gridCol w="1487869">
                  <a:extLst>
                    <a:ext uri="{9D8B030D-6E8A-4147-A177-3AD203B41FA5}">
                      <a16:colId xmlns:a16="http://schemas.microsoft.com/office/drawing/2014/main" val="3830831728"/>
                    </a:ext>
                  </a:extLst>
                </a:gridCol>
                <a:gridCol w="3219174">
                  <a:extLst>
                    <a:ext uri="{9D8B030D-6E8A-4147-A177-3AD203B41FA5}">
                      <a16:colId xmlns:a16="http://schemas.microsoft.com/office/drawing/2014/main" val="2265759760"/>
                    </a:ext>
                  </a:extLst>
                </a:gridCol>
              </a:tblGrid>
              <a:tr h="834915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AUTHOR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TECHNIQUES USED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55065263"/>
                  </a:ext>
                </a:extLst>
              </a:tr>
              <a:tr h="1108374"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</a:p>
                    <a:p>
                      <a:r>
                        <a:rPr lang="en-IN" dirty="0"/>
                        <a:t>   1.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Obstacle Avoidance and Path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Planning Methods for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Autonomous Navigation of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Mobile Robot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PETER CORONDI</a:t>
                      </a:r>
                    </a:p>
                    <a:p>
                      <a:pPr algn="l"/>
                      <a:r>
                        <a:rPr lang="en-IN" sz="1200" dirty="0"/>
                        <a:t>HUSAM A NAEMAH</a:t>
                      </a:r>
                    </a:p>
                    <a:p>
                      <a:pPr algn="l"/>
                      <a:r>
                        <a:rPr lang="en-IN" sz="1200" dirty="0"/>
                        <a:t>KORNEL KATONA.</a:t>
                      </a:r>
                    </a:p>
                    <a:p>
                      <a:pPr algn="l"/>
                      <a:endParaRPr lang="en-IN" sz="1200" dirty="0"/>
                    </a:p>
                    <a:p>
                      <a:pPr algn="l"/>
                      <a:r>
                        <a:rPr lang="en-IN" sz="1200" dirty="0"/>
                        <a:t>JUNE-2024</a:t>
                      </a:r>
                    </a:p>
                    <a:p>
                      <a:endParaRPr lang="en-IN" sz="12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have implemented cuckoo algorithm for path planning while artificial potential field to handle the unknown obstacles.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0580463"/>
                  </a:ext>
                </a:extLst>
              </a:tr>
              <a:tr h="110837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2.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Real-time Object Detection with YOLO Algorithm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Gudala Lavayana.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Sagar Dhanraj Pande.</a:t>
                      </a: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OCT-2023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have discussed potential use of YOLO in Objection detection and its significant uses in real time environment.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33763036"/>
                  </a:ext>
                </a:extLst>
              </a:tr>
              <a:tr h="110837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3.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Neural network based Navigation System for Autonomous Mobile Robot Systems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Yiyang Chen.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Yueyan Zhang.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- 2023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have implemented Fuzzy Neural network along with Q-Learning for the Effective navigation.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2896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8EEE-1C12-F62D-BD07-39194D6F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86362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A8077A-B56D-1440-8EC8-AC63B15FD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23535"/>
              </p:ext>
            </p:extLst>
          </p:nvPr>
        </p:nvGraphicFramePr>
        <p:xfrm>
          <a:off x="870257" y="1833649"/>
          <a:ext cx="7543800" cy="2700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2">
                  <a:extLst>
                    <a:ext uri="{9D8B030D-6E8A-4147-A177-3AD203B41FA5}">
                      <a16:colId xmlns:a16="http://schemas.microsoft.com/office/drawing/2014/main" val="3617660450"/>
                    </a:ext>
                  </a:extLst>
                </a:gridCol>
                <a:gridCol w="2077975">
                  <a:extLst>
                    <a:ext uri="{9D8B030D-6E8A-4147-A177-3AD203B41FA5}">
                      <a16:colId xmlns:a16="http://schemas.microsoft.com/office/drawing/2014/main" val="1345513340"/>
                    </a:ext>
                  </a:extLst>
                </a:gridCol>
                <a:gridCol w="1632247">
                  <a:extLst>
                    <a:ext uri="{9D8B030D-6E8A-4147-A177-3AD203B41FA5}">
                      <a16:colId xmlns:a16="http://schemas.microsoft.com/office/drawing/2014/main" val="1721437799"/>
                    </a:ext>
                  </a:extLst>
                </a:gridCol>
                <a:gridCol w="3161846">
                  <a:extLst>
                    <a:ext uri="{9D8B030D-6E8A-4147-A177-3AD203B41FA5}">
                      <a16:colId xmlns:a16="http://schemas.microsoft.com/office/drawing/2014/main" val="1845135488"/>
                    </a:ext>
                  </a:extLst>
                </a:gridCol>
              </a:tblGrid>
              <a:tr h="100119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4.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Autonomous Rover Navigation Using GPS based Path Planning.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Abdul Al Arabi.</a:t>
                      </a:r>
                    </a:p>
                    <a:p>
                      <a:r>
                        <a:rPr lang="en-IN" sz="1400" dirty="0"/>
                        <a:t>Pranabesh Sarkar</a:t>
                      </a:r>
                    </a:p>
                    <a:p>
                      <a:endParaRPr lang="en-IN" sz="1400" dirty="0"/>
                    </a:p>
                    <a:p>
                      <a:r>
                        <a:rPr lang="en-IN" sz="1400" dirty="0"/>
                        <a:t>2021-JAN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The Authors have Implemented </a:t>
                      </a:r>
                      <a:r>
                        <a:rPr lang="en-IN" sz="1600"/>
                        <a:t>GPS for </a:t>
                      </a:r>
                      <a:r>
                        <a:rPr lang="en-IN" sz="1600" dirty="0"/>
                        <a:t>Path Planning.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20711160"/>
                  </a:ext>
                </a:extLst>
              </a:tr>
              <a:tr h="132856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5.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high-accuracy autonomous navigation scheme for the Mars rover.</a:t>
                      </a:r>
                      <a:endParaRPr lang="en-IN" sz="16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Yunan Zhao.</a:t>
                      </a:r>
                    </a:p>
                    <a:p>
                      <a:r>
                        <a:rPr lang="en-IN" sz="1600" dirty="0"/>
                        <a:t>Qunsheng Li.</a:t>
                      </a:r>
                    </a:p>
                    <a:p>
                      <a:r>
                        <a:rPr lang="en-IN" sz="1600" dirty="0"/>
                        <a:t>Xinlong Wang</a:t>
                      </a:r>
                    </a:p>
                    <a:p>
                      <a:endParaRPr lang="en-IN" sz="1600" dirty="0"/>
                    </a:p>
                    <a:p>
                      <a:r>
                        <a:rPr lang="en-IN" sz="1600" dirty="0"/>
                        <a:t>March - 2023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The authors have implemented binocular visual odometry for precise motion estimation.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9701137"/>
                  </a:ext>
                </a:extLst>
              </a:tr>
              <a:tr h="370761">
                <a:tc gridSpan="4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1227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0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DD3-B348-4550-1DAF-AB8D25C4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4490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pperplate Gothic Light" panose="020E0507020206020404" pitchFamily="34" charset="0"/>
              </a:rPr>
              <a:t>Research gaps: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93-682B-A759-5221-ADAF633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      </a:t>
            </a:r>
            <a:r>
              <a:rPr lang="en-IN" dirty="0">
                <a:latin typeface="Copperplate Gothic Light" panose="020E0507020206020404" pitchFamily="34" charset="0"/>
              </a:rPr>
              <a:t>motion planning in dynamic environments.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large scale mapping and navigation.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Multi-modal sensor fusion.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 human – rover interaction.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  adaptation of system in changing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33902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FAA0-EDA4-5C44-299D-2CB2073D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Problem statement:</a:t>
            </a:r>
            <a:br>
              <a:rPr lang="en-IN" sz="2400" dirty="0">
                <a:latin typeface="Copperplate Gothic Light" panose="020E0507020206020404" pitchFamily="34" charset="0"/>
              </a:rPr>
            </a:br>
            <a:endParaRPr lang="en-IN" sz="24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0E3D-435F-C708-3B5E-3FBFB523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03" y="1801590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Problems our Project Aims to Tackle: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Path Planning By Implementing Neural Network with An Traditional Path finding Algorithm.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Sensors Along With Reinforcement Learning To Track Undetected Obstacles and handle Real life Dynamic changes.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Various Sensors to have a Track of the Surroundings.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9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7207-7A0B-6837-D41A-98B41A92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opperplate Gothic Light" panose="020E0507020206020404" pitchFamily="34" charset="0"/>
              </a:rPr>
              <a:t>Work flow :</a:t>
            </a:r>
            <a:br>
              <a:rPr lang="en-IN" sz="2000" dirty="0">
                <a:latin typeface="Copperplate Gothic Light" panose="020E0507020206020404" pitchFamily="34" charset="0"/>
              </a:rPr>
            </a:br>
            <a:endParaRPr lang="en-IN" sz="2000" dirty="0">
              <a:latin typeface="Copperplate Gothic Light" panose="020E05070202060204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6AFB24-D1AD-12A6-C6C7-DFCDAC3C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391958"/>
              </p:ext>
            </p:extLst>
          </p:nvPr>
        </p:nvGraphicFramePr>
        <p:xfrm>
          <a:off x="822325" y="1652227"/>
          <a:ext cx="7543800" cy="421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98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F4AE-DCB7-B2FC-DBC3-849FBA83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87" y="217236"/>
            <a:ext cx="7543800" cy="106292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HARDWARE IMPLEMENATION: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15E09-BCA3-A011-0A9C-0D2E3D498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b="1" dirty="0"/>
                  <a:t>Ultrasonic sensor (HC-SR04):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/>
                  <a:t> The HC-SR04 sensor emits high frequency waves through its   transmitter.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When the ultrasonic waves encounter an object, they bounce back and are received by the sensor's receiver</a:t>
                </a:r>
                <a:r>
                  <a:rPr lang="en-IN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The sensor processes the received echo signal and calculates the time difference between the transmitted and received signals</a:t>
                </a:r>
                <a:r>
                  <a:rPr lang="en-IN" dirty="0"/>
                  <a:t> which can be used to calculate the distance between objects.</a:t>
                </a:r>
              </a:p>
              <a:p>
                <a:pPr marL="0" indent="0">
                  <a:buNone/>
                </a:pPr>
                <a:r>
                  <a:rPr lang="en-IN" b="1" dirty="0"/>
                  <a:t>SPECS:</a:t>
                </a:r>
              </a:p>
              <a:p>
                <a:pPr marL="0" indent="0">
                  <a:buNone/>
                </a:pPr>
                <a:r>
                  <a:rPr lang="en-IN" sz="1400" dirty="0"/>
                  <a:t> OPERATING VOLTAGE = 5V DC , FREQUENCY = 40kHz , ACCURACY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sz="1400" dirty="0"/>
                  <a:t>1 cm, RANGE = 2cm – 350cm.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15E09-BCA3-A011-0A9C-0D2E3D49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515" r="-1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7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8A7B-4994-89C2-D5A2-25434B6F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98190" y="240884"/>
            <a:ext cx="7868570" cy="110864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HARDWARE IMPLEMENTATION :</a:t>
            </a:r>
            <a:endParaRPr lang="en-IN" sz="2000" b="1" dirty="0"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AB8E-B135-9DE5-162A-10255FA5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8492"/>
          </a:xfrm>
        </p:spPr>
        <p:txBody>
          <a:bodyPr>
            <a:normAutofit/>
          </a:bodyPr>
          <a:lstStyle/>
          <a:p>
            <a:r>
              <a:rPr lang="en-IN" b="1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RASPBERRY PI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Used As an single-board computer to integrate the sensors and      Algorithms used in the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Handles the commands and operation of Rover.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 RASPBERRY PI V1 Camera module Specifications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: 5MP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 : Fixed Focus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: 25mm x 25mm x 9mm.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362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260</TotalTime>
  <Words>856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Cambria Math</vt:lpstr>
      <vt:lpstr>Copperplate Gothic Light</vt:lpstr>
      <vt:lpstr>Times New Roman</vt:lpstr>
      <vt:lpstr>Wingdings</vt:lpstr>
      <vt:lpstr>Retrospect</vt:lpstr>
      <vt:lpstr>Autonomous navigation system for rover</vt:lpstr>
      <vt:lpstr>Introduction :</vt:lpstr>
      <vt:lpstr>Literature review: </vt:lpstr>
      <vt:lpstr>   </vt:lpstr>
      <vt:lpstr>Research gaps:</vt:lpstr>
      <vt:lpstr>Problem statement: </vt:lpstr>
      <vt:lpstr>Work flow : </vt:lpstr>
      <vt:lpstr>HARDWARE IMPLEMENATION:</vt:lpstr>
      <vt:lpstr>  HARDWARE IMPLEMENTATION :</vt:lpstr>
      <vt:lpstr>Others:</vt:lpstr>
      <vt:lpstr>Working principle :</vt:lpstr>
      <vt:lpstr>METHODOLOGY: A*ALGORITHM:</vt:lpstr>
      <vt:lpstr>Q – LEARNING:</vt:lpstr>
      <vt:lpstr>YOLO ( YOU ONLY LOOK ONCE ):</vt:lpstr>
      <vt:lpstr>Activation function used : Relu : f(x)=max⁡(0,x). Loss function : cross entropy : -∑2_i▒〖y log⁡(p)〗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Skandh</dc:creator>
  <cp:lastModifiedBy>Deepak Skandh</cp:lastModifiedBy>
  <cp:revision>1</cp:revision>
  <dcterms:created xsi:type="dcterms:W3CDTF">2025-02-06T01:16:45Z</dcterms:created>
  <dcterms:modified xsi:type="dcterms:W3CDTF">2025-02-06T09:32:28Z</dcterms:modified>
</cp:coreProperties>
</file>