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5" r:id="rId10"/>
    <p:sldId id="273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FE052-A4D7-4E96-BBF5-AC86F3D4676F}" v="166" dt="2025-02-07T04:31:07.0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Skandh" userId="0398eedfefa62eb5" providerId="LiveId" clId="{337FE052-A4D7-4E96-BBF5-AC86F3D4676F}"/>
    <pc:docChg chg="undo custSel addSld delSld modSld sldOrd">
      <pc:chgData name="Deepak Skandh" userId="0398eedfefa62eb5" providerId="LiveId" clId="{337FE052-A4D7-4E96-BBF5-AC86F3D4676F}" dt="2025-02-07T04:31:04.432" v="5671" actId="313"/>
      <pc:docMkLst>
        <pc:docMk/>
      </pc:docMkLst>
      <pc:sldChg chg="modSp mod">
        <pc:chgData name="Deepak Skandh" userId="0398eedfefa62eb5" providerId="LiveId" clId="{337FE052-A4D7-4E96-BBF5-AC86F3D4676F}" dt="2025-02-07T01:56:52.269" v="1786" actId="20577"/>
        <pc:sldMkLst>
          <pc:docMk/>
          <pc:sldMk cId="827589491" sldId="256"/>
        </pc:sldMkLst>
        <pc:spChg chg="mod">
          <ac:chgData name="Deepak Skandh" userId="0398eedfefa62eb5" providerId="LiveId" clId="{337FE052-A4D7-4E96-BBF5-AC86F3D4676F}" dt="2025-02-07T01:55:08.012" v="1618" actId="20577"/>
          <ac:spMkLst>
            <pc:docMk/>
            <pc:sldMk cId="827589491" sldId="256"/>
            <ac:spMk id="2" creationId="{386C62B2-3C3E-FBD3-4F0C-6B0A453627B7}"/>
          </ac:spMkLst>
        </pc:spChg>
        <pc:spChg chg="mod">
          <ac:chgData name="Deepak Skandh" userId="0398eedfefa62eb5" providerId="LiveId" clId="{337FE052-A4D7-4E96-BBF5-AC86F3D4676F}" dt="2025-02-07T01:56:52.269" v="1786" actId="20577"/>
          <ac:spMkLst>
            <pc:docMk/>
            <pc:sldMk cId="827589491" sldId="256"/>
            <ac:spMk id="3" creationId="{B74411D6-0D71-0B0D-54C7-874BF2C6C3B9}"/>
          </ac:spMkLst>
        </pc:spChg>
        <pc:picChg chg="mod">
          <ac:chgData name="Deepak Skandh" userId="0398eedfefa62eb5" providerId="LiveId" clId="{337FE052-A4D7-4E96-BBF5-AC86F3D4676F}" dt="2025-02-06T07:33:58.977" v="993" actId="14100"/>
          <ac:picMkLst>
            <pc:docMk/>
            <pc:sldMk cId="827589491" sldId="256"/>
            <ac:picMk id="7" creationId="{77097F52-6B6B-C545-31F8-5A429FCCB7C0}"/>
          </ac:picMkLst>
        </pc:picChg>
      </pc:sldChg>
      <pc:sldChg chg="addSp delSp modSp mod">
        <pc:chgData name="Deepak Skandh" userId="0398eedfefa62eb5" providerId="LiveId" clId="{337FE052-A4D7-4E96-BBF5-AC86F3D4676F}" dt="2025-02-07T02:10:30.008" v="2001" actId="1076"/>
        <pc:sldMkLst>
          <pc:docMk/>
          <pc:sldMk cId="2247395011" sldId="257"/>
        </pc:sldMkLst>
        <pc:spChg chg="mod">
          <ac:chgData name="Deepak Skandh" userId="0398eedfefa62eb5" providerId="LiveId" clId="{337FE052-A4D7-4E96-BBF5-AC86F3D4676F}" dt="2025-02-06T07:35:23.017" v="1005" actId="255"/>
          <ac:spMkLst>
            <pc:docMk/>
            <pc:sldMk cId="2247395011" sldId="257"/>
            <ac:spMk id="2" creationId="{090451AC-9A91-50CF-2C7F-682FA4829883}"/>
          </ac:spMkLst>
        </pc:spChg>
        <pc:spChg chg="add del mod">
          <ac:chgData name="Deepak Skandh" userId="0398eedfefa62eb5" providerId="LiveId" clId="{337FE052-A4D7-4E96-BBF5-AC86F3D4676F}" dt="2025-02-07T02:09:43.940" v="1995" actId="20577"/>
          <ac:spMkLst>
            <pc:docMk/>
            <pc:sldMk cId="2247395011" sldId="257"/>
            <ac:spMk id="3" creationId="{96BDCB73-AEC9-69C6-144D-353EFC545AB8}"/>
          </ac:spMkLst>
        </pc:spChg>
        <pc:spChg chg="add mod">
          <ac:chgData name="Deepak Skandh" userId="0398eedfefa62eb5" providerId="LiveId" clId="{337FE052-A4D7-4E96-BBF5-AC86F3D4676F}" dt="2025-02-07T02:09:15.825" v="1993" actId="21"/>
          <ac:spMkLst>
            <pc:docMk/>
            <pc:sldMk cId="2247395011" sldId="257"/>
            <ac:spMk id="4" creationId="{11285665-C2DD-4639-A35C-76036AA46EDF}"/>
          </ac:spMkLst>
        </pc:spChg>
        <pc:spChg chg="add mod">
          <ac:chgData name="Deepak Skandh" userId="0398eedfefa62eb5" providerId="LiveId" clId="{337FE052-A4D7-4E96-BBF5-AC86F3D4676F}" dt="2025-02-06T07:27:09.416" v="923" actId="1076"/>
          <ac:spMkLst>
            <pc:docMk/>
            <pc:sldMk cId="2247395011" sldId="257"/>
            <ac:spMk id="4" creationId="{5ACE9A1F-D016-9485-8359-BCE2992D282F}"/>
          </ac:spMkLst>
        </pc:spChg>
        <pc:spChg chg="add mod">
          <ac:chgData name="Deepak Skandh" userId="0398eedfefa62eb5" providerId="LiveId" clId="{337FE052-A4D7-4E96-BBF5-AC86F3D4676F}" dt="2025-02-06T07:27:01.066" v="917" actId="14100"/>
          <ac:spMkLst>
            <pc:docMk/>
            <pc:sldMk cId="2247395011" sldId="257"/>
            <ac:spMk id="5" creationId="{2D29AE02-2D70-317A-C794-B1BD481D45D7}"/>
          </ac:spMkLst>
        </pc:spChg>
        <pc:spChg chg="add">
          <ac:chgData name="Deepak Skandh" userId="0398eedfefa62eb5" providerId="LiveId" clId="{337FE052-A4D7-4E96-BBF5-AC86F3D4676F}" dt="2025-02-06T07:27:18.120" v="928"/>
          <ac:spMkLst>
            <pc:docMk/>
            <pc:sldMk cId="2247395011" sldId="257"/>
            <ac:spMk id="6" creationId="{F394AFB9-4B6A-9D7D-B499-F12DE95FE625}"/>
          </ac:spMkLst>
        </pc:spChg>
        <pc:picChg chg="add mod">
          <ac:chgData name="Deepak Skandh" userId="0398eedfefa62eb5" providerId="LiveId" clId="{337FE052-A4D7-4E96-BBF5-AC86F3D4676F}" dt="2025-02-07T02:10:30.008" v="2001" actId="1076"/>
          <ac:picMkLst>
            <pc:docMk/>
            <pc:sldMk cId="2247395011" sldId="257"/>
            <ac:picMk id="6" creationId="{BB89B539-3E13-44B7-4E38-1300DE9D6973}"/>
          </ac:picMkLst>
        </pc:picChg>
        <pc:picChg chg="add mod">
          <ac:chgData name="Deepak Skandh" userId="0398eedfefa62eb5" providerId="LiveId" clId="{337FE052-A4D7-4E96-BBF5-AC86F3D4676F}" dt="2025-02-07T02:08:58.654" v="1990" actId="1076"/>
          <ac:picMkLst>
            <pc:docMk/>
            <pc:sldMk cId="2247395011" sldId="257"/>
            <ac:picMk id="1026" creationId="{75429D83-5416-58F5-492C-98A79915AFCD}"/>
          </ac:picMkLst>
        </pc:picChg>
        <pc:picChg chg="add del">
          <ac:chgData name="Deepak Skandh" userId="0398eedfefa62eb5" providerId="LiveId" clId="{337FE052-A4D7-4E96-BBF5-AC86F3D4676F}" dt="2025-02-07T02:09:17.839" v="1994" actId="21"/>
          <ac:picMkLst>
            <pc:docMk/>
            <pc:sldMk cId="2247395011" sldId="257"/>
            <ac:picMk id="1028" creationId="{653E3908-59D7-34B1-830D-BD4D78436CF3}"/>
          </ac:picMkLst>
        </pc:picChg>
      </pc:sldChg>
      <pc:sldChg chg="modSp mod">
        <pc:chgData name="Deepak Skandh" userId="0398eedfefa62eb5" providerId="LiveId" clId="{337FE052-A4D7-4E96-BBF5-AC86F3D4676F}" dt="2025-02-07T04:19:31.235" v="5189" actId="20577"/>
        <pc:sldMkLst>
          <pc:docMk/>
          <pc:sldMk cId="618224369" sldId="258"/>
        </pc:sldMkLst>
        <pc:spChg chg="mod">
          <ac:chgData name="Deepak Skandh" userId="0398eedfefa62eb5" providerId="LiveId" clId="{337FE052-A4D7-4E96-BBF5-AC86F3D4676F}" dt="2025-02-06T07:36:23.371" v="1028" actId="113"/>
          <ac:spMkLst>
            <pc:docMk/>
            <pc:sldMk cId="618224369" sldId="258"/>
            <ac:spMk id="2" creationId="{5D5D3318-AC6D-B5E7-B4D0-CE215CEE9C9A}"/>
          </ac:spMkLst>
        </pc:spChg>
        <pc:graphicFrameChg chg="mod modGraphic">
          <ac:chgData name="Deepak Skandh" userId="0398eedfefa62eb5" providerId="LiveId" clId="{337FE052-A4D7-4E96-BBF5-AC86F3D4676F}" dt="2025-02-07T04:19:31.235" v="5189" actId="20577"/>
          <ac:graphicFrameMkLst>
            <pc:docMk/>
            <pc:sldMk cId="618224369" sldId="258"/>
            <ac:graphicFrameMk id="4" creationId="{4A387273-8239-2798-65F7-D2B9EFA9BC7A}"/>
          </ac:graphicFrameMkLst>
        </pc:graphicFrameChg>
      </pc:sldChg>
      <pc:sldChg chg="addSp delSp modSp mod">
        <pc:chgData name="Deepak Skandh" userId="0398eedfefa62eb5" providerId="LiveId" clId="{337FE052-A4D7-4E96-BBF5-AC86F3D4676F}" dt="2025-02-07T04:31:04.432" v="5671" actId="313"/>
        <pc:sldMkLst>
          <pc:docMk/>
          <pc:sldMk cId="4247500985" sldId="259"/>
        </pc:sldMkLst>
        <pc:spChg chg="mod">
          <ac:chgData name="Deepak Skandh" userId="0398eedfefa62eb5" providerId="LiveId" clId="{337FE052-A4D7-4E96-BBF5-AC86F3D4676F}" dt="2025-02-06T07:33:27.017" v="988" actId="20577"/>
          <ac:spMkLst>
            <pc:docMk/>
            <pc:sldMk cId="4247500985" sldId="259"/>
            <ac:spMk id="2" creationId="{DE7B8EEE-1C12-F62D-BD07-39194D6FF068}"/>
          </ac:spMkLst>
        </pc:spChg>
        <pc:spChg chg="add del mod">
          <ac:chgData name="Deepak Skandh" userId="0398eedfefa62eb5" providerId="LiveId" clId="{337FE052-A4D7-4E96-BBF5-AC86F3D4676F}" dt="2025-02-06T07:38:06.854" v="1046" actId="21"/>
          <ac:spMkLst>
            <pc:docMk/>
            <pc:sldMk cId="4247500985" sldId="259"/>
            <ac:spMk id="6" creationId="{85910306-0F8D-AFDF-07E8-D04EAD201EA0}"/>
          </ac:spMkLst>
        </pc:spChg>
        <pc:graphicFrameChg chg="add mod">
          <ac:chgData name="Deepak Skandh" userId="0398eedfefa62eb5" providerId="LiveId" clId="{337FE052-A4D7-4E96-BBF5-AC86F3D4676F}" dt="2025-02-06T07:37:16.178" v="1039"/>
          <ac:graphicFrameMkLst>
            <pc:docMk/>
            <pc:sldMk cId="4247500985" sldId="259"/>
            <ac:graphicFrameMk id="3" creationId="{8103A0E5-0923-AFEB-EF50-97CDBEFB2B39}"/>
          </ac:graphicFrameMkLst>
        </pc:graphicFrameChg>
        <pc:graphicFrameChg chg="add del mod modGraphic">
          <ac:chgData name="Deepak Skandh" userId="0398eedfefa62eb5" providerId="LiveId" clId="{337FE052-A4D7-4E96-BBF5-AC86F3D4676F}" dt="2025-02-07T04:31:04.432" v="5671" actId="313"/>
          <ac:graphicFrameMkLst>
            <pc:docMk/>
            <pc:sldMk cId="4247500985" sldId="259"/>
            <ac:graphicFrameMk id="5" creationId="{BEA8077A-B56D-1440-8EC8-AC63B15FD80E}"/>
          </ac:graphicFrameMkLst>
        </pc:graphicFrameChg>
        <pc:graphicFrameChg chg="add mod">
          <ac:chgData name="Deepak Skandh" userId="0398eedfefa62eb5" providerId="LiveId" clId="{337FE052-A4D7-4E96-BBF5-AC86F3D4676F}" dt="2025-02-06T07:38:26.679" v="1050"/>
          <ac:graphicFrameMkLst>
            <pc:docMk/>
            <pc:sldMk cId="4247500985" sldId="259"/>
            <ac:graphicFrameMk id="7" creationId="{A2F5A295-8A98-6E86-5957-0A98CF162227}"/>
          </ac:graphicFrameMkLst>
        </pc:graphicFrameChg>
      </pc:sldChg>
      <pc:sldChg chg="modSp mod">
        <pc:chgData name="Deepak Skandh" userId="0398eedfefa62eb5" providerId="LiveId" clId="{337FE052-A4D7-4E96-BBF5-AC86F3D4676F}" dt="2025-02-07T02:15:26.744" v="2374" actId="20577"/>
        <pc:sldMkLst>
          <pc:docMk/>
          <pc:sldMk cId="3390293166" sldId="260"/>
        </pc:sldMkLst>
        <pc:spChg chg="mod">
          <ac:chgData name="Deepak Skandh" userId="0398eedfefa62eb5" providerId="LiveId" clId="{337FE052-A4D7-4E96-BBF5-AC86F3D4676F}" dt="2025-02-07T02:15:26.744" v="2374" actId="20577"/>
          <ac:spMkLst>
            <pc:docMk/>
            <pc:sldMk cId="3390293166" sldId="260"/>
            <ac:spMk id="3" creationId="{8B82F893-682B-A759-5221-ADAF6333CBD9}"/>
          </ac:spMkLst>
        </pc:spChg>
      </pc:sldChg>
      <pc:sldChg chg="modSp mod">
        <pc:chgData name="Deepak Skandh" userId="0398eedfefa62eb5" providerId="LiveId" clId="{337FE052-A4D7-4E96-BBF5-AC86F3D4676F}" dt="2025-02-07T02:21:36.293" v="2717" actId="313"/>
        <pc:sldMkLst>
          <pc:docMk/>
          <pc:sldMk cId="2787891991" sldId="261"/>
        </pc:sldMkLst>
        <pc:spChg chg="mod">
          <ac:chgData name="Deepak Skandh" userId="0398eedfefa62eb5" providerId="LiveId" clId="{337FE052-A4D7-4E96-BBF5-AC86F3D4676F}" dt="2025-02-07T02:21:36.293" v="2717" actId="313"/>
          <ac:spMkLst>
            <pc:docMk/>
            <pc:sldMk cId="2787891991" sldId="261"/>
            <ac:spMk id="3" creationId="{606E0E3D-435F-C708-3B5E-3FBFB5231024}"/>
          </ac:spMkLst>
        </pc:spChg>
      </pc:sldChg>
      <pc:sldChg chg="del">
        <pc:chgData name="Deepak Skandh" userId="0398eedfefa62eb5" providerId="LiveId" clId="{337FE052-A4D7-4E96-BBF5-AC86F3D4676F}" dt="2025-02-07T03:28:24.851" v="3473" actId="2696"/>
        <pc:sldMkLst>
          <pc:docMk/>
          <pc:sldMk cId="3766987978" sldId="262"/>
        </pc:sldMkLst>
      </pc:sldChg>
      <pc:sldChg chg="modSp mod">
        <pc:chgData name="Deepak Skandh" userId="0398eedfefa62eb5" providerId="LiveId" clId="{337FE052-A4D7-4E96-BBF5-AC86F3D4676F}" dt="2025-02-07T04:23:41.305" v="5358" actId="2710"/>
        <pc:sldMkLst>
          <pc:docMk/>
          <pc:sldMk cId="889173953" sldId="263"/>
        </pc:sldMkLst>
        <pc:spChg chg="mod">
          <ac:chgData name="Deepak Skandh" userId="0398eedfefa62eb5" providerId="LiveId" clId="{337FE052-A4D7-4E96-BBF5-AC86F3D4676F}" dt="2025-02-07T02:25:04.082" v="2817" actId="5793"/>
          <ac:spMkLst>
            <pc:docMk/>
            <pc:sldMk cId="889173953" sldId="263"/>
            <ac:spMk id="2" creationId="{1208F4AE-DCB7-B2FC-DBC3-849FBA834599}"/>
          </ac:spMkLst>
        </pc:spChg>
        <pc:spChg chg="mod">
          <ac:chgData name="Deepak Skandh" userId="0398eedfefa62eb5" providerId="LiveId" clId="{337FE052-A4D7-4E96-BBF5-AC86F3D4676F}" dt="2025-02-07T04:23:41.305" v="5358" actId="2710"/>
          <ac:spMkLst>
            <pc:docMk/>
            <pc:sldMk cId="889173953" sldId="263"/>
            <ac:spMk id="3" creationId="{CE015E09-BCA3-A011-0A9C-0D2E3D498BBF}"/>
          </ac:spMkLst>
        </pc:spChg>
      </pc:sldChg>
      <pc:sldChg chg="modSp del mod">
        <pc:chgData name="Deepak Skandh" userId="0398eedfefa62eb5" providerId="LiveId" clId="{337FE052-A4D7-4E96-BBF5-AC86F3D4676F}" dt="2025-02-07T03:12:09.602" v="3092" actId="2696"/>
        <pc:sldMkLst>
          <pc:docMk/>
          <pc:sldMk cId="317836288" sldId="264"/>
        </pc:sldMkLst>
        <pc:spChg chg="mod">
          <ac:chgData name="Deepak Skandh" userId="0398eedfefa62eb5" providerId="LiveId" clId="{337FE052-A4D7-4E96-BBF5-AC86F3D4676F}" dt="2025-02-06T07:44:23.647" v="1149" actId="20577"/>
          <ac:spMkLst>
            <pc:docMk/>
            <pc:sldMk cId="317836288" sldId="264"/>
            <ac:spMk id="2" creationId="{DCB08A7B-4994-89C2-D5A2-25434B6F7493}"/>
          </ac:spMkLst>
        </pc:spChg>
        <pc:spChg chg="mod">
          <ac:chgData name="Deepak Skandh" userId="0398eedfefa62eb5" providerId="LiveId" clId="{337FE052-A4D7-4E96-BBF5-AC86F3D4676F}" dt="2025-02-06T09:32:14.679" v="1536" actId="27636"/>
          <ac:spMkLst>
            <pc:docMk/>
            <pc:sldMk cId="317836288" sldId="264"/>
            <ac:spMk id="3" creationId="{5B81AB8E-B135-9DE5-162A-10255FA5338E}"/>
          </ac:spMkLst>
        </pc:spChg>
      </pc:sldChg>
      <pc:sldChg chg="modSp mod">
        <pc:chgData name="Deepak Skandh" userId="0398eedfefa62eb5" providerId="LiveId" clId="{337FE052-A4D7-4E96-BBF5-AC86F3D4676F}" dt="2025-02-07T03:32:25.980" v="3605" actId="27636"/>
        <pc:sldMkLst>
          <pc:docMk/>
          <pc:sldMk cId="462050276" sldId="265"/>
        </pc:sldMkLst>
        <pc:spChg chg="mod">
          <ac:chgData name="Deepak Skandh" userId="0398eedfefa62eb5" providerId="LiveId" clId="{337FE052-A4D7-4E96-BBF5-AC86F3D4676F}" dt="2025-02-07T03:14:27.320" v="3129" actId="20577"/>
          <ac:spMkLst>
            <pc:docMk/>
            <pc:sldMk cId="462050276" sldId="265"/>
            <ac:spMk id="2" creationId="{C4B89747-8C11-E4AD-64C9-92BCB2EBD785}"/>
          </ac:spMkLst>
        </pc:spChg>
        <pc:spChg chg="mod">
          <ac:chgData name="Deepak Skandh" userId="0398eedfefa62eb5" providerId="LiveId" clId="{337FE052-A4D7-4E96-BBF5-AC86F3D4676F}" dt="2025-02-07T03:32:25.980" v="3605" actId="27636"/>
          <ac:spMkLst>
            <pc:docMk/>
            <pc:sldMk cId="462050276" sldId="265"/>
            <ac:spMk id="3" creationId="{70ED6B38-9948-DA2C-339A-3B2BBBCCE9F4}"/>
          </ac:spMkLst>
        </pc:spChg>
      </pc:sldChg>
      <pc:sldChg chg="addSp delSp modSp del mod">
        <pc:chgData name="Deepak Skandh" userId="0398eedfefa62eb5" providerId="LiveId" clId="{337FE052-A4D7-4E96-BBF5-AC86F3D4676F}" dt="2025-02-07T04:02:54.856" v="3915" actId="2696"/>
        <pc:sldMkLst>
          <pc:docMk/>
          <pc:sldMk cId="3475888328" sldId="266"/>
        </pc:sldMkLst>
        <pc:spChg chg="mod">
          <ac:chgData name="Deepak Skandh" userId="0398eedfefa62eb5" providerId="LiveId" clId="{337FE052-A4D7-4E96-BBF5-AC86F3D4676F}" dt="2025-02-06T07:49:08.487" v="1308" actId="20577"/>
          <ac:spMkLst>
            <pc:docMk/>
            <pc:sldMk cId="3475888328" sldId="266"/>
            <ac:spMk id="2" creationId="{6FDCCBD1-C535-4D5C-00CF-454BD2AA9CEB}"/>
          </ac:spMkLst>
        </pc:spChg>
        <pc:spChg chg="mod">
          <ac:chgData name="Deepak Skandh" userId="0398eedfefa62eb5" providerId="LiveId" clId="{337FE052-A4D7-4E96-BBF5-AC86F3D4676F}" dt="2025-02-06T07:14:58.028" v="724" actId="255"/>
          <ac:spMkLst>
            <pc:docMk/>
            <pc:sldMk cId="3475888328" sldId="266"/>
            <ac:spMk id="3" creationId="{59DE4B30-0866-A6A4-B547-D599F9C1D818}"/>
          </ac:spMkLst>
        </pc:spChg>
        <pc:spChg chg="mod">
          <ac:chgData name="Deepak Skandh" userId="0398eedfefa62eb5" providerId="LiveId" clId="{337FE052-A4D7-4E96-BBF5-AC86F3D4676F}" dt="2025-02-06T07:07:12.434" v="508" actId="1076"/>
          <ac:spMkLst>
            <pc:docMk/>
            <pc:sldMk cId="3475888328" sldId="266"/>
            <ac:spMk id="5" creationId="{56BBE9A2-6DFE-C269-5FA0-268314C5EB04}"/>
          </ac:spMkLst>
        </pc:spChg>
        <pc:spChg chg="add mod">
          <ac:chgData name="Deepak Skandh" userId="0398eedfefa62eb5" providerId="LiveId" clId="{337FE052-A4D7-4E96-BBF5-AC86F3D4676F}" dt="2025-02-06T07:10:00.496" v="591" actId="14100"/>
          <ac:spMkLst>
            <pc:docMk/>
            <pc:sldMk cId="3475888328" sldId="266"/>
            <ac:spMk id="8" creationId="{D75D8AD9-32F3-2CC2-DA49-84DEB672EDF1}"/>
          </ac:spMkLst>
        </pc:spChg>
        <pc:spChg chg="mod">
          <ac:chgData name="Deepak Skandh" userId="0398eedfefa62eb5" providerId="LiveId" clId="{337FE052-A4D7-4E96-BBF5-AC86F3D4676F}" dt="2025-02-06T07:09:02.434" v="565" actId="20577"/>
          <ac:spMkLst>
            <pc:docMk/>
            <pc:sldMk cId="3475888328" sldId="266"/>
            <ac:spMk id="9" creationId="{737562BF-BC0F-D344-325F-659282F2D453}"/>
          </ac:spMkLst>
        </pc:spChg>
        <pc:spChg chg="add mod">
          <ac:chgData name="Deepak Skandh" userId="0398eedfefa62eb5" providerId="LiveId" clId="{337FE052-A4D7-4E96-BBF5-AC86F3D4676F}" dt="2025-02-06T07:10:52.295" v="619" actId="255"/>
          <ac:spMkLst>
            <pc:docMk/>
            <pc:sldMk cId="3475888328" sldId="266"/>
            <ac:spMk id="12" creationId="{2DA07F33-A740-AC49-31A3-E63052FFB792}"/>
          </ac:spMkLst>
        </pc:spChg>
        <pc:spChg chg="add mod">
          <ac:chgData name="Deepak Skandh" userId="0398eedfefa62eb5" providerId="LiveId" clId="{337FE052-A4D7-4E96-BBF5-AC86F3D4676F}" dt="2025-02-06T07:12:24.130" v="662" actId="255"/>
          <ac:spMkLst>
            <pc:docMk/>
            <pc:sldMk cId="3475888328" sldId="266"/>
            <ac:spMk id="17" creationId="{6DEDD98B-B034-005E-4677-C6DB07F7673B}"/>
          </ac:spMkLst>
        </pc:spChg>
        <pc:spChg chg="add mod">
          <ac:chgData name="Deepak Skandh" userId="0398eedfefa62eb5" providerId="LiveId" clId="{337FE052-A4D7-4E96-BBF5-AC86F3D4676F}" dt="2025-02-06T07:13:15.984" v="694" actId="255"/>
          <ac:spMkLst>
            <pc:docMk/>
            <pc:sldMk cId="3475888328" sldId="266"/>
            <ac:spMk id="21" creationId="{7519E21E-933A-8DDC-761F-08C997222F3F}"/>
          </ac:spMkLst>
        </pc:spChg>
        <pc:spChg chg="add del mod">
          <ac:chgData name="Deepak Skandh" userId="0398eedfefa62eb5" providerId="LiveId" clId="{337FE052-A4D7-4E96-BBF5-AC86F3D4676F}" dt="2025-02-06T07:14:11.693" v="701" actId="11529"/>
          <ac:spMkLst>
            <pc:docMk/>
            <pc:sldMk cId="3475888328" sldId="266"/>
            <ac:spMk id="25" creationId="{826C6A72-2814-F795-766A-2322E41125E5}"/>
          </ac:spMkLst>
        </pc:spChg>
        <pc:spChg chg="add mod">
          <ac:chgData name="Deepak Skandh" userId="0398eedfefa62eb5" providerId="LiveId" clId="{337FE052-A4D7-4E96-BBF5-AC86F3D4676F}" dt="2025-02-06T07:15:08.636" v="725" actId="255"/>
          <ac:spMkLst>
            <pc:docMk/>
            <pc:sldMk cId="3475888328" sldId="266"/>
            <ac:spMk id="26" creationId="{BDB1233E-0D08-9291-EE97-93AFF1A1F042}"/>
          </ac:spMkLst>
        </pc:spChg>
        <pc:spChg chg="add del mod">
          <ac:chgData name="Deepak Skandh" userId="0398eedfefa62eb5" providerId="LiveId" clId="{337FE052-A4D7-4E96-BBF5-AC86F3D4676F}" dt="2025-02-06T07:16:01.081" v="734" actId="11529"/>
          <ac:spMkLst>
            <pc:docMk/>
            <pc:sldMk cId="3475888328" sldId="266"/>
            <ac:spMk id="30" creationId="{D4F8505E-28F8-6ED5-0EAD-6075423952A1}"/>
          </ac:spMkLst>
        </pc:spChg>
        <pc:spChg chg="add mod">
          <ac:chgData name="Deepak Skandh" userId="0398eedfefa62eb5" providerId="LiveId" clId="{337FE052-A4D7-4E96-BBF5-AC86F3D4676F}" dt="2025-02-06T07:17:00.433" v="768" actId="255"/>
          <ac:spMkLst>
            <pc:docMk/>
            <pc:sldMk cId="3475888328" sldId="266"/>
            <ac:spMk id="31" creationId="{D1158437-834F-CCC4-6808-E5A7319CF5CD}"/>
          </ac:spMkLst>
        </pc:spChg>
        <pc:spChg chg="add mod">
          <ac:chgData name="Deepak Skandh" userId="0398eedfefa62eb5" providerId="LiveId" clId="{337FE052-A4D7-4E96-BBF5-AC86F3D4676F}" dt="2025-02-06T07:18:23.199" v="785" actId="255"/>
          <ac:spMkLst>
            <pc:docMk/>
            <pc:sldMk cId="3475888328" sldId="266"/>
            <ac:spMk id="36" creationId="{50D5D129-2E83-B15E-DD9D-0AEABBE5FD9F}"/>
          </ac:spMkLst>
        </pc:spChg>
        <pc:spChg chg="add mod">
          <ac:chgData name="Deepak Skandh" userId="0398eedfefa62eb5" providerId="LiveId" clId="{337FE052-A4D7-4E96-BBF5-AC86F3D4676F}" dt="2025-02-06T07:19:45.188" v="798" actId="1076"/>
          <ac:spMkLst>
            <pc:docMk/>
            <pc:sldMk cId="3475888328" sldId="266"/>
            <ac:spMk id="40" creationId="{32DA0FA4-7147-ED23-36FF-0602694D619E}"/>
          </ac:spMkLst>
        </pc:spChg>
        <pc:spChg chg="add mod">
          <ac:chgData name="Deepak Skandh" userId="0398eedfefa62eb5" providerId="LiveId" clId="{337FE052-A4D7-4E96-BBF5-AC86F3D4676F}" dt="2025-02-06T07:21:05.120" v="813" actId="1076"/>
          <ac:spMkLst>
            <pc:docMk/>
            <pc:sldMk cId="3475888328" sldId="266"/>
            <ac:spMk id="45" creationId="{3F49507B-27D2-98D4-6EA5-6923FCF90D5C}"/>
          </ac:spMkLst>
        </pc:spChg>
        <pc:cxnChg chg="mod">
          <ac:chgData name="Deepak Skandh" userId="0398eedfefa62eb5" providerId="LiveId" clId="{337FE052-A4D7-4E96-BBF5-AC86F3D4676F}" dt="2025-02-06T07:10:11.781" v="593" actId="1076"/>
          <ac:cxnSpMkLst>
            <pc:docMk/>
            <pc:sldMk cId="3475888328" sldId="266"/>
            <ac:cxnSpMk id="7" creationId="{3622D44B-D66F-0FC9-BAE6-6C72A846815D}"/>
          </ac:cxnSpMkLst>
        </pc:cxnChg>
        <pc:cxnChg chg="mod">
          <ac:chgData name="Deepak Skandh" userId="0398eedfefa62eb5" providerId="LiveId" clId="{337FE052-A4D7-4E96-BBF5-AC86F3D4676F}" dt="2025-02-06T07:07:21.720" v="511" actId="1076"/>
          <ac:cxnSpMkLst>
            <pc:docMk/>
            <pc:sldMk cId="3475888328" sldId="266"/>
            <ac:cxnSpMk id="11" creationId="{0144CC98-A3D6-D03D-E685-E037B5FF0828}"/>
          </ac:cxnSpMkLst>
        </pc:cxnChg>
        <pc:cxnChg chg="add mod">
          <ac:chgData name="Deepak Skandh" userId="0398eedfefa62eb5" providerId="LiveId" clId="{337FE052-A4D7-4E96-BBF5-AC86F3D4676F}" dt="2025-02-06T07:11:21.295" v="622" actId="13822"/>
          <ac:cxnSpMkLst>
            <pc:docMk/>
            <pc:sldMk cId="3475888328" sldId="266"/>
            <ac:cxnSpMk id="14" creationId="{43BF01D2-3F62-2687-4B00-D15861FBE688}"/>
          </ac:cxnSpMkLst>
        </pc:cxnChg>
        <pc:cxnChg chg="mod">
          <ac:chgData name="Deepak Skandh" userId="0398eedfefa62eb5" providerId="LiveId" clId="{337FE052-A4D7-4E96-BBF5-AC86F3D4676F}" dt="2025-02-06T07:07:45.377" v="516" actId="1076"/>
          <ac:cxnSpMkLst>
            <pc:docMk/>
            <pc:sldMk cId="3475888328" sldId="266"/>
            <ac:cxnSpMk id="15" creationId="{0542BDB3-23FD-FB0E-D3B6-8D1C1FAD05C1}"/>
          </ac:cxnSpMkLst>
        </pc:cxnChg>
        <pc:cxnChg chg="add mod">
          <ac:chgData name="Deepak Skandh" userId="0398eedfefa62eb5" providerId="LiveId" clId="{337FE052-A4D7-4E96-BBF5-AC86F3D4676F}" dt="2025-02-06T07:12:43.619" v="665" actId="13822"/>
          <ac:cxnSpMkLst>
            <pc:docMk/>
            <pc:sldMk cId="3475888328" sldId="266"/>
            <ac:cxnSpMk id="19" creationId="{D8E38855-9507-CAEE-FF03-8B0A995375D1}"/>
          </ac:cxnSpMkLst>
        </pc:cxnChg>
        <pc:cxnChg chg="add mod">
          <ac:chgData name="Deepak Skandh" userId="0398eedfefa62eb5" providerId="LiveId" clId="{337FE052-A4D7-4E96-BBF5-AC86F3D4676F}" dt="2025-02-06T07:13:33.584" v="697" actId="14100"/>
          <ac:cxnSpMkLst>
            <pc:docMk/>
            <pc:sldMk cId="3475888328" sldId="266"/>
            <ac:cxnSpMk id="23" creationId="{33929485-9BBD-42E3-5791-D4F122F7C579}"/>
          </ac:cxnSpMkLst>
        </pc:cxnChg>
        <pc:cxnChg chg="add mod">
          <ac:chgData name="Deepak Skandh" userId="0398eedfefa62eb5" providerId="LiveId" clId="{337FE052-A4D7-4E96-BBF5-AC86F3D4676F}" dt="2025-02-06T07:15:36.014" v="728" actId="13822"/>
          <ac:cxnSpMkLst>
            <pc:docMk/>
            <pc:sldMk cId="3475888328" sldId="266"/>
            <ac:cxnSpMk id="28" creationId="{0CC12DCF-BF9E-7D24-AD90-32A882FE77E2}"/>
          </ac:cxnSpMkLst>
        </pc:cxnChg>
        <pc:cxnChg chg="add del mod">
          <ac:chgData name="Deepak Skandh" userId="0398eedfefa62eb5" providerId="LiveId" clId="{337FE052-A4D7-4E96-BBF5-AC86F3D4676F}" dt="2025-02-06T07:17:40.182" v="770" actId="11529"/>
          <ac:cxnSpMkLst>
            <pc:docMk/>
            <pc:sldMk cId="3475888328" sldId="266"/>
            <ac:cxnSpMk id="33" creationId="{8AF13398-80DD-BE93-5A11-75BD90B2B7F3}"/>
          </ac:cxnSpMkLst>
        </pc:cxnChg>
        <pc:cxnChg chg="add mod">
          <ac:chgData name="Deepak Skandh" userId="0398eedfefa62eb5" providerId="LiveId" clId="{337FE052-A4D7-4E96-BBF5-AC86F3D4676F}" dt="2025-02-06T07:17:47.933" v="772" actId="13822"/>
          <ac:cxnSpMkLst>
            <pc:docMk/>
            <pc:sldMk cId="3475888328" sldId="266"/>
            <ac:cxnSpMk id="35" creationId="{4A84FE20-47E1-914A-B7B6-DD7958E8197E}"/>
          </ac:cxnSpMkLst>
        </pc:cxnChg>
        <pc:cxnChg chg="add mod">
          <ac:chgData name="Deepak Skandh" userId="0398eedfefa62eb5" providerId="LiveId" clId="{337FE052-A4D7-4E96-BBF5-AC86F3D4676F}" dt="2025-02-06T07:18:55.046" v="789" actId="13822"/>
          <ac:cxnSpMkLst>
            <pc:docMk/>
            <pc:sldMk cId="3475888328" sldId="266"/>
            <ac:cxnSpMk id="38" creationId="{CDF12326-7BD0-FA3E-2B88-F377CD8BD855}"/>
          </ac:cxnSpMkLst>
        </pc:cxnChg>
        <pc:cxnChg chg="add mod">
          <ac:chgData name="Deepak Skandh" userId="0398eedfefa62eb5" providerId="LiveId" clId="{337FE052-A4D7-4E96-BBF5-AC86F3D4676F}" dt="2025-02-06T07:19:59.851" v="800" actId="13822"/>
          <ac:cxnSpMkLst>
            <pc:docMk/>
            <pc:sldMk cId="3475888328" sldId="266"/>
            <ac:cxnSpMk id="42" creationId="{4A3D77F7-F155-5812-4B46-34C632E37BA1}"/>
          </ac:cxnSpMkLst>
        </pc:cxnChg>
        <pc:cxnChg chg="add mod">
          <ac:chgData name="Deepak Skandh" userId="0398eedfefa62eb5" providerId="LiveId" clId="{337FE052-A4D7-4E96-BBF5-AC86F3D4676F}" dt="2025-02-06T07:20:08.188" v="802" actId="13822"/>
          <ac:cxnSpMkLst>
            <pc:docMk/>
            <pc:sldMk cId="3475888328" sldId="266"/>
            <ac:cxnSpMk id="44" creationId="{3554FBBD-CB4B-0C6D-AB0C-5199B1294A35}"/>
          </ac:cxnSpMkLst>
        </pc:cxnChg>
      </pc:sldChg>
      <pc:sldChg chg="del">
        <pc:chgData name="Deepak Skandh" userId="0398eedfefa62eb5" providerId="LiveId" clId="{337FE052-A4D7-4E96-BBF5-AC86F3D4676F}" dt="2025-02-07T03:28:42.484" v="3474" actId="2696"/>
        <pc:sldMkLst>
          <pc:docMk/>
          <pc:sldMk cId="673835845" sldId="267"/>
        </pc:sldMkLst>
      </pc:sldChg>
      <pc:sldChg chg="addSp modSp del mod">
        <pc:chgData name="Deepak Skandh" userId="0398eedfefa62eb5" providerId="LiveId" clId="{337FE052-A4D7-4E96-BBF5-AC86F3D4676F}" dt="2025-02-07T03:28:45.788" v="3475" actId="2696"/>
        <pc:sldMkLst>
          <pc:docMk/>
          <pc:sldMk cId="958638861" sldId="268"/>
        </pc:sldMkLst>
        <pc:spChg chg="mod">
          <ac:chgData name="Deepak Skandh" userId="0398eedfefa62eb5" providerId="LiveId" clId="{337FE052-A4D7-4E96-BBF5-AC86F3D4676F}" dt="2025-02-06T07:49:54.334" v="1318" actId="255"/>
          <ac:spMkLst>
            <pc:docMk/>
            <pc:sldMk cId="958638861" sldId="268"/>
            <ac:spMk id="2" creationId="{B63056A1-7F7A-B395-6B97-2C3706F09F71}"/>
          </ac:spMkLst>
        </pc:spChg>
        <pc:picChg chg="mod">
          <ac:chgData name="Deepak Skandh" userId="0398eedfefa62eb5" providerId="LiveId" clId="{337FE052-A4D7-4E96-BBF5-AC86F3D4676F}" dt="2025-02-06T07:49:42.684" v="1316" actId="14100"/>
          <ac:picMkLst>
            <pc:docMk/>
            <pc:sldMk cId="958638861" sldId="268"/>
            <ac:picMk id="5" creationId="{24467A5B-23B7-A297-0475-144891A9D1EC}"/>
          </ac:picMkLst>
        </pc:picChg>
        <pc:cxnChg chg="add mod">
          <ac:chgData name="Deepak Skandh" userId="0398eedfefa62eb5" providerId="LiveId" clId="{337FE052-A4D7-4E96-BBF5-AC86F3D4676F}" dt="2025-02-06T09:14:30.303" v="1378" actId="13822"/>
          <ac:cxnSpMkLst>
            <pc:docMk/>
            <pc:sldMk cId="958638861" sldId="268"/>
            <ac:cxnSpMk id="4" creationId="{7B6F7F73-512E-9935-70BF-23F4FF2BE500}"/>
          </ac:cxnSpMkLst>
        </pc:cxnChg>
        <pc:cxnChg chg="add mod">
          <ac:chgData name="Deepak Skandh" userId="0398eedfefa62eb5" providerId="LiveId" clId="{337FE052-A4D7-4E96-BBF5-AC86F3D4676F}" dt="2025-02-06T09:14:45.256" v="1381" actId="13822"/>
          <ac:cxnSpMkLst>
            <pc:docMk/>
            <pc:sldMk cId="958638861" sldId="268"/>
            <ac:cxnSpMk id="7" creationId="{263FE9DA-91F3-277A-00F3-115302817FD4}"/>
          </ac:cxnSpMkLst>
        </pc:cxnChg>
        <pc:cxnChg chg="add mod">
          <ac:chgData name="Deepak Skandh" userId="0398eedfefa62eb5" providerId="LiveId" clId="{337FE052-A4D7-4E96-BBF5-AC86F3D4676F}" dt="2025-02-06T09:14:56.760" v="1383" actId="13822"/>
          <ac:cxnSpMkLst>
            <pc:docMk/>
            <pc:sldMk cId="958638861" sldId="268"/>
            <ac:cxnSpMk id="10" creationId="{CBD26C91-0674-95C5-AEB3-25443C989EB4}"/>
          </ac:cxnSpMkLst>
        </pc:cxnChg>
      </pc:sldChg>
      <pc:sldChg chg="modSp del mod">
        <pc:chgData name="Deepak Skandh" userId="0398eedfefa62eb5" providerId="LiveId" clId="{337FE052-A4D7-4E96-BBF5-AC86F3D4676F}" dt="2025-02-07T03:28:48.947" v="3476" actId="2696"/>
        <pc:sldMkLst>
          <pc:docMk/>
          <pc:sldMk cId="1897802838" sldId="269"/>
        </pc:sldMkLst>
        <pc:spChg chg="mod">
          <ac:chgData name="Deepak Skandh" userId="0398eedfefa62eb5" providerId="LiveId" clId="{337FE052-A4D7-4E96-BBF5-AC86F3D4676F}" dt="2025-02-06T07:50:13.918" v="1320" actId="20577"/>
          <ac:spMkLst>
            <pc:docMk/>
            <pc:sldMk cId="1897802838" sldId="269"/>
            <ac:spMk id="2" creationId="{D3CA111C-7A10-37F5-D4BD-07E1705EDB9E}"/>
          </ac:spMkLst>
        </pc:spChg>
        <pc:spChg chg="mod">
          <ac:chgData name="Deepak Skandh" userId="0398eedfefa62eb5" providerId="LiveId" clId="{337FE052-A4D7-4E96-BBF5-AC86F3D4676F}" dt="2025-02-06T06:50:26.447" v="272" actId="313"/>
          <ac:spMkLst>
            <pc:docMk/>
            <pc:sldMk cId="1897802838" sldId="269"/>
            <ac:spMk id="3" creationId="{DE2422EE-BE05-D036-FB12-50E343DE7A9B}"/>
          </ac:spMkLst>
        </pc:spChg>
      </pc:sldChg>
      <pc:sldChg chg="addSp modSp mod ord">
        <pc:chgData name="Deepak Skandh" userId="0398eedfefa62eb5" providerId="LiveId" clId="{337FE052-A4D7-4E96-BBF5-AC86F3D4676F}" dt="2025-02-07T04:05:14.814" v="3942"/>
        <pc:sldMkLst>
          <pc:docMk/>
          <pc:sldMk cId="3508595581" sldId="270"/>
        </pc:sldMkLst>
        <pc:spChg chg="mod">
          <ac:chgData name="Deepak Skandh" userId="0398eedfefa62eb5" providerId="LiveId" clId="{337FE052-A4D7-4E96-BBF5-AC86F3D4676F}" dt="2025-02-07T04:05:01.341" v="3940" actId="1076"/>
          <ac:spMkLst>
            <pc:docMk/>
            <pc:sldMk cId="3508595581" sldId="270"/>
            <ac:spMk id="2" creationId="{23878F22-4E8A-2558-2374-E95841A754AC}"/>
          </ac:spMkLst>
        </pc:spChg>
        <pc:spChg chg="mod">
          <ac:chgData name="Deepak Skandh" userId="0398eedfefa62eb5" providerId="LiveId" clId="{337FE052-A4D7-4E96-BBF5-AC86F3D4676F}" dt="2025-02-06T09:20:16.928" v="1470" actId="20577"/>
          <ac:spMkLst>
            <pc:docMk/>
            <pc:sldMk cId="3508595581" sldId="270"/>
            <ac:spMk id="3" creationId="{9AF20301-700F-EB45-35DC-629FACB4C895}"/>
          </ac:spMkLst>
        </pc:spChg>
        <pc:spChg chg="add mod">
          <ac:chgData name="Deepak Skandh" userId="0398eedfefa62eb5" providerId="LiveId" clId="{337FE052-A4D7-4E96-BBF5-AC86F3D4676F}" dt="2025-02-07T03:33:54.454" v="3653" actId="20577"/>
          <ac:spMkLst>
            <pc:docMk/>
            <pc:sldMk cId="3508595581" sldId="270"/>
            <ac:spMk id="4" creationId="{1D82E418-A921-ACC8-F730-B83BA21305FA}"/>
          </ac:spMkLst>
        </pc:spChg>
        <pc:spChg chg="add mod">
          <ac:chgData name="Deepak Skandh" userId="0398eedfefa62eb5" providerId="LiveId" clId="{337FE052-A4D7-4E96-BBF5-AC86F3D4676F}" dt="2025-02-07T03:35:55.583" v="3696" actId="20577"/>
          <ac:spMkLst>
            <pc:docMk/>
            <pc:sldMk cId="3508595581" sldId="270"/>
            <ac:spMk id="8" creationId="{95F0FB3B-4BFE-444E-66D4-B6CFB7210269}"/>
          </ac:spMkLst>
        </pc:spChg>
        <pc:spChg chg="add mod">
          <ac:chgData name="Deepak Skandh" userId="0398eedfefa62eb5" providerId="LiveId" clId="{337FE052-A4D7-4E96-BBF5-AC86F3D4676F}" dt="2025-02-07T03:36:42.366" v="3700" actId="14100"/>
          <ac:spMkLst>
            <pc:docMk/>
            <pc:sldMk cId="3508595581" sldId="270"/>
            <ac:spMk id="12" creationId="{4774C41B-390A-8E90-14B0-321EB5E867EA}"/>
          </ac:spMkLst>
        </pc:spChg>
        <pc:spChg chg="add mod">
          <ac:chgData name="Deepak Skandh" userId="0398eedfefa62eb5" providerId="LiveId" clId="{337FE052-A4D7-4E96-BBF5-AC86F3D4676F}" dt="2025-02-06T06:59:39.762" v="329" actId="767"/>
          <ac:spMkLst>
            <pc:docMk/>
            <pc:sldMk cId="3508595581" sldId="270"/>
            <ac:spMk id="13" creationId="{0EE300FF-5C03-FB1A-CD26-B0EEE39D3050}"/>
          </ac:spMkLst>
        </pc:spChg>
        <pc:spChg chg="add mod">
          <ac:chgData name="Deepak Skandh" userId="0398eedfefa62eb5" providerId="LiveId" clId="{337FE052-A4D7-4E96-BBF5-AC86F3D4676F}" dt="2025-02-07T03:37:29.454" v="3721" actId="14100"/>
          <ac:spMkLst>
            <pc:docMk/>
            <pc:sldMk cId="3508595581" sldId="270"/>
            <ac:spMk id="16" creationId="{DBF63489-0BA8-9AD9-3A9F-3FEBDCE0B6A4}"/>
          </ac:spMkLst>
        </pc:spChg>
        <pc:spChg chg="add mod">
          <ac:chgData name="Deepak Skandh" userId="0398eedfefa62eb5" providerId="LiveId" clId="{337FE052-A4D7-4E96-BBF5-AC86F3D4676F}" dt="2025-02-07T03:41:56.641" v="3820" actId="14100"/>
          <ac:spMkLst>
            <pc:docMk/>
            <pc:sldMk cId="3508595581" sldId="270"/>
            <ac:spMk id="21" creationId="{CBE655B6-46F1-32A4-72DF-FF6B86C07B05}"/>
          </ac:spMkLst>
        </pc:spChg>
        <pc:spChg chg="add mod">
          <ac:chgData name="Deepak Skandh" userId="0398eedfefa62eb5" providerId="LiveId" clId="{337FE052-A4D7-4E96-BBF5-AC86F3D4676F}" dt="2025-02-07T03:42:08.780" v="3832"/>
          <ac:spMkLst>
            <pc:docMk/>
            <pc:sldMk cId="3508595581" sldId="270"/>
            <ac:spMk id="25" creationId="{B4824F1D-7452-082D-892B-97FE25688F71}"/>
          </ac:spMkLst>
        </pc:spChg>
        <pc:spChg chg="add mod">
          <ac:chgData name="Deepak Skandh" userId="0398eedfefa62eb5" providerId="LiveId" clId="{337FE052-A4D7-4E96-BBF5-AC86F3D4676F}" dt="2025-02-07T03:42:26.147" v="3875" actId="20577"/>
          <ac:spMkLst>
            <pc:docMk/>
            <pc:sldMk cId="3508595581" sldId="270"/>
            <ac:spMk id="28" creationId="{6E9AA7A5-53DE-CFAA-3CB1-C5D2A386C6FC}"/>
          </ac:spMkLst>
        </pc:spChg>
        <pc:spChg chg="add mod">
          <ac:chgData name="Deepak Skandh" userId="0398eedfefa62eb5" providerId="LiveId" clId="{337FE052-A4D7-4E96-BBF5-AC86F3D4676F}" dt="2025-02-07T03:42:46.365" v="3914" actId="20577"/>
          <ac:spMkLst>
            <pc:docMk/>
            <pc:sldMk cId="3508595581" sldId="270"/>
            <ac:spMk id="31" creationId="{126A7297-3DB5-2D4F-DDA7-772E3CF2FD63}"/>
          </ac:spMkLst>
        </pc:spChg>
        <pc:cxnChg chg="add mod">
          <ac:chgData name="Deepak Skandh" userId="0398eedfefa62eb5" providerId="LiveId" clId="{337FE052-A4D7-4E96-BBF5-AC86F3D4676F}" dt="2025-02-06T06:58:31.076" v="304" actId="1076"/>
          <ac:cxnSpMkLst>
            <pc:docMk/>
            <pc:sldMk cId="3508595581" sldId="270"/>
            <ac:cxnSpMk id="6" creationId="{831BEBAD-739F-EC63-5BBB-01FC5FCA9CD5}"/>
          </ac:cxnSpMkLst>
        </pc:cxnChg>
        <pc:cxnChg chg="add mod">
          <ac:chgData name="Deepak Skandh" userId="0398eedfefa62eb5" providerId="LiveId" clId="{337FE052-A4D7-4E96-BBF5-AC86F3D4676F}" dt="2025-02-06T06:59:11.115" v="323" actId="13822"/>
          <ac:cxnSpMkLst>
            <pc:docMk/>
            <pc:sldMk cId="3508595581" sldId="270"/>
            <ac:cxnSpMk id="10" creationId="{4C68F246-C574-7CC1-EC34-92D40CAA4EA4}"/>
          </ac:cxnSpMkLst>
        </pc:cxnChg>
        <pc:cxnChg chg="add mod">
          <ac:chgData name="Deepak Skandh" userId="0398eedfefa62eb5" providerId="LiveId" clId="{337FE052-A4D7-4E96-BBF5-AC86F3D4676F}" dt="2025-02-06T07:01:37.077" v="374" actId="13822"/>
          <ac:cxnSpMkLst>
            <pc:docMk/>
            <pc:sldMk cId="3508595581" sldId="270"/>
            <ac:cxnSpMk id="15" creationId="{AB5FB56F-CBF6-9303-8FA7-E596BBE67974}"/>
          </ac:cxnSpMkLst>
        </pc:cxnChg>
        <pc:cxnChg chg="add mod">
          <ac:chgData name="Deepak Skandh" userId="0398eedfefa62eb5" providerId="LiveId" clId="{337FE052-A4D7-4E96-BBF5-AC86F3D4676F}" dt="2025-02-07T03:37:29.454" v="3721" actId="14100"/>
          <ac:cxnSpMkLst>
            <pc:docMk/>
            <pc:sldMk cId="3508595581" sldId="270"/>
            <ac:cxnSpMk id="18" creationId="{58C3AE50-625D-04A6-F818-13ED5449EF74}"/>
          </ac:cxnSpMkLst>
        </pc:cxnChg>
        <pc:cxnChg chg="add mod">
          <ac:chgData name="Deepak Skandh" userId="0398eedfefa62eb5" providerId="LiveId" clId="{337FE052-A4D7-4E96-BBF5-AC86F3D4676F}" dt="2025-02-07T03:41:56.641" v="3820" actId="14100"/>
          <ac:cxnSpMkLst>
            <pc:docMk/>
            <pc:sldMk cId="3508595581" sldId="270"/>
            <ac:cxnSpMk id="23" creationId="{E552B81E-B4AC-E7B8-898F-DF5207FFA555}"/>
          </ac:cxnSpMkLst>
        </pc:cxnChg>
        <pc:cxnChg chg="add mod">
          <ac:chgData name="Deepak Skandh" userId="0398eedfefa62eb5" providerId="LiveId" clId="{337FE052-A4D7-4E96-BBF5-AC86F3D4676F}" dt="2025-02-06T07:05:44.703" v="484" actId="13822"/>
          <ac:cxnSpMkLst>
            <pc:docMk/>
            <pc:sldMk cId="3508595581" sldId="270"/>
            <ac:cxnSpMk id="27" creationId="{225174BA-CBBB-7BAE-6FBA-663DC24FD05A}"/>
          </ac:cxnSpMkLst>
        </pc:cxnChg>
        <pc:cxnChg chg="add mod">
          <ac:chgData name="Deepak Skandh" userId="0398eedfefa62eb5" providerId="LiveId" clId="{337FE052-A4D7-4E96-BBF5-AC86F3D4676F}" dt="2025-02-07T03:38:39.117" v="3760" actId="14100"/>
          <ac:cxnSpMkLst>
            <pc:docMk/>
            <pc:sldMk cId="3508595581" sldId="270"/>
            <ac:cxnSpMk id="30" creationId="{3B7711B5-A663-3815-A0A2-8D0CA01D62C1}"/>
          </ac:cxnSpMkLst>
        </pc:cxnChg>
      </pc:sldChg>
      <pc:sldChg chg="new del">
        <pc:chgData name="Deepak Skandh" userId="0398eedfefa62eb5" providerId="LiveId" clId="{337FE052-A4D7-4E96-BBF5-AC86F3D4676F}" dt="2025-02-06T09:20:57.396" v="1482" actId="2696"/>
        <pc:sldMkLst>
          <pc:docMk/>
          <pc:sldMk cId="4218906792" sldId="271"/>
        </pc:sldMkLst>
      </pc:sldChg>
      <pc:sldChg chg="modSp new mod">
        <pc:chgData name="Deepak Skandh" userId="0398eedfefa62eb5" providerId="LiveId" clId="{337FE052-A4D7-4E96-BBF5-AC86F3D4676F}" dt="2025-02-06T07:51:29.079" v="1341" actId="14100"/>
        <pc:sldMkLst>
          <pc:docMk/>
          <pc:sldMk cId="2806298775" sldId="272"/>
        </pc:sldMkLst>
        <pc:spChg chg="mod">
          <ac:chgData name="Deepak Skandh" userId="0398eedfefa62eb5" providerId="LiveId" clId="{337FE052-A4D7-4E96-BBF5-AC86F3D4676F}" dt="2025-02-06T07:51:29.079" v="1341" actId="14100"/>
          <ac:spMkLst>
            <pc:docMk/>
            <pc:sldMk cId="2806298775" sldId="272"/>
            <ac:spMk id="2" creationId="{08971739-4CA6-5AC6-8FCB-1BB89C3E9D43}"/>
          </ac:spMkLst>
        </pc:spChg>
      </pc:sldChg>
      <pc:sldChg chg="modSp new mod">
        <pc:chgData name="Deepak Skandh" userId="0398eedfefa62eb5" providerId="LiveId" clId="{337FE052-A4D7-4E96-BBF5-AC86F3D4676F}" dt="2025-02-07T04:23:54.894" v="5361" actId="20577"/>
        <pc:sldMkLst>
          <pc:docMk/>
          <pc:sldMk cId="264596248" sldId="273"/>
        </pc:sldMkLst>
        <pc:spChg chg="mod">
          <ac:chgData name="Deepak Skandh" userId="0398eedfefa62eb5" providerId="LiveId" clId="{337FE052-A4D7-4E96-BBF5-AC86F3D4676F}" dt="2025-02-07T04:23:54.894" v="5361" actId="20577"/>
          <ac:spMkLst>
            <pc:docMk/>
            <pc:sldMk cId="264596248" sldId="273"/>
            <ac:spMk id="2" creationId="{87F91BE7-33A7-17DB-C802-491AD00006DF}"/>
          </ac:spMkLst>
        </pc:spChg>
        <pc:spChg chg="mod">
          <ac:chgData name="Deepak Skandh" userId="0398eedfefa62eb5" providerId="LiveId" clId="{337FE052-A4D7-4E96-BBF5-AC86F3D4676F}" dt="2025-02-07T04:16:09.754" v="4587" actId="113"/>
          <ac:spMkLst>
            <pc:docMk/>
            <pc:sldMk cId="264596248" sldId="273"/>
            <ac:spMk id="3" creationId="{F6EA157B-ABA0-9265-3386-494DF93686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1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6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3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6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7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01381-283D-40A2-9D40-484120B44C4C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0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62B2-3C3E-FBD3-4F0C-6B0A4536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097" y="1570246"/>
            <a:ext cx="7309682" cy="86395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Copperplate Gothic Light" panose="020E0507020206020404" pitchFamily="34" charset="0"/>
              </a:rPr>
              <a:t>Toxicity prediction on daily medications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11D6-0D71-0B0D-54C7-874BF2C6C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097" y="2758967"/>
            <a:ext cx="7543800" cy="3329676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24aim112 – molecular biology and basic cellular physiology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24aim115 – ethics, innovative research, businesses and ipr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Akhillesh varathan cs    –   cb.ai.u4aim24102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Jeffrin merino j                –   cb.ai.u4aim24118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Deepak Skandh               –   cb.ai.u4aim24119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Kavin m                             –   cb.ai.u4aim24121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97F52-6B6B-C545-31F8-5A429FCC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1" y="195492"/>
            <a:ext cx="3254004" cy="1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1BE7-33A7-17DB-C802-491AD000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157B-ABA0-9265-3386-494DF936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>
                <a:latin typeface="Copperplate Gothic Light" panose="020E0507020206020404" pitchFamily="34" charset="0"/>
              </a:rPr>
              <a:t>Data Privacy and Security </a:t>
            </a:r>
            <a:r>
              <a:rPr lang="en-IN" dirty="0">
                <a:latin typeface="Copperplate Gothic Light" panose="020E0507020206020404" pitchFamily="34" charset="0"/>
              </a:rPr>
              <a:t>: Emphasized as crucial</a:t>
            </a:r>
          </a:p>
          <a:p>
            <a:pPr marL="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to ensuring patient and experimental data remain</a:t>
            </a:r>
          </a:p>
          <a:p>
            <a:pPr marL="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 secure and responsibly used.</a:t>
            </a:r>
          </a:p>
          <a:p>
            <a:pPr marL="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</a:t>
            </a:r>
            <a:r>
              <a:rPr lang="en-IN" b="1" dirty="0">
                <a:latin typeface="Copperplate Gothic Light" panose="020E0507020206020404" pitchFamily="34" charset="0"/>
              </a:rPr>
              <a:t>Bias and Fairness </a:t>
            </a:r>
            <a:r>
              <a:rPr lang="en-IN" dirty="0">
                <a:latin typeface="Copperplate Gothic Light" panose="020E0507020206020404" pitchFamily="34" charset="0"/>
              </a:rPr>
              <a:t>: Concerns  about biases in deep</a:t>
            </a:r>
          </a:p>
          <a:p>
            <a:pPr marL="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 learning models and their potential to affect </a:t>
            </a:r>
          </a:p>
          <a:p>
            <a:pPr marL="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 different populations unfairly.</a:t>
            </a:r>
          </a:p>
          <a:p>
            <a:pPr marL="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 </a:t>
            </a:r>
            <a:r>
              <a:rPr lang="en-IN" b="1" dirty="0">
                <a:latin typeface="Copperplate Gothic Light" panose="020E0507020206020404" pitchFamily="34" charset="0"/>
              </a:rPr>
              <a:t>Reduction of Animal Testing</a:t>
            </a:r>
            <a:r>
              <a:rPr lang="en-IN" dirty="0">
                <a:latin typeface="Copperplate Gothic Light" panose="020E0507020206020404" pitchFamily="34" charset="0"/>
              </a:rPr>
              <a:t>: AI is recognized as an</a:t>
            </a:r>
          </a:p>
          <a:p>
            <a:pPr marL="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  alternative to animal testing , with ethical  </a:t>
            </a:r>
          </a:p>
          <a:p>
            <a:pPr marL="0" indent="0">
              <a:buNone/>
            </a:pPr>
            <a:r>
              <a:rPr lang="en-IN" dirty="0">
                <a:latin typeface="Copperplate Gothic Light" panose="020E0507020206020404" pitchFamily="34" charset="0"/>
              </a:rPr>
              <a:t>       considerations on its adoption.  </a:t>
            </a:r>
          </a:p>
          <a:p>
            <a:pPr marL="0" indent="0">
              <a:buNone/>
            </a:pPr>
            <a:endParaRPr lang="en-IN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IN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6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1739-4CA6-5AC6-8FCB-1BB89C3E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734207"/>
            <a:ext cx="7543800" cy="26170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2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51AC-9A91-50CF-2C7F-682FA482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55845"/>
            <a:ext cx="7543800" cy="65584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Introduction </a:t>
            </a:r>
            <a:r>
              <a:rPr lang="en-IN" sz="1800" dirty="0">
                <a:latin typeface="Copperplate Gothic Light" panose="020E05070202060204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CB73-AEC9-69C6-144D-353EFC54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564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Toxicity prediction in pharmacology is a crucial aspect of drug development and patient safety. Medications, while designed to treat diseases,</a:t>
            </a:r>
            <a:r>
              <a:rPr lang="en-US" dirty="0"/>
              <a:t> have adverse effects that pose significant health risks.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countless potential entities of clinical trials and even after marketing many drugs have withdrawn due to high toxicity.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9B539-3E13-44B7-4E38-1300DE9D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27" y="4433263"/>
            <a:ext cx="2446809" cy="176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39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3318-AC6D-B5E7-B4D0-CE215CEE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42207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Literature review:</a:t>
            </a:r>
            <a:br>
              <a:rPr lang="en-IN" sz="1600" dirty="0">
                <a:latin typeface="Copperplate Gothic Light" panose="020E0507020206020404" pitchFamily="34" charset="0"/>
              </a:rPr>
            </a:br>
            <a:endParaRPr lang="en-IN" sz="1600" dirty="0">
              <a:latin typeface="Copperplate Gothic Light" panose="020E05070202060204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387273-8239-2798-65F7-D2B9EFA9B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998289"/>
              </p:ext>
            </p:extLst>
          </p:nvPr>
        </p:nvGraphicFramePr>
        <p:xfrm>
          <a:off x="693683" y="1242324"/>
          <a:ext cx="7945821" cy="48052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787">
                  <a:extLst>
                    <a:ext uri="{9D8B030D-6E8A-4147-A177-3AD203B41FA5}">
                      <a16:colId xmlns:a16="http://schemas.microsoft.com/office/drawing/2014/main" val="2063062020"/>
                    </a:ext>
                  </a:extLst>
                </a:gridCol>
                <a:gridCol w="2543991">
                  <a:extLst>
                    <a:ext uri="{9D8B030D-6E8A-4147-A177-3AD203B41FA5}">
                      <a16:colId xmlns:a16="http://schemas.microsoft.com/office/drawing/2014/main" val="3762634345"/>
                    </a:ext>
                  </a:extLst>
                </a:gridCol>
                <a:gridCol w="1487869">
                  <a:extLst>
                    <a:ext uri="{9D8B030D-6E8A-4147-A177-3AD203B41FA5}">
                      <a16:colId xmlns:a16="http://schemas.microsoft.com/office/drawing/2014/main" val="3830831728"/>
                    </a:ext>
                  </a:extLst>
                </a:gridCol>
                <a:gridCol w="3219174">
                  <a:extLst>
                    <a:ext uri="{9D8B030D-6E8A-4147-A177-3AD203B41FA5}">
                      <a16:colId xmlns:a16="http://schemas.microsoft.com/office/drawing/2014/main" val="2265759760"/>
                    </a:ext>
                  </a:extLst>
                </a:gridCol>
              </a:tblGrid>
              <a:tr h="774393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AUTHOR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TECHNIQUES USED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55065263"/>
                  </a:ext>
                </a:extLst>
              </a:tr>
              <a:tr h="1667962">
                <a:tc>
                  <a:txBody>
                    <a:bodyPr/>
                    <a:lstStyle/>
                    <a:p>
                      <a:r>
                        <a:rPr lang="en-IN" dirty="0"/>
                        <a:t>    </a:t>
                      </a:r>
                    </a:p>
                    <a:p>
                      <a:r>
                        <a:rPr lang="en-IN" dirty="0"/>
                        <a:t>   1.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Toxicity Prediction using Deep Learning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Thomas Unterthiner</a:t>
                      </a:r>
                    </a:p>
                    <a:p>
                      <a:r>
                        <a:rPr lang="de-DE" sz="1200" dirty="0"/>
                        <a:t>Andreas Mayr</a:t>
                      </a:r>
                    </a:p>
                    <a:p>
                      <a:r>
                        <a:rPr lang="de-DE" sz="1200" dirty="0"/>
                        <a:t>Günter Klambauer</a:t>
                      </a:r>
                    </a:p>
                    <a:p>
                      <a:r>
                        <a:rPr lang="de-DE" sz="1200" dirty="0"/>
                        <a:t>Sepp Hochreiter</a:t>
                      </a:r>
                    </a:p>
                    <a:p>
                      <a:endParaRPr lang="de-DE" sz="1200" dirty="0"/>
                    </a:p>
                    <a:p>
                      <a:r>
                        <a:rPr lang="en-IN" sz="1200" dirty="0"/>
                        <a:t>MARCH-2015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The authors have used</a:t>
                      </a:r>
                      <a:r>
                        <a:rPr lang="en-US" sz="1400" b="1" dirty="0"/>
                        <a:t>Deep Learning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b="1" dirty="0"/>
                        <a:t>Multi-Task Learning</a:t>
                      </a:r>
                      <a:r>
                        <a:rPr lang="en-US" sz="1400" dirty="0"/>
                        <a:t> for toxicity prediction with </a:t>
                      </a:r>
                      <a:r>
                        <a:rPr lang="en-US" sz="1400" b="1" dirty="0"/>
                        <a:t>DNNs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ECFP4 fingerprints</a:t>
                      </a:r>
                      <a:r>
                        <a:rPr lang="en-US" sz="1400" dirty="0"/>
                        <a:t>, and </a:t>
                      </a:r>
                      <a:r>
                        <a:rPr lang="en-US" sz="1400" b="1" dirty="0"/>
                        <a:t>molecular descriptors</a:t>
                      </a:r>
                      <a:r>
                        <a:rPr lang="en-US" sz="1400" dirty="0"/>
                        <a:t>. It applies </a:t>
                      </a:r>
                      <a:r>
                        <a:rPr lang="en-US" sz="1400" b="1" dirty="0"/>
                        <a:t>Dropout</a:t>
                      </a:r>
                      <a:r>
                        <a:rPr lang="en-US" sz="1400" dirty="0"/>
                        <a:t> and </a:t>
                      </a:r>
                      <a:r>
                        <a:rPr lang="en-US" sz="1400" b="1" dirty="0"/>
                        <a:t>L2 weight decay</a:t>
                      </a:r>
                      <a:r>
                        <a:rPr lang="en-US" sz="1400" dirty="0"/>
                        <a:t> for regularization, trained on </a:t>
                      </a:r>
                      <a:r>
                        <a:rPr lang="en-US" sz="1400" b="1" dirty="0"/>
                        <a:t>HTS data from the Tox21 dataset</a:t>
                      </a:r>
                      <a:r>
                        <a:rPr lang="en-US" sz="1400" dirty="0"/>
                        <a:t>.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20580463"/>
                  </a:ext>
                </a:extLst>
              </a:tr>
              <a:tr h="1074281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2.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Machine Learning Based Toxicity Prediction: From Chemical Structural Description to Transcriptome Analysis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Yunyi Wu and Guanyu Wang</a:t>
                      </a:r>
                    </a:p>
                    <a:p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August -2018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The authors used machine learning (Deep Learning, RF, k-NN, SVM) with QSAR and chemical descriptors (MACCS, ECFP4) for toxicity prediction, enhanced by RNA-</a:t>
                      </a:r>
                      <a:r>
                        <a:rPr lang="en-IN" sz="1400" dirty="0" err="1"/>
                        <a:t>Seq</a:t>
                      </a:r>
                      <a:r>
                        <a:rPr lang="en-IN" sz="1400" dirty="0"/>
                        <a:t> gene expression analysis.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33763036"/>
                  </a:ext>
                </a:extLst>
              </a:tr>
              <a:tr h="1074281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3.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systems and methods for improving accuracy of drug toxicity prediction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Oliver elemento</a:t>
                      </a:r>
                    </a:p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Neel Madhukar</a:t>
                      </a:r>
                    </a:p>
                    <a:p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This system can generate  structural and target vector  to generate a toxicity predictor score.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2896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8EEE-1C12-F62D-BD07-39194D6F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86362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A8077A-B56D-1440-8EC8-AC63B15FD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214555"/>
              </p:ext>
            </p:extLst>
          </p:nvPr>
        </p:nvGraphicFramePr>
        <p:xfrm>
          <a:off x="870257" y="674764"/>
          <a:ext cx="7543800" cy="45931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2">
                  <a:extLst>
                    <a:ext uri="{9D8B030D-6E8A-4147-A177-3AD203B41FA5}">
                      <a16:colId xmlns:a16="http://schemas.microsoft.com/office/drawing/2014/main" val="3617660450"/>
                    </a:ext>
                  </a:extLst>
                </a:gridCol>
                <a:gridCol w="2077975">
                  <a:extLst>
                    <a:ext uri="{9D8B030D-6E8A-4147-A177-3AD203B41FA5}">
                      <a16:colId xmlns:a16="http://schemas.microsoft.com/office/drawing/2014/main" val="1345513340"/>
                    </a:ext>
                  </a:extLst>
                </a:gridCol>
                <a:gridCol w="1632247">
                  <a:extLst>
                    <a:ext uri="{9D8B030D-6E8A-4147-A177-3AD203B41FA5}">
                      <a16:colId xmlns:a16="http://schemas.microsoft.com/office/drawing/2014/main" val="1721437799"/>
                    </a:ext>
                  </a:extLst>
                </a:gridCol>
                <a:gridCol w="3161846">
                  <a:extLst>
                    <a:ext uri="{9D8B030D-6E8A-4147-A177-3AD203B41FA5}">
                      <a16:colId xmlns:a16="http://schemas.microsoft.com/office/drawing/2014/main" val="1845135488"/>
                    </a:ext>
                  </a:extLst>
                </a:gridCol>
              </a:tblGrid>
              <a:tr h="199460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4.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Clinical Outcome Tracking and Analysis.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Andrew L. Pecora,</a:t>
                      </a:r>
                    </a:p>
                    <a:p>
                      <a:r>
                        <a:rPr lang="en-IN" sz="1400" dirty="0" err="1"/>
                        <a:t>Wycoff,NJ</a:t>
                      </a:r>
                      <a:endParaRPr lang="en-IN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Sorting the Medical Records of the Patients Using Nodal Address and Using Parameters.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20711160"/>
                  </a:ext>
                </a:extLst>
              </a:tr>
              <a:tr h="223276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5.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Drug Development and Ethical Considerations</a:t>
                      </a:r>
                      <a:endParaRPr lang="en-IN" sz="16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This Paper discusses about the Ethical considerations, Rights and the acts implemented on drug industry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9701137"/>
                  </a:ext>
                </a:extLst>
              </a:tr>
              <a:tr h="357243">
                <a:tc gridSpan="4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1227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50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6DD3-B348-4550-1DAF-AB8D25C4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4490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pperplate Gothic Light" panose="020E0507020206020404" pitchFamily="34" charset="0"/>
              </a:rPr>
              <a:t>Research gaps: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893-682B-A759-5221-ADAF633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      </a:t>
            </a:r>
            <a:r>
              <a:rPr lang="en-IN" dirty="0">
                <a:latin typeface="Copperplate Gothic Light" panose="020E0507020206020404" pitchFamily="34" charset="0"/>
              </a:rPr>
              <a:t>limited high quality datasets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understanding long term toxicity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lack of standard evaluation metrics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 lack of real world applications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change in lifestyle factors</a:t>
            </a:r>
          </a:p>
        </p:txBody>
      </p:sp>
    </p:spTree>
    <p:extLst>
      <p:ext uri="{BB962C8B-B14F-4D97-AF65-F5344CB8AC3E}">
        <p14:creationId xmlns:p14="http://schemas.microsoft.com/office/powerpoint/2010/main" val="33902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FAA0-EDA4-5C44-299D-2CB2073D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pperplate Gothic Light" panose="020E0507020206020404" pitchFamily="34" charset="0"/>
              </a:rPr>
              <a:t>Problem statement:</a:t>
            </a:r>
            <a:br>
              <a:rPr lang="en-IN" sz="2400" dirty="0">
                <a:latin typeface="Copperplate Gothic Light" panose="020E0507020206020404" pitchFamily="34" charset="0"/>
              </a:rPr>
            </a:br>
            <a:endParaRPr lang="en-IN" sz="24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0E3D-435F-C708-3B5E-3FBFB523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03" y="1801590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Problems our Project Aims to Tackle: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Implementing ML model which is less time consuming than traditional in-vivo and in-vitro testing.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model Generalization by using high diverse,quality Datasets.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Ethical and Regulatory Compliance</a:t>
            </a:r>
          </a:p>
        </p:txBody>
      </p:sp>
    </p:spTree>
    <p:extLst>
      <p:ext uri="{BB962C8B-B14F-4D97-AF65-F5344CB8AC3E}">
        <p14:creationId xmlns:p14="http://schemas.microsoft.com/office/powerpoint/2010/main" val="278789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F4AE-DCB7-B2FC-DBC3-849FBA834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87" y="217236"/>
            <a:ext cx="7543800" cy="1062924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Negative impact of drugs on the body: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15E09-BCA3-A011-0A9C-0D2E3D498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Drugs bind to receptors, enzymes, ion channels, or transport proteins to trigger therapeutic effects,</a:t>
            </a:r>
            <a:r>
              <a:rPr lang="en-US" sz="1600" dirty="0"/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drugs produce toxic metabolites that damage cells, such as acetaminophen causing liver toxicity at high doses.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Toxic Metabolites  Cause Cellular Damage, Trigger Hypersensitive reactions and some leads to DNA mutations.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7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8F22-4E8A-2558-2374-E95841A7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08" y="521774"/>
            <a:ext cx="7543800" cy="106061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pperplate Gothic Light" panose="020E0507020206020404" pitchFamily="34" charset="0"/>
              </a:rPr>
              <a:t>METHODOLOGY:</a:t>
            </a:r>
            <a:br>
              <a:rPr lang="en-US" sz="1600" dirty="0">
                <a:latin typeface="Copperplate Gothic Light" panose="020E0507020206020404" pitchFamily="34" charset="0"/>
              </a:rPr>
            </a:br>
            <a:r>
              <a:rPr lang="en-US" sz="1600" dirty="0">
                <a:latin typeface="Copperplate Gothic Light" panose="020E0507020206020404" pitchFamily="34" charset="0"/>
              </a:rPr>
              <a:t> </a:t>
            </a:r>
            <a:endParaRPr lang="en-IN" sz="16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0301-700F-EB45-35DC-629FACB4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39614"/>
            <a:ext cx="8030955" cy="42294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D82E418-A921-ACC8-F730-B83BA21305FA}"/>
              </a:ext>
            </a:extLst>
          </p:cNvPr>
          <p:cNvSpPr/>
          <p:nvPr/>
        </p:nvSpPr>
        <p:spPr>
          <a:xfrm>
            <a:off x="1229712" y="2159403"/>
            <a:ext cx="1292772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1BEBAD-739F-EC63-5BBB-01FC5FCA9CD5}"/>
              </a:ext>
            </a:extLst>
          </p:cNvPr>
          <p:cNvCxnSpPr>
            <a:cxnSpLocks/>
          </p:cNvCxnSpPr>
          <p:nvPr/>
        </p:nvCxnSpPr>
        <p:spPr>
          <a:xfrm>
            <a:off x="2585545" y="2528789"/>
            <a:ext cx="491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5F0FB3B-4BFE-444E-66D4-B6CFB7210269}"/>
              </a:ext>
            </a:extLst>
          </p:cNvPr>
          <p:cNvSpPr/>
          <p:nvPr/>
        </p:nvSpPr>
        <p:spPr>
          <a:xfrm>
            <a:off x="3140491" y="2159403"/>
            <a:ext cx="1135117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8F246-C574-7CC1-EC34-92D40CAA4EA4}"/>
              </a:ext>
            </a:extLst>
          </p:cNvPr>
          <p:cNvCxnSpPr>
            <a:cxnSpLocks/>
          </p:cNvCxnSpPr>
          <p:nvPr/>
        </p:nvCxnSpPr>
        <p:spPr>
          <a:xfrm>
            <a:off x="4275608" y="2465727"/>
            <a:ext cx="52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774C41B-390A-8E90-14B0-321EB5E867EA}"/>
              </a:ext>
            </a:extLst>
          </p:cNvPr>
          <p:cNvSpPr/>
          <p:nvPr/>
        </p:nvSpPr>
        <p:spPr>
          <a:xfrm>
            <a:off x="4799023" y="2049516"/>
            <a:ext cx="1185566" cy="84503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Feature Selection &amp; Dimensionality Reduction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5FB56F-CBF6-9303-8FA7-E596BBE67974}"/>
              </a:ext>
            </a:extLst>
          </p:cNvPr>
          <p:cNvCxnSpPr/>
          <p:nvPr/>
        </p:nvCxnSpPr>
        <p:spPr>
          <a:xfrm>
            <a:off x="5984590" y="2465727"/>
            <a:ext cx="510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BF63489-0BA8-9AD9-3A9F-3FEBDCE0B6A4}"/>
              </a:ext>
            </a:extLst>
          </p:cNvPr>
          <p:cNvSpPr/>
          <p:nvPr/>
        </p:nvSpPr>
        <p:spPr>
          <a:xfrm>
            <a:off x="6508004" y="2049516"/>
            <a:ext cx="1305386" cy="8418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Model Selection &amp; Training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3AE50-625D-04A6-F818-13ED5449EF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160697" y="2891395"/>
            <a:ext cx="0" cy="32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BE655B6-46F1-32A4-72DF-FF6B86C07B05}"/>
              </a:ext>
            </a:extLst>
          </p:cNvPr>
          <p:cNvSpPr/>
          <p:nvPr/>
        </p:nvSpPr>
        <p:spPr>
          <a:xfrm>
            <a:off x="6608905" y="3216165"/>
            <a:ext cx="1273853" cy="8576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Model Evaluation &amp; Validation</a:t>
            </a:r>
          </a:p>
          <a:p>
            <a:pPr algn="ctr"/>
            <a:endParaRPr lang="en-IN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52B81E-B4AC-E7B8-898F-DF5207FFA555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6035040" y="3619764"/>
            <a:ext cx="573865" cy="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4824F1D-7452-082D-892B-97FE25688F71}"/>
              </a:ext>
            </a:extLst>
          </p:cNvPr>
          <p:cNvSpPr/>
          <p:nvPr/>
        </p:nvSpPr>
        <p:spPr>
          <a:xfrm>
            <a:off x="4849474" y="3326525"/>
            <a:ext cx="1135116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 Interpretability &amp; Visualization</a:t>
            </a:r>
          </a:p>
          <a:p>
            <a:pPr algn="ctr"/>
            <a:endParaRPr lang="en-IN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5174BA-CBBB-7BAE-6FBA-663DC24FD05A}"/>
              </a:ext>
            </a:extLst>
          </p:cNvPr>
          <p:cNvCxnSpPr/>
          <p:nvPr/>
        </p:nvCxnSpPr>
        <p:spPr>
          <a:xfrm flipH="1">
            <a:off x="4275608" y="3619764"/>
            <a:ext cx="52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E9AA7A5-53DE-CFAA-3CB1-C5D2A386C6FC}"/>
              </a:ext>
            </a:extLst>
          </p:cNvPr>
          <p:cNvSpPr/>
          <p:nvPr/>
        </p:nvSpPr>
        <p:spPr>
          <a:xfrm>
            <a:off x="3140491" y="3291841"/>
            <a:ext cx="1109892" cy="65899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Application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7711B5-A663-3815-A0A2-8D0CA01D62C1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585545" y="3619764"/>
            <a:ext cx="554946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26A7297-3DB5-2D4F-DDA7-772E3CF2FD63}"/>
              </a:ext>
            </a:extLst>
          </p:cNvPr>
          <p:cNvSpPr/>
          <p:nvPr/>
        </p:nvSpPr>
        <p:spPr>
          <a:xfrm>
            <a:off x="1280160" y="3291839"/>
            <a:ext cx="1273854" cy="709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508595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9747-8C11-E4AD-64C9-92BCB2EB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94941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ETHICAL CONSIDERATIONS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6B38-9948-DA2C-339A-3B2BBBCC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FALSE THERAPEUTIC CLAIMS ON DRUG LABELS ARE PROHIBITED.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DRUGS SHOULD UNDERGO PRE-CLINICAL TRAILS TO DETERMINE ITS TOXICITY AND PHARMACOLOGIC EFFCTS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DRUGS SHOULD CLEAR ALL FOUR PHASES OF HUMAN CLINICAL EXPERIMENTS.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PARTICIPANTS FOR CLINICAL TEST HAVE RIGHTS TO REFUSE AND WITHDRAW WITHOUT ANY LOSS OF BENEFITS.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THE PRODUCT’S INACTIVE INGREDIENTS AND IMPORTANT INFORMATION SHOULD NOT BE HIDDEN FROM CONSUMERS</a:t>
            </a:r>
          </a:p>
        </p:txBody>
      </p:sp>
    </p:spTree>
    <p:extLst>
      <p:ext uri="{BB962C8B-B14F-4D97-AF65-F5344CB8AC3E}">
        <p14:creationId xmlns:p14="http://schemas.microsoft.com/office/powerpoint/2010/main" val="462050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416</TotalTime>
  <Words>638</Words>
  <Application>Microsoft Office PowerPoint</Application>
  <PresentationFormat>On-screen Show (4:3)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Copperplate Gothic Light</vt:lpstr>
      <vt:lpstr>Times New Roman</vt:lpstr>
      <vt:lpstr>Wingdings</vt:lpstr>
      <vt:lpstr>Retrospect</vt:lpstr>
      <vt:lpstr>Toxicity prediction on daily medications</vt:lpstr>
      <vt:lpstr>Introduction :</vt:lpstr>
      <vt:lpstr>Literature review: </vt:lpstr>
      <vt:lpstr>   </vt:lpstr>
      <vt:lpstr>Research gaps:</vt:lpstr>
      <vt:lpstr>Problem statement: </vt:lpstr>
      <vt:lpstr>Negative impact of drugs on the body:</vt:lpstr>
      <vt:lpstr>METHODOLOGY:  </vt:lpstr>
      <vt:lpstr>ETHICAL CONSIDERATIONS :</vt:lpstr>
      <vt:lpstr> 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Skandh</dc:creator>
  <cp:lastModifiedBy>Deepak Skandh</cp:lastModifiedBy>
  <cp:revision>1</cp:revision>
  <dcterms:created xsi:type="dcterms:W3CDTF">2025-02-06T01:16:45Z</dcterms:created>
  <dcterms:modified xsi:type="dcterms:W3CDTF">2025-02-07T04:31:08Z</dcterms:modified>
</cp:coreProperties>
</file>