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7" r:id="rId6"/>
    <p:sldId id="268" r:id="rId7"/>
    <p:sldId id="263" r:id="rId8"/>
    <p:sldId id="265" r:id="rId9"/>
    <p:sldId id="266" r:id="rId10"/>
  </p:sldIdLst>
  <p:sldSz cx="9144000" cy="5143500" type="screen16x9"/>
  <p:notesSz cx="6858000" cy="9144000"/>
  <p:embeddedFontLst>
    <p:embeddedFont>
      <p:font typeface="Barlow Condensed SemiBold" panose="00000706000000000000" pitchFamily="2" charset="0"/>
      <p:bold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</p:embeddedFont>
    <p:embeddedFont>
      <p:font typeface="IBM Plex Mono" panose="020B0509050203000203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6D5405-5D63-496F-9955-498F9D843E70}">
  <a:tblStyle styleId="{1B6D5405-5D63-496F-9955-498F9D843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3cac45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3cac455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a51a00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a51a00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bfa14fd5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bfa14fd5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a51a0015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a51a0015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a51a0015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a51a0015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26675" y="763375"/>
            <a:ext cx="4904100" cy="17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26675" y="3990229"/>
            <a:ext cx="4904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526675" y="2888050"/>
            <a:ext cx="49041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>
            <a:off x="713225" y="701850"/>
            <a:ext cx="2688300" cy="3739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8430775" y="808225"/>
            <a:ext cx="396402" cy="621722"/>
          </a:xfrm>
          <a:custGeom>
            <a:avLst/>
            <a:gdLst/>
            <a:ahLst/>
            <a:cxnLst/>
            <a:rect l="l" t="t" r="r" b="b"/>
            <a:pathLst>
              <a:path w="32552" h="51055" extrusionOk="0">
                <a:moveTo>
                  <a:pt x="32552" y="51055"/>
                </a:moveTo>
                <a:cubicBezTo>
                  <a:pt x="22097" y="37610"/>
                  <a:pt x="3962" y="28003"/>
                  <a:pt x="395" y="11350"/>
                </a:cubicBezTo>
                <a:cubicBezTo>
                  <a:pt x="-144" y="8833"/>
                  <a:pt x="-107" y="5231"/>
                  <a:pt x="2035" y="3803"/>
                </a:cubicBezTo>
                <a:cubicBezTo>
                  <a:pt x="4023" y="2478"/>
                  <a:pt x="6878" y="606"/>
                  <a:pt x="8926" y="1835"/>
                </a:cubicBezTo>
                <a:cubicBezTo>
                  <a:pt x="12153" y="3772"/>
                  <a:pt x="13932" y="7596"/>
                  <a:pt x="15489" y="11022"/>
                </a:cubicBezTo>
                <a:cubicBezTo>
                  <a:pt x="16334" y="12882"/>
                  <a:pt x="16729" y="14925"/>
                  <a:pt x="17130" y="16929"/>
                </a:cubicBezTo>
                <a:cubicBezTo>
                  <a:pt x="17328" y="17918"/>
                  <a:pt x="17267" y="20747"/>
                  <a:pt x="17786" y="19882"/>
                </a:cubicBezTo>
                <a:cubicBezTo>
                  <a:pt x="20875" y="14730"/>
                  <a:pt x="18149" y="7413"/>
                  <a:pt x="21067" y="2163"/>
                </a:cubicBezTo>
                <a:cubicBezTo>
                  <a:pt x="22247" y="40"/>
                  <a:pt x="26939" y="-843"/>
                  <a:pt x="28286" y="1178"/>
                </a:cubicBezTo>
                <a:cubicBezTo>
                  <a:pt x="37408" y="14868"/>
                  <a:pt x="26680" y="34796"/>
                  <a:pt x="31896" y="50398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-3159068">
            <a:off x="6752187" y="4357364"/>
            <a:ext cx="739991" cy="812170"/>
          </a:xfrm>
          <a:custGeom>
            <a:avLst/>
            <a:gdLst/>
            <a:ahLst/>
            <a:cxnLst/>
            <a:rect l="l" t="t" r="r" b="b"/>
            <a:pathLst>
              <a:path w="29598" h="32485" extrusionOk="0">
                <a:moveTo>
                  <a:pt x="0" y="0"/>
                </a:moveTo>
                <a:cubicBezTo>
                  <a:pt x="0" y="7750"/>
                  <a:pt x="3078" y="20574"/>
                  <a:pt x="10828" y="20574"/>
                </a:cubicBezTo>
                <a:cubicBezTo>
                  <a:pt x="12933" y="20574"/>
                  <a:pt x="17184" y="19208"/>
                  <a:pt x="16243" y="17325"/>
                </a:cubicBezTo>
                <a:cubicBezTo>
                  <a:pt x="15352" y="15543"/>
                  <a:pt x="13389" y="20775"/>
                  <a:pt x="13716" y="22740"/>
                </a:cubicBezTo>
                <a:cubicBezTo>
                  <a:pt x="14737" y="28867"/>
                  <a:pt x="24043" y="29707"/>
                  <a:pt x="29598" y="32485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3600583">
            <a:off x="279851" y="267132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 rot="3600583">
            <a:off x="6824951" y="18972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 rot="3600583">
            <a:off x="8728101" y="3433953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2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 hasCustomPrompt="1"/>
          </p:nvPr>
        </p:nvSpPr>
        <p:spPr>
          <a:xfrm>
            <a:off x="4237425" y="1541500"/>
            <a:ext cx="40266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4237425" y="3209675"/>
            <a:ext cx="40266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1"/>
          <p:cNvSpPr>
            <a:spLocks noGrp="1"/>
          </p:cNvSpPr>
          <p:nvPr>
            <p:ph type="pic" idx="2"/>
          </p:nvPr>
        </p:nvSpPr>
        <p:spPr>
          <a:xfrm>
            <a:off x="879844" y="535000"/>
            <a:ext cx="2931000" cy="4073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11"/>
          <p:cNvSpPr/>
          <p:nvPr/>
        </p:nvSpPr>
        <p:spPr>
          <a:xfrm>
            <a:off x="3265690" y="4716972"/>
            <a:ext cx="2612620" cy="198758"/>
          </a:xfrm>
          <a:custGeom>
            <a:avLst/>
            <a:gdLst/>
            <a:ahLst/>
            <a:cxnLst/>
            <a:rect l="l" t="t" r="r" b="b"/>
            <a:pathLst>
              <a:path w="138472" h="10533" extrusionOk="0">
                <a:moveTo>
                  <a:pt x="0" y="9943"/>
                </a:moveTo>
                <a:cubicBezTo>
                  <a:pt x="6344" y="5865"/>
                  <a:pt x="13798" y="2815"/>
                  <a:pt x="21328" y="2396"/>
                </a:cubicBezTo>
                <a:cubicBezTo>
                  <a:pt x="36499" y="1551"/>
                  <a:pt x="51450" y="13240"/>
                  <a:pt x="66283" y="9943"/>
                </a:cubicBezTo>
                <a:cubicBezTo>
                  <a:pt x="68720" y="9401"/>
                  <a:pt x="71394" y="8365"/>
                  <a:pt x="72845" y="6334"/>
                </a:cubicBezTo>
                <a:cubicBezTo>
                  <a:pt x="74241" y="4380"/>
                  <a:pt x="71605" y="-296"/>
                  <a:pt x="69236" y="99"/>
                </a:cubicBezTo>
                <a:cubicBezTo>
                  <a:pt x="67067" y="460"/>
                  <a:pt x="66750" y="5443"/>
                  <a:pt x="68580" y="6662"/>
                </a:cubicBezTo>
                <a:cubicBezTo>
                  <a:pt x="79567" y="13983"/>
                  <a:pt x="95068" y="5260"/>
                  <a:pt x="107956" y="2396"/>
                </a:cubicBezTo>
                <a:cubicBezTo>
                  <a:pt x="117891" y="188"/>
                  <a:pt x="128295" y="1412"/>
                  <a:pt x="138472" y="1412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1"/>
          <p:cNvSpPr/>
          <p:nvPr/>
        </p:nvSpPr>
        <p:spPr>
          <a:xfrm rot="9899936" flipH="1">
            <a:off x="351905" y="177494"/>
            <a:ext cx="993528" cy="393616"/>
          </a:xfrm>
          <a:custGeom>
            <a:avLst/>
            <a:gdLst/>
            <a:ahLst/>
            <a:cxnLst/>
            <a:rect l="l" t="t" r="r" b="b"/>
            <a:pathLst>
              <a:path w="70746" h="18672" extrusionOk="0">
                <a:moveTo>
                  <a:pt x="0" y="0"/>
                </a:moveTo>
                <a:cubicBezTo>
                  <a:pt x="5381" y="4035"/>
                  <a:pt x="12034" y="12032"/>
                  <a:pt x="9024" y="18047"/>
                </a:cubicBezTo>
                <a:cubicBezTo>
                  <a:pt x="8749" y="18596"/>
                  <a:pt x="7653" y="18842"/>
                  <a:pt x="7219" y="18408"/>
                </a:cubicBezTo>
                <a:cubicBezTo>
                  <a:pt x="2413" y="13607"/>
                  <a:pt x="19544" y="8321"/>
                  <a:pt x="25989" y="10468"/>
                </a:cubicBezTo>
                <a:cubicBezTo>
                  <a:pt x="40160" y="15189"/>
                  <a:pt x="56256" y="16256"/>
                  <a:pt x="70746" y="12633"/>
                </a:cubicBez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11"/>
          <p:cNvSpPr/>
          <p:nvPr/>
        </p:nvSpPr>
        <p:spPr>
          <a:xfrm rot="-10108681">
            <a:off x="7854732" y="177500"/>
            <a:ext cx="993486" cy="393609"/>
          </a:xfrm>
          <a:custGeom>
            <a:avLst/>
            <a:gdLst/>
            <a:ahLst/>
            <a:cxnLst/>
            <a:rect l="l" t="t" r="r" b="b"/>
            <a:pathLst>
              <a:path w="70746" h="18672" extrusionOk="0">
                <a:moveTo>
                  <a:pt x="0" y="0"/>
                </a:moveTo>
                <a:cubicBezTo>
                  <a:pt x="5381" y="4035"/>
                  <a:pt x="12034" y="12032"/>
                  <a:pt x="9024" y="18047"/>
                </a:cubicBezTo>
                <a:cubicBezTo>
                  <a:pt x="8749" y="18596"/>
                  <a:pt x="7653" y="18842"/>
                  <a:pt x="7219" y="18408"/>
                </a:cubicBezTo>
                <a:cubicBezTo>
                  <a:pt x="2413" y="13607"/>
                  <a:pt x="19544" y="8321"/>
                  <a:pt x="25989" y="10468"/>
                </a:cubicBezTo>
                <a:cubicBezTo>
                  <a:pt x="40160" y="15189"/>
                  <a:pt x="56256" y="16256"/>
                  <a:pt x="70746" y="12633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11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3265690" y="4716972"/>
            <a:ext cx="2612620" cy="198758"/>
          </a:xfrm>
          <a:custGeom>
            <a:avLst/>
            <a:gdLst/>
            <a:ahLst/>
            <a:cxnLst/>
            <a:rect l="l" t="t" r="r" b="b"/>
            <a:pathLst>
              <a:path w="138472" h="10533" extrusionOk="0">
                <a:moveTo>
                  <a:pt x="0" y="9943"/>
                </a:moveTo>
                <a:cubicBezTo>
                  <a:pt x="6344" y="5865"/>
                  <a:pt x="13798" y="2815"/>
                  <a:pt x="21328" y="2396"/>
                </a:cubicBezTo>
                <a:cubicBezTo>
                  <a:pt x="36499" y="1551"/>
                  <a:pt x="51450" y="13240"/>
                  <a:pt x="66283" y="9943"/>
                </a:cubicBezTo>
                <a:cubicBezTo>
                  <a:pt x="68720" y="9401"/>
                  <a:pt x="71394" y="8365"/>
                  <a:pt x="72845" y="6334"/>
                </a:cubicBezTo>
                <a:cubicBezTo>
                  <a:pt x="74241" y="4380"/>
                  <a:pt x="71605" y="-296"/>
                  <a:pt x="69236" y="99"/>
                </a:cubicBezTo>
                <a:cubicBezTo>
                  <a:pt x="67067" y="460"/>
                  <a:pt x="66750" y="5443"/>
                  <a:pt x="68580" y="6662"/>
                </a:cubicBezTo>
                <a:cubicBezTo>
                  <a:pt x="79567" y="13983"/>
                  <a:pt x="95068" y="5260"/>
                  <a:pt x="107956" y="2396"/>
                </a:cubicBezTo>
                <a:cubicBezTo>
                  <a:pt x="117891" y="188"/>
                  <a:pt x="128295" y="1412"/>
                  <a:pt x="138472" y="1412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9" name="Google Shape;119;p13"/>
          <p:cNvGrpSpPr/>
          <p:nvPr/>
        </p:nvGrpSpPr>
        <p:grpSpPr>
          <a:xfrm>
            <a:off x="210107" y="225349"/>
            <a:ext cx="313936" cy="731762"/>
            <a:chOff x="767725" y="1073314"/>
            <a:chExt cx="364575" cy="802811"/>
          </a:xfrm>
        </p:grpSpPr>
        <p:sp>
          <p:nvSpPr>
            <p:cNvPr id="120" name="Google Shape;120;p13"/>
            <p:cNvSpPr/>
            <p:nvPr/>
          </p:nvSpPr>
          <p:spPr>
            <a:xfrm>
              <a:off x="787500" y="1073314"/>
              <a:ext cx="344800" cy="644650"/>
            </a:xfrm>
            <a:custGeom>
              <a:avLst/>
              <a:gdLst/>
              <a:ahLst/>
              <a:cxnLst/>
              <a:rect l="l" t="t" r="r" b="b"/>
              <a:pathLst>
                <a:path w="13792" h="25786" extrusionOk="0">
                  <a:moveTo>
                    <a:pt x="13792" y="50"/>
                  </a:moveTo>
                  <a:cubicBezTo>
                    <a:pt x="4093" y="-757"/>
                    <a:pt x="0" y="16053"/>
                    <a:pt x="0" y="25786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" name="Google Shape;121;p13"/>
            <p:cNvSpPr/>
            <p:nvPr/>
          </p:nvSpPr>
          <p:spPr>
            <a:xfrm>
              <a:off x="767725" y="1821825"/>
              <a:ext cx="54300" cy="54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3"/>
          <p:cNvGrpSpPr/>
          <p:nvPr/>
        </p:nvGrpSpPr>
        <p:grpSpPr>
          <a:xfrm flipH="1">
            <a:off x="8619957" y="225349"/>
            <a:ext cx="313936" cy="731762"/>
            <a:chOff x="767725" y="1073314"/>
            <a:chExt cx="364575" cy="802811"/>
          </a:xfrm>
        </p:grpSpPr>
        <p:sp>
          <p:nvSpPr>
            <p:cNvPr id="123" name="Google Shape;123;p13"/>
            <p:cNvSpPr/>
            <p:nvPr/>
          </p:nvSpPr>
          <p:spPr>
            <a:xfrm>
              <a:off x="787500" y="1073314"/>
              <a:ext cx="344800" cy="644650"/>
            </a:xfrm>
            <a:custGeom>
              <a:avLst/>
              <a:gdLst/>
              <a:ahLst/>
              <a:cxnLst/>
              <a:rect l="l" t="t" r="r" b="b"/>
              <a:pathLst>
                <a:path w="13792" h="25786" extrusionOk="0">
                  <a:moveTo>
                    <a:pt x="13792" y="50"/>
                  </a:moveTo>
                  <a:cubicBezTo>
                    <a:pt x="4093" y="-757"/>
                    <a:pt x="0" y="16053"/>
                    <a:pt x="0" y="25786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4" name="Google Shape;124;p13"/>
            <p:cNvSpPr/>
            <p:nvPr/>
          </p:nvSpPr>
          <p:spPr>
            <a:xfrm>
              <a:off x="767725" y="1821825"/>
              <a:ext cx="54300" cy="54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3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>
            <a:off x="490646" y="4101281"/>
            <a:ext cx="585504" cy="572369"/>
          </a:xfrm>
          <a:custGeom>
            <a:avLst/>
            <a:gdLst/>
            <a:ahLst/>
            <a:cxnLst/>
            <a:rect l="l" t="t" r="r" b="b"/>
            <a:pathLst>
              <a:path w="41320" h="40393" extrusionOk="0">
                <a:moveTo>
                  <a:pt x="5013" y="0"/>
                </a:moveTo>
                <a:cubicBezTo>
                  <a:pt x="1561" y="3021"/>
                  <a:pt x="-1845" y="9795"/>
                  <a:pt x="1203" y="13223"/>
                </a:cubicBezTo>
                <a:cubicBezTo>
                  <a:pt x="3796" y="16140"/>
                  <a:pt x="11113" y="15593"/>
                  <a:pt x="12857" y="12102"/>
                </a:cubicBezTo>
                <a:cubicBezTo>
                  <a:pt x="13545" y="10724"/>
                  <a:pt x="10811" y="9189"/>
                  <a:pt x="9271" y="9189"/>
                </a:cubicBezTo>
                <a:cubicBezTo>
                  <a:pt x="3290" y="9189"/>
                  <a:pt x="-2098" y="19972"/>
                  <a:pt x="979" y="25101"/>
                </a:cubicBezTo>
                <a:cubicBezTo>
                  <a:pt x="4183" y="30441"/>
                  <a:pt x="21329" y="27647"/>
                  <a:pt x="19357" y="21740"/>
                </a:cubicBezTo>
                <a:cubicBezTo>
                  <a:pt x="19041" y="20794"/>
                  <a:pt x="17440" y="21067"/>
                  <a:pt x="16443" y="21067"/>
                </a:cubicBezTo>
                <a:cubicBezTo>
                  <a:pt x="10830" y="21067"/>
                  <a:pt x="5455" y="31593"/>
                  <a:pt x="8823" y="36083"/>
                </a:cubicBezTo>
                <a:cubicBezTo>
                  <a:pt x="13827" y="42753"/>
                  <a:pt x="34196" y="34464"/>
                  <a:pt x="31907" y="26446"/>
                </a:cubicBezTo>
                <a:cubicBezTo>
                  <a:pt x="31758" y="25923"/>
                  <a:pt x="30883" y="25998"/>
                  <a:pt x="30339" y="25998"/>
                </a:cubicBezTo>
                <a:cubicBezTo>
                  <a:pt x="25885" y="25998"/>
                  <a:pt x="22251" y="34973"/>
                  <a:pt x="25184" y="38324"/>
                </a:cubicBezTo>
                <a:cubicBezTo>
                  <a:pt x="28835" y="42496"/>
                  <a:pt x="41320" y="39834"/>
                  <a:pt x="41320" y="34290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" name="Google Shape;150;p16"/>
          <p:cNvGrpSpPr/>
          <p:nvPr/>
        </p:nvGrpSpPr>
        <p:grpSpPr>
          <a:xfrm rot="10800000">
            <a:off x="8162432" y="468236"/>
            <a:ext cx="455743" cy="396136"/>
            <a:chOff x="7453246" y="1956263"/>
            <a:chExt cx="762494" cy="662768"/>
          </a:xfrm>
        </p:grpSpPr>
        <p:sp>
          <p:nvSpPr>
            <p:cNvPr id="151" name="Google Shape;151;p16"/>
            <p:cNvSpPr/>
            <p:nvPr/>
          </p:nvSpPr>
          <p:spPr>
            <a:xfrm>
              <a:off x="7453246" y="1956263"/>
              <a:ext cx="762494" cy="662768"/>
            </a:xfrm>
            <a:custGeom>
              <a:avLst/>
              <a:gdLst/>
              <a:ahLst/>
              <a:cxnLst/>
              <a:rect l="l" t="t" r="r" b="b"/>
              <a:pathLst>
                <a:path w="53154" h="46202" extrusionOk="0">
                  <a:moveTo>
                    <a:pt x="19675" y="16911"/>
                  </a:moveTo>
                  <a:cubicBezTo>
                    <a:pt x="18339" y="11568"/>
                    <a:pt x="16610" y="2741"/>
                    <a:pt x="21644" y="505"/>
                  </a:cubicBezTo>
                  <a:cubicBezTo>
                    <a:pt x="25044" y="-1005"/>
                    <a:pt x="30914" y="1490"/>
                    <a:pt x="31816" y="5099"/>
                  </a:cubicBezTo>
                  <a:cubicBezTo>
                    <a:pt x="32373" y="7330"/>
                    <a:pt x="32469" y="9713"/>
                    <a:pt x="32144" y="11989"/>
                  </a:cubicBezTo>
                  <a:cubicBezTo>
                    <a:pt x="32001" y="12988"/>
                    <a:pt x="30479" y="14943"/>
                    <a:pt x="31488" y="14943"/>
                  </a:cubicBezTo>
                  <a:cubicBezTo>
                    <a:pt x="34122" y="14943"/>
                    <a:pt x="34973" y="10731"/>
                    <a:pt x="37394" y="9693"/>
                  </a:cubicBezTo>
                  <a:cubicBezTo>
                    <a:pt x="40865" y="8205"/>
                    <a:pt x="45881" y="8991"/>
                    <a:pt x="48551" y="11661"/>
                  </a:cubicBezTo>
                  <a:cubicBezTo>
                    <a:pt x="52025" y="15135"/>
                    <a:pt x="54978" y="22625"/>
                    <a:pt x="51504" y="26099"/>
                  </a:cubicBezTo>
                  <a:cubicBezTo>
                    <a:pt x="49024" y="28579"/>
                    <a:pt x="44227" y="28138"/>
                    <a:pt x="41004" y="26755"/>
                  </a:cubicBezTo>
                  <a:cubicBezTo>
                    <a:pt x="39880" y="26273"/>
                    <a:pt x="38588" y="24250"/>
                    <a:pt x="37723" y="25115"/>
                  </a:cubicBezTo>
                  <a:cubicBezTo>
                    <a:pt x="37285" y="25553"/>
                    <a:pt x="40905" y="29207"/>
                    <a:pt x="41004" y="29381"/>
                  </a:cubicBezTo>
                  <a:cubicBezTo>
                    <a:pt x="43683" y="34069"/>
                    <a:pt x="47661" y="42781"/>
                    <a:pt x="42973" y="45459"/>
                  </a:cubicBezTo>
                  <a:cubicBezTo>
                    <a:pt x="37836" y="48393"/>
                    <a:pt x="28207" y="41531"/>
                    <a:pt x="28207" y="35615"/>
                  </a:cubicBezTo>
                  <a:cubicBezTo>
                    <a:pt x="28207" y="34740"/>
                    <a:pt x="28331" y="37374"/>
                    <a:pt x="28207" y="38240"/>
                  </a:cubicBezTo>
                  <a:cubicBezTo>
                    <a:pt x="27953" y="40016"/>
                    <a:pt x="26464" y="41583"/>
                    <a:pt x="24925" y="42506"/>
                  </a:cubicBezTo>
                  <a:cubicBezTo>
                    <a:pt x="19111" y="45993"/>
                    <a:pt x="6771" y="45415"/>
                    <a:pt x="4909" y="38896"/>
                  </a:cubicBezTo>
                  <a:cubicBezTo>
                    <a:pt x="3886" y="35314"/>
                    <a:pt x="8546" y="31388"/>
                    <a:pt x="12128" y="30365"/>
                  </a:cubicBezTo>
                  <a:cubicBezTo>
                    <a:pt x="13429" y="29993"/>
                    <a:pt x="17021" y="30339"/>
                    <a:pt x="16066" y="29381"/>
                  </a:cubicBezTo>
                  <a:cubicBezTo>
                    <a:pt x="13815" y="27123"/>
                    <a:pt x="9536" y="29515"/>
                    <a:pt x="6550" y="28396"/>
                  </a:cubicBezTo>
                  <a:cubicBezTo>
                    <a:pt x="2826" y="27000"/>
                    <a:pt x="-944" y="21996"/>
                    <a:pt x="315" y="18224"/>
                  </a:cubicBezTo>
                  <a:cubicBezTo>
                    <a:pt x="2327" y="12198"/>
                    <a:pt x="13322" y="15226"/>
                    <a:pt x="19347" y="17240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2" name="Google Shape;152;p16"/>
            <p:cNvSpPr/>
            <p:nvPr/>
          </p:nvSpPr>
          <p:spPr>
            <a:xfrm>
              <a:off x="7757206" y="2257749"/>
              <a:ext cx="154616" cy="117662"/>
            </a:xfrm>
            <a:custGeom>
              <a:avLst/>
              <a:gdLst/>
              <a:ahLst/>
              <a:cxnLst/>
              <a:rect l="l" t="t" r="r" b="b"/>
              <a:pathLst>
                <a:path w="22199" h="18493" extrusionOk="0">
                  <a:moveTo>
                    <a:pt x="13446" y="105"/>
                  </a:moveTo>
                  <a:cubicBezTo>
                    <a:pt x="8418" y="-523"/>
                    <a:pt x="238" y="2183"/>
                    <a:pt x="27" y="7245"/>
                  </a:cubicBezTo>
                  <a:cubicBezTo>
                    <a:pt x="-191" y="12493"/>
                    <a:pt x="5873" y="18011"/>
                    <a:pt x="11107" y="18449"/>
                  </a:cubicBezTo>
                  <a:cubicBezTo>
                    <a:pt x="15364" y="18805"/>
                    <a:pt x="21266" y="15997"/>
                    <a:pt x="22064" y="11800"/>
                  </a:cubicBezTo>
                  <a:cubicBezTo>
                    <a:pt x="22954" y="7123"/>
                    <a:pt x="18209" y="1733"/>
                    <a:pt x="13693" y="228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3" name="Google Shape;153;p16"/>
          <p:cNvSpPr/>
          <p:nvPr/>
        </p:nvSpPr>
        <p:spPr>
          <a:xfrm rot="10800000">
            <a:off x="8385220" y="4569870"/>
            <a:ext cx="87409" cy="77255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4" name="Google Shape;154;p16"/>
          <p:cNvGrpSpPr/>
          <p:nvPr/>
        </p:nvGrpSpPr>
        <p:grpSpPr>
          <a:xfrm rot="3600411">
            <a:off x="692057" y="517345"/>
            <a:ext cx="282510" cy="297901"/>
            <a:chOff x="839200" y="855750"/>
            <a:chExt cx="500979" cy="528271"/>
          </a:xfrm>
        </p:grpSpPr>
        <p:grpSp>
          <p:nvGrpSpPr>
            <p:cNvPr id="155" name="Google Shape;155;p16"/>
            <p:cNvGrpSpPr/>
            <p:nvPr/>
          </p:nvGrpSpPr>
          <p:grpSpPr>
            <a:xfrm>
              <a:off x="839200" y="1019675"/>
              <a:ext cx="379152" cy="364346"/>
              <a:chOff x="839200" y="1019675"/>
              <a:chExt cx="379152" cy="364346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39200" y="1019675"/>
                <a:ext cx="3068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2272" h="11189" extrusionOk="0">
                    <a:moveTo>
                      <a:pt x="0" y="0"/>
                    </a:moveTo>
                    <a:cubicBezTo>
                      <a:pt x="4806" y="2746"/>
                      <a:pt x="8355" y="7277"/>
                      <a:pt x="12272" y="11189"/>
                    </a:cubicBez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7" name="Google Shape;157;p16"/>
              <p:cNvSpPr/>
              <p:nvPr/>
            </p:nvSpPr>
            <p:spPr>
              <a:xfrm>
                <a:off x="1166152" y="1331821"/>
                <a:ext cx="52200" cy="52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6"/>
            <p:cNvGrpSpPr/>
            <p:nvPr/>
          </p:nvGrpSpPr>
          <p:grpSpPr>
            <a:xfrm>
              <a:off x="964575" y="855750"/>
              <a:ext cx="375604" cy="367384"/>
              <a:chOff x="1011575" y="855750"/>
              <a:chExt cx="375604" cy="367384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1011575" y="855750"/>
                <a:ext cx="300750" cy="276125"/>
              </a:xfrm>
              <a:custGeom>
                <a:avLst/>
                <a:gdLst/>
                <a:ahLst/>
                <a:cxnLst/>
                <a:rect l="l" t="t" r="r" b="b"/>
                <a:pathLst>
                  <a:path w="12030" h="11045" extrusionOk="0">
                    <a:moveTo>
                      <a:pt x="0" y="0"/>
                    </a:moveTo>
                    <a:cubicBezTo>
                      <a:pt x="5034" y="2072"/>
                      <a:pt x="9328" y="6319"/>
                      <a:pt x="12030" y="11045"/>
                    </a:cubicBez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0" name="Google Shape;160;p16"/>
              <p:cNvSpPr/>
              <p:nvPr/>
            </p:nvSpPr>
            <p:spPr>
              <a:xfrm>
                <a:off x="1334979" y="1170934"/>
                <a:ext cx="52200" cy="52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3640925" y="4514543"/>
            <a:ext cx="1862150" cy="187925"/>
          </a:xfrm>
          <a:custGeom>
            <a:avLst/>
            <a:gdLst/>
            <a:ahLst/>
            <a:cxnLst/>
            <a:rect l="l" t="t" r="r" b="b"/>
            <a:pathLst>
              <a:path w="74486" h="7517" extrusionOk="0">
                <a:moveTo>
                  <a:pt x="0" y="3815"/>
                </a:moveTo>
                <a:cubicBezTo>
                  <a:pt x="8531" y="3815"/>
                  <a:pt x="17063" y="3815"/>
                  <a:pt x="25594" y="3815"/>
                </a:cubicBezTo>
                <a:cubicBezTo>
                  <a:pt x="29157" y="3815"/>
                  <a:pt x="37742" y="4132"/>
                  <a:pt x="35766" y="7096"/>
                </a:cubicBezTo>
                <a:cubicBezTo>
                  <a:pt x="34891" y="8408"/>
                  <a:pt x="31330" y="5967"/>
                  <a:pt x="31829" y="4471"/>
                </a:cubicBezTo>
                <a:cubicBezTo>
                  <a:pt x="32742" y="1730"/>
                  <a:pt x="36509" y="564"/>
                  <a:pt x="39376" y="206"/>
                </a:cubicBezTo>
                <a:cubicBezTo>
                  <a:pt x="50991" y="-1245"/>
                  <a:pt x="64747" y="7355"/>
                  <a:pt x="74486" y="862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Google Shape;163;p17"/>
          <p:cNvSpPr/>
          <p:nvPr/>
        </p:nvSpPr>
        <p:spPr>
          <a:xfrm>
            <a:off x="703693" y="531683"/>
            <a:ext cx="863150" cy="707025"/>
          </a:xfrm>
          <a:custGeom>
            <a:avLst/>
            <a:gdLst/>
            <a:ahLst/>
            <a:cxnLst/>
            <a:rect l="l" t="t" r="r" b="b"/>
            <a:pathLst>
              <a:path w="34526" h="28281" extrusionOk="0">
                <a:moveTo>
                  <a:pt x="1384" y="28281"/>
                </a:moveTo>
                <a:cubicBezTo>
                  <a:pt x="1384" y="20488"/>
                  <a:pt x="-2733" y="9852"/>
                  <a:pt x="3353" y="4984"/>
                </a:cubicBezTo>
                <a:cubicBezTo>
                  <a:pt x="5319" y="3411"/>
                  <a:pt x="8934" y="3082"/>
                  <a:pt x="10900" y="4656"/>
                </a:cubicBezTo>
                <a:cubicBezTo>
                  <a:pt x="13050" y="6377"/>
                  <a:pt x="12670" y="12859"/>
                  <a:pt x="9916" y="12859"/>
                </a:cubicBezTo>
                <a:cubicBezTo>
                  <a:pt x="7235" y="12859"/>
                  <a:pt x="7427" y="7528"/>
                  <a:pt x="8275" y="4984"/>
                </a:cubicBezTo>
                <a:cubicBezTo>
                  <a:pt x="11067" y="-3396"/>
                  <a:pt x="25693" y="1374"/>
                  <a:pt x="34526" y="1374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17"/>
          <p:cNvSpPr/>
          <p:nvPr/>
        </p:nvSpPr>
        <p:spPr>
          <a:xfrm>
            <a:off x="7497850" y="525887"/>
            <a:ext cx="935575" cy="698650"/>
          </a:xfrm>
          <a:custGeom>
            <a:avLst/>
            <a:gdLst/>
            <a:ahLst/>
            <a:cxnLst/>
            <a:rect l="l" t="t" r="r" b="b"/>
            <a:pathLst>
              <a:path w="37423" h="27946" extrusionOk="0">
                <a:moveTo>
                  <a:pt x="0" y="622"/>
                </a:moveTo>
                <a:cubicBezTo>
                  <a:pt x="5469" y="622"/>
                  <a:pt x="11101" y="-704"/>
                  <a:pt x="16407" y="622"/>
                </a:cubicBezTo>
                <a:cubicBezTo>
                  <a:pt x="20528" y="1652"/>
                  <a:pt x="26943" y="8469"/>
                  <a:pt x="23626" y="11122"/>
                </a:cubicBezTo>
                <a:cubicBezTo>
                  <a:pt x="21627" y="12722"/>
                  <a:pt x="15456" y="10874"/>
                  <a:pt x="16407" y="8497"/>
                </a:cubicBezTo>
                <a:cubicBezTo>
                  <a:pt x="18370" y="3589"/>
                  <a:pt x="25831" y="260"/>
                  <a:pt x="30845" y="1934"/>
                </a:cubicBezTo>
                <a:cubicBezTo>
                  <a:pt x="38295" y="4421"/>
                  <a:pt x="38252" y="17352"/>
                  <a:pt x="36095" y="24904"/>
                </a:cubicBezTo>
                <a:cubicBezTo>
                  <a:pt x="35786" y="25987"/>
                  <a:pt x="35523" y="28213"/>
                  <a:pt x="34455" y="27857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016050" y="2483250"/>
            <a:ext cx="3111900" cy="4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3016059" y="1175525"/>
            <a:ext cx="311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016068" y="3441475"/>
            <a:ext cx="31119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flipH="1">
            <a:off x="216468" y="181288"/>
            <a:ext cx="683182" cy="919538"/>
            <a:chOff x="7667618" y="545963"/>
            <a:chExt cx="683182" cy="919538"/>
          </a:xfrm>
        </p:grpSpPr>
        <p:sp>
          <p:nvSpPr>
            <p:cNvPr id="24" name="Google Shape;24;p3"/>
            <p:cNvSpPr/>
            <p:nvPr/>
          </p:nvSpPr>
          <p:spPr>
            <a:xfrm rot="10800000">
              <a:off x="7667618" y="545963"/>
              <a:ext cx="663925" cy="721900"/>
            </a:xfrm>
            <a:custGeom>
              <a:avLst/>
              <a:gdLst/>
              <a:ahLst/>
              <a:cxnLst/>
              <a:rect l="l" t="t" r="r" b="b"/>
              <a:pathLst>
                <a:path w="26557" h="28876" extrusionOk="0">
                  <a:moveTo>
                    <a:pt x="306" y="0"/>
                  </a:moveTo>
                  <a:cubicBezTo>
                    <a:pt x="306" y="6420"/>
                    <a:pt x="-919" y="14158"/>
                    <a:pt x="3259" y="19032"/>
                  </a:cubicBezTo>
                  <a:cubicBezTo>
                    <a:pt x="8746" y="25433"/>
                    <a:pt x="18126" y="28876"/>
                    <a:pt x="26557" y="28876"/>
                  </a:cubicBez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8305500" y="1420200"/>
              <a:ext cx="45300" cy="45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flipH="1">
            <a:off x="3605659" y="4698525"/>
            <a:ext cx="2258536" cy="300975"/>
          </a:xfrm>
          <a:custGeom>
            <a:avLst/>
            <a:gdLst/>
            <a:ahLst/>
            <a:cxnLst/>
            <a:rect l="l" t="t" r="r" b="b"/>
            <a:pathLst>
              <a:path w="89580" h="12039" extrusionOk="0">
                <a:moveTo>
                  <a:pt x="0" y="8676"/>
                </a:moveTo>
                <a:cubicBezTo>
                  <a:pt x="1815" y="11096"/>
                  <a:pt x="6562" y="12613"/>
                  <a:pt x="8859" y="10644"/>
                </a:cubicBezTo>
                <a:cubicBezTo>
                  <a:pt x="12336" y="7664"/>
                  <a:pt x="13202" y="896"/>
                  <a:pt x="17719" y="144"/>
                </a:cubicBezTo>
                <a:cubicBezTo>
                  <a:pt x="24632" y="-1008"/>
                  <a:pt x="28156" y="11088"/>
                  <a:pt x="35110" y="11957"/>
                </a:cubicBezTo>
                <a:cubicBezTo>
                  <a:pt x="40365" y="12614"/>
                  <a:pt x="42337" y="2862"/>
                  <a:pt x="47579" y="2113"/>
                </a:cubicBezTo>
                <a:cubicBezTo>
                  <a:pt x="53780" y="1227"/>
                  <a:pt x="58378" y="9988"/>
                  <a:pt x="64642" y="9988"/>
                </a:cubicBezTo>
                <a:cubicBezTo>
                  <a:pt x="67738" y="9988"/>
                  <a:pt x="67847" y="4689"/>
                  <a:pt x="69564" y="2113"/>
                </a:cubicBezTo>
                <a:cubicBezTo>
                  <a:pt x="70874" y="148"/>
                  <a:pt x="74094" y="472"/>
                  <a:pt x="76455" y="472"/>
                </a:cubicBezTo>
                <a:cubicBezTo>
                  <a:pt x="81209" y="472"/>
                  <a:pt x="89580" y="10805"/>
                  <a:pt x="89580" y="605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" name="Google Shape;27;p3"/>
          <p:cNvGrpSpPr/>
          <p:nvPr/>
        </p:nvGrpSpPr>
        <p:grpSpPr>
          <a:xfrm>
            <a:off x="8029718" y="181288"/>
            <a:ext cx="683182" cy="919538"/>
            <a:chOff x="7667618" y="545963"/>
            <a:chExt cx="683182" cy="919538"/>
          </a:xfrm>
        </p:grpSpPr>
        <p:sp>
          <p:nvSpPr>
            <p:cNvPr id="28" name="Google Shape;28;p3"/>
            <p:cNvSpPr/>
            <p:nvPr/>
          </p:nvSpPr>
          <p:spPr>
            <a:xfrm rot="10800000">
              <a:off x="7667618" y="545963"/>
              <a:ext cx="663925" cy="721900"/>
            </a:xfrm>
            <a:custGeom>
              <a:avLst/>
              <a:gdLst/>
              <a:ahLst/>
              <a:cxnLst/>
              <a:rect l="l" t="t" r="r" b="b"/>
              <a:pathLst>
                <a:path w="26557" h="28876" extrusionOk="0">
                  <a:moveTo>
                    <a:pt x="306" y="0"/>
                  </a:moveTo>
                  <a:cubicBezTo>
                    <a:pt x="306" y="6420"/>
                    <a:pt x="-919" y="14158"/>
                    <a:pt x="3259" y="19032"/>
                  </a:cubicBezTo>
                  <a:cubicBezTo>
                    <a:pt x="8746" y="25433"/>
                    <a:pt x="18126" y="28876"/>
                    <a:pt x="26557" y="28876"/>
                  </a:cubicBez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8305500" y="1420200"/>
              <a:ext cx="45300" cy="45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91675"/>
            <a:ext cx="7704000" cy="23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3600583">
            <a:off x="4464426" y="23457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4"/>
          <p:cNvSpPr/>
          <p:nvPr/>
        </p:nvSpPr>
        <p:spPr>
          <a:xfrm rot="3600583">
            <a:off x="4522976" y="488337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4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304425" y="2945225"/>
            <a:ext cx="26616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959300" y="2945225"/>
            <a:ext cx="26616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1304425" y="3300125"/>
            <a:ext cx="26616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959300" y="3300125"/>
            <a:ext cx="26616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4320947">
            <a:off x="196712" y="185466"/>
            <a:ext cx="585497" cy="572361"/>
          </a:xfrm>
          <a:custGeom>
            <a:avLst/>
            <a:gdLst/>
            <a:ahLst/>
            <a:cxnLst/>
            <a:rect l="l" t="t" r="r" b="b"/>
            <a:pathLst>
              <a:path w="41320" h="40393" extrusionOk="0">
                <a:moveTo>
                  <a:pt x="5013" y="0"/>
                </a:moveTo>
                <a:cubicBezTo>
                  <a:pt x="1561" y="3021"/>
                  <a:pt x="-1845" y="9795"/>
                  <a:pt x="1203" y="13223"/>
                </a:cubicBezTo>
                <a:cubicBezTo>
                  <a:pt x="3796" y="16140"/>
                  <a:pt x="11113" y="15593"/>
                  <a:pt x="12857" y="12102"/>
                </a:cubicBezTo>
                <a:cubicBezTo>
                  <a:pt x="13545" y="10724"/>
                  <a:pt x="10811" y="9189"/>
                  <a:pt x="9271" y="9189"/>
                </a:cubicBezTo>
                <a:cubicBezTo>
                  <a:pt x="3290" y="9189"/>
                  <a:pt x="-2098" y="19972"/>
                  <a:pt x="979" y="25101"/>
                </a:cubicBezTo>
                <a:cubicBezTo>
                  <a:pt x="4183" y="30441"/>
                  <a:pt x="21329" y="27647"/>
                  <a:pt x="19357" y="21740"/>
                </a:cubicBezTo>
                <a:cubicBezTo>
                  <a:pt x="19041" y="20794"/>
                  <a:pt x="17440" y="21067"/>
                  <a:pt x="16443" y="21067"/>
                </a:cubicBezTo>
                <a:cubicBezTo>
                  <a:pt x="10830" y="21067"/>
                  <a:pt x="5455" y="31593"/>
                  <a:pt x="8823" y="36083"/>
                </a:cubicBezTo>
                <a:cubicBezTo>
                  <a:pt x="13827" y="42753"/>
                  <a:pt x="34196" y="34464"/>
                  <a:pt x="31907" y="26446"/>
                </a:cubicBezTo>
                <a:cubicBezTo>
                  <a:pt x="31758" y="25923"/>
                  <a:pt x="30883" y="25998"/>
                  <a:pt x="30339" y="25998"/>
                </a:cubicBezTo>
                <a:cubicBezTo>
                  <a:pt x="25885" y="25998"/>
                  <a:pt x="22251" y="34973"/>
                  <a:pt x="25184" y="38324"/>
                </a:cubicBezTo>
                <a:cubicBezTo>
                  <a:pt x="28835" y="42496"/>
                  <a:pt x="41320" y="39834"/>
                  <a:pt x="41320" y="34290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5"/>
          <p:cNvSpPr/>
          <p:nvPr/>
        </p:nvSpPr>
        <p:spPr>
          <a:xfrm rot="-4469852" flipH="1">
            <a:off x="8327416" y="185451"/>
            <a:ext cx="585527" cy="572391"/>
          </a:xfrm>
          <a:custGeom>
            <a:avLst/>
            <a:gdLst/>
            <a:ahLst/>
            <a:cxnLst/>
            <a:rect l="l" t="t" r="r" b="b"/>
            <a:pathLst>
              <a:path w="41320" h="40393" extrusionOk="0">
                <a:moveTo>
                  <a:pt x="5013" y="0"/>
                </a:moveTo>
                <a:cubicBezTo>
                  <a:pt x="1561" y="3021"/>
                  <a:pt x="-1845" y="9795"/>
                  <a:pt x="1203" y="13223"/>
                </a:cubicBezTo>
                <a:cubicBezTo>
                  <a:pt x="3796" y="16140"/>
                  <a:pt x="11113" y="15593"/>
                  <a:pt x="12857" y="12102"/>
                </a:cubicBezTo>
                <a:cubicBezTo>
                  <a:pt x="13545" y="10724"/>
                  <a:pt x="10811" y="9189"/>
                  <a:pt x="9271" y="9189"/>
                </a:cubicBezTo>
                <a:cubicBezTo>
                  <a:pt x="3290" y="9189"/>
                  <a:pt x="-2098" y="19972"/>
                  <a:pt x="979" y="25101"/>
                </a:cubicBezTo>
                <a:cubicBezTo>
                  <a:pt x="4183" y="30441"/>
                  <a:pt x="21329" y="27647"/>
                  <a:pt x="19357" y="21740"/>
                </a:cubicBezTo>
                <a:cubicBezTo>
                  <a:pt x="19041" y="20794"/>
                  <a:pt x="17440" y="21067"/>
                  <a:pt x="16443" y="21067"/>
                </a:cubicBezTo>
                <a:cubicBezTo>
                  <a:pt x="10830" y="21067"/>
                  <a:pt x="5455" y="31593"/>
                  <a:pt x="8823" y="36083"/>
                </a:cubicBezTo>
                <a:cubicBezTo>
                  <a:pt x="13827" y="42753"/>
                  <a:pt x="34196" y="34464"/>
                  <a:pt x="31907" y="26446"/>
                </a:cubicBezTo>
                <a:cubicBezTo>
                  <a:pt x="31758" y="25923"/>
                  <a:pt x="30883" y="25998"/>
                  <a:pt x="30339" y="25998"/>
                </a:cubicBezTo>
                <a:cubicBezTo>
                  <a:pt x="25885" y="25998"/>
                  <a:pt x="22251" y="34973"/>
                  <a:pt x="25184" y="38324"/>
                </a:cubicBezTo>
                <a:cubicBezTo>
                  <a:pt x="28835" y="42496"/>
                  <a:pt x="41320" y="39834"/>
                  <a:pt x="41320" y="34290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5" name="Google Shape;45;p5"/>
          <p:cNvGrpSpPr/>
          <p:nvPr/>
        </p:nvGrpSpPr>
        <p:grpSpPr>
          <a:xfrm>
            <a:off x="4403599" y="4731707"/>
            <a:ext cx="336803" cy="302024"/>
            <a:chOff x="8618636" y="2337457"/>
            <a:chExt cx="336803" cy="302024"/>
          </a:xfrm>
        </p:grpSpPr>
        <p:sp>
          <p:nvSpPr>
            <p:cNvPr id="46" name="Google Shape;46;p5"/>
            <p:cNvSpPr/>
            <p:nvPr/>
          </p:nvSpPr>
          <p:spPr>
            <a:xfrm rot="3600411">
              <a:off x="8643684" y="2372934"/>
              <a:ext cx="173010" cy="157742"/>
            </a:xfrm>
            <a:custGeom>
              <a:avLst/>
              <a:gdLst/>
              <a:ahLst/>
              <a:cxnLst/>
              <a:rect l="l" t="t" r="r" b="b"/>
              <a:pathLst>
                <a:path w="12272" h="11189" extrusionOk="0">
                  <a:moveTo>
                    <a:pt x="0" y="0"/>
                  </a:moveTo>
                  <a:cubicBezTo>
                    <a:pt x="4806" y="2746"/>
                    <a:pt x="8355" y="7277"/>
                    <a:pt x="12272" y="11189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5"/>
            <p:cNvSpPr/>
            <p:nvPr/>
          </p:nvSpPr>
          <p:spPr>
            <a:xfrm rot="3602269">
              <a:off x="8674853" y="2590517"/>
              <a:ext cx="29434" cy="29434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3600411">
              <a:off x="8760820" y="2386987"/>
              <a:ext cx="169598" cy="155712"/>
            </a:xfrm>
            <a:custGeom>
              <a:avLst/>
              <a:gdLst/>
              <a:ahLst/>
              <a:cxnLst/>
              <a:rect l="l" t="t" r="r" b="b"/>
              <a:pathLst>
                <a:path w="12030" h="11045" extrusionOk="0">
                  <a:moveTo>
                    <a:pt x="0" y="0"/>
                  </a:moveTo>
                  <a:cubicBezTo>
                    <a:pt x="5034" y="2072"/>
                    <a:pt x="9328" y="6319"/>
                    <a:pt x="12030" y="11045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" name="Google Shape;49;p5"/>
            <p:cNvSpPr/>
            <p:nvPr/>
          </p:nvSpPr>
          <p:spPr>
            <a:xfrm rot="3602269">
              <a:off x="8787773" y="2604663"/>
              <a:ext cx="29434" cy="29434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195483" y="76762"/>
            <a:ext cx="537530" cy="496064"/>
            <a:chOff x="1023476" y="901724"/>
            <a:chExt cx="666332" cy="614931"/>
          </a:xfrm>
        </p:grpSpPr>
        <p:sp>
          <p:nvSpPr>
            <p:cNvPr id="54" name="Google Shape;54;p6"/>
            <p:cNvSpPr/>
            <p:nvPr/>
          </p:nvSpPr>
          <p:spPr>
            <a:xfrm>
              <a:off x="1253927" y="1095925"/>
              <a:ext cx="205516" cy="198860"/>
            </a:xfrm>
            <a:custGeom>
              <a:avLst/>
              <a:gdLst/>
              <a:ahLst/>
              <a:cxnLst/>
              <a:rect l="l" t="t" r="r" b="b"/>
              <a:pathLst>
                <a:path w="16849" h="16300" extrusionOk="0">
                  <a:moveTo>
                    <a:pt x="8494" y="476"/>
                  </a:moveTo>
                  <a:cubicBezTo>
                    <a:pt x="3981" y="476"/>
                    <a:pt x="-1321" y="7040"/>
                    <a:pt x="298" y="11253"/>
                  </a:cubicBezTo>
                  <a:cubicBezTo>
                    <a:pt x="1910" y="15446"/>
                    <a:pt x="8622" y="17112"/>
                    <a:pt x="12947" y="15900"/>
                  </a:cubicBezTo>
                  <a:cubicBezTo>
                    <a:pt x="16973" y="14772"/>
                    <a:pt x="17911" y="7118"/>
                    <a:pt x="15593" y="3638"/>
                  </a:cubicBezTo>
                  <a:cubicBezTo>
                    <a:pt x="13626" y="685"/>
                    <a:pt x="7917" y="-1302"/>
                    <a:pt x="5267" y="1057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Google Shape;55;p6"/>
            <p:cNvSpPr/>
            <p:nvPr/>
          </p:nvSpPr>
          <p:spPr>
            <a:xfrm>
              <a:off x="1023476" y="901724"/>
              <a:ext cx="666332" cy="614931"/>
            </a:xfrm>
            <a:custGeom>
              <a:avLst/>
              <a:gdLst/>
              <a:ahLst/>
              <a:cxnLst/>
              <a:rect l="l" t="t" r="r" b="b"/>
              <a:pathLst>
                <a:path w="77458" h="71462" extrusionOk="0">
                  <a:moveTo>
                    <a:pt x="22362" y="21567"/>
                  </a:moveTo>
                  <a:cubicBezTo>
                    <a:pt x="13972" y="21567"/>
                    <a:pt x="729" y="24822"/>
                    <a:pt x="33" y="33183"/>
                  </a:cubicBezTo>
                  <a:cubicBezTo>
                    <a:pt x="-229" y="36324"/>
                    <a:pt x="2935" y="39696"/>
                    <a:pt x="5971" y="40540"/>
                  </a:cubicBezTo>
                  <a:cubicBezTo>
                    <a:pt x="8130" y="41140"/>
                    <a:pt x="12139" y="38754"/>
                    <a:pt x="12682" y="40928"/>
                  </a:cubicBezTo>
                  <a:cubicBezTo>
                    <a:pt x="13561" y="44443"/>
                    <a:pt x="7242" y="45723"/>
                    <a:pt x="4680" y="48285"/>
                  </a:cubicBezTo>
                  <a:cubicBezTo>
                    <a:pt x="934" y="52032"/>
                    <a:pt x="-1833" y="59963"/>
                    <a:pt x="1711" y="63902"/>
                  </a:cubicBezTo>
                  <a:cubicBezTo>
                    <a:pt x="5509" y="68124"/>
                    <a:pt x="13878" y="71003"/>
                    <a:pt x="18361" y="67516"/>
                  </a:cubicBezTo>
                  <a:cubicBezTo>
                    <a:pt x="21664" y="64947"/>
                    <a:pt x="21588" y="59568"/>
                    <a:pt x="21588" y="55383"/>
                  </a:cubicBezTo>
                  <a:cubicBezTo>
                    <a:pt x="21588" y="53204"/>
                    <a:pt x="22178" y="59704"/>
                    <a:pt x="22620" y="61837"/>
                  </a:cubicBezTo>
                  <a:cubicBezTo>
                    <a:pt x="23490" y="66038"/>
                    <a:pt x="27403" y="70434"/>
                    <a:pt x="31655" y="71001"/>
                  </a:cubicBezTo>
                  <a:cubicBezTo>
                    <a:pt x="35660" y="71535"/>
                    <a:pt x="40690" y="72063"/>
                    <a:pt x="43659" y="69323"/>
                  </a:cubicBezTo>
                  <a:cubicBezTo>
                    <a:pt x="46052" y="67114"/>
                    <a:pt x="46128" y="63004"/>
                    <a:pt x="45724" y="59772"/>
                  </a:cubicBezTo>
                  <a:cubicBezTo>
                    <a:pt x="45550" y="58378"/>
                    <a:pt x="42383" y="56029"/>
                    <a:pt x="43788" y="56029"/>
                  </a:cubicBezTo>
                  <a:cubicBezTo>
                    <a:pt x="46034" y="56029"/>
                    <a:pt x="47314" y="58824"/>
                    <a:pt x="49209" y="60030"/>
                  </a:cubicBezTo>
                  <a:cubicBezTo>
                    <a:pt x="53929" y="63035"/>
                    <a:pt x="61895" y="67073"/>
                    <a:pt x="65730" y="62999"/>
                  </a:cubicBezTo>
                  <a:cubicBezTo>
                    <a:pt x="70109" y="58347"/>
                    <a:pt x="71485" y="48704"/>
                    <a:pt x="67278" y="43896"/>
                  </a:cubicBezTo>
                  <a:cubicBezTo>
                    <a:pt x="66155" y="42613"/>
                    <a:pt x="64966" y="41337"/>
                    <a:pt x="63535" y="40411"/>
                  </a:cubicBezTo>
                  <a:cubicBezTo>
                    <a:pt x="63477" y="40373"/>
                    <a:pt x="61533" y="39735"/>
                    <a:pt x="61729" y="39637"/>
                  </a:cubicBezTo>
                  <a:cubicBezTo>
                    <a:pt x="65468" y="37768"/>
                    <a:pt x="70592" y="39945"/>
                    <a:pt x="74119" y="37701"/>
                  </a:cubicBezTo>
                  <a:cubicBezTo>
                    <a:pt x="78750" y="34754"/>
                    <a:pt x="77427" y="26879"/>
                    <a:pt x="76701" y="21438"/>
                  </a:cubicBezTo>
                  <a:cubicBezTo>
                    <a:pt x="76222" y="17849"/>
                    <a:pt x="72572" y="13995"/>
                    <a:pt x="68956" y="13823"/>
                  </a:cubicBezTo>
                  <a:cubicBezTo>
                    <a:pt x="66441" y="13703"/>
                    <a:pt x="64195" y="17339"/>
                    <a:pt x="61858" y="16404"/>
                  </a:cubicBezTo>
                  <a:cubicBezTo>
                    <a:pt x="60140" y="15717"/>
                    <a:pt x="62315" y="12609"/>
                    <a:pt x="61729" y="10854"/>
                  </a:cubicBezTo>
                  <a:cubicBezTo>
                    <a:pt x="60685" y="7724"/>
                    <a:pt x="58320" y="4783"/>
                    <a:pt x="55404" y="3239"/>
                  </a:cubicBezTo>
                  <a:cubicBezTo>
                    <a:pt x="51403" y="1121"/>
                    <a:pt x="44005" y="1256"/>
                    <a:pt x="41981" y="5305"/>
                  </a:cubicBezTo>
                  <a:cubicBezTo>
                    <a:pt x="41172" y="6923"/>
                    <a:pt x="40682" y="8698"/>
                    <a:pt x="40303" y="10467"/>
                  </a:cubicBezTo>
                  <a:cubicBezTo>
                    <a:pt x="40121" y="11318"/>
                    <a:pt x="39916" y="13919"/>
                    <a:pt x="39916" y="13049"/>
                  </a:cubicBezTo>
                  <a:cubicBezTo>
                    <a:pt x="39916" y="5555"/>
                    <a:pt x="27776" y="-2563"/>
                    <a:pt x="21072" y="787"/>
                  </a:cubicBezTo>
                  <a:cubicBezTo>
                    <a:pt x="16604" y="3020"/>
                    <a:pt x="12934" y="8726"/>
                    <a:pt x="13457" y="13694"/>
                  </a:cubicBezTo>
                  <a:cubicBezTo>
                    <a:pt x="13874" y="17660"/>
                    <a:pt x="18021" y="20687"/>
                    <a:pt x="21588" y="22471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6" name="Google Shape;56;p6"/>
          <p:cNvSpPr/>
          <p:nvPr/>
        </p:nvSpPr>
        <p:spPr>
          <a:xfrm rot="3600583">
            <a:off x="210876" y="68527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7" name="Google Shape;57;p6"/>
          <p:cNvGrpSpPr/>
          <p:nvPr/>
        </p:nvGrpSpPr>
        <p:grpSpPr>
          <a:xfrm>
            <a:off x="195468" y="4195825"/>
            <a:ext cx="663925" cy="877963"/>
            <a:chOff x="812443" y="3719575"/>
            <a:chExt cx="663925" cy="877963"/>
          </a:xfrm>
        </p:grpSpPr>
        <p:sp>
          <p:nvSpPr>
            <p:cNvPr id="58" name="Google Shape;58;p6"/>
            <p:cNvSpPr/>
            <p:nvPr/>
          </p:nvSpPr>
          <p:spPr>
            <a:xfrm>
              <a:off x="812443" y="3875638"/>
              <a:ext cx="663925" cy="721900"/>
            </a:xfrm>
            <a:custGeom>
              <a:avLst/>
              <a:gdLst/>
              <a:ahLst/>
              <a:cxnLst/>
              <a:rect l="l" t="t" r="r" b="b"/>
              <a:pathLst>
                <a:path w="26557" h="28876" extrusionOk="0">
                  <a:moveTo>
                    <a:pt x="306" y="0"/>
                  </a:moveTo>
                  <a:cubicBezTo>
                    <a:pt x="306" y="6420"/>
                    <a:pt x="-919" y="14158"/>
                    <a:pt x="3259" y="19032"/>
                  </a:cubicBezTo>
                  <a:cubicBezTo>
                    <a:pt x="8746" y="25433"/>
                    <a:pt x="18126" y="28876"/>
                    <a:pt x="26557" y="28876"/>
                  </a:cubicBez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6"/>
            <p:cNvSpPr/>
            <p:nvPr/>
          </p:nvSpPr>
          <p:spPr>
            <a:xfrm>
              <a:off x="812450" y="3719575"/>
              <a:ext cx="52200" cy="52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>
            <a:off x="8226668" y="181288"/>
            <a:ext cx="683182" cy="919538"/>
            <a:chOff x="7667618" y="545963"/>
            <a:chExt cx="683182" cy="919538"/>
          </a:xfrm>
        </p:grpSpPr>
        <p:sp>
          <p:nvSpPr>
            <p:cNvPr id="61" name="Google Shape;61;p6"/>
            <p:cNvSpPr/>
            <p:nvPr/>
          </p:nvSpPr>
          <p:spPr>
            <a:xfrm rot="10800000">
              <a:off x="7667618" y="545963"/>
              <a:ext cx="663925" cy="721900"/>
            </a:xfrm>
            <a:custGeom>
              <a:avLst/>
              <a:gdLst/>
              <a:ahLst/>
              <a:cxnLst/>
              <a:rect l="l" t="t" r="r" b="b"/>
              <a:pathLst>
                <a:path w="26557" h="28876" extrusionOk="0">
                  <a:moveTo>
                    <a:pt x="306" y="0"/>
                  </a:moveTo>
                  <a:cubicBezTo>
                    <a:pt x="306" y="6420"/>
                    <a:pt x="-919" y="14158"/>
                    <a:pt x="3259" y="19032"/>
                  </a:cubicBezTo>
                  <a:cubicBezTo>
                    <a:pt x="8746" y="25433"/>
                    <a:pt x="18126" y="28876"/>
                    <a:pt x="26557" y="28876"/>
                  </a:cubicBez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8305500" y="1420200"/>
              <a:ext cx="45300" cy="45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>
            <a:off x="3262124" y="4698525"/>
            <a:ext cx="2258536" cy="300975"/>
          </a:xfrm>
          <a:custGeom>
            <a:avLst/>
            <a:gdLst/>
            <a:ahLst/>
            <a:cxnLst/>
            <a:rect l="l" t="t" r="r" b="b"/>
            <a:pathLst>
              <a:path w="89580" h="12039" extrusionOk="0">
                <a:moveTo>
                  <a:pt x="0" y="8676"/>
                </a:moveTo>
                <a:cubicBezTo>
                  <a:pt x="1815" y="11096"/>
                  <a:pt x="6562" y="12613"/>
                  <a:pt x="8859" y="10644"/>
                </a:cubicBezTo>
                <a:cubicBezTo>
                  <a:pt x="12336" y="7664"/>
                  <a:pt x="13202" y="896"/>
                  <a:pt x="17719" y="144"/>
                </a:cubicBezTo>
                <a:cubicBezTo>
                  <a:pt x="24632" y="-1008"/>
                  <a:pt x="28156" y="11088"/>
                  <a:pt x="35110" y="11957"/>
                </a:cubicBezTo>
                <a:cubicBezTo>
                  <a:pt x="40365" y="12614"/>
                  <a:pt x="42337" y="2862"/>
                  <a:pt x="47579" y="2113"/>
                </a:cubicBezTo>
                <a:cubicBezTo>
                  <a:pt x="53780" y="1227"/>
                  <a:pt x="58378" y="9988"/>
                  <a:pt x="64642" y="9988"/>
                </a:cubicBezTo>
                <a:cubicBezTo>
                  <a:pt x="67738" y="9988"/>
                  <a:pt x="67847" y="4689"/>
                  <a:pt x="69564" y="2113"/>
                </a:cubicBezTo>
                <a:cubicBezTo>
                  <a:pt x="70874" y="148"/>
                  <a:pt x="74094" y="472"/>
                  <a:pt x="76455" y="472"/>
                </a:cubicBezTo>
                <a:cubicBezTo>
                  <a:pt x="81209" y="472"/>
                  <a:pt x="89580" y="10805"/>
                  <a:pt x="89580" y="605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Google Shape;64;p6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4072300" y="1312525"/>
            <a:ext cx="4270500" cy="27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Fira Sans Extra Condensed SemiBold"/>
              <a:buChar char="○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206743" y="185995"/>
            <a:ext cx="863150" cy="707025"/>
          </a:xfrm>
          <a:custGeom>
            <a:avLst/>
            <a:gdLst/>
            <a:ahLst/>
            <a:cxnLst/>
            <a:rect l="l" t="t" r="r" b="b"/>
            <a:pathLst>
              <a:path w="34526" h="28281" extrusionOk="0">
                <a:moveTo>
                  <a:pt x="1384" y="28281"/>
                </a:moveTo>
                <a:cubicBezTo>
                  <a:pt x="1384" y="20488"/>
                  <a:pt x="-2733" y="9852"/>
                  <a:pt x="3353" y="4984"/>
                </a:cubicBezTo>
                <a:cubicBezTo>
                  <a:pt x="5319" y="3411"/>
                  <a:pt x="8934" y="3082"/>
                  <a:pt x="10900" y="4656"/>
                </a:cubicBezTo>
                <a:cubicBezTo>
                  <a:pt x="13050" y="6377"/>
                  <a:pt x="12670" y="12859"/>
                  <a:pt x="9916" y="12859"/>
                </a:cubicBezTo>
                <a:cubicBezTo>
                  <a:pt x="7235" y="12859"/>
                  <a:pt x="7427" y="7528"/>
                  <a:pt x="8275" y="4984"/>
                </a:cubicBezTo>
                <a:cubicBezTo>
                  <a:pt x="11067" y="-3396"/>
                  <a:pt x="25693" y="1374"/>
                  <a:pt x="34526" y="1374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Google Shape;69;p7"/>
          <p:cNvSpPr/>
          <p:nvPr/>
        </p:nvSpPr>
        <p:spPr>
          <a:xfrm rot="10800000">
            <a:off x="319575" y="4259262"/>
            <a:ext cx="935575" cy="698650"/>
          </a:xfrm>
          <a:custGeom>
            <a:avLst/>
            <a:gdLst/>
            <a:ahLst/>
            <a:cxnLst/>
            <a:rect l="l" t="t" r="r" b="b"/>
            <a:pathLst>
              <a:path w="37423" h="27946" extrusionOk="0">
                <a:moveTo>
                  <a:pt x="0" y="622"/>
                </a:moveTo>
                <a:cubicBezTo>
                  <a:pt x="5469" y="622"/>
                  <a:pt x="11101" y="-704"/>
                  <a:pt x="16407" y="622"/>
                </a:cubicBezTo>
                <a:cubicBezTo>
                  <a:pt x="20528" y="1652"/>
                  <a:pt x="26943" y="8469"/>
                  <a:pt x="23626" y="11122"/>
                </a:cubicBezTo>
                <a:cubicBezTo>
                  <a:pt x="21627" y="12722"/>
                  <a:pt x="15456" y="10874"/>
                  <a:pt x="16407" y="8497"/>
                </a:cubicBezTo>
                <a:cubicBezTo>
                  <a:pt x="18370" y="3589"/>
                  <a:pt x="25831" y="260"/>
                  <a:pt x="30845" y="1934"/>
                </a:cubicBezTo>
                <a:cubicBezTo>
                  <a:pt x="38295" y="4421"/>
                  <a:pt x="38252" y="17352"/>
                  <a:pt x="36095" y="24904"/>
                </a:cubicBezTo>
                <a:cubicBezTo>
                  <a:pt x="35786" y="25987"/>
                  <a:pt x="35523" y="28213"/>
                  <a:pt x="34455" y="27857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Google Shape;70;p7"/>
          <p:cNvSpPr/>
          <p:nvPr/>
        </p:nvSpPr>
        <p:spPr>
          <a:xfrm rot="3600583">
            <a:off x="8771376" y="231902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7"/>
          <p:cNvSpPr/>
          <p:nvPr/>
        </p:nvSpPr>
        <p:spPr>
          <a:xfrm rot="3600583">
            <a:off x="4522976" y="4883378"/>
            <a:ext cx="98037" cy="92193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Google Shape;72;p7"/>
          <p:cNvSpPr/>
          <p:nvPr/>
        </p:nvSpPr>
        <p:spPr>
          <a:xfrm rot="10800000">
            <a:off x="8144803" y="205528"/>
            <a:ext cx="740024" cy="812206"/>
          </a:xfrm>
          <a:custGeom>
            <a:avLst/>
            <a:gdLst/>
            <a:ahLst/>
            <a:cxnLst/>
            <a:rect l="l" t="t" r="r" b="b"/>
            <a:pathLst>
              <a:path w="29598" h="32485" extrusionOk="0">
                <a:moveTo>
                  <a:pt x="0" y="0"/>
                </a:moveTo>
                <a:cubicBezTo>
                  <a:pt x="0" y="7750"/>
                  <a:pt x="3078" y="20574"/>
                  <a:pt x="10828" y="20574"/>
                </a:cubicBezTo>
                <a:cubicBezTo>
                  <a:pt x="12933" y="20574"/>
                  <a:pt x="17184" y="19208"/>
                  <a:pt x="16243" y="17325"/>
                </a:cubicBezTo>
                <a:cubicBezTo>
                  <a:pt x="15352" y="15543"/>
                  <a:pt x="13389" y="20775"/>
                  <a:pt x="13716" y="22740"/>
                </a:cubicBezTo>
                <a:cubicBezTo>
                  <a:pt x="14737" y="28867"/>
                  <a:pt x="24043" y="29707"/>
                  <a:pt x="29598" y="32485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Google Shape;73;p7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>
            <a:spLocks noGrp="1"/>
          </p:cNvSpPr>
          <p:nvPr>
            <p:ph type="pic" idx="2"/>
          </p:nvPr>
        </p:nvSpPr>
        <p:spPr>
          <a:xfrm>
            <a:off x="715075" y="534419"/>
            <a:ext cx="2931900" cy="4074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213775" y="1307100"/>
            <a:ext cx="4215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 rot="-9899936">
            <a:off x="7934006" y="232719"/>
            <a:ext cx="993528" cy="393616"/>
          </a:xfrm>
          <a:custGeom>
            <a:avLst/>
            <a:gdLst/>
            <a:ahLst/>
            <a:cxnLst/>
            <a:rect l="l" t="t" r="r" b="b"/>
            <a:pathLst>
              <a:path w="70746" h="18672" extrusionOk="0">
                <a:moveTo>
                  <a:pt x="0" y="0"/>
                </a:moveTo>
                <a:cubicBezTo>
                  <a:pt x="5381" y="4035"/>
                  <a:pt x="12034" y="12032"/>
                  <a:pt x="9024" y="18047"/>
                </a:cubicBezTo>
                <a:cubicBezTo>
                  <a:pt x="8749" y="18596"/>
                  <a:pt x="7653" y="18842"/>
                  <a:pt x="7219" y="18408"/>
                </a:cubicBezTo>
                <a:cubicBezTo>
                  <a:pt x="2413" y="13607"/>
                  <a:pt x="19544" y="8321"/>
                  <a:pt x="25989" y="10468"/>
                </a:cubicBezTo>
                <a:cubicBezTo>
                  <a:pt x="40160" y="15189"/>
                  <a:pt x="56256" y="16256"/>
                  <a:pt x="70746" y="12633"/>
                </a:cubicBez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Google Shape;78;p8"/>
          <p:cNvSpPr/>
          <p:nvPr/>
        </p:nvSpPr>
        <p:spPr>
          <a:xfrm rot="900064">
            <a:off x="216459" y="4520997"/>
            <a:ext cx="993528" cy="393616"/>
          </a:xfrm>
          <a:custGeom>
            <a:avLst/>
            <a:gdLst/>
            <a:ahLst/>
            <a:cxnLst/>
            <a:rect l="l" t="t" r="r" b="b"/>
            <a:pathLst>
              <a:path w="70746" h="18672" extrusionOk="0">
                <a:moveTo>
                  <a:pt x="0" y="0"/>
                </a:moveTo>
                <a:cubicBezTo>
                  <a:pt x="5381" y="4035"/>
                  <a:pt x="12034" y="12032"/>
                  <a:pt x="9024" y="18047"/>
                </a:cubicBezTo>
                <a:cubicBezTo>
                  <a:pt x="8749" y="18596"/>
                  <a:pt x="7653" y="18842"/>
                  <a:pt x="7219" y="18408"/>
                </a:cubicBezTo>
                <a:cubicBezTo>
                  <a:pt x="2413" y="13607"/>
                  <a:pt x="19544" y="8321"/>
                  <a:pt x="25989" y="10468"/>
                </a:cubicBezTo>
                <a:cubicBezTo>
                  <a:pt x="40160" y="15189"/>
                  <a:pt x="56256" y="16256"/>
                  <a:pt x="70746" y="12633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Google Shape;79;p8"/>
          <p:cNvSpPr/>
          <p:nvPr/>
        </p:nvSpPr>
        <p:spPr>
          <a:xfrm rot="-4368143">
            <a:off x="235929" y="255617"/>
            <a:ext cx="618215" cy="567768"/>
          </a:xfrm>
          <a:custGeom>
            <a:avLst/>
            <a:gdLst/>
            <a:ahLst/>
            <a:cxnLst/>
            <a:rect l="l" t="t" r="r" b="b"/>
            <a:pathLst>
              <a:path w="43860" h="40281" extrusionOk="0">
                <a:moveTo>
                  <a:pt x="4611" y="25398"/>
                </a:moveTo>
                <a:cubicBezTo>
                  <a:pt x="15284" y="29401"/>
                  <a:pt x="24145" y="38751"/>
                  <a:pt x="35456" y="40164"/>
                </a:cubicBezTo>
                <a:cubicBezTo>
                  <a:pt x="39217" y="40634"/>
                  <a:pt x="43123" y="36041"/>
                  <a:pt x="43659" y="32289"/>
                </a:cubicBezTo>
                <a:cubicBezTo>
                  <a:pt x="44061" y="29478"/>
                  <a:pt x="43579" y="25860"/>
                  <a:pt x="41362" y="24086"/>
                </a:cubicBezTo>
                <a:cubicBezTo>
                  <a:pt x="38872" y="22094"/>
                  <a:pt x="33487" y="22336"/>
                  <a:pt x="31846" y="25070"/>
                </a:cubicBezTo>
                <a:cubicBezTo>
                  <a:pt x="31579" y="25515"/>
                  <a:pt x="31151" y="26422"/>
                  <a:pt x="31518" y="26055"/>
                </a:cubicBezTo>
                <a:cubicBezTo>
                  <a:pt x="33779" y="23798"/>
                  <a:pt x="36546" y="21579"/>
                  <a:pt x="37425" y="18507"/>
                </a:cubicBezTo>
                <a:cubicBezTo>
                  <a:pt x="38276" y="15531"/>
                  <a:pt x="35401" y="11720"/>
                  <a:pt x="32503" y="10632"/>
                </a:cubicBezTo>
                <a:cubicBezTo>
                  <a:pt x="30213" y="9773"/>
                  <a:pt x="26849" y="10066"/>
                  <a:pt x="25284" y="11945"/>
                </a:cubicBezTo>
                <a:cubicBezTo>
                  <a:pt x="23938" y="13562"/>
                  <a:pt x="24435" y="17523"/>
                  <a:pt x="22331" y="17523"/>
                </a:cubicBezTo>
                <a:cubicBezTo>
                  <a:pt x="21123" y="17523"/>
                  <a:pt x="22659" y="15122"/>
                  <a:pt x="22659" y="13914"/>
                </a:cubicBezTo>
                <a:cubicBezTo>
                  <a:pt x="22659" y="7494"/>
                  <a:pt x="15538" y="-923"/>
                  <a:pt x="9205" y="132"/>
                </a:cubicBezTo>
                <a:cubicBezTo>
                  <a:pt x="1527" y="1411"/>
                  <a:pt x="-2151" y="15155"/>
                  <a:pt x="1330" y="22117"/>
                </a:cubicBezTo>
                <a:cubicBezTo>
                  <a:pt x="2565" y="24586"/>
                  <a:pt x="6269" y="24759"/>
                  <a:pt x="8221" y="26711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0" name="Google Shape;80;p8"/>
          <p:cNvGrpSpPr/>
          <p:nvPr/>
        </p:nvGrpSpPr>
        <p:grpSpPr>
          <a:xfrm>
            <a:off x="8624724" y="3779207"/>
            <a:ext cx="336803" cy="302024"/>
            <a:chOff x="8618636" y="2337457"/>
            <a:chExt cx="336803" cy="302024"/>
          </a:xfrm>
        </p:grpSpPr>
        <p:sp>
          <p:nvSpPr>
            <p:cNvPr id="81" name="Google Shape;81;p8"/>
            <p:cNvSpPr/>
            <p:nvPr/>
          </p:nvSpPr>
          <p:spPr>
            <a:xfrm rot="3600411">
              <a:off x="8643684" y="2372934"/>
              <a:ext cx="173010" cy="157742"/>
            </a:xfrm>
            <a:custGeom>
              <a:avLst/>
              <a:gdLst/>
              <a:ahLst/>
              <a:cxnLst/>
              <a:rect l="l" t="t" r="r" b="b"/>
              <a:pathLst>
                <a:path w="12272" h="11189" extrusionOk="0">
                  <a:moveTo>
                    <a:pt x="0" y="0"/>
                  </a:moveTo>
                  <a:cubicBezTo>
                    <a:pt x="4806" y="2746"/>
                    <a:pt x="8355" y="7277"/>
                    <a:pt x="12272" y="11189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8"/>
            <p:cNvSpPr/>
            <p:nvPr/>
          </p:nvSpPr>
          <p:spPr>
            <a:xfrm rot="3602269">
              <a:off x="8674853" y="2590517"/>
              <a:ext cx="29434" cy="29434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3600411">
              <a:off x="8760820" y="2386987"/>
              <a:ext cx="169598" cy="155712"/>
            </a:xfrm>
            <a:custGeom>
              <a:avLst/>
              <a:gdLst/>
              <a:ahLst/>
              <a:cxnLst/>
              <a:rect l="l" t="t" r="r" b="b"/>
              <a:pathLst>
                <a:path w="12030" h="11045" extrusionOk="0">
                  <a:moveTo>
                    <a:pt x="0" y="0"/>
                  </a:moveTo>
                  <a:cubicBezTo>
                    <a:pt x="5034" y="2072"/>
                    <a:pt x="9328" y="6319"/>
                    <a:pt x="12030" y="11045"/>
                  </a:cubicBez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" name="Google Shape;84;p8"/>
            <p:cNvSpPr/>
            <p:nvPr/>
          </p:nvSpPr>
          <p:spPr>
            <a:xfrm rot="3602269">
              <a:off x="8787773" y="2604663"/>
              <a:ext cx="29434" cy="29434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8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155488" y="904163"/>
            <a:ext cx="48330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155500" y="3168313"/>
            <a:ext cx="48330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 rot="10800000" flipH="1">
            <a:off x="122296" y="205961"/>
            <a:ext cx="455743" cy="396136"/>
            <a:chOff x="7453246" y="1956263"/>
            <a:chExt cx="762494" cy="662768"/>
          </a:xfrm>
        </p:grpSpPr>
        <p:sp>
          <p:nvSpPr>
            <p:cNvPr id="90" name="Google Shape;90;p9"/>
            <p:cNvSpPr/>
            <p:nvPr/>
          </p:nvSpPr>
          <p:spPr>
            <a:xfrm>
              <a:off x="7453246" y="1956263"/>
              <a:ext cx="762494" cy="662768"/>
            </a:xfrm>
            <a:custGeom>
              <a:avLst/>
              <a:gdLst/>
              <a:ahLst/>
              <a:cxnLst/>
              <a:rect l="l" t="t" r="r" b="b"/>
              <a:pathLst>
                <a:path w="53154" h="46202" extrusionOk="0">
                  <a:moveTo>
                    <a:pt x="19675" y="16911"/>
                  </a:moveTo>
                  <a:cubicBezTo>
                    <a:pt x="18339" y="11568"/>
                    <a:pt x="16610" y="2741"/>
                    <a:pt x="21644" y="505"/>
                  </a:cubicBezTo>
                  <a:cubicBezTo>
                    <a:pt x="25044" y="-1005"/>
                    <a:pt x="30914" y="1490"/>
                    <a:pt x="31816" y="5099"/>
                  </a:cubicBezTo>
                  <a:cubicBezTo>
                    <a:pt x="32373" y="7330"/>
                    <a:pt x="32469" y="9713"/>
                    <a:pt x="32144" y="11989"/>
                  </a:cubicBezTo>
                  <a:cubicBezTo>
                    <a:pt x="32001" y="12988"/>
                    <a:pt x="30479" y="14943"/>
                    <a:pt x="31488" y="14943"/>
                  </a:cubicBezTo>
                  <a:cubicBezTo>
                    <a:pt x="34122" y="14943"/>
                    <a:pt x="34973" y="10731"/>
                    <a:pt x="37394" y="9693"/>
                  </a:cubicBezTo>
                  <a:cubicBezTo>
                    <a:pt x="40865" y="8205"/>
                    <a:pt x="45881" y="8991"/>
                    <a:pt x="48551" y="11661"/>
                  </a:cubicBezTo>
                  <a:cubicBezTo>
                    <a:pt x="52025" y="15135"/>
                    <a:pt x="54978" y="22625"/>
                    <a:pt x="51504" y="26099"/>
                  </a:cubicBezTo>
                  <a:cubicBezTo>
                    <a:pt x="49024" y="28579"/>
                    <a:pt x="44227" y="28138"/>
                    <a:pt x="41004" y="26755"/>
                  </a:cubicBezTo>
                  <a:cubicBezTo>
                    <a:pt x="39880" y="26273"/>
                    <a:pt x="38588" y="24250"/>
                    <a:pt x="37723" y="25115"/>
                  </a:cubicBezTo>
                  <a:cubicBezTo>
                    <a:pt x="37285" y="25553"/>
                    <a:pt x="40905" y="29207"/>
                    <a:pt x="41004" y="29381"/>
                  </a:cubicBezTo>
                  <a:cubicBezTo>
                    <a:pt x="43683" y="34069"/>
                    <a:pt x="47661" y="42781"/>
                    <a:pt x="42973" y="45459"/>
                  </a:cubicBezTo>
                  <a:cubicBezTo>
                    <a:pt x="37836" y="48393"/>
                    <a:pt x="28207" y="41531"/>
                    <a:pt x="28207" y="35615"/>
                  </a:cubicBezTo>
                  <a:cubicBezTo>
                    <a:pt x="28207" y="34740"/>
                    <a:pt x="28331" y="37374"/>
                    <a:pt x="28207" y="38240"/>
                  </a:cubicBezTo>
                  <a:cubicBezTo>
                    <a:pt x="27953" y="40016"/>
                    <a:pt x="26464" y="41583"/>
                    <a:pt x="24925" y="42506"/>
                  </a:cubicBezTo>
                  <a:cubicBezTo>
                    <a:pt x="19111" y="45993"/>
                    <a:pt x="6771" y="45415"/>
                    <a:pt x="4909" y="38896"/>
                  </a:cubicBezTo>
                  <a:cubicBezTo>
                    <a:pt x="3886" y="35314"/>
                    <a:pt x="8546" y="31388"/>
                    <a:pt x="12128" y="30365"/>
                  </a:cubicBezTo>
                  <a:cubicBezTo>
                    <a:pt x="13429" y="29993"/>
                    <a:pt x="17021" y="30339"/>
                    <a:pt x="16066" y="29381"/>
                  </a:cubicBezTo>
                  <a:cubicBezTo>
                    <a:pt x="13815" y="27123"/>
                    <a:pt x="9536" y="29515"/>
                    <a:pt x="6550" y="28396"/>
                  </a:cubicBezTo>
                  <a:cubicBezTo>
                    <a:pt x="2826" y="27000"/>
                    <a:pt x="-944" y="21996"/>
                    <a:pt x="315" y="18224"/>
                  </a:cubicBezTo>
                  <a:cubicBezTo>
                    <a:pt x="2327" y="12198"/>
                    <a:pt x="13322" y="15226"/>
                    <a:pt x="19347" y="17240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" name="Google Shape;91;p9"/>
            <p:cNvSpPr/>
            <p:nvPr/>
          </p:nvSpPr>
          <p:spPr>
            <a:xfrm>
              <a:off x="7757206" y="2257749"/>
              <a:ext cx="154616" cy="117662"/>
            </a:xfrm>
            <a:custGeom>
              <a:avLst/>
              <a:gdLst/>
              <a:ahLst/>
              <a:cxnLst/>
              <a:rect l="l" t="t" r="r" b="b"/>
              <a:pathLst>
                <a:path w="22199" h="18493" extrusionOk="0">
                  <a:moveTo>
                    <a:pt x="13446" y="105"/>
                  </a:moveTo>
                  <a:cubicBezTo>
                    <a:pt x="8418" y="-523"/>
                    <a:pt x="238" y="2183"/>
                    <a:pt x="27" y="7245"/>
                  </a:cubicBezTo>
                  <a:cubicBezTo>
                    <a:pt x="-191" y="12493"/>
                    <a:pt x="5873" y="18011"/>
                    <a:pt x="11107" y="18449"/>
                  </a:cubicBezTo>
                  <a:cubicBezTo>
                    <a:pt x="15364" y="18805"/>
                    <a:pt x="21266" y="15997"/>
                    <a:pt x="22064" y="11800"/>
                  </a:cubicBezTo>
                  <a:cubicBezTo>
                    <a:pt x="22954" y="7123"/>
                    <a:pt x="18209" y="1733"/>
                    <a:pt x="13693" y="228"/>
                  </a:cubicBezTo>
                </a:path>
              </a:pathLst>
            </a:cu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2" name="Google Shape;92;p9"/>
          <p:cNvSpPr/>
          <p:nvPr/>
        </p:nvSpPr>
        <p:spPr>
          <a:xfrm rot="10800000" flipH="1">
            <a:off x="490642" y="4735545"/>
            <a:ext cx="87409" cy="77255"/>
          </a:xfrm>
          <a:custGeom>
            <a:avLst/>
            <a:gdLst/>
            <a:ahLst/>
            <a:cxnLst/>
            <a:rect l="l" t="t" r="r" b="b"/>
            <a:pathLst>
              <a:path w="22199" h="18493" extrusionOk="0">
                <a:moveTo>
                  <a:pt x="13446" y="105"/>
                </a:moveTo>
                <a:cubicBezTo>
                  <a:pt x="8418" y="-523"/>
                  <a:pt x="238" y="2183"/>
                  <a:pt x="27" y="7245"/>
                </a:cubicBezTo>
                <a:cubicBezTo>
                  <a:pt x="-191" y="12493"/>
                  <a:pt x="5873" y="18011"/>
                  <a:pt x="11107" y="18449"/>
                </a:cubicBezTo>
                <a:cubicBezTo>
                  <a:pt x="15364" y="18805"/>
                  <a:pt x="21266" y="15997"/>
                  <a:pt x="22064" y="11800"/>
                </a:cubicBezTo>
                <a:cubicBezTo>
                  <a:pt x="22954" y="7123"/>
                  <a:pt x="18209" y="1733"/>
                  <a:pt x="13693" y="228"/>
                </a:cubicBezTo>
              </a:path>
            </a:pathLst>
          </a:custGeom>
          <a:noFill/>
          <a:ln w="28575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3" name="Google Shape;93;p9"/>
          <p:cNvGrpSpPr/>
          <p:nvPr/>
        </p:nvGrpSpPr>
        <p:grpSpPr>
          <a:xfrm rot="-3600411" flipH="1">
            <a:off x="8489128" y="390545"/>
            <a:ext cx="282510" cy="297901"/>
            <a:chOff x="839200" y="855750"/>
            <a:chExt cx="500979" cy="528271"/>
          </a:xfrm>
        </p:grpSpPr>
        <p:grpSp>
          <p:nvGrpSpPr>
            <p:cNvPr id="94" name="Google Shape;94;p9"/>
            <p:cNvGrpSpPr/>
            <p:nvPr/>
          </p:nvGrpSpPr>
          <p:grpSpPr>
            <a:xfrm>
              <a:off x="839200" y="1019675"/>
              <a:ext cx="379152" cy="364346"/>
              <a:chOff x="839200" y="1019675"/>
              <a:chExt cx="379152" cy="364346"/>
            </a:xfrm>
          </p:grpSpPr>
          <p:sp>
            <p:nvSpPr>
              <p:cNvPr id="95" name="Google Shape;95;p9"/>
              <p:cNvSpPr/>
              <p:nvPr/>
            </p:nvSpPr>
            <p:spPr>
              <a:xfrm>
                <a:off x="839200" y="1019675"/>
                <a:ext cx="3068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2272" h="11189" extrusionOk="0">
                    <a:moveTo>
                      <a:pt x="0" y="0"/>
                    </a:moveTo>
                    <a:cubicBezTo>
                      <a:pt x="4806" y="2746"/>
                      <a:pt x="8355" y="7277"/>
                      <a:pt x="12272" y="11189"/>
                    </a:cubicBez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9"/>
              <p:cNvSpPr/>
              <p:nvPr/>
            </p:nvSpPr>
            <p:spPr>
              <a:xfrm>
                <a:off x="1166152" y="1331821"/>
                <a:ext cx="52200" cy="52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9"/>
            <p:cNvGrpSpPr/>
            <p:nvPr/>
          </p:nvGrpSpPr>
          <p:grpSpPr>
            <a:xfrm>
              <a:off x="964575" y="855750"/>
              <a:ext cx="375604" cy="367384"/>
              <a:chOff x="1011575" y="855750"/>
              <a:chExt cx="375604" cy="367384"/>
            </a:xfrm>
          </p:grpSpPr>
          <p:sp>
            <p:nvSpPr>
              <p:cNvPr id="98" name="Google Shape;98;p9"/>
              <p:cNvSpPr/>
              <p:nvPr/>
            </p:nvSpPr>
            <p:spPr>
              <a:xfrm>
                <a:off x="1011575" y="855750"/>
                <a:ext cx="300750" cy="276125"/>
              </a:xfrm>
              <a:custGeom>
                <a:avLst/>
                <a:gdLst/>
                <a:ahLst/>
                <a:cxnLst/>
                <a:rect l="l" t="t" r="r" b="b"/>
                <a:pathLst>
                  <a:path w="12030" h="11045" extrusionOk="0">
                    <a:moveTo>
                      <a:pt x="0" y="0"/>
                    </a:moveTo>
                    <a:cubicBezTo>
                      <a:pt x="5034" y="2072"/>
                      <a:pt x="9328" y="6319"/>
                      <a:pt x="12030" y="11045"/>
                    </a:cubicBezTo>
                  </a:path>
                </a:pathLst>
              </a:custGeom>
              <a:noFill/>
              <a:ln w="381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9"/>
              <p:cNvSpPr/>
              <p:nvPr/>
            </p:nvSpPr>
            <p:spPr>
              <a:xfrm>
                <a:off x="1334979" y="1170934"/>
                <a:ext cx="52200" cy="522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100;p9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960075" y="690339"/>
            <a:ext cx="43458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139700" y="129550"/>
            <a:ext cx="2858984" cy="986817"/>
          </a:xfrm>
          <a:custGeom>
            <a:avLst/>
            <a:gdLst/>
            <a:ahLst/>
            <a:cxnLst/>
            <a:rect l="l" t="t" r="r" b="b"/>
            <a:pathLst>
              <a:path w="162350" h="63851" extrusionOk="0">
                <a:moveTo>
                  <a:pt x="6486" y="63851"/>
                </a:moveTo>
                <a:cubicBezTo>
                  <a:pt x="1114" y="55257"/>
                  <a:pt x="-2935" y="41965"/>
                  <a:pt x="2876" y="33662"/>
                </a:cubicBezTo>
                <a:cubicBezTo>
                  <a:pt x="6845" y="27991"/>
                  <a:pt x="13698" y="23409"/>
                  <a:pt x="20596" y="22834"/>
                </a:cubicBezTo>
                <a:cubicBezTo>
                  <a:pt x="24526" y="22507"/>
                  <a:pt x="28013" y="28828"/>
                  <a:pt x="27158" y="32678"/>
                </a:cubicBezTo>
                <a:cubicBezTo>
                  <a:pt x="26527" y="35521"/>
                  <a:pt x="25114" y="40340"/>
                  <a:pt x="22236" y="39897"/>
                </a:cubicBezTo>
                <a:cubicBezTo>
                  <a:pt x="13277" y="38517"/>
                  <a:pt x="4692" y="28604"/>
                  <a:pt x="4189" y="19553"/>
                </a:cubicBezTo>
                <a:cubicBezTo>
                  <a:pt x="3675" y="10291"/>
                  <a:pt x="17190" y="4800"/>
                  <a:pt x="26174" y="2490"/>
                </a:cubicBezTo>
                <a:cubicBezTo>
                  <a:pt x="70210" y="-8832"/>
                  <a:pt x="118798" y="23423"/>
                  <a:pt x="162350" y="10365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0"/>
          <p:cNvSpPr/>
          <p:nvPr/>
        </p:nvSpPr>
        <p:spPr>
          <a:xfrm flipH="1">
            <a:off x="6203175" y="129550"/>
            <a:ext cx="2858984" cy="986817"/>
          </a:xfrm>
          <a:custGeom>
            <a:avLst/>
            <a:gdLst/>
            <a:ahLst/>
            <a:cxnLst/>
            <a:rect l="l" t="t" r="r" b="b"/>
            <a:pathLst>
              <a:path w="162350" h="63851" extrusionOk="0">
                <a:moveTo>
                  <a:pt x="6486" y="63851"/>
                </a:moveTo>
                <a:cubicBezTo>
                  <a:pt x="1114" y="55257"/>
                  <a:pt x="-2935" y="41965"/>
                  <a:pt x="2876" y="33662"/>
                </a:cubicBezTo>
                <a:cubicBezTo>
                  <a:pt x="6845" y="27991"/>
                  <a:pt x="13698" y="23409"/>
                  <a:pt x="20596" y="22834"/>
                </a:cubicBezTo>
                <a:cubicBezTo>
                  <a:pt x="24526" y="22507"/>
                  <a:pt x="28013" y="28828"/>
                  <a:pt x="27158" y="32678"/>
                </a:cubicBezTo>
                <a:cubicBezTo>
                  <a:pt x="26527" y="35521"/>
                  <a:pt x="25114" y="40340"/>
                  <a:pt x="22236" y="39897"/>
                </a:cubicBezTo>
                <a:cubicBezTo>
                  <a:pt x="13277" y="38517"/>
                  <a:pt x="4692" y="28604"/>
                  <a:pt x="4189" y="19553"/>
                </a:cubicBezTo>
                <a:cubicBezTo>
                  <a:pt x="3675" y="10291"/>
                  <a:pt x="17190" y="4800"/>
                  <a:pt x="26174" y="2490"/>
                </a:cubicBezTo>
                <a:cubicBezTo>
                  <a:pt x="70210" y="-8832"/>
                  <a:pt x="118798" y="23423"/>
                  <a:pt x="162350" y="10365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10"/>
          <p:cNvSpPr/>
          <p:nvPr/>
        </p:nvSpPr>
        <p:spPr>
          <a:xfrm rot="-312444" flipH="1">
            <a:off x="4487019" y="4688388"/>
            <a:ext cx="227746" cy="357188"/>
          </a:xfrm>
          <a:custGeom>
            <a:avLst/>
            <a:gdLst/>
            <a:ahLst/>
            <a:cxnLst/>
            <a:rect l="l" t="t" r="r" b="b"/>
            <a:pathLst>
              <a:path w="32552" h="51055" extrusionOk="0">
                <a:moveTo>
                  <a:pt x="32552" y="51055"/>
                </a:moveTo>
                <a:cubicBezTo>
                  <a:pt x="22097" y="37610"/>
                  <a:pt x="3962" y="28003"/>
                  <a:pt x="395" y="11350"/>
                </a:cubicBezTo>
                <a:cubicBezTo>
                  <a:pt x="-144" y="8833"/>
                  <a:pt x="-107" y="5231"/>
                  <a:pt x="2035" y="3803"/>
                </a:cubicBezTo>
                <a:cubicBezTo>
                  <a:pt x="4023" y="2478"/>
                  <a:pt x="6878" y="606"/>
                  <a:pt x="8926" y="1835"/>
                </a:cubicBezTo>
                <a:cubicBezTo>
                  <a:pt x="12153" y="3772"/>
                  <a:pt x="13932" y="7596"/>
                  <a:pt x="15489" y="11022"/>
                </a:cubicBezTo>
                <a:cubicBezTo>
                  <a:pt x="16334" y="12882"/>
                  <a:pt x="16729" y="14925"/>
                  <a:pt x="17130" y="16929"/>
                </a:cubicBezTo>
                <a:cubicBezTo>
                  <a:pt x="17328" y="17918"/>
                  <a:pt x="17267" y="20747"/>
                  <a:pt x="17786" y="19882"/>
                </a:cubicBezTo>
                <a:cubicBezTo>
                  <a:pt x="20875" y="14730"/>
                  <a:pt x="18149" y="7413"/>
                  <a:pt x="21067" y="2163"/>
                </a:cubicBezTo>
                <a:cubicBezTo>
                  <a:pt x="22247" y="40"/>
                  <a:pt x="26939" y="-843"/>
                  <a:pt x="28286" y="1178"/>
                </a:cubicBezTo>
                <a:cubicBezTo>
                  <a:pt x="37408" y="14868"/>
                  <a:pt x="26680" y="34796"/>
                  <a:pt x="31896" y="50398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Google Shape;106;p10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ctrTitle"/>
          </p:nvPr>
        </p:nvSpPr>
        <p:spPr>
          <a:xfrm>
            <a:off x="370596" y="1103188"/>
            <a:ext cx="8402808" cy="17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Image Compression Using   QPIA and NEQR Representations.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ctrTitle" idx="2"/>
          </p:nvPr>
        </p:nvSpPr>
        <p:spPr>
          <a:xfrm>
            <a:off x="2914186" y="2571750"/>
            <a:ext cx="6423555" cy="17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Garamond" panose="02020404030301010803" pitchFamily="18" charset="0"/>
              </a:rPr>
              <a:t>Akhillesh Varathan CS   - CB.AI.U4AIM24103</a:t>
            </a:r>
            <a:br>
              <a:rPr lang="en-IN" sz="1800" b="1" dirty="0">
                <a:latin typeface="Garamond" panose="02020404030301010803" pitchFamily="18" charset="0"/>
              </a:rPr>
            </a:br>
            <a:r>
              <a:rPr lang="en-IN" sz="1800" b="1" dirty="0">
                <a:latin typeface="Garamond" panose="02020404030301010803" pitchFamily="18" charset="0"/>
              </a:rPr>
              <a:t>Jeffrin Merino J       -         CB.AI.U4AIM24118</a:t>
            </a:r>
            <a:br>
              <a:rPr lang="en-IN" sz="1800" b="1" dirty="0">
                <a:latin typeface="Garamond" panose="02020404030301010803" pitchFamily="18" charset="0"/>
              </a:rPr>
            </a:br>
            <a:r>
              <a:rPr lang="en-IN" sz="1800" b="1" dirty="0">
                <a:latin typeface="Garamond" panose="02020404030301010803" pitchFamily="18" charset="0"/>
              </a:rPr>
              <a:t>Deepak Skandh K         -   CB.AI.U4AIM24119</a:t>
            </a:r>
            <a:br>
              <a:rPr lang="en-IN" sz="1800" b="1" dirty="0">
                <a:latin typeface="Garamond" panose="02020404030301010803" pitchFamily="18" charset="0"/>
              </a:rPr>
            </a:br>
            <a:r>
              <a:rPr lang="en-IN" sz="1800" b="1" dirty="0">
                <a:latin typeface="Garamond" panose="02020404030301010803" pitchFamily="18" charset="0"/>
              </a:rPr>
              <a:t> Kavin M               -            CB.AI.U4AIM24121</a:t>
            </a:r>
            <a:endParaRPr sz="1800" b="1" dirty="0">
              <a:latin typeface="Garamond" panose="02020404030301010803" pitchFamily="18" charset="0"/>
            </a:endParaRPr>
          </a:p>
        </p:txBody>
      </p:sp>
      <p:grpSp>
        <p:nvGrpSpPr>
          <p:cNvPr id="192" name="Google Shape;192;p20"/>
          <p:cNvGrpSpPr/>
          <p:nvPr/>
        </p:nvGrpSpPr>
        <p:grpSpPr>
          <a:xfrm rot="-1839018">
            <a:off x="907061" y="3769796"/>
            <a:ext cx="328033" cy="850355"/>
            <a:chOff x="750268" y="3002425"/>
            <a:chExt cx="328031" cy="850350"/>
          </a:xfrm>
        </p:grpSpPr>
        <p:sp>
          <p:nvSpPr>
            <p:cNvPr id="193" name="Google Shape;193;p20"/>
            <p:cNvSpPr/>
            <p:nvPr/>
          </p:nvSpPr>
          <p:spPr>
            <a:xfrm>
              <a:off x="750268" y="3002425"/>
              <a:ext cx="225925" cy="746500"/>
            </a:xfrm>
            <a:custGeom>
              <a:avLst/>
              <a:gdLst/>
              <a:ahLst/>
              <a:cxnLst/>
              <a:rect l="l" t="t" r="r" b="b"/>
              <a:pathLst>
                <a:path w="9037" h="29860" extrusionOk="0">
                  <a:moveTo>
                    <a:pt x="2146" y="0"/>
                  </a:moveTo>
                  <a:cubicBezTo>
                    <a:pt x="1277" y="5219"/>
                    <a:pt x="-479" y="10500"/>
                    <a:pt x="177" y="15750"/>
                  </a:cubicBezTo>
                  <a:cubicBezTo>
                    <a:pt x="866" y="21261"/>
                    <a:pt x="5110" y="25933"/>
                    <a:pt x="9037" y="29860"/>
                  </a:cubicBez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34200" y="380867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 rot="1148544">
            <a:off x="6478636" y="705293"/>
            <a:ext cx="2464893" cy="238512"/>
          </a:xfrm>
          <a:custGeom>
            <a:avLst/>
            <a:gdLst/>
            <a:ahLst/>
            <a:cxnLst/>
            <a:rect l="l" t="t" r="r" b="b"/>
            <a:pathLst>
              <a:path w="138472" h="10533" extrusionOk="0">
                <a:moveTo>
                  <a:pt x="0" y="9943"/>
                </a:moveTo>
                <a:cubicBezTo>
                  <a:pt x="6344" y="5865"/>
                  <a:pt x="13798" y="2815"/>
                  <a:pt x="21328" y="2396"/>
                </a:cubicBezTo>
                <a:cubicBezTo>
                  <a:pt x="36499" y="1551"/>
                  <a:pt x="51450" y="13240"/>
                  <a:pt x="66283" y="9943"/>
                </a:cubicBezTo>
                <a:cubicBezTo>
                  <a:pt x="68720" y="9401"/>
                  <a:pt x="71394" y="8365"/>
                  <a:pt x="72845" y="6334"/>
                </a:cubicBezTo>
                <a:cubicBezTo>
                  <a:pt x="74241" y="4380"/>
                  <a:pt x="71605" y="-296"/>
                  <a:pt x="69236" y="99"/>
                </a:cubicBezTo>
                <a:cubicBezTo>
                  <a:pt x="67067" y="460"/>
                  <a:pt x="66750" y="5443"/>
                  <a:pt x="68580" y="6662"/>
                </a:cubicBezTo>
                <a:cubicBezTo>
                  <a:pt x="79567" y="13983"/>
                  <a:pt x="95068" y="5260"/>
                  <a:pt x="107956" y="2396"/>
                </a:cubicBezTo>
                <a:cubicBezTo>
                  <a:pt x="117891" y="188"/>
                  <a:pt x="128295" y="1412"/>
                  <a:pt x="138472" y="1412"/>
                </a:cubicBezTo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6" name="Google Shape;196;p20"/>
          <p:cNvSpPr/>
          <p:nvPr/>
        </p:nvSpPr>
        <p:spPr>
          <a:xfrm rot="-1800044">
            <a:off x="353134" y="344904"/>
            <a:ext cx="854681" cy="583712"/>
          </a:xfrm>
          <a:custGeom>
            <a:avLst/>
            <a:gdLst/>
            <a:ahLst/>
            <a:cxnLst/>
            <a:rect l="l" t="t" r="r" b="b"/>
            <a:pathLst>
              <a:path w="34188" h="23349" extrusionOk="0">
                <a:moveTo>
                  <a:pt x="3069" y="22471"/>
                </a:moveTo>
                <a:cubicBezTo>
                  <a:pt x="9437" y="24063"/>
                  <a:pt x="16266" y="23116"/>
                  <a:pt x="22757" y="22143"/>
                </a:cubicBezTo>
                <a:cubicBezTo>
                  <a:pt x="26220" y="21624"/>
                  <a:pt x="30453" y="21994"/>
                  <a:pt x="32929" y="19518"/>
                </a:cubicBezTo>
                <a:cubicBezTo>
                  <a:pt x="36008" y="16439"/>
                  <a:pt x="32464" y="10502"/>
                  <a:pt x="30304" y="6721"/>
                </a:cubicBezTo>
                <a:cubicBezTo>
                  <a:pt x="28393" y="3375"/>
                  <a:pt x="24589" y="-475"/>
                  <a:pt x="20788" y="158"/>
                </a:cubicBezTo>
                <a:cubicBezTo>
                  <a:pt x="17950" y="631"/>
                  <a:pt x="22353" y="8690"/>
                  <a:pt x="19476" y="8690"/>
                </a:cubicBezTo>
                <a:cubicBezTo>
                  <a:pt x="16017" y="8690"/>
                  <a:pt x="13390" y="337"/>
                  <a:pt x="10944" y="2783"/>
                </a:cubicBezTo>
                <a:cubicBezTo>
                  <a:pt x="9010" y="4717"/>
                  <a:pt x="10944" y="8252"/>
                  <a:pt x="10944" y="10987"/>
                </a:cubicBezTo>
                <a:cubicBezTo>
                  <a:pt x="10944" y="11871"/>
                  <a:pt x="10567" y="10184"/>
                  <a:pt x="10288" y="9346"/>
                </a:cubicBezTo>
                <a:cubicBezTo>
                  <a:pt x="9472" y="6897"/>
                  <a:pt x="6450" y="3794"/>
                  <a:pt x="4053" y="4752"/>
                </a:cubicBezTo>
                <a:cubicBezTo>
                  <a:pt x="-1537" y="6986"/>
                  <a:pt x="-1310" y="22799"/>
                  <a:pt x="4710" y="2279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7" name="Google Shape;197;p20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02777-C93E-F6D3-6393-148EA875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231" y="499030"/>
            <a:ext cx="937341" cy="967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INTRODUCTION</a:t>
            </a:r>
            <a:endParaRPr b="1" dirty="0">
              <a:latin typeface="+mj-lt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720000" y="1191674"/>
            <a:ext cx="7704000" cy="252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1.Quantum image compression algorithms leverage the principles of quantum mechanics to represent and compress images in a more efficient way than classical algorithms.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dirty="0"/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Quantum Pixel Intensity Adjustment (QPIA) and Novel Enhanced Quantum Representation (NEQR), often combined with Huffman coding, leverage quantum gates and transformations to efficiently encode and compress images.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21"/>
          <p:cNvSpPr/>
          <p:nvPr/>
        </p:nvSpPr>
        <p:spPr>
          <a:xfrm rot="791892">
            <a:off x="7578320" y="4309956"/>
            <a:ext cx="1070636" cy="572689"/>
          </a:xfrm>
          <a:custGeom>
            <a:avLst/>
            <a:gdLst/>
            <a:ahLst/>
            <a:cxnLst/>
            <a:rect l="l" t="t" r="r" b="b"/>
            <a:pathLst>
              <a:path w="62082" h="33208" extrusionOk="0">
                <a:moveTo>
                  <a:pt x="0" y="33208"/>
                </a:moveTo>
                <a:cubicBezTo>
                  <a:pt x="0" y="26048"/>
                  <a:pt x="12387" y="23296"/>
                  <a:pt x="19491" y="24184"/>
                </a:cubicBezTo>
                <a:cubicBezTo>
                  <a:pt x="28338" y="25290"/>
                  <a:pt x="39068" y="30978"/>
                  <a:pt x="46201" y="25628"/>
                </a:cubicBezTo>
                <a:cubicBezTo>
                  <a:pt x="49089" y="23462"/>
                  <a:pt x="43277" y="17475"/>
                  <a:pt x="39704" y="16965"/>
                </a:cubicBezTo>
                <a:cubicBezTo>
                  <a:pt x="37059" y="16587"/>
                  <a:pt x="33122" y="21573"/>
                  <a:pt x="35011" y="23462"/>
                </a:cubicBezTo>
                <a:cubicBezTo>
                  <a:pt x="37781" y="26232"/>
                  <a:pt x="44546" y="24655"/>
                  <a:pt x="46562" y="21296"/>
                </a:cubicBezTo>
                <a:cubicBezTo>
                  <a:pt x="51081" y="13764"/>
                  <a:pt x="53298" y="0"/>
                  <a:pt x="62082" y="0"/>
                </a:cubicBez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205" name="Google Shape;205;p21"/>
          <p:cNvGrpSpPr/>
          <p:nvPr/>
        </p:nvGrpSpPr>
        <p:grpSpPr>
          <a:xfrm rot="10800000">
            <a:off x="8248034" y="4053840"/>
            <a:ext cx="312699" cy="271801"/>
            <a:chOff x="7453246" y="1956263"/>
            <a:chExt cx="762494" cy="662768"/>
          </a:xfrm>
        </p:grpSpPr>
        <p:sp>
          <p:nvSpPr>
            <p:cNvPr id="206" name="Google Shape;206;p21"/>
            <p:cNvSpPr/>
            <p:nvPr/>
          </p:nvSpPr>
          <p:spPr>
            <a:xfrm>
              <a:off x="7453246" y="1956263"/>
              <a:ext cx="762494" cy="662768"/>
            </a:xfrm>
            <a:custGeom>
              <a:avLst/>
              <a:gdLst/>
              <a:ahLst/>
              <a:cxnLst/>
              <a:rect l="l" t="t" r="r" b="b"/>
              <a:pathLst>
                <a:path w="53154" h="46202" extrusionOk="0">
                  <a:moveTo>
                    <a:pt x="19675" y="16911"/>
                  </a:moveTo>
                  <a:cubicBezTo>
                    <a:pt x="18339" y="11568"/>
                    <a:pt x="16610" y="2741"/>
                    <a:pt x="21644" y="505"/>
                  </a:cubicBezTo>
                  <a:cubicBezTo>
                    <a:pt x="25044" y="-1005"/>
                    <a:pt x="30914" y="1490"/>
                    <a:pt x="31816" y="5099"/>
                  </a:cubicBezTo>
                  <a:cubicBezTo>
                    <a:pt x="32373" y="7330"/>
                    <a:pt x="32469" y="9713"/>
                    <a:pt x="32144" y="11989"/>
                  </a:cubicBezTo>
                  <a:cubicBezTo>
                    <a:pt x="32001" y="12988"/>
                    <a:pt x="30479" y="14943"/>
                    <a:pt x="31488" y="14943"/>
                  </a:cubicBezTo>
                  <a:cubicBezTo>
                    <a:pt x="34122" y="14943"/>
                    <a:pt x="34973" y="10731"/>
                    <a:pt x="37394" y="9693"/>
                  </a:cubicBezTo>
                  <a:cubicBezTo>
                    <a:pt x="40865" y="8205"/>
                    <a:pt x="45881" y="8991"/>
                    <a:pt x="48551" y="11661"/>
                  </a:cubicBezTo>
                  <a:cubicBezTo>
                    <a:pt x="52025" y="15135"/>
                    <a:pt x="54978" y="22625"/>
                    <a:pt x="51504" y="26099"/>
                  </a:cubicBezTo>
                  <a:cubicBezTo>
                    <a:pt x="49024" y="28579"/>
                    <a:pt x="44227" y="28138"/>
                    <a:pt x="41004" y="26755"/>
                  </a:cubicBezTo>
                  <a:cubicBezTo>
                    <a:pt x="39880" y="26273"/>
                    <a:pt x="38588" y="24250"/>
                    <a:pt x="37723" y="25115"/>
                  </a:cubicBezTo>
                  <a:cubicBezTo>
                    <a:pt x="37285" y="25553"/>
                    <a:pt x="40905" y="29207"/>
                    <a:pt x="41004" y="29381"/>
                  </a:cubicBezTo>
                  <a:cubicBezTo>
                    <a:pt x="43683" y="34069"/>
                    <a:pt x="47661" y="42781"/>
                    <a:pt x="42973" y="45459"/>
                  </a:cubicBezTo>
                  <a:cubicBezTo>
                    <a:pt x="37836" y="48393"/>
                    <a:pt x="28207" y="41531"/>
                    <a:pt x="28207" y="35615"/>
                  </a:cubicBezTo>
                  <a:cubicBezTo>
                    <a:pt x="28207" y="34740"/>
                    <a:pt x="28331" y="37374"/>
                    <a:pt x="28207" y="38240"/>
                  </a:cubicBezTo>
                  <a:cubicBezTo>
                    <a:pt x="27953" y="40016"/>
                    <a:pt x="26464" y="41583"/>
                    <a:pt x="24925" y="42506"/>
                  </a:cubicBezTo>
                  <a:cubicBezTo>
                    <a:pt x="19111" y="45993"/>
                    <a:pt x="6771" y="45415"/>
                    <a:pt x="4909" y="38896"/>
                  </a:cubicBezTo>
                  <a:cubicBezTo>
                    <a:pt x="3886" y="35314"/>
                    <a:pt x="8546" y="31388"/>
                    <a:pt x="12128" y="30365"/>
                  </a:cubicBezTo>
                  <a:cubicBezTo>
                    <a:pt x="13429" y="29993"/>
                    <a:pt x="17021" y="30339"/>
                    <a:pt x="16066" y="29381"/>
                  </a:cubicBezTo>
                  <a:cubicBezTo>
                    <a:pt x="13815" y="27123"/>
                    <a:pt x="9536" y="29515"/>
                    <a:pt x="6550" y="28396"/>
                  </a:cubicBezTo>
                  <a:cubicBezTo>
                    <a:pt x="2826" y="27000"/>
                    <a:pt x="-944" y="21996"/>
                    <a:pt x="315" y="18224"/>
                  </a:cubicBezTo>
                  <a:cubicBezTo>
                    <a:pt x="2327" y="12198"/>
                    <a:pt x="13322" y="15226"/>
                    <a:pt x="19347" y="17240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757206" y="2257749"/>
              <a:ext cx="154616" cy="117662"/>
            </a:xfrm>
            <a:custGeom>
              <a:avLst/>
              <a:gdLst/>
              <a:ahLst/>
              <a:cxnLst/>
              <a:rect l="l" t="t" r="r" b="b"/>
              <a:pathLst>
                <a:path w="22199" h="18493" extrusionOk="0">
                  <a:moveTo>
                    <a:pt x="13446" y="105"/>
                  </a:moveTo>
                  <a:cubicBezTo>
                    <a:pt x="8418" y="-523"/>
                    <a:pt x="238" y="2183"/>
                    <a:pt x="27" y="7245"/>
                  </a:cubicBezTo>
                  <a:cubicBezTo>
                    <a:pt x="-191" y="12493"/>
                    <a:pt x="5873" y="18011"/>
                    <a:pt x="11107" y="18449"/>
                  </a:cubicBezTo>
                  <a:cubicBezTo>
                    <a:pt x="15364" y="18805"/>
                    <a:pt x="21266" y="15997"/>
                    <a:pt x="22064" y="11800"/>
                  </a:cubicBezTo>
                  <a:cubicBezTo>
                    <a:pt x="22954" y="7123"/>
                    <a:pt x="18209" y="1733"/>
                    <a:pt x="13693" y="228"/>
                  </a:cubicBez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251694" y="4478426"/>
            <a:ext cx="2185605" cy="195225"/>
            <a:chOff x="720045" y="4413371"/>
            <a:chExt cx="2185605" cy="195225"/>
          </a:xfrm>
        </p:grpSpPr>
        <p:sp>
          <p:nvSpPr>
            <p:cNvPr id="209" name="Google Shape;209;p21"/>
            <p:cNvSpPr/>
            <p:nvPr/>
          </p:nvSpPr>
          <p:spPr>
            <a:xfrm rot="10800000">
              <a:off x="720045" y="4531245"/>
              <a:ext cx="87409" cy="77255"/>
            </a:xfrm>
            <a:custGeom>
              <a:avLst/>
              <a:gdLst/>
              <a:ahLst/>
              <a:cxnLst/>
              <a:rect l="l" t="t" r="r" b="b"/>
              <a:pathLst>
                <a:path w="22199" h="18493" extrusionOk="0">
                  <a:moveTo>
                    <a:pt x="13446" y="105"/>
                  </a:moveTo>
                  <a:cubicBezTo>
                    <a:pt x="8418" y="-523"/>
                    <a:pt x="238" y="2183"/>
                    <a:pt x="27" y="7245"/>
                  </a:cubicBezTo>
                  <a:cubicBezTo>
                    <a:pt x="-191" y="12493"/>
                    <a:pt x="5873" y="18011"/>
                    <a:pt x="11107" y="18449"/>
                  </a:cubicBezTo>
                  <a:cubicBezTo>
                    <a:pt x="15364" y="18805"/>
                    <a:pt x="21266" y="15997"/>
                    <a:pt x="22064" y="11800"/>
                  </a:cubicBezTo>
                  <a:cubicBezTo>
                    <a:pt x="22954" y="7123"/>
                    <a:pt x="18209" y="1733"/>
                    <a:pt x="13693" y="228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028725" y="4413371"/>
              <a:ext cx="1876925" cy="195225"/>
            </a:xfrm>
            <a:custGeom>
              <a:avLst/>
              <a:gdLst/>
              <a:ahLst/>
              <a:cxnLst/>
              <a:rect l="l" t="t" r="r" b="b"/>
              <a:pathLst>
                <a:path w="75077" h="7809" extrusionOk="0">
                  <a:moveTo>
                    <a:pt x="0" y="2009"/>
                  </a:moveTo>
                  <a:cubicBezTo>
                    <a:pt x="3382" y="1489"/>
                    <a:pt x="6769" y="-555"/>
                    <a:pt x="10106" y="204"/>
                  </a:cubicBezTo>
                  <a:cubicBezTo>
                    <a:pt x="17007" y="1773"/>
                    <a:pt x="23346" y="5489"/>
                    <a:pt x="30319" y="6701"/>
                  </a:cubicBezTo>
                  <a:cubicBezTo>
                    <a:pt x="45018" y="9256"/>
                    <a:pt x="60157" y="6340"/>
                    <a:pt x="75077" y="6340"/>
                  </a:cubicBezTo>
                </a:path>
              </a:pathLst>
            </a:cu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720051" y="534961"/>
            <a:ext cx="7703909" cy="467946"/>
            <a:chOff x="754700" y="4161475"/>
            <a:chExt cx="4864500" cy="447025"/>
          </a:xfrm>
        </p:grpSpPr>
        <p:cxnSp>
          <p:nvCxnSpPr>
            <p:cNvPr id="212" name="Google Shape;212;p21"/>
            <p:cNvCxnSpPr/>
            <p:nvPr/>
          </p:nvCxnSpPr>
          <p:spPr>
            <a:xfrm>
              <a:off x="754700" y="4161475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754700" y="4608500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4" name="Google Shape;214;p21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PROBLEM STATEMENT</a:t>
            </a:r>
            <a:endParaRPr b="1" dirty="0">
              <a:latin typeface="+mj-lt"/>
            </a:endParaRPr>
          </a:p>
        </p:txBody>
      </p:sp>
      <p:grpSp>
        <p:nvGrpSpPr>
          <p:cNvPr id="252" name="Google Shape;252;p23"/>
          <p:cNvGrpSpPr/>
          <p:nvPr/>
        </p:nvGrpSpPr>
        <p:grpSpPr>
          <a:xfrm>
            <a:off x="720051" y="534961"/>
            <a:ext cx="7703909" cy="467946"/>
            <a:chOff x="754700" y="4161475"/>
            <a:chExt cx="4864500" cy="447025"/>
          </a:xfrm>
        </p:grpSpPr>
        <p:cxnSp>
          <p:nvCxnSpPr>
            <p:cNvPr id="253" name="Google Shape;253;p23"/>
            <p:cNvCxnSpPr/>
            <p:nvPr/>
          </p:nvCxnSpPr>
          <p:spPr>
            <a:xfrm>
              <a:off x="754700" y="4161475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3"/>
            <p:cNvCxnSpPr/>
            <p:nvPr/>
          </p:nvCxnSpPr>
          <p:spPr>
            <a:xfrm>
              <a:off x="754700" y="4608500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23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9B2840-2F86-C27D-E169-754897B48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66790"/>
              </p:ext>
            </p:extLst>
          </p:nvPr>
        </p:nvGraphicFramePr>
        <p:xfrm>
          <a:off x="1070517" y="1211090"/>
          <a:ext cx="6467709" cy="3279133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6467709">
                  <a:extLst>
                    <a:ext uri="{9D8B030D-6E8A-4147-A177-3AD203B41FA5}">
                      <a16:colId xmlns:a16="http://schemas.microsoft.com/office/drawing/2014/main" val="3789300692"/>
                    </a:ext>
                  </a:extLst>
                </a:gridCol>
              </a:tblGrid>
              <a:tr h="3279133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Classical methods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 with large image datasets and lossless compression.</a:t>
                      </a:r>
                    </a:p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2.Existing quantum models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too many qubits and lack precision.</a:t>
                      </a:r>
                    </a:p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3.No unified framework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intensity adjustment and efficient quantum encoding.</a:t>
                      </a:r>
                    </a:p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compress images using QPIA + NEQR + Huffman with high efficiency and minimal quality loss.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716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720051" y="534961"/>
            <a:ext cx="7703909" cy="467946"/>
            <a:chOff x="754700" y="4161475"/>
            <a:chExt cx="4864500" cy="447025"/>
          </a:xfrm>
        </p:grpSpPr>
        <p:cxnSp>
          <p:nvCxnSpPr>
            <p:cNvPr id="220" name="Google Shape;220;p22"/>
            <p:cNvCxnSpPr/>
            <p:nvPr/>
          </p:nvCxnSpPr>
          <p:spPr>
            <a:xfrm>
              <a:off x="754700" y="4161475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754700" y="4608500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n-lt"/>
              </a:rPr>
              <a:t>METHODOLOGY</a:t>
            </a:r>
            <a:endParaRPr b="1" dirty="0">
              <a:latin typeface="+mn-lt"/>
            </a:endParaRPr>
          </a:p>
        </p:txBody>
      </p:sp>
      <p:sp>
        <p:nvSpPr>
          <p:cNvPr id="239" name="Google Shape;239;p22"/>
          <p:cNvSpPr/>
          <p:nvPr/>
        </p:nvSpPr>
        <p:spPr>
          <a:xfrm rot="3021329">
            <a:off x="312155" y="4389192"/>
            <a:ext cx="642342" cy="438693"/>
          </a:xfrm>
          <a:custGeom>
            <a:avLst/>
            <a:gdLst/>
            <a:ahLst/>
            <a:cxnLst/>
            <a:rect l="l" t="t" r="r" b="b"/>
            <a:pathLst>
              <a:path w="34188" h="23349" extrusionOk="0">
                <a:moveTo>
                  <a:pt x="3069" y="22471"/>
                </a:moveTo>
                <a:cubicBezTo>
                  <a:pt x="9437" y="24063"/>
                  <a:pt x="16266" y="23116"/>
                  <a:pt x="22757" y="22143"/>
                </a:cubicBezTo>
                <a:cubicBezTo>
                  <a:pt x="26220" y="21624"/>
                  <a:pt x="30453" y="21994"/>
                  <a:pt x="32929" y="19518"/>
                </a:cubicBezTo>
                <a:cubicBezTo>
                  <a:pt x="36008" y="16439"/>
                  <a:pt x="32464" y="10502"/>
                  <a:pt x="30304" y="6721"/>
                </a:cubicBezTo>
                <a:cubicBezTo>
                  <a:pt x="28393" y="3375"/>
                  <a:pt x="24589" y="-475"/>
                  <a:pt x="20788" y="158"/>
                </a:cubicBezTo>
                <a:cubicBezTo>
                  <a:pt x="17950" y="631"/>
                  <a:pt x="22353" y="8690"/>
                  <a:pt x="19476" y="8690"/>
                </a:cubicBezTo>
                <a:cubicBezTo>
                  <a:pt x="16017" y="8690"/>
                  <a:pt x="13390" y="337"/>
                  <a:pt x="10944" y="2783"/>
                </a:cubicBezTo>
                <a:cubicBezTo>
                  <a:pt x="9010" y="4717"/>
                  <a:pt x="10944" y="8252"/>
                  <a:pt x="10944" y="10987"/>
                </a:cubicBezTo>
                <a:cubicBezTo>
                  <a:pt x="10944" y="11871"/>
                  <a:pt x="10567" y="10184"/>
                  <a:pt x="10288" y="9346"/>
                </a:cubicBezTo>
                <a:cubicBezTo>
                  <a:pt x="9472" y="6897"/>
                  <a:pt x="6450" y="3794"/>
                  <a:pt x="4053" y="4752"/>
                </a:cubicBezTo>
                <a:cubicBezTo>
                  <a:pt x="-1537" y="6986"/>
                  <a:pt x="-1310" y="22799"/>
                  <a:pt x="4710" y="22799"/>
                </a:cubicBez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0" name="Google Shape;240;p22"/>
          <p:cNvSpPr/>
          <p:nvPr/>
        </p:nvSpPr>
        <p:spPr>
          <a:xfrm rot="-3128948">
            <a:off x="8061468" y="1049244"/>
            <a:ext cx="404070" cy="1109910"/>
          </a:xfrm>
          <a:custGeom>
            <a:avLst/>
            <a:gdLst/>
            <a:ahLst/>
            <a:cxnLst/>
            <a:rect l="l" t="t" r="r" b="b"/>
            <a:pathLst>
              <a:path w="16163" h="44397" extrusionOk="0">
                <a:moveTo>
                  <a:pt x="202" y="44397"/>
                </a:moveTo>
                <a:cubicBezTo>
                  <a:pt x="5720" y="42892"/>
                  <a:pt x="16716" y="43585"/>
                  <a:pt x="16084" y="37900"/>
                </a:cubicBezTo>
                <a:cubicBezTo>
                  <a:pt x="15669" y="34164"/>
                  <a:pt x="11180" y="30681"/>
                  <a:pt x="7421" y="30681"/>
                </a:cubicBezTo>
                <a:cubicBezTo>
                  <a:pt x="6312" y="30681"/>
                  <a:pt x="4172" y="30294"/>
                  <a:pt x="4172" y="31403"/>
                </a:cubicBezTo>
                <a:cubicBezTo>
                  <a:pt x="4172" y="34273"/>
                  <a:pt x="10768" y="29512"/>
                  <a:pt x="11391" y="26710"/>
                </a:cubicBezTo>
                <a:cubicBezTo>
                  <a:pt x="12279" y="22717"/>
                  <a:pt x="9584" y="16874"/>
                  <a:pt x="5616" y="15882"/>
                </a:cubicBezTo>
                <a:cubicBezTo>
                  <a:pt x="3865" y="15444"/>
                  <a:pt x="-605" y="14268"/>
                  <a:pt x="202" y="15882"/>
                </a:cubicBezTo>
                <a:cubicBezTo>
                  <a:pt x="1070" y="17617"/>
                  <a:pt x="4901" y="16774"/>
                  <a:pt x="5977" y="15160"/>
                </a:cubicBezTo>
                <a:cubicBezTo>
                  <a:pt x="8781" y="10954"/>
                  <a:pt x="7877" y="4521"/>
                  <a:pt x="5616" y="0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5" name="Google Shape;245;p22"/>
          <p:cNvSpPr txBox="1"/>
          <p:nvPr/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fld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C35D22-D5DE-93DE-F8DD-A4EECC47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74224"/>
              </p:ext>
            </p:extLst>
          </p:nvPr>
        </p:nvGraphicFramePr>
        <p:xfrm>
          <a:off x="633326" y="1485670"/>
          <a:ext cx="1124338" cy="372868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1124338">
                  <a:extLst>
                    <a:ext uri="{9D8B030D-6E8A-4147-A177-3AD203B41FA5}">
                      <a16:colId xmlns:a16="http://schemas.microsoft.com/office/drawing/2014/main" val="3325314590"/>
                    </a:ext>
                  </a:extLst>
                </a:gridCol>
              </a:tblGrid>
              <a:tr h="372868">
                <a:tc>
                  <a:txBody>
                    <a:bodyPr/>
                    <a:lstStyle/>
                    <a:p>
                      <a:r>
                        <a:rPr lang="en-IN" dirty="0"/>
                        <a:t>Input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1303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66444E-25A9-AA99-C83F-7D09B56E86F0}"/>
              </a:ext>
            </a:extLst>
          </p:cNvPr>
          <p:cNvCxnSpPr>
            <a:cxnSpLocks/>
          </p:cNvCxnSpPr>
          <p:nvPr/>
        </p:nvCxnSpPr>
        <p:spPr>
          <a:xfrm>
            <a:off x="1865972" y="1648225"/>
            <a:ext cx="282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8181922-DBE3-54E7-3848-B277C4C3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49132"/>
              </p:ext>
            </p:extLst>
          </p:nvPr>
        </p:nvGraphicFramePr>
        <p:xfrm>
          <a:off x="2308384" y="1485107"/>
          <a:ext cx="1386387" cy="370840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1386387">
                  <a:extLst>
                    <a:ext uri="{9D8B030D-6E8A-4147-A177-3AD203B41FA5}">
                      <a16:colId xmlns:a16="http://schemas.microsoft.com/office/drawing/2014/main" val="426361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1657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06CE72-8BED-1C83-BD1F-3BD260670874}"/>
              </a:ext>
            </a:extLst>
          </p:cNvPr>
          <p:cNvCxnSpPr>
            <a:cxnSpLocks/>
          </p:cNvCxnSpPr>
          <p:nvPr/>
        </p:nvCxnSpPr>
        <p:spPr>
          <a:xfrm>
            <a:off x="3828585" y="1648225"/>
            <a:ext cx="215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9099FE-23EE-8214-492A-E18D30E5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88300"/>
              </p:ext>
            </p:extLst>
          </p:nvPr>
        </p:nvGraphicFramePr>
        <p:xfrm>
          <a:off x="4177990" y="1489950"/>
          <a:ext cx="1501699" cy="370839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1501699">
                  <a:extLst>
                    <a:ext uri="{9D8B030D-6E8A-4147-A177-3AD203B41FA5}">
                      <a16:colId xmlns:a16="http://schemas.microsoft.com/office/drawing/2014/main" val="200951305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IN" dirty="0"/>
                        <a:t>NEQR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9931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AAEDD2-8078-5E17-7225-79F2AF22E97F}"/>
              </a:ext>
            </a:extLst>
          </p:cNvPr>
          <p:cNvCxnSpPr>
            <a:cxnSpLocks/>
          </p:cNvCxnSpPr>
          <p:nvPr/>
        </p:nvCxnSpPr>
        <p:spPr>
          <a:xfrm>
            <a:off x="5783765" y="1660937"/>
            <a:ext cx="22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6575563-712B-A64E-DBE9-D8BD102A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9052"/>
              </p:ext>
            </p:extLst>
          </p:nvPr>
        </p:nvGraphicFramePr>
        <p:xfrm>
          <a:off x="670498" y="2442236"/>
          <a:ext cx="1955180" cy="364419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1955180">
                  <a:extLst>
                    <a:ext uri="{9D8B030D-6E8A-4147-A177-3AD203B41FA5}">
                      <a16:colId xmlns:a16="http://schemas.microsoft.com/office/drawing/2014/main" val="1164710689"/>
                    </a:ext>
                  </a:extLst>
                </a:gridCol>
              </a:tblGrid>
              <a:tr h="364419">
                <a:tc>
                  <a:txBody>
                    <a:bodyPr/>
                    <a:lstStyle/>
                    <a:p>
                      <a:r>
                        <a:rPr lang="en-IN" dirty="0"/>
                        <a:t>QPIA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8077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5F35EE-1BBC-D558-F135-8B156E5F39B0}"/>
              </a:ext>
            </a:extLst>
          </p:cNvPr>
          <p:cNvCxnSpPr>
            <a:cxnSpLocks/>
          </p:cNvCxnSpPr>
          <p:nvPr/>
        </p:nvCxnSpPr>
        <p:spPr>
          <a:xfrm>
            <a:off x="2748816" y="2608456"/>
            <a:ext cx="25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09344B1-79CA-D439-419F-FB016328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4319"/>
              </p:ext>
            </p:extLst>
          </p:nvPr>
        </p:nvGraphicFramePr>
        <p:xfrm>
          <a:off x="3211550" y="2442219"/>
          <a:ext cx="1642948" cy="364419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1642948">
                  <a:extLst>
                    <a:ext uri="{9D8B030D-6E8A-4147-A177-3AD203B41FA5}">
                      <a16:colId xmlns:a16="http://schemas.microsoft.com/office/drawing/2014/main" val="1333567328"/>
                    </a:ext>
                  </a:extLst>
                </a:gridCol>
              </a:tblGrid>
              <a:tr h="364419">
                <a:tc>
                  <a:txBody>
                    <a:bodyPr/>
                    <a:lstStyle/>
                    <a:p>
                      <a:r>
                        <a:rPr lang="en-IN" dirty="0"/>
                        <a:t>Intensity Inversion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4716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9ABFCF-4297-ACE0-09E3-02093DE8B7EA}"/>
              </a:ext>
            </a:extLst>
          </p:cNvPr>
          <p:cNvCxnSpPr/>
          <p:nvPr/>
        </p:nvCxnSpPr>
        <p:spPr>
          <a:xfrm>
            <a:off x="4973444" y="2608456"/>
            <a:ext cx="27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E39AFF-9B12-B0AD-C0AC-133A94344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6491"/>
              </p:ext>
            </p:extLst>
          </p:nvPr>
        </p:nvGraphicFramePr>
        <p:xfrm>
          <a:off x="1427356" y="3415211"/>
          <a:ext cx="1784194" cy="370840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1784194">
                  <a:extLst>
                    <a:ext uri="{9D8B030D-6E8A-4147-A177-3AD203B41FA5}">
                      <a16:colId xmlns:a16="http://schemas.microsoft.com/office/drawing/2014/main" val="173399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Huffman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383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473DAC-4DAF-C806-8BD1-A0A7A370420D}"/>
              </a:ext>
            </a:extLst>
          </p:cNvPr>
          <p:cNvCxnSpPr/>
          <p:nvPr/>
        </p:nvCxnSpPr>
        <p:spPr>
          <a:xfrm>
            <a:off x="3360234" y="3560956"/>
            <a:ext cx="275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374BAB1-C59F-09FB-971D-204D568F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15778"/>
              </p:ext>
            </p:extLst>
          </p:nvPr>
        </p:nvGraphicFramePr>
        <p:xfrm>
          <a:off x="3694771" y="3415211"/>
          <a:ext cx="2088994" cy="370840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2088994">
                  <a:extLst>
                    <a:ext uri="{9D8B030D-6E8A-4147-A177-3AD203B41FA5}">
                      <a16:colId xmlns:a16="http://schemas.microsoft.com/office/drawing/2014/main" val="15826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Compressed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1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6239-2BA8-035E-D418-0A7E0A76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FC68F5-29E5-83CC-4960-195E8962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68143"/>
              </p:ext>
            </p:extLst>
          </p:nvPr>
        </p:nvGraphicFramePr>
        <p:xfrm>
          <a:off x="1115122" y="1216257"/>
          <a:ext cx="6794810" cy="3199626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6794810">
                  <a:extLst>
                    <a:ext uri="{9D8B030D-6E8A-4147-A177-3AD203B41FA5}">
                      <a16:colId xmlns:a16="http://schemas.microsoft.com/office/drawing/2014/main" val="3721884358"/>
                    </a:ext>
                  </a:extLst>
                </a:gridCol>
              </a:tblGrid>
              <a:tr h="319962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1.NEQR requires many qubits, limiting scalability.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2.PIA was not originally designed for compression.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3.Existing methods lack adaptability for different image types.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4.FRQI-based models suffer from poor intensity precision.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D581-0EC7-69D1-878E-BC0F0056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D4A470-5932-EC97-B7CB-13FD73AC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2646"/>
              </p:ext>
            </p:extLst>
          </p:nvPr>
        </p:nvGraphicFramePr>
        <p:xfrm>
          <a:off x="1524000" y="1164217"/>
          <a:ext cx="5471532" cy="3244231"/>
        </p:xfrm>
        <a:graphic>
          <a:graphicData uri="http://schemas.openxmlformats.org/drawingml/2006/table">
            <a:tbl>
              <a:tblPr firstRow="1" bandRow="1">
                <a:tableStyleId>{1B6D5405-5D63-496F-9955-498F9D843E70}</a:tableStyleId>
              </a:tblPr>
              <a:tblGrid>
                <a:gridCol w="5471532">
                  <a:extLst>
                    <a:ext uri="{9D8B030D-6E8A-4147-A177-3AD203B41FA5}">
                      <a16:colId xmlns:a16="http://schemas.microsoft.com/office/drawing/2014/main" val="369527042"/>
                    </a:ext>
                  </a:extLst>
                </a:gridCol>
              </a:tblGrid>
              <a:tr h="3244231"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Quantum Big Data and Image Databases.</a:t>
                      </a:r>
                    </a:p>
                    <a:p>
                      <a:pPr marL="0" indent="0">
                        <a:buNone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  Medical Image Storage and Transmission.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0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89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+mj-lt"/>
              </a:rPr>
              <a:t>OUTPUT</a:t>
            </a:r>
            <a:endParaRPr b="1" dirty="0">
              <a:latin typeface="+mj-lt"/>
            </a:endParaRPr>
          </a:p>
        </p:txBody>
      </p:sp>
      <p:grpSp>
        <p:nvGrpSpPr>
          <p:cNvPr id="373" name="Google Shape;373;p27"/>
          <p:cNvGrpSpPr/>
          <p:nvPr/>
        </p:nvGrpSpPr>
        <p:grpSpPr>
          <a:xfrm>
            <a:off x="720051" y="534961"/>
            <a:ext cx="7703909" cy="467946"/>
            <a:chOff x="754700" y="4161475"/>
            <a:chExt cx="4864500" cy="447025"/>
          </a:xfrm>
        </p:grpSpPr>
        <p:cxnSp>
          <p:nvCxnSpPr>
            <p:cNvPr id="374" name="Google Shape;374;p27"/>
            <p:cNvCxnSpPr/>
            <p:nvPr/>
          </p:nvCxnSpPr>
          <p:spPr>
            <a:xfrm>
              <a:off x="754700" y="4161475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754700" y="4608500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BD210C-F633-E1FC-57DC-5AC3963A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107661"/>
            <a:ext cx="7277092" cy="36385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FE8-16A6-9E08-A6E5-B372B2E1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4E93B-9B13-9B7D-508F-C7BA5EF6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80584" cy="1107688"/>
          </a:xfrm>
          <a:prstGeom prst="rect">
            <a:avLst/>
          </a:prstGeom>
        </p:spPr>
      </p:pic>
      <p:grpSp>
        <p:nvGrpSpPr>
          <p:cNvPr id="6" name="Google Shape;285;p24">
            <a:extLst>
              <a:ext uri="{FF2B5EF4-FFF2-40B4-BE49-F238E27FC236}">
                <a16:creationId xmlns:a16="http://schemas.microsoft.com/office/drawing/2014/main" id="{E9FF1F95-0E2F-32A3-E23A-5079A639469E}"/>
              </a:ext>
            </a:extLst>
          </p:cNvPr>
          <p:cNvGrpSpPr/>
          <p:nvPr/>
        </p:nvGrpSpPr>
        <p:grpSpPr>
          <a:xfrm>
            <a:off x="720051" y="534961"/>
            <a:ext cx="7703909" cy="467946"/>
            <a:chOff x="754700" y="4161475"/>
            <a:chExt cx="4864500" cy="447025"/>
          </a:xfrm>
        </p:grpSpPr>
        <p:cxnSp>
          <p:nvCxnSpPr>
            <p:cNvPr id="7" name="Google Shape;286;p24">
              <a:extLst>
                <a:ext uri="{FF2B5EF4-FFF2-40B4-BE49-F238E27FC236}">
                  <a16:creationId xmlns:a16="http://schemas.microsoft.com/office/drawing/2014/main" id="{B4FE3A13-385E-3A1D-485D-C233B7EA4E89}"/>
                </a:ext>
              </a:extLst>
            </p:cNvPr>
            <p:cNvCxnSpPr/>
            <p:nvPr/>
          </p:nvCxnSpPr>
          <p:spPr>
            <a:xfrm>
              <a:off x="754700" y="4161475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87;p24">
              <a:extLst>
                <a:ext uri="{FF2B5EF4-FFF2-40B4-BE49-F238E27FC236}">
                  <a16:creationId xmlns:a16="http://schemas.microsoft.com/office/drawing/2014/main" id="{4DDF7CB7-6E0E-A5C9-64D3-65750C37FF6B}"/>
                </a:ext>
              </a:extLst>
            </p:cNvPr>
            <p:cNvCxnSpPr/>
            <p:nvPr/>
          </p:nvCxnSpPr>
          <p:spPr>
            <a:xfrm>
              <a:off x="754700" y="4608500"/>
              <a:ext cx="4864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8F335A-6363-79CC-518C-E2D41141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76"/>
            <a:ext cx="4298976" cy="3229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2E4CA4-203D-2098-B807-3119FAF8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431" y="1095377"/>
            <a:ext cx="4941568" cy="32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3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8E6A6-EAE0-3521-64ED-1E874E84386F}"/>
              </a:ext>
            </a:extLst>
          </p:cNvPr>
          <p:cNvSpPr txBox="1"/>
          <p:nvPr/>
        </p:nvSpPr>
        <p:spPr>
          <a:xfrm>
            <a:off x="2245112" y="1910575"/>
            <a:ext cx="62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197147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ial Education Teacher CV Infographics by Slidesgo">
  <a:themeElements>
    <a:clrScheme name="Simple Light">
      <a:dk1>
        <a:srgbClr val="191919"/>
      </a:dk1>
      <a:lt1>
        <a:srgbClr val="F8F5ED"/>
      </a:lt1>
      <a:dk2>
        <a:srgbClr val="EA87A3"/>
      </a:dk2>
      <a:lt2>
        <a:srgbClr val="DA7445"/>
      </a:lt2>
      <a:accent1>
        <a:srgbClr val="E8B840"/>
      </a:accent1>
      <a:accent2>
        <a:srgbClr val="6C3258"/>
      </a:accent2>
      <a:accent3>
        <a:srgbClr val="5C5DC0"/>
      </a:accent3>
      <a:accent4>
        <a:srgbClr val="B7B7B7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252</Words>
  <Application>Microsoft Office PowerPoint</Application>
  <PresentationFormat>On-screen Show (16:9)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Garamond</vt:lpstr>
      <vt:lpstr>IBM Plex Mono</vt:lpstr>
      <vt:lpstr>Fira Sans Extra Condensed SemiBold</vt:lpstr>
      <vt:lpstr>Barlow Condensed SemiBold</vt:lpstr>
      <vt:lpstr>Arial</vt:lpstr>
      <vt:lpstr>Special Education Teacher CV Infographics by Slidesgo</vt:lpstr>
      <vt:lpstr>Quantum Image Compression Using   QPIA and NEQR Representations.</vt:lpstr>
      <vt:lpstr>INTRODUCTION</vt:lpstr>
      <vt:lpstr>PROBLEM STATEMENT</vt:lpstr>
      <vt:lpstr>METHODOLOGY</vt:lpstr>
      <vt:lpstr>RESEARCH GAPS</vt:lpstr>
      <vt:lpstr>APPLICATIONS</vt:lpstr>
      <vt:lpstr>OUTPUT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yatish.s</dc:creator>
  <cp:lastModifiedBy>Jeffrin Merino</cp:lastModifiedBy>
  <cp:revision>6</cp:revision>
  <dcterms:modified xsi:type="dcterms:W3CDTF">2025-04-22T05:38:29Z</dcterms:modified>
</cp:coreProperties>
</file>