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5" r:id="rId9"/>
    <p:sldId id="273" r:id="rId10"/>
    <p:sldId id="274" r:id="rId11"/>
    <p:sldId id="275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7FE052-A4D7-4E96-BBF5-AC86F3D4676F}" v="227" dt="2025-02-08T04:49:12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Skandh" userId="0398eedfefa62eb5" providerId="LiveId" clId="{337FE052-A4D7-4E96-BBF5-AC86F3D4676F}"/>
    <pc:docChg chg="undo redo custSel addSld delSld modSld sldOrd">
      <pc:chgData name="Deepak Skandh" userId="0398eedfefa62eb5" providerId="LiveId" clId="{337FE052-A4D7-4E96-BBF5-AC86F3D4676F}" dt="2025-02-08T05:00:26.337" v="9154" actId="20577"/>
      <pc:docMkLst>
        <pc:docMk/>
      </pc:docMkLst>
      <pc:sldChg chg="modSp mod">
        <pc:chgData name="Deepak Skandh" userId="0398eedfefa62eb5" providerId="LiveId" clId="{337FE052-A4D7-4E96-BBF5-AC86F3D4676F}" dt="2025-02-07T18:50:46.345" v="6294" actId="20577"/>
        <pc:sldMkLst>
          <pc:docMk/>
          <pc:sldMk cId="827589491" sldId="256"/>
        </pc:sldMkLst>
        <pc:spChg chg="mod">
          <ac:chgData name="Deepak Skandh" userId="0398eedfefa62eb5" providerId="LiveId" clId="{337FE052-A4D7-4E96-BBF5-AC86F3D4676F}" dt="2025-02-07T18:48:58.907" v="6107" actId="20577"/>
          <ac:spMkLst>
            <pc:docMk/>
            <pc:sldMk cId="827589491" sldId="256"/>
            <ac:spMk id="2" creationId="{386C62B2-3C3E-FBD3-4F0C-6B0A453627B7}"/>
          </ac:spMkLst>
        </pc:spChg>
        <pc:spChg chg="mod">
          <ac:chgData name="Deepak Skandh" userId="0398eedfefa62eb5" providerId="LiveId" clId="{337FE052-A4D7-4E96-BBF5-AC86F3D4676F}" dt="2025-02-07T18:50:46.345" v="6294" actId="20577"/>
          <ac:spMkLst>
            <pc:docMk/>
            <pc:sldMk cId="827589491" sldId="256"/>
            <ac:spMk id="3" creationId="{B74411D6-0D71-0B0D-54C7-874BF2C6C3B9}"/>
          </ac:spMkLst>
        </pc:spChg>
        <pc:picChg chg="mod">
          <ac:chgData name="Deepak Skandh" userId="0398eedfefa62eb5" providerId="LiveId" clId="{337FE052-A4D7-4E96-BBF5-AC86F3D4676F}" dt="2025-02-06T07:33:58.977" v="993" actId="14100"/>
          <ac:picMkLst>
            <pc:docMk/>
            <pc:sldMk cId="827589491" sldId="256"/>
            <ac:picMk id="7" creationId="{77097F52-6B6B-C545-31F8-5A429FCCB7C0}"/>
          </ac:picMkLst>
        </pc:picChg>
      </pc:sldChg>
      <pc:sldChg chg="addSp delSp modSp mod">
        <pc:chgData name="Deepak Skandh" userId="0398eedfefa62eb5" providerId="LiveId" clId="{337FE052-A4D7-4E96-BBF5-AC86F3D4676F}" dt="2025-02-08T04:51:39.912" v="9142" actId="478"/>
        <pc:sldMkLst>
          <pc:docMk/>
          <pc:sldMk cId="2247395011" sldId="257"/>
        </pc:sldMkLst>
        <pc:spChg chg="mod">
          <ac:chgData name="Deepak Skandh" userId="0398eedfefa62eb5" providerId="LiveId" clId="{337FE052-A4D7-4E96-BBF5-AC86F3D4676F}" dt="2025-02-06T07:35:23.017" v="1005" actId="255"/>
          <ac:spMkLst>
            <pc:docMk/>
            <pc:sldMk cId="2247395011" sldId="257"/>
            <ac:spMk id="2" creationId="{090451AC-9A91-50CF-2C7F-682FA4829883}"/>
          </ac:spMkLst>
        </pc:spChg>
        <pc:spChg chg="add del mod">
          <ac:chgData name="Deepak Skandh" userId="0398eedfefa62eb5" providerId="LiveId" clId="{337FE052-A4D7-4E96-BBF5-AC86F3D4676F}" dt="2025-02-07T18:52:18.631" v="6333"/>
          <ac:spMkLst>
            <pc:docMk/>
            <pc:sldMk cId="2247395011" sldId="257"/>
            <ac:spMk id="3" creationId="{96BDCB73-AEC9-69C6-144D-353EFC545AB8}"/>
          </ac:spMkLst>
        </pc:spChg>
        <pc:spChg chg="add mod">
          <ac:chgData name="Deepak Skandh" userId="0398eedfefa62eb5" providerId="LiveId" clId="{337FE052-A4D7-4E96-BBF5-AC86F3D4676F}" dt="2025-02-07T02:09:15.825" v="1993" actId="21"/>
          <ac:spMkLst>
            <pc:docMk/>
            <pc:sldMk cId="2247395011" sldId="257"/>
            <ac:spMk id="4" creationId="{11285665-C2DD-4639-A35C-76036AA46EDF}"/>
          </ac:spMkLst>
        </pc:spChg>
        <pc:picChg chg="add del mod">
          <ac:chgData name="Deepak Skandh" userId="0398eedfefa62eb5" providerId="LiveId" clId="{337FE052-A4D7-4E96-BBF5-AC86F3D4676F}" dt="2025-02-08T04:51:39.912" v="9142" actId="478"/>
          <ac:picMkLst>
            <pc:docMk/>
            <pc:sldMk cId="2247395011" sldId="257"/>
            <ac:picMk id="6" creationId="{BB89B539-3E13-44B7-4E38-1300DE9D6973}"/>
          </ac:picMkLst>
        </pc:picChg>
        <pc:picChg chg="add mod">
          <ac:chgData name="Deepak Skandh" userId="0398eedfefa62eb5" providerId="LiveId" clId="{337FE052-A4D7-4E96-BBF5-AC86F3D4676F}" dt="2025-02-07T02:08:58.654" v="1990" actId="1076"/>
          <ac:picMkLst>
            <pc:docMk/>
            <pc:sldMk cId="2247395011" sldId="257"/>
            <ac:picMk id="1026" creationId="{75429D83-5416-58F5-492C-98A79915AFCD}"/>
          </ac:picMkLst>
        </pc:picChg>
        <pc:picChg chg="add del">
          <ac:chgData name="Deepak Skandh" userId="0398eedfefa62eb5" providerId="LiveId" clId="{337FE052-A4D7-4E96-BBF5-AC86F3D4676F}" dt="2025-02-07T02:09:17.839" v="1994" actId="21"/>
          <ac:picMkLst>
            <pc:docMk/>
            <pc:sldMk cId="2247395011" sldId="257"/>
            <ac:picMk id="1028" creationId="{653E3908-59D7-34B1-830D-BD4D78436CF3}"/>
          </ac:picMkLst>
        </pc:picChg>
      </pc:sldChg>
      <pc:sldChg chg="modSp mod ord">
        <pc:chgData name="Deepak Skandh" userId="0398eedfefa62eb5" providerId="LiveId" clId="{337FE052-A4D7-4E96-BBF5-AC86F3D4676F}" dt="2025-02-08T01:56:46.225" v="7423"/>
        <pc:sldMkLst>
          <pc:docMk/>
          <pc:sldMk cId="618224369" sldId="258"/>
        </pc:sldMkLst>
        <pc:spChg chg="mod">
          <ac:chgData name="Deepak Skandh" userId="0398eedfefa62eb5" providerId="LiveId" clId="{337FE052-A4D7-4E96-BBF5-AC86F3D4676F}" dt="2025-02-06T07:36:23.371" v="1028" actId="113"/>
          <ac:spMkLst>
            <pc:docMk/>
            <pc:sldMk cId="618224369" sldId="258"/>
            <ac:spMk id="2" creationId="{5D5D3318-AC6D-B5E7-B4D0-CE215CEE9C9A}"/>
          </ac:spMkLst>
        </pc:spChg>
        <pc:graphicFrameChg chg="mod modGraphic">
          <ac:chgData name="Deepak Skandh" userId="0398eedfefa62eb5" providerId="LiveId" clId="{337FE052-A4D7-4E96-BBF5-AC86F3D4676F}" dt="2025-02-07T19:03:44.859" v="6398" actId="1076"/>
          <ac:graphicFrameMkLst>
            <pc:docMk/>
            <pc:sldMk cId="618224369" sldId="258"/>
            <ac:graphicFrameMk id="4" creationId="{4A387273-8239-2798-65F7-D2B9EFA9BC7A}"/>
          </ac:graphicFrameMkLst>
        </pc:graphicFrameChg>
      </pc:sldChg>
      <pc:sldChg chg="addSp delSp modSp mod">
        <pc:chgData name="Deepak Skandh" userId="0398eedfefa62eb5" providerId="LiveId" clId="{337FE052-A4D7-4E96-BBF5-AC86F3D4676F}" dt="2025-02-08T04:49:12.360" v="9141"/>
        <pc:sldMkLst>
          <pc:docMk/>
          <pc:sldMk cId="4247500985" sldId="259"/>
        </pc:sldMkLst>
        <pc:spChg chg="mod">
          <ac:chgData name="Deepak Skandh" userId="0398eedfefa62eb5" providerId="LiveId" clId="{337FE052-A4D7-4E96-BBF5-AC86F3D4676F}" dt="2025-02-06T07:33:27.017" v="988" actId="20577"/>
          <ac:spMkLst>
            <pc:docMk/>
            <pc:sldMk cId="4247500985" sldId="259"/>
            <ac:spMk id="2" creationId="{DE7B8EEE-1C12-F62D-BD07-39194D6FF068}"/>
          </ac:spMkLst>
        </pc:spChg>
        <pc:graphicFrameChg chg="add del mod modGraphic">
          <ac:chgData name="Deepak Skandh" userId="0398eedfefa62eb5" providerId="LiveId" clId="{337FE052-A4D7-4E96-BBF5-AC86F3D4676F}" dt="2025-02-08T04:49:12.360" v="9141"/>
          <ac:graphicFrameMkLst>
            <pc:docMk/>
            <pc:sldMk cId="4247500985" sldId="259"/>
            <ac:graphicFrameMk id="5" creationId="{BEA8077A-B56D-1440-8EC8-AC63B15FD80E}"/>
          </ac:graphicFrameMkLst>
        </pc:graphicFrameChg>
      </pc:sldChg>
      <pc:sldChg chg="modSp mod">
        <pc:chgData name="Deepak Skandh" userId="0398eedfefa62eb5" providerId="LiveId" clId="{337FE052-A4D7-4E96-BBF5-AC86F3D4676F}" dt="2025-02-07T19:22:43.037" v="6796" actId="20577"/>
        <pc:sldMkLst>
          <pc:docMk/>
          <pc:sldMk cId="3390293166" sldId="260"/>
        </pc:sldMkLst>
        <pc:spChg chg="mod">
          <ac:chgData name="Deepak Skandh" userId="0398eedfefa62eb5" providerId="LiveId" clId="{337FE052-A4D7-4E96-BBF5-AC86F3D4676F}" dt="2025-02-07T19:22:43.037" v="6796" actId="20577"/>
          <ac:spMkLst>
            <pc:docMk/>
            <pc:sldMk cId="3390293166" sldId="260"/>
            <ac:spMk id="3" creationId="{8B82F893-682B-A759-5221-ADAF6333CBD9}"/>
          </ac:spMkLst>
        </pc:spChg>
      </pc:sldChg>
      <pc:sldChg chg="modSp mod">
        <pc:chgData name="Deepak Skandh" userId="0398eedfefa62eb5" providerId="LiveId" clId="{337FE052-A4D7-4E96-BBF5-AC86F3D4676F}" dt="2025-02-08T01:47:54.438" v="7421" actId="20577"/>
        <pc:sldMkLst>
          <pc:docMk/>
          <pc:sldMk cId="2787891991" sldId="261"/>
        </pc:sldMkLst>
        <pc:spChg chg="mod">
          <ac:chgData name="Deepak Skandh" userId="0398eedfefa62eb5" providerId="LiveId" clId="{337FE052-A4D7-4E96-BBF5-AC86F3D4676F}" dt="2025-02-08T01:47:54.438" v="7421" actId="20577"/>
          <ac:spMkLst>
            <pc:docMk/>
            <pc:sldMk cId="2787891991" sldId="261"/>
            <ac:spMk id="3" creationId="{606E0E3D-435F-C708-3B5E-3FBFB5231024}"/>
          </ac:spMkLst>
        </pc:spChg>
      </pc:sldChg>
      <pc:sldChg chg="del">
        <pc:chgData name="Deepak Skandh" userId="0398eedfefa62eb5" providerId="LiveId" clId="{337FE052-A4D7-4E96-BBF5-AC86F3D4676F}" dt="2025-02-07T03:28:24.851" v="3473" actId="2696"/>
        <pc:sldMkLst>
          <pc:docMk/>
          <pc:sldMk cId="3766987978" sldId="262"/>
        </pc:sldMkLst>
      </pc:sldChg>
      <pc:sldChg chg="modSp del mod">
        <pc:chgData name="Deepak Skandh" userId="0398eedfefa62eb5" providerId="LiveId" clId="{337FE052-A4D7-4E96-BBF5-AC86F3D4676F}" dt="2025-02-08T02:11:27.510" v="7616" actId="2696"/>
        <pc:sldMkLst>
          <pc:docMk/>
          <pc:sldMk cId="889173953" sldId="263"/>
        </pc:sldMkLst>
        <pc:spChg chg="mod">
          <ac:chgData name="Deepak Skandh" userId="0398eedfefa62eb5" providerId="LiveId" clId="{337FE052-A4D7-4E96-BBF5-AC86F3D4676F}" dt="2025-02-08T01:36:46.919" v="7035" actId="20577"/>
          <ac:spMkLst>
            <pc:docMk/>
            <pc:sldMk cId="889173953" sldId="263"/>
            <ac:spMk id="2" creationId="{1208F4AE-DCB7-B2FC-DBC3-849FBA834599}"/>
          </ac:spMkLst>
        </pc:spChg>
        <pc:spChg chg="mod">
          <ac:chgData name="Deepak Skandh" userId="0398eedfefa62eb5" providerId="LiveId" clId="{337FE052-A4D7-4E96-BBF5-AC86F3D4676F}" dt="2025-02-08T01:36:42.923" v="7034" actId="20577"/>
          <ac:spMkLst>
            <pc:docMk/>
            <pc:sldMk cId="889173953" sldId="263"/>
            <ac:spMk id="3" creationId="{CE015E09-BCA3-A011-0A9C-0D2E3D498BBF}"/>
          </ac:spMkLst>
        </pc:spChg>
      </pc:sldChg>
      <pc:sldChg chg="modSp del mod">
        <pc:chgData name="Deepak Skandh" userId="0398eedfefa62eb5" providerId="LiveId" clId="{337FE052-A4D7-4E96-BBF5-AC86F3D4676F}" dt="2025-02-07T03:12:09.602" v="3092" actId="2696"/>
        <pc:sldMkLst>
          <pc:docMk/>
          <pc:sldMk cId="317836288" sldId="264"/>
        </pc:sldMkLst>
      </pc:sldChg>
      <pc:sldChg chg="addSp delSp modSp mod">
        <pc:chgData name="Deepak Skandh" userId="0398eedfefa62eb5" providerId="LiveId" clId="{337FE052-A4D7-4E96-BBF5-AC86F3D4676F}" dt="2025-02-08T04:31:05.213" v="8830" actId="20577"/>
        <pc:sldMkLst>
          <pc:docMk/>
          <pc:sldMk cId="462050276" sldId="265"/>
        </pc:sldMkLst>
        <pc:spChg chg="mod">
          <ac:chgData name="Deepak Skandh" userId="0398eedfefa62eb5" providerId="LiveId" clId="{337FE052-A4D7-4E96-BBF5-AC86F3D4676F}" dt="2025-02-08T02:21:01.061" v="7696" actId="20577"/>
          <ac:spMkLst>
            <pc:docMk/>
            <pc:sldMk cId="462050276" sldId="265"/>
            <ac:spMk id="2" creationId="{C4B89747-8C11-E4AD-64C9-92BCB2EBD785}"/>
          </ac:spMkLst>
        </pc:spChg>
        <pc:spChg chg="mod">
          <ac:chgData name="Deepak Skandh" userId="0398eedfefa62eb5" providerId="LiveId" clId="{337FE052-A4D7-4E96-BBF5-AC86F3D4676F}" dt="2025-02-08T04:31:05.213" v="8830" actId="20577"/>
          <ac:spMkLst>
            <pc:docMk/>
            <pc:sldMk cId="462050276" sldId="265"/>
            <ac:spMk id="3" creationId="{70ED6B38-9948-DA2C-339A-3B2BBBCCE9F4}"/>
          </ac:spMkLst>
        </pc:spChg>
        <pc:spChg chg="add del mod">
          <ac:chgData name="Deepak Skandh" userId="0398eedfefa62eb5" providerId="LiveId" clId="{337FE052-A4D7-4E96-BBF5-AC86F3D4676F}" dt="2025-02-08T02:29:11.967" v="7935"/>
          <ac:spMkLst>
            <pc:docMk/>
            <pc:sldMk cId="462050276" sldId="265"/>
            <ac:spMk id="4" creationId="{809C0DBE-1156-CFB6-63B3-F5920A76B91A}"/>
          </ac:spMkLst>
        </pc:spChg>
        <pc:picChg chg="add mod">
          <ac:chgData name="Deepak Skandh" userId="0398eedfefa62eb5" providerId="LiveId" clId="{337FE052-A4D7-4E96-BBF5-AC86F3D4676F}" dt="2025-02-08T02:27:09.189" v="7851" actId="14100"/>
          <ac:picMkLst>
            <pc:docMk/>
            <pc:sldMk cId="462050276" sldId="265"/>
            <ac:picMk id="6" creationId="{D4ABA3F1-D53D-D7EF-A590-CA3E5CA902D6}"/>
          </ac:picMkLst>
        </pc:picChg>
        <pc:picChg chg="add mod">
          <ac:chgData name="Deepak Skandh" userId="0398eedfefa62eb5" providerId="LiveId" clId="{337FE052-A4D7-4E96-BBF5-AC86F3D4676F}" dt="2025-02-08T02:29:10.944" v="7933" actId="1076"/>
          <ac:picMkLst>
            <pc:docMk/>
            <pc:sldMk cId="462050276" sldId="265"/>
            <ac:picMk id="8" creationId="{148079D9-60F3-027C-4CED-8996D304DD33}"/>
          </ac:picMkLst>
        </pc:picChg>
      </pc:sldChg>
      <pc:sldChg chg="addSp delSp modSp del mod">
        <pc:chgData name="Deepak Skandh" userId="0398eedfefa62eb5" providerId="LiveId" clId="{337FE052-A4D7-4E96-BBF5-AC86F3D4676F}" dt="2025-02-07T04:02:54.856" v="3915" actId="2696"/>
        <pc:sldMkLst>
          <pc:docMk/>
          <pc:sldMk cId="3475888328" sldId="266"/>
        </pc:sldMkLst>
      </pc:sldChg>
      <pc:sldChg chg="del">
        <pc:chgData name="Deepak Skandh" userId="0398eedfefa62eb5" providerId="LiveId" clId="{337FE052-A4D7-4E96-BBF5-AC86F3D4676F}" dt="2025-02-07T03:28:42.484" v="3474" actId="2696"/>
        <pc:sldMkLst>
          <pc:docMk/>
          <pc:sldMk cId="673835845" sldId="267"/>
        </pc:sldMkLst>
      </pc:sldChg>
      <pc:sldChg chg="addSp modSp del mod">
        <pc:chgData name="Deepak Skandh" userId="0398eedfefa62eb5" providerId="LiveId" clId="{337FE052-A4D7-4E96-BBF5-AC86F3D4676F}" dt="2025-02-07T03:28:45.788" v="3475" actId="2696"/>
        <pc:sldMkLst>
          <pc:docMk/>
          <pc:sldMk cId="958638861" sldId="268"/>
        </pc:sldMkLst>
      </pc:sldChg>
      <pc:sldChg chg="modSp del mod">
        <pc:chgData name="Deepak Skandh" userId="0398eedfefa62eb5" providerId="LiveId" clId="{337FE052-A4D7-4E96-BBF5-AC86F3D4676F}" dt="2025-02-07T03:28:48.947" v="3476" actId="2696"/>
        <pc:sldMkLst>
          <pc:docMk/>
          <pc:sldMk cId="1897802838" sldId="269"/>
        </pc:sldMkLst>
      </pc:sldChg>
      <pc:sldChg chg="addSp modSp mod ord">
        <pc:chgData name="Deepak Skandh" userId="0398eedfefa62eb5" providerId="LiveId" clId="{337FE052-A4D7-4E96-BBF5-AC86F3D4676F}" dt="2025-02-08T04:42:08.102" v="9124" actId="20577"/>
        <pc:sldMkLst>
          <pc:docMk/>
          <pc:sldMk cId="3508595581" sldId="270"/>
        </pc:sldMkLst>
        <pc:spChg chg="mod">
          <ac:chgData name="Deepak Skandh" userId="0398eedfefa62eb5" providerId="LiveId" clId="{337FE052-A4D7-4E96-BBF5-AC86F3D4676F}" dt="2025-02-07T04:05:01.341" v="3940" actId="1076"/>
          <ac:spMkLst>
            <pc:docMk/>
            <pc:sldMk cId="3508595581" sldId="270"/>
            <ac:spMk id="2" creationId="{23878F22-4E8A-2558-2374-E95841A754AC}"/>
          </ac:spMkLst>
        </pc:spChg>
        <pc:spChg chg="mod">
          <ac:chgData name="Deepak Skandh" userId="0398eedfefa62eb5" providerId="LiveId" clId="{337FE052-A4D7-4E96-BBF5-AC86F3D4676F}" dt="2025-02-06T09:20:16.928" v="1470" actId="20577"/>
          <ac:spMkLst>
            <pc:docMk/>
            <pc:sldMk cId="3508595581" sldId="270"/>
            <ac:spMk id="3" creationId="{9AF20301-700F-EB45-35DC-629FACB4C895}"/>
          </ac:spMkLst>
        </pc:spChg>
        <pc:spChg chg="add mod">
          <ac:chgData name="Deepak Skandh" userId="0398eedfefa62eb5" providerId="LiveId" clId="{337FE052-A4D7-4E96-BBF5-AC86F3D4676F}" dt="2025-02-08T02:05:25.017" v="7430" actId="20577"/>
          <ac:spMkLst>
            <pc:docMk/>
            <pc:sldMk cId="3508595581" sldId="270"/>
            <ac:spMk id="4" creationId="{1D82E418-A921-ACC8-F730-B83BA21305FA}"/>
          </ac:spMkLst>
        </pc:spChg>
        <pc:spChg chg="add mod">
          <ac:chgData name="Deepak Skandh" userId="0398eedfefa62eb5" providerId="LiveId" clId="{337FE052-A4D7-4E96-BBF5-AC86F3D4676F}" dt="2025-02-08T02:06:04.012" v="7452" actId="20577"/>
          <ac:spMkLst>
            <pc:docMk/>
            <pc:sldMk cId="3508595581" sldId="270"/>
            <ac:spMk id="8" creationId="{95F0FB3B-4BFE-444E-66D4-B6CFB7210269}"/>
          </ac:spMkLst>
        </pc:spChg>
        <pc:spChg chg="add mod">
          <ac:chgData name="Deepak Skandh" userId="0398eedfefa62eb5" providerId="LiveId" clId="{337FE052-A4D7-4E96-BBF5-AC86F3D4676F}" dt="2025-02-08T02:11:15.425" v="7615" actId="20577"/>
          <ac:spMkLst>
            <pc:docMk/>
            <pc:sldMk cId="3508595581" sldId="270"/>
            <ac:spMk id="12" creationId="{4774C41B-390A-8E90-14B0-321EB5E867EA}"/>
          </ac:spMkLst>
        </pc:spChg>
        <pc:spChg chg="add mod">
          <ac:chgData name="Deepak Skandh" userId="0398eedfefa62eb5" providerId="LiveId" clId="{337FE052-A4D7-4E96-BBF5-AC86F3D4676F}" dt="2025-02-08T02:09:46.745" v="7579" actId="20577"/>
          <ac:spMkLst>
            <pc:docMk/>
            <pc:sldMk cId="3508595581" sldId="270"/>
            <ac:spMk id="16" creationId="{DBF63489-0BA8-9AD9-3A9F-3FEBDCE0B6A4}"/>
          </ac:spMkLst>
        </pc:spChg>
        <pc:spChg chg="add mod">
          <ac:chgData name="Deepak Skandh" userId="0398eedfefa62eb5" providerId="LiveId" clId="{337FE052-A4D7-4E96-BBF5-AC86F3D4676F}" dt="2025-02-08T04:42:08.102" v="9124" actId="20577"/>
          <ac:spMkLst>
            <pc:docMk/>
            <pc:sldMk cId="3508595581" sldId="270"/>
            <ac:spMk id="21" creationId="{CBE655B6-46F1-32A4-72DF-FF6B86C07B05}"/>
          </ac:spMkLst>
        </pc:spChg>
        <pc:spChg chg="add mod">
          <ac:chgData name="Deepak Skandh" userId="0398eedfefa62eb5" providerId="LiveId" clId="{337FE052-A4D7-4E96-BBF5-AC86F3D4676F}" dt="2025-02-08T04:41:53.305" v="9093" actId="20577"/>
          <ac:spMkLst>
            <pc:docMk/>
            <pc:sldMk cId="3508595581" sldId="270"/>
            <ac:spMk id="25" creationId="{B4824F1D-7452-082D-892B-97FE25688F71}"/>
          </ac:spMkLst>
        </pc:spChg>
        <pc:spChg chg="add mod">
          <ac:chgData name="Deepak Skandh" userId="0398eedfefa62eb5" providerId="LiveId" clId="{337FE052-A4D7-4E96-BBF5-AC86F3D4676F}" dt="2025-02-08T04:41:41.022" v="9078" actId="20577"/>
          <ac:spMkLst>
            <pc:docMk/>
            <pc:sldMk cId="3508595581" sldId="270"/>
            <ac:spMk id="28" creationId="{6E9AA7A5-53DE-CFAA-3CB1-C5D2A386C6FC}"/>
          </ac:spMkLst>
        </pc:spChg>
        <pc:spChg chg="add mod">
          <ac:chgData name="Deepak Skandh" userId="0398eedfefa62eb5" providerId="LiveId" clId="{337FE052-A4D7-4E96-BBF5-AC86F3D4676F}" dt="2025-02-08T04:41:24.017" v="9050" actId="20577"/>
          <ac:spMkLst>
            <pc:docMk/>
            <pc:sldMk cId="3508595581" sldId="270"/>
            <ac:spMk id="31" creationId="{126A7297-3DB5-2D4F-DDA7-772E3CF2FD63}"/>
          </ac:spMkLst>
        </pc:spChg>
        <pc:cxnChg chg="add mod">
          <ac:chgData name="Deepak Skandh" userId="0398eedfefa62eb5" providerId="LiveId" clId="{337FE052-A4D7-4E96-BBF5-AC86F3D4676F}" dt="2025-02-06T06:58:31.076" v="304" actId="1076"/>
          <ac:cxnSpMkLst>
            <pc:docMk/>
            <pc:sldMk cId="3508595581" sldId="270"/>
            <ac:cxnSpMk id="6" creationId="{831BEBAD-739F-EC63-5BBB-01FC5FCA9CD5}"/>
          </ac:cxnSpMkLst>
        </pc:cxnChg>
        <pc:cxnChg chg="add mod">
          <ac:chgData name="Deepak Skandh" userId="0398eedfefa62eb5" providerId="LiveId" clId="{337FE052-A4D7-4E96-BBF5-AC86F3D4676F}" dt="2025-02-06T06:59:11.115" v="323" actId="13822"/>
          <ac:cxnSpMkLst>
            <pc:docMk/>
            <pc:sldMk cId="3508595581" sldId="270"/>
            <ac:cxnSpMk id="10" creationId="{4C68F246-C574-7CC1-EC34-92D40CAA4EA4}"/>
          </ac:cxnSpMkLst>
        </pc:cxnChg>
        <pc:cxnChg chg="add mod">
          <ac:chgData name="Deepak Skandh" userId="0398eedfefa62eb5" providerId="LiveId" clId="{337FE052-A4D7-4E96-BBF5-AC86F3D4676F}" dt="2025-02-08T02:08:39.089" v="7529" actId="1076"/>
          <ac:cxnSpMkLst>
            <pc:docMk/>
            <pc:sldMk cId="3508595581" sldId="270"/>
            <ac:cxnSpMk id="15" creationId="{AB5FB56F-CBF6-9303-8FA7-E596BBE67974}"/>
          </ac:cxnSpMkLst>
        </pc:cxnChg>
        <pc:cxnChg chg="add mod">
          <ac:chgData name="Deepak Skandh" userId="0398eedfefa62eb5" providerId="LiveId" clId="{337FE052-A4D7-4E96-BBF5-AC86F3D4676F}" dt="2025-02-08T02:08:43.207" v="7530" actId="1076"/>
          <ac:cxnSpMkLst>
            <pc:docMk/>
            <pc:sldMk cId="3508595581" sldId="270"/>
            <ac:cxnSpMk id="18" creationId="{58C3AE50-625D-04A6-F818-13ED5449EF74}"/>
          </ac:cxnSpMkLst>
        </pc:cxnChg>
        <pc:cxnChg chg="add mod">
          <ac:chgData name="Deepak Skandh" userId="0398eedfefa62eb5" providerId="LiveId" clId="{337FE052-A4D7-4E96-BBF5-AC86F3D4676F}" dt="2025-02-08T02:10:48.636" v="7612" actId="1076"/>
          <ac:cxnSpMkLst>
            <pc:docMk/>
            <pc:sldMk cId="3508595581" sldId="270"/>
            <ac:cxnSpMk id="23" creationId="{E552B81E-B4AC-E7B8-898F-DF5207FFA555}"/>
          </ac:cxnSpMkLst>
        </pc:cxnChg>
        <pc:cxnChg chg="add mod">
          <ac:chgData name="Deepak Skandh" userId="0398eedfefa62eb5" providerId="LiveId" clId="{337FE052-A4D7-4E96-BBF5-AC86F3D4676F}" dt="2025-02-06T07:05:44.703" v="484" actId="13822"/>
          <ac:cxnSpMkLst>
            <pc:docMk/>
            <pc:sldMk cId="3508595581" sldId="270"/>
            <ac:cxnSpMk id="27" creationId="{225174BA-CBBB-7BAE-6FBA-663DC24FD05A}"/>
          </ac:cxnSpMkLst>
        </pc:cxnChg>
        <pc:cxnChg chg="add mod">
          <ac:chgData name="Deepak Skandh" userId="0398eedfefa62eb5" providerId="LiveId" clId="{337FE052-A4D7-4E96-BBF5-AC86F3D4676F}" dt="2025-02-07T03:38:39.117" v="3760" actId="14100"/>
          <ac:cxnSpMkLst>
            <pc:docMk/>
            <pc:sldMk cId="3508595581" sldId="270"/>
            <ac:cxnSpMk id="30" creationId="{3B7711B5-A663-3815-A0A2-8D0CA01D62C1}"/>
          </ac:cxnSpMkLst>
        </pc:cxnChg>
      </pc:sldChg>
      <pc:sldChg chg="new del">
        <pc:chgData name="Deepak Skandh" userId="0398eedfefa62eb5" providerId="LiveId" clId="{337FE052-A4D7-4E96-BBF5-AC86F3D4676F}" dt="2025-02-06T09:20:57.396" v="1482" actId="2696"/>
        <pc:sldMkLst>
          <pc:docMk/>
          <pc:sldMk cId="4218906792" sldId="271"/>
        </pc:sldMkLst>
      </pc:sldChg>
      <pc:sldChg chg="modSp new mod">
        <pc:chgData name="Deepak Skandh" userId="0398eedfefa62eb5" providerId="LiveId" clId="{337FE052-A4D7-4E96-BBF5-AC86F3D4676F}" dt="2025-02-08T02:46:28.068" v="8559" actId="20577"/>
        <pc:sldMkLst>
          <pc:docMk/>
          <pc:sldMk cId="2806298775" sldId="272"/>
        </pc:sldMkLst>
        <pc:spChg chg="mod">
          <ac:chgData name="Deepak Skandh" userId="0398eedfefa62eb5" providerId="LiveId" clId="{337FE052-A4D7-4E96-BBF5-AC86F3D4676F}" dt="2025-02-08T02:46:28.068" v="8559" actId="20577"/>
          <ac:spMkLst>
            <pc:docMk/>
            <pc:sldMk cId="2806298775" sldId="272"/>
            <ac:spMk id="2" creationId="{08971739-4CA6-5AC6-8FCB-1BB89C3E9D43}"/>
          </ac:spMkLst>
        </pc:spChg>
      </pc:sldChg>
      <pc:sldChg chg="addSp modSp new mod">
        <pc:chgData name="Deepak Skandh" userId="0398eedfefa62eb5" providerId="LiveId" clId="{337FE052-A4D7-4E96-BBF5-AC86F3D4676F}" dt="2025-02-08T02:36:18.475" v="8029" actId="14100"/>
        <pc:sldMkLst>
          <pc:docMk/>
          <pc:sldMk cId="264596248" sldId="273"/>
        </pc:sldMkLst>
        <pc:spChg chg="mod">
          <ac:chgData name="Deepak Skandh" userId="0398eedfefa62eb5" providerId="LiveId" clId="{337FE052-A4D7-4E96-BBF5-AC86F3D4676F}" dt="2025-02-07T04:23:54.894" v="5361" actId="20577"/>
          <ac:spMkLst>
            <pc:docMk/>
            <pc:sldMk cId="264596248" sldId="273"/>
            <ac:spMk id="2" creationId="{87F91BE7-33A7-17DB-C802-491AD00006DF}"/>
          </ac:spMkLst>
        </pc:spChg>
        <pc:spChg chg="mod">
          <ac:chgData name="Deepak Skandh" userId="0398eedfefa62eb5" providerId="LiveId" clId="{337FE052-A4D7-4E96-BBF5-AC86F3D4676F}" dt="2025-02-08T02:35:49.444" v="8025" actId="20577"/>
          <ac:spMkLst>
            <pc:docMk/>
            <pc:sldMk cId="264596248" sldId="273"/>
            <ac:spMk id="3" creationId="{F6EA157B-ABA0-9265-3386-494DF93686F5}"/>
          </ac:spMkLst>
        </pc:spChg>
        <pc:picChg chg="add mod">
          <ac:chgData name="Deepak Skandh" userId="0398eedfefa62eb5" providerId="LiveId" clId="{337FE052-A4D7-4E96-BBF5-AC86F3D4676F}" dt="2025-02-08T02:36:18.475" v="8029" actId="14100"/>
          <ac:picMkLst>
            <pc:docMk/>
            <pc:sldMk cId="264596248" sldId="273"/>
            <ac:picMk id="5" creationId="{35A7D389-5B66-8C24-BB0F-6B9079F2E41E}"/>
          </ac:picMkLst>
        </pc:picChg>
      </pc:sldChg>
      <pc:sldChg chg="addSp delSp modSp new mod">
        <pc:chgData name="Deepak Skandh" userId="0398eedfefa62eb5" providerId="LiveId" clId="{337FE052-A4D7-4E96-BBF5-AC86F3D4676F}" dt="2025-02-08T02:46:06.496" v="8547"/>
        <pc:sldMkLst>
          <pc:docMk/>
          <pc:sldMk cId="205544395" sldId="274"/>
        </pc:sldMkLst>
        <pc:spChg chg="mod">
          <ac:chgData name="Deepak Skandh" userId="0398eedfefa62eb5" providerId="LiveId" clId="{337FE052-A4D7-4E96-BBF5-AC86F3D4676F}" dt="2025-02-08T02:37:07.791" v="8057" actId="20577"/>
          <ac:spMkLst>
            <pc:docMk/>
            <pc:sldMk cId="205544395" sldId="274"/>
            <ac:spMk id="2" creationId="{06AA476B-16BA-E726-D3E7-07E7A634D4F2}"/>
          </ac:spMkLst>
        </pc:spChg>
        <pc:spChg chg="del mod">
          <ac:chgData name="Deepak Skandh" userId="0398eedfefa62eb5" providerId="LiveId" clId="{337FE052-A4D7-4E96-BBF5-AC86F3D4676F}" dt="2025-02-08T02:39:06.337" v="8157" actId="3680"/>
          <ac:spMkLst>
            <pc:docMk/>
            <pc:sldMk cId="205544395" sldId="274"/>
            <ac:spMk id="3" creationId="{4E960F52-8326-97A1-A8EA-74A0E4A9B7FD}"/>
          </ac:spMkLst>
        </pc:spChg>
        <pc:graphicFrameChg chg="add mod ord modGraphic">
          <ac:chgData name="Deepak Skandh" userId="0398eedfefa62eb5" providerId="LiveId" clId="{337FE052-A4D7-4E96-BBF5-AC86F3D4676F}" dt="2025-02-08T02:46:06.496" v="8547"/>
          <ac:graphicFrameMkLst>
            <pc:docMk/>
            <pc:sldMk cId="205544395" sldId="274"/>
            <ac:graphicFrameMk id="4" creationId="{A8CAAF49-E7DE-A1FA-8D86-EBA69A1A6DE7}"/>
          </ac:graphicFrameMkLst>
        </pc:graphicFrameChg>
      </pc:sldChg>
      <pc:sldChg chg="modSp new mod">
        <pc:chgData name="Deepak Skandh" userId="0398eedfefa62eb5" providerId="LiveId" clId="{337FE052-A4D7-4E96-BBF5-AC86F3D4676F}" dt="2025-02-08T05:00:26.337" v="9154" actId="20577"/>
        <pc:sldMkLst>
          <pc:docMk/>
          <pc:sldMk cId="1772405234" sldId="275"/>
        </pc:sldMkLst>
        <pc:spChg chg="mod">
          <ac:chgData name="Deepak Skandh" userId="0398eedfefa62eb5" providerId="LiveId" clId="{337FE052-A4D7-4E96-BBF5-AC86F3D4676F}" dt="2025-02-08T02:46:55.092" v="8579" actId="313"/>
          <ac:spMkLst>
            <pc:docMk/>
            <pc:sldMk cId="1772405234" sldId="275"/>
            <ac:spMk id="2" creationId="{CE8A151B-0987-9F61-7E90-1F8320390FF2}"/>
          </ac:spMkLst>
        </pc:spChg>
        <pc:spChg chg="mod">
          <ac:chgData name="Deepak Skandh" userId="0398eedfefa62eb5" providerId="LiveId" clId="{337FE052-A4D7-4E96-BBF5-AC86F3D4676F}" dt="2025-02-08T05:00:26.337" v="9154" actId="20577"/>
          <ac:spMkLst>
            <pc:docMk/>
            <pc:sldMk cId="1772405234" sldId="275"/>
            <ac:spMk id="3" creationId="{9E719F57-44BE-8350-DBD8-6442AA5DCD3F}"/>
          </ac:spMkLst>
        </pc:spChg>
      </pc:sldChg>
      <pc:sldChg chg="new del">
        <pc:chgData name="Deepak Skandh" userId="0398eedfefa62eb5" providerId="LiveId" clId="{337FE052-A4D7-4E96-BBF5-AC86F3D4676F}" dt="2025-02-08T02:46:27.845" v="8558" actId="680"/>
        <pc:sldMkLst>
          <pc:docMk/>
          <pc:sldMk cId="1825568215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21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07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768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54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0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35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86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87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94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43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31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3D01381-283D-40A2-9D40-484120B44C4C}" type="datetimeFigureOut">
              <a:rPr lang="en-IN" smtClean="0"/>
              <a:t>08-02-2025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65BB221-2253-47F4-B1E1-2EFEA676FEF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405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C62B2-3C3E-FBD3-4F0C-6B0A4536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097" y="1570246"/>
            <a:ext cx="7309682" cy="863950"/>
          </a:xfrm>
        </p:spPr>
        <p:txBody>
          <a:bodyPr>
            <a:noAutofit/>
          </a:bodyPr>
          <a:lstStyle/>
          <a:p>
            <a:pPr algn="ctr"/>
            <a:r>
              <a:rPr lang="en-IN" sz="2800" b="1" dirty="0">
                <a:latin typeface="Copperplate Gothic Light" panose="020E0507020206020404" pitchFamily="34" charset="0"/>
              </a:rPr>
              <a:t>Quantum image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411D6-0D71-0B0D-54C7-874BF2C6C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097" y="2758967"/>
            <a:ext cx="7543800" cy="3329676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24aim111 – introduction to data structure and algorithms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24aim112 – Mathematics for intelligent system 2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Akhillesh varathan cs    –   cb.ai.u4aim24102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Jeffrin merino j                –   cb.ai.u4aim24118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Deepak Skandh               –   cb.ai.u4aim24119</a:t>
            </a:r>
          </a:p>
          <a:p>
            <a:pPr algn="ctr">
              <a:lnSpc>
                <a:spcPct val="100000"/>
              </a:lnSpc>
            </a:pP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Kavin m                             –   cb.ai.u4aim24121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097F52-6B6B-C545-31F8-5A429FCCB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731" y="195492"/>
            <a:ext cx="3254004" cy="116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89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476B-16BA-E726-D3E7-07E7A634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1757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pperplate Gothic Light" panose="020E0507020206020404" pitchFamily="34" charset="0"/>
              </a:rPr>
              <a:t>DSA PART INVOLVED: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CAAF49-E7DE-A1FA-8D86-EBA69A1A6D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088260"/>
              </p:ext>
            </p:extLst>
          </p:nvPr>
        </p:nvGraphicFramePr>
        <p:xfrm>
          <a:off x="822325" y="1846262"/>
          <a:ext cx="7543800" cy="3950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98348">
                  <a:extLst>
                    <a:ext uri="{9D8B030D-6E8A-4147-A177-3AD203B41FA5}">
                      <a16:colId xmlns:a16="http://schemas.microsoft.com/office/drawing/2014/main" val="821667209"/>
                    </a:ext>
                  </a:extLst>
                </a:gridCol>
                <a:gridCol w="5345452">
                  <a:extLst>
                    <a:ext uri="{9D8B030D-6E8A-4147-A177-3AD203B41FA5}">
                      <a16:colId xmlns:a16="http://schemas.microsoft.com/office/drawing/2014/main" val="1723468078"/>
                    </a:ext>
                  </a:extLst>
                </a:gridCol>
              </a:tblGrid>
              <a:tr h="575983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SPARSE MATRIX: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DCT Coefficients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8497967"/>
                  </a:ext>
                </a:extLst>
              </a:tr>
              <a:tr h="575983">
                <a:tc>
                  <a:txBody>
                    <a:bodyPr/>
                    <a:lstStyle/>
                    <a:p>
                      <a:r>
                        <a:rPr lang="en-IN" dirty="0"/>
                        <a:t>HASH TABLES: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Maps Significant Coefficients to their positions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837294218"/>
                  </a:ext>
                </a:extLst>
              </a:tr>
              <a:tr h="575983">
                <a:tc>
                  <a:txBody>
                    <a:bodyPr/>
                    <a:lstStyle/>
                    <a:p>
                      <a:r>
                        <a:rPr lang="en-IN" dirty="0"/>
                        <a:t>PRIORITY QUEUES: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Selects the most important Coefficients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13873954"/>
                  </a:ext>
                </a:extLst>
              </a:tr>
              <a:tr h="575983">
                <a:tc>
                  <a:txBody>
                    <a:bodyPr/>
                    <a:lstStyle/>
                    <a:p>
                      <a:r>
                        <a:rPr lang="en-IN" dirty="0"/>
                        <a:t>Quantum Registers: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pixel positions in quantum state.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53703748"/>
                  </a:ext>
                </a:extLst>
              </a:tr>
              <a:tr h="1006162">
                <a:tc>
                  <a:txBody>
                    <a:bodyPr/>
                    <a:lstStyle/>
                    <a:p>
                      <a:r>
                        <a:rPr lang="en-IN" dirty="0"/>
                        <a:t>QUANTUM CIRCUITS[UNITARY MATRIX]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Performs DCT and IDCT using quantum operations</a:t>
                      </a:r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4213726311"/>
                  </a:ext>
                </a:extLst>
              </a:tr>
              <a:tr h="575983">
                <a:tc>
                  <a:txBody>
                    <a:bodyPr/>
                    <a:lstStyle/>
                    <a:p>
                      <a:r>
                        <a:rPr lang="en-IN" dirty="0"/>
                        <a:t>QUANTUM HASH TABLES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Stores quantum-encoded pixel intensity values 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690303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4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151B-0987-9F61-7E90-1F8320390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0076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pperplate Gothic Light" panose="020E0507020206020404" pitchFamily="34" charset="0"/>
              </a:rPr>
              <a:t>Applications: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19F57-44BE-8350-DBD8-6442AA5DC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time complexity in deep learning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assisted image restoration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Steganography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IN" dirty="0"/>
              <a:t>Satellite </a:t>
            </a:r>
            <a:r>
              <a:rPr lang="en-IN"/>
              <a:t>Image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0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1739-4CA6-5AC6-8FCB-1BB89C3E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734207"/>
            <a:ext cx="7543800" cy="2617076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298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451AC-9A91-50CF-2C7F-682FA4829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655845"/>
            <a:ext cx="7543800" cy="655845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Introduction </a:t>
            </a:r>
            <a:r>
              <a:rPr lang="en-IN" sz="1800" dirty="0">
                <a:latin typeface="Copperplate Gothic Light" panose="020E0507020206020404" pitchFamily="34" charset="0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DCB73-AEC9-69C6-144D-353EFC545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564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image compression algorithms leverage the principles of quantum mechanics to represent and compress images in a more efficient way than classical algorithms. These algorithms can potentially reduce the amount of data required to store or transmit images, while maintaining acceptable image quality.</a:t>
            </a: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39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D3318-AC6D-B5E7-B4D0-CE215CEE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842207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Literature review:</a:t>
            </a:r>
            <a:br>
              <a:rPr lang="en-IN" sz="1600" dirty="0">
                <a:latin typeface="Copperplate Gothic Light" panose="020E0507020206020404" pitchFamily="34" charset="0"/>
              </a:rPr>
            </a:br>
            <a:endParaRPr lang="en-IN" sz="1600" dirty="0">
              <a:latin typeface="Copperplate Gothic Light" panose="020E05070202060204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A387273-8239-2798-65F7-D2B9EFA9BC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1736661"/>
              </p:ext>
            </p:extLst>
          </p:nvPr>
        </p:nvGraphicFramePr>
        <p:xfrm>
          <a:off x="693684" y="1053138"/>
          <a:ext cx="7945821" cy="49247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4764">
                  <a:extLst>
                    <a:ext uri="{9D8B030D-6E8A-4147-A177-3AD203B41FA5}">
                      <a16:colId xmlns:a16="http://schemas.microsoft.com/office/drawing/2014/main" val="2063062020"/>
                    </a:ext>
                  </a:extLst>
                </a:gridCol>
                <a:gridCol w="2564014">
                  <a:extLst>
                    <a:ext uri="{9D8B030D-6E8A-4147-A177-3AD203B41FA5}">
                      <a16:colId xmlns:a16="http://schemas.microsoft.com/office/drawing/2014/main" val="3762634345"/>
                    </a:ext>
                  </a:extLst>
                </a:gridCol>
                <a:gridCol w="1487869">
                  <a:extLst>
                    <a:ext uri="{9D8B030D-6E8A-4147-A177-3AD203B41FA5}">
                      <a16:colId xmlns:a16="http://schemas.microsoft.com/office/drawing/2014/main" val="3830831728"/>
                    </a:ext>
                  </a:extLst>
                </a:gridCol>
                <a:gridCol w="3219174">
                  <a:extLst>
                    <a:ext uri="{9D8B030D-6E8A-4147-A177-3AD203B41FA5}">
                      <a16:colId xmlns:a16="http://schemas.microsoft.com/office/drawing/2014/main" val="2265759760"/>
                    </a:ext>
                  </a:extLst>
                </a:gridCol>
              </a:tblGrid>
              <a:tr h="556339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AUTHOR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TECHNIQUES USED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55065263"/>
                  </a:ext>
                </a:extLst>
              </a:tr>
              <a:tr h="1549416">
                <a:tc>
                  <a:txBody>
                    <a:bodyPr/>
                    <a:lstStyle/>
                    <a:p>
                      <a:r>
                        <a:rPr lang="en-IN" dirty="0"/>
                        <a:t>    </a:t>
                      </a:r>
                    </a:p>
                    <a:p>
                      <a:r>
                        <a:rPr lang="en-IN" dirty="0"/>
                        <a:t>   1.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Quantum Image Compression: Fundamentals, Algorithms, and Advances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Sowmik Kanti Deb and W. David Pan</a:t>
                      </a:r>
                      <a:endParaRPr lang="en-IN" sz="12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 The authors have </a:t>
                      </a:r>
                      <a:r>
                        <a:rPr lang="en-IN" sz="1400" b="1" dirty="0"/>
                        <a:t>Quantum Image Representation</a:t>
                      </a:r>
                      <a:r>
                        <a:rPr lang="en-IN" sz="1400" dirty="0"/>
                        <a:t> using </a:t>
                      </a:r>
                      <a:r>
                        <a:rPr lang="en-IN" sz="1400" b="1" dirty="0"/>
                        <a:t>FRQI</a:t>
                      </a:r>
                      <a:r>
                        <a:rPr lang="en-IN" sz="1400" dirty="0"/>
                        <a:t> and </a:t>
                      </a:r>
                      <a:r>
                        <a:rPr lang="en-IN" sz="1400" b="1" dirty="0"/>
                        <a:t>NEQR</a:t>
                      </a:r>
                      <a:r>
                        <a:rPr lang="en-IN" sz="1400" dirty="0"/>
                        <a:t>, leveraging </a:t>
                      </a:r>
                      <a:r>
                        <a:rPr lang="en-IN" sz="1400" b="1" dirty="0"/>
                        <a:t>Quantum Gates and Circuits</a:t>
                      </a:r>
                      <a:r>
                        <a:rPr lang="en-IN" sz="1400" dirty="0"/>
                        <a:t> for efficient </a:t>
                      </a:r>
                      <a:r>
                        <a:rPr lang="en-IN" sz="1400" b="1" dirty="0"/>
                        <a:t>Lossy and Lossless Compression</a:t>
                      </a:r>
                      <a:r>
                        <a:rPr lang="en-IN" sz="1400" dirty="0"/>
                        <a:t>. It utilizes </a:t>
                      </a:r>
                      <a:r>
                        <a:rPr lang="en-IN" sz="1400" b="1" dirty="0"/>
                        <a:t>Entanglement, Superposition, Unitary Transformations, and Tensor Products</a:t>
                      </a:r>
                      <a:r>
                        <a:rPr lang="en-IN" sz="1400" dirty="0"/>
                        <a:t> for parallel image processing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120580463"/>
                  </a:ext>
                </a:extLst>
              </a:tr>
              <a:tr h="1549416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 2.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Quantum Computation-Based Image Representation, Processing Operations and Their Applications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Fei Yan, Abdullah M. Iliyasu, and Zhengang Jiang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The authors used </a:t>
                      </a:r>
                      <a:r>
                        <a:rPr lang="en-IN" sz="1400" b="1" dirty="0"/>
                        <a:t>FRQI</a:t>
                      </a:r>
                      <a:r>
                        <a:rPr lang="en-IN" sz="1400" dirty="0"/>
                        <a:t> for quantum image encoding, </a:t>
                      </a:r>
                      <a:r>
                        <a:rPr lang="en-IN" sz="1400" b="1" dirty="0"/>
                        <a:t>GTQI</a:t>
                      </a:r>
                      <a:r>
                        <a:rPr lang="en-IN" sz="1400" dirty="0"/>
                        <a:t> for position manipulation, </a:t>
                      </a:r>
                      <a:r>
                        <a:rPr lang="en-IN" sz="1400" b="1" dirty="0"/>
                        <a:t>CTQI</a:t>
                      </a:r>
                      <a:r>
                        <a:rPr lang="en-IN" sz="1400" dirty="0"/>
                        <a:t> for colour adjustments, and </a:t>
                      </a:r>
                      <a:r>
                        <a:rPr lang="en-IN" sz="1400" b="1" dirty="0"/>
                        <a:t>MCQI</a:t>
                      </a:r>
                      <a:r>
                        <a:rPr lang="en-IN" sz="1400" dirty="0"/>
                        <a:t> for RGB encoding. Applications include </a:t>
                      </a:r>
                      <a:r>
                        <a:rPr lang="en-IN" sz="1400" b="1" dirty="0"/>
                        <a:t>Quantum Watermarking</a:t>
                      </a:r>
                      <a:r>
                        <a:rPr lang="en-IN" sz="1400" dirty="0"/>
                        <a:t>, </a:t>
                      </a:r>
                      <a:r>
                        <a:rPr lang="en-IN" sz="1400" b="1" dirty="0"/>
                        <a:t>Quantum Video Encryption</a:t>
                      </a:r>
                      <a:r>
                        <a:rPr lang="en-IN" sz="1400" dirty="0"/>
                        <a:t>, and </a:t>
                      </a:r>
                      <a:r>
                        <a:rPr lang="en-IN" sz="1400" b="1" dirty="0"/>
                        <a:t>Parallel Image Comparison</a:t>
                      </a:r>
                      <a:r>
                        <a:rPr lang="en-IN" sz="1400" dirty="0"/>
                        <a:t> for efficient processing.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1733763036"/>
                  </a:ext>
                </a:extLst>
              </a:tr>
              <a:tr h="771785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928963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224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B8EEE-1C12-F62D-BD07-39194D6FF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86362"/>
          </a:xfrm>
        </p:spPr>
        <p:txBody>
          <a:bodyPr>
            <a:normAutofit fontScale="90000"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EA8077A-B56D-1440-8EC8-AC63B15FD8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7223198"/>
              </p:ext>
            </p:extLst>
          </p:nvPr>
        </p:nvGraphicFramePr>
        <p:xfrm>
          <a:off x="870257" y="334229"/>
          <a:ext cx="7543800" cy="585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1732">
                  <a:extLst>
                    <a:ext uri="{9D8B030D-6E8A-4147-A177-3AD203B41FA5}">
                      <a16:colId xmlns:a16="http://schemas.microsoft.com/office/drawing/2014/main" val="3617660450"/>
                    </a:ext>
                  </a:extLst>
                </a:gridCol>
                <a:gridCol w="2077975">
                  <a:extLst>
                    <a:ext uri="{9D8B030D-6E8A-4147-A177-3AD203B41FA5}">
                      <a16:colId xmlns:a16="http://schemas.microsoft.com/office/drawing/2014/main" val="1345513340"/>
                    </a:ext>
                  </a:extLst>
                </a:gridCol>
                <a:gridCol w="1632247">
                  <a:extLst>
                    <a:ext uri="{9D8B030D-6E8A-4147-A177-3AD203B41FA5}">
                      <a16:colId xmlns:a16="http://schemas.microsoft.com/office/drawing/2014/main" val="1721437799"/>
                    </a:ext>
                  </a:extLst>
                </a:gridCol>
                <a:gridCol w="3161846">
                  <a:extLst>
                    <a:ext uri="{9D8B030D-6E8A-4147-A177-3AD203B41FA5}">
                      <a16:colId xmlns:a16="http://schemas.microsoft.com/office/drawing/2014/main" val="1845135488"/>
                    </a:ext>
                  </a:extLst>
                </a:gridCol>
              </a:tblGrid>
              <a:tr h="2611448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3.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Signal and Image Compression Using Quantum Discrete Cosine Transform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Chao-Yang Pang</a:t>
                      </a:r>
                    </a:p>
                    <a:p>
                      <a:r>
                        <a:rPr lang="en-IN" sz="1400" dirty="0"/>
                        <a:t>Ri-Gui Zhou</a:t>
                      </a:r>
                    </a:p>
                    <a:p>
                      <a:r>
                        <a:rPr lang="en-IN" sz="1400" dirty="0"/>
                        <a:t>Ben-Qiong Hu</a:t>
                      </a:r>
                    </a:p>
                    <a:p>
                      <a:r>
                        <a:rPr lang="en-IN" sz="1400" dirty="0"/>
                        <a:t>WenWen Hu</a:t>
                      </a:r>
                    </a:p>
                    <a:p>
                      <a:endParaRPr lang="en-IN" sz="14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author have used </a:t>
                      </a:r>
                      <a:r>
                        <a:rPr lang="en-IN" sz="1600" b="1" dirty="0"/>
                        <a:t>QDCT</a:t>
                      </a:r>
                      <a:r>
                        <a:rPr lang="en-IN" sz="1600" dirty="0"/>
                        <a:t> for efficient </a:t>
                      </a:r>
                      <a:r>
                        <a:rPr lang="en-IN" sz="1600" b="1" dirty="0"/>
                        <a:t>DCT</a:t>
                      </a:r>
                      <a:r>
                        <a:rPr lang="en-IN" sz="1600" dirty="0"/>
                        <a:t> computation, leveraging </a:t>
                      </a:r>
                      <a:r>
                        <a:rPr lang="en-IN" sz="1600" b="1" dirty="0"/>
                        <a:t>Grover’s Algorithm</a:t>
                      </a:r>
                      <a:r>
                        <a:rPr lang="en-IN" sz="1600" dirty="0"/>
                        <a:t> for coefficient selection, </a:t>
                      </a:r>
                      <a:r>
                        <a:rPr lang="en-IN" sz="1600" b="1" dirty="0"/>
                        <a:t>Quantum Parallelism</a:t>
                      </a:r>
                      <a:r>
                        <a:rPr lang="en-IN" sz="1600" dirty="0"/>
                        <a:t> for faster processing, and </a:t>
                      </a:r>
                      <a:r>
                        <a:rPr lang="en-IN" sz="1600" b="1" dirty="0"/>
                        <a:t>Quantum Image Representation</a:t>
                      </a:r>
                      <a:r>
                        <a:rPr lang="en-IN" sz="1600" dirty="0"/>
                        <a:t> for encoding. A </a:t>
                      </a:r>
                      <a:r>
                        <a:rPr lang="en-IN" sz="1600" b="1" dirty="0"/>
                        <a:t>Quantum Iterative Search</a:t>
                      </a:r>
                      <a:r>
                        <a:rPr lang="en-IN" sz="1600" dirty="0"/>
                        <a:t> with two oracles enhances efficiency, while </a:t>
                      </a:r>
                      <a:r>
                        <a:rPr lang="en-IN" sz="1600" b="1" dirty="0"/>
                        <a:t>QFT</a:t>
                      </a:r>
                      <a:r>
                        <a:rPr lang="en-IN" sz="1600" dirty="0"/>
                        <a:t> supports transformations.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3120711160"/>
                  </a:ext>
                </a:extLst>
              </a:tr>
              <a:tr h="2863153"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  4.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Advanced Quantum Image Representation and Compression Using a DCT- EFQRI Approach</a:t>
                      </a:r>
                      <a:endParaRPr lang="en-IN" sz="1600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Md Ershadul Haque, Manoranjan Paul, Anwaar Ulhaq, Tanmoy Debnath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DCT-EFRQI (DCT-based quantum compression), DWT (frequency decomposition), GQIR (logarithmic encoding), EFRQI (optimized GQIR), and Quirk (quantum circuit simulation).</a:t>
                      </a:r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039701137"/>
                  </a:ext>
                </a:extLst>
              </a:tr>
              <a:tr h="377559">
                <a:tc gridSpan="4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cell3D prstMaterial="dkEdge">
                      <a:bevel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612277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7500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06DD3-B348-4550-1DAF-AB8D25C4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44905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Copperplate Gothic Light" panose="020E0507020206020404" pitchFamily="34" charset="0"/>
              </a:rPr>
              <a:t>Research gaps: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2F893-682B-A759-5221-ADAF6333C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      </a:t>
            </a:r>
            <a:r>
              <a:rPr lang="en-IN" dirty="0">
                <a:latin typeface="Copperplate Gothic Light" panose="020E0507020206020404" pitchFamily="34" charset="0"/>
              </a:rPr>
              <a:t>Efficient Quantum Image Representation.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Noise and Error Correction.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Scalability and Hardware.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 Integration with Quantum Machine Learning.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         Real-world Applications and Benchmarks.</a:t>
            </a:r>
          </a:p>
        </p:txBody>
      </p:sp>
    </p:spTree>
    <p:extLst>
      <p:ext uri="{BB962C8B-B14F-4D97-AF65-F5344CB8AC3E}">
        <p14:creationId xmlns:p14="http://schemas.microsoft.com/office/powerpoint/2010/main" val="339029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FFAA0-EDA4-5C44-299D-2CB2073D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pperplate Gothic Light" panose="020E0507020206020404" pitchFamily="34" charset="0"/>
              </a:rPr>
              <a:t>Problem statement:</a:t>
            </a:r>
            <a:br>
              <a:rPr lang="en-IN" sz="2400" dirty="0">
                <a:latin typeface="Copperplate Gothic Light" panose="020E0507020206020404" pitchFamily="34" charset="0"/>
              </a:rPr>
            </a:br>
            <a:endParaRPr lang="en-IN" sz="24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0E3D-435F-C708-3B5E-3FBFB523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7103" y="1801590"/>
            <a:ext cx="754380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life Problems our Project Aims to Tackle: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Secured image storage and transmission.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scale image analysis.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can be retrieved from its quantum circuit including its pixel and     position.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9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8F22-4E8A-2558-2374-E95841A75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08" y="521774"/>
            <a:ext cx="7543800" cy="1060611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pperplate Gothic Light" panose="020E0507020206020404" pitchFamily="34" charset="0"/>
              </a:rPr>
              <a:t>METHODOLOGY:</a:t>
            </a:r>
            <a:br>
              <a:rPr lang="en-US" sz="1600" dirty="0">
                <a:latin typeface="Copperplate Gothic Light" panose="020E0507020206020404" pitchFamily="34" charset="0"/>
              </a:rPr>
            </a:br>
            <a:r>
              <a:rPr lang="en-US" sz="1600" dirty="0">
                <a:latin typeface="Copperplate Gothic Light" panose="020E0507020206020404" pitchFamily="34" charset="0"/>
              </a:rPr>
              <a:t> </a:t>
            </a:r>
            <a:endParaRPr lang="en-IN" sz="1600" dirty="0">
              <a:latin typeface="Copperplate Gothic Light" panose="020E05070202060204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20301-700F-EB45-35DC-629FACB4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639614"/>
            <a:ext cx="8030955" cy="422948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D82E418-A921-ACC8-F730-B83BA21305FA}"/>
              </a:ext>
            </a:extLst>
          </p:cNvPr>
          <p:cNvSpPr/>
          <p:nvPr/>
        </p:nvSpPr>
        <p:spPr>
          <a:xfrm>
            <a:off x="1229712" y="2159403"/>
            <a:ext cx="1292772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Image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1BEBAD-739F-EC63-5BBB-01FC5FCA9CD5}"/>
              </a:ext>
            </a:extLst>
          </p:cNvPr>
          <p:cNvCxnSpPr>
            <a:cxnSpLocks/>
          </p:cNvCxnSpPr>
          <p:nvPr/>
        </p:nvCxnSpPr>
        <p:spPr>
          <a:xfrm>
            <a:off x="2585545" y="2528789"/>
            <a:ext cx="491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95F0FB3B-4BFE-444E-66D4-B6CFB7210269}"/>
              </a:ext>
            </a:extLst>
          </p:cNvPr>
          <p:cNvSpPr/>
          <p:nvPr/>
        </p:nvSpPr>
        <p:spPr>
          <a:xfrm>
            <a:off x="3140491" y="2159403"/>
            <a:ext cx="1135117" cy="612648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DCT and Quantization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68F246-C574-7CC1-EC34-92D40CAA4EA4}"/>
              </a:ext>
            </a:extLst>
          </p:cNvPr>
          <p:cNvCxnSpPr>
            <a:cxnSpLocks/>
          </p:cNvCxnSpPr>
          <p:nvPr/>
        </p:nvCxnSpPr>
        <p:spPr>
          <a:xfrm>
            <a:off x="4275608" y="2465727"/>
            <a:ext cx="52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4774C41B-390A-8E90-14B0-321EB5E867EA}"/>
              </a:ext>
            </a:extLst>
          </p:cNvPr>
          <p:cNvSpPr/>
          <p:nvPr/>
        </p:nvSpPr>
        <p:spPr>
          <a:xfrm>
            <a:off x="4799023" y="1753126"/>
            <a:ext cx="1349526" cy="1362141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Represent DCT Coefficients using quantum</a:t>
            </a:r>
          </a:p>
          <a:p>
            <a:pPr algn="ctr"/>
            <a:r>
              <a:rPr lang="en-IN" sz="1400" dirty="0"/>
              <a:t>circuit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5FB56F-CBF6-9303-8FA7-E596BBE67974}"/>
              </a:ext>
            </a:extLst>
          </p:cNvPr>
          <p:cNvCxnSpPr/>
          <p:nvPr/>
        </p:nvCxnSpPr>
        <p:spPr>
          <a:xfrm>
            <a:off x="6148549" y="2465727"/>
            <a:ext cx="510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DBF63489-0BA8-9AD9-3A9F-3FEBDCE0B6A4}"/>
              </a:ext>
            </a:extLst>
          </p:cNvPr>
          <p:cNvSpPr/>
          <p:nvPr/>
        </p:nvSpPr>
        <p:spPr>
          <a:xfrm>
            <a:off x="6659352" y="1988031"/>
            <a:ext cx="1305386" cy="841879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Store it in 8x8 DCT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8C3AE50-625D-04A6-F818-13ED5449EF74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7312045" y="2829910"/>
            <a:ext cx="0" cy="324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Flowchart: Process 20">
            <a:extLst>
              <a:ext uri="{FF2B5EF4-FFF2-40B4-BE49-F238E27FC236}">
                <a16:creationId xmlns:a16="http://schemas.microsoft.com/office/drawing/2014/main" id="{CBE655B6-46F1-32A4-72DF-FF6B86C07B05}"/>
              </a:ext>
            </a:extLst>
          </p:cNvPr>
          <p:cNvSpPr/>
          <p:nvPr/>
        </p:nvSpPr>
        <p:spPr>
          <a:xfrm>
            <a:off x="6659352" y="3230830"/>
            <a:ext cx="1273853" cy="857643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Compression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52B81E-B4AC-E7B8-898F-DF5207FFA555}"/>
              </a:ext>
            </a:extLst>
          </p:cNvPr>
          <p:cNvCxnSpPr>
            <a:cxnSpLocks/>
          </p:cNvCxnSpPr>
          <p:nvPr/>
        </p:nvCxnSpPr>
        <p:spPr>
          <a:xfrm flipH="1" flipV="1">
            <a:off x="6035038" y="3626070"/>
            <a:ext cx="573865" cy="25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B4824F1D-7452-082D-892B-97FE25688F71}"/>
              </a:ext>
            </a:extLst>
          </p:cNvPr>
          <p:cNvSpPr/>
          <p:nvPr/>
        </p:nvSpPr>
        <p:spPr>
          <a:xfrm>
            <a:off x="4849474" y="3326525"/>
            <a:ext cx="1135116" cy="62431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400" dirty="0"/>
          </a:p>
          <a:p>
            <a:pPr algn="ctr"/>
            <a:r>
              <a:rPr lang="en-IN" sz="1400" dirty="0"/>
              <a:t>Inverse quantization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5174BA-CBBB-7BAE-6FBA-663DC24FD05A}"/>
              </a:ext>
            </a:extLst>
          </p:cNvPr>
          <p:cNvCxnSpPr/>
          <p:nvPr/>
        </p:nvCxnSpPr>
        <p:spPr>
          <a:xfrm flipH="1">
            <a:off x="4275608" y="3619764"/>
            <a:ext cx="5234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6E9AA7A5-53DE-CFAA-3CB1-C5D2A386C6FC}"/>
              </a:ext>
            </a:extLst>
          </p:cNvPr>
          <p:cNvSpPr/>
          <p:nvPr/>
        </p:nvSpPr>
        <p:spPr>
          <a:xfrm>
            <a:off x="3140491" y="3291841"/>
            <a:ext cx="1109892" cy="658997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Inverse DCT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7711B5-A663-3815-A0A2-8D0CA01D62C1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2585545" y="3619764"/>
            <a:ext cx="554946" cy="1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126A7297-3DB5-2D4F-DDA7-772E3CF2FD63}"/>
              </a:ext>
            </a:extLst>
          </p:cNvPr>
          <p:cNvSpPr/>
          <p:nvPr/>
        </p:nvSpPr>
        <p:spPr>
          <a:xfrm>
            <a:off x="1280160" y="3291839"/>
            <a:ext cx="1273854" cy="709445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600" dirty="0"/>
              <a:t>Evaluation Matrix</a:t>
            </a:r>
          </a:p>
        </p:txBody>
      </p:sp>
    </p:spTree>
    <p:extLst>
      <p:ext uri="{BB962C8B-B14F-4D97-AF65-F5344CB8AC3E}">
        <p14:creationId xmlns:p14="http://schemas.microsoft.com/office/powerpoint/2010/main" val="350859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89747-8C11-E4AD-64C9-92BCB2EBD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18136"/>
            <a:ext cx="7543800" cy="949413"/>
          </a:xfrm>
        </p:spPr>
        <p:txBody>
          <a:bodyPr>
            <a:normAutofit/>
          </a:bodyPr>
          <a:lstStyle/>
          <a:p>
            <a:r>
              <a:rPr lang="en-IN" sz="2000" b="1" dirty="0">
                <a:latin typeface="Copperplate Gothic Light" panose="020E0507020206020404" pitchFamily="34" charset="0"/>
              </a:rPr>
              <a:t>Mathematics Part Involved: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D6B38-9948-DA2C-339A-3B2BBBCCE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EFRQI: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 Method used to represent images efficiently in quantum state.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Copperplate Gothic Light" panose="020E05070202060204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600" dirty="0">
              <a:latin typeface="Copperplate Gothic Light" panose="020E05070202060204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HADAMARD GATES: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Transforms classical bits (0 or 1) into quantum bits (qubits) by creating superposition</a:t>
            </a:r>
            <a:endParaRPr lang="en-IN" sz="1600" dirty="0"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1600" dirty="0">
                <a:latin typeface="Copperplate Gothic Light" panose="020E05070202060204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ABA3F1-D53D-D7EF-A590-CA3E5CA90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011" y="3044805"/>
            <a:ext cx="2739456" cy="7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8079D9-60F3-027C-4CED-8996D304D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011" y="4969344"/>
            <a:ext cx="1924149" cy="78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5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1BE7-33A7-17DB-C802-491AD0000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A157B-ABA0-9265-3386-494DF9368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Copperplate Gothic Light" panose="020E0507020206020404" pitchFamily="34" charset="0"/>
              </a:rPr>
              <a:t>QUANTUM CIRCUITS:</a:t>
            </a:r>
          </a:p>
          <a:p>
            <a:pPr marL="0" indent="0">
              <a:buNone/>
            </a:pPr>
            <a:r>
              <a:rPr lang="en-US" dirty="0"/>
              <a:t>The DCT transformation and Inverse DCT (IDCT) are implemented as quantum unitary matrices, which act on qubits.</a:t>
            </a:r>
          </a:p>
          <a:p>
            <a:pPr marL="0" indent="0">
              <a:buNone/>
            </a:pPr>
            <a:endParaRPr lang="en-US" dirty="0">
              <a:latin typeface="Copperplate Gothic Light" panose="020E0507020206020404" pitchFamily="34" charset="0"/>
            </a:endParaRPr>
          </a:p>
          <a:p>
            <a:pPr marL="0" indent="0">
              <a:buNone/>
            </a:pPr>
            <a:endParaRPr lang="en-IN" dirty="0">
              <a:latin typeface="Copperplate Gothic Light" panose="020E05070202060204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A7D389-5B66-8C24-BB0F-6B9079F2E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058" y="3454168"/>
            <a:ext cx="2239015" cy="11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6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980</TotalTime>
  <Words>605</Words>
  <Application>Microsoft Office PowerPoint</Application>
  <PresentationFormat>On-screen Show (4:3)</PresentationFormat>
  <Paragraphs>101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Copperplate Gothic Light</vt:lpstr>
      <vt:lpstr>Times New Roman</vt:lpstr>
      <vt:lpstr>Wingdings</vt:lpstr>
      <vt:lpstr>Retrospect</vt:lpstr>
      <vt:lpstr>Quantum image compression</vt:lpstr>
      <vt:lpstr>Introduction :</vt:lpstr>
      <vt:lpstr>Literature review: </vt:lpstr>
      <vt:lpstr>   </vt:lpstr>
      <vt:lpstr>Research gaps:</vt:lpstr>
      <vt:lpstr>Problem statement: </vt:lpstr>
      <vt:lpstr>METHODOLOGY:  </vt:lpstr>
      <vt:lpstr>Mathematics Part Involved:</vt:lpstr>
      <vt:lpstr>   </vt:lpstr>
      <vt:lpstr>DSA PART INVOLVED:</vt:lpstr>
      <vt:lpstr>Applications: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Skandh</dc:creator>
  <cp:lastModifiedBy>Deepak Skandh</cp:lastModifiedBy>
  <cp:revision>1</cp:revision>
  <dcterms:created xsi:type="dcterms:W3CDTF">2025-02-06T01:16:45Z</dcterms:created>
  <dcterms:modified xsi:type="dcterms:W3CDTF">2025-02-08T05:00:31Z</dcterms:modified>
</cp:coreProperties>
</file>