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83" r:id="rId2"/>
    <p:sldId id="279" r:id="rId3"/>
    <p:sldId id="282" r:id="rId4"/>
    <p:sldId id="285" r:id="rId5"/>
    <p:sldId id="289" r:id="rId6"/>
    <p:sldId id="291" r:id="rId7"/>
    <p:sldId id="281" r:id="rId8"/>
    <p:sldId id="29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5JRnfPYM9NeTGF0d/jj56NjTm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tableStyles" Target="tableStyles.xml"/><Relationship Id="rId5" Type="http://schemas.openxmlformats.org/officeDocument/2006/relationships/slide" Target="slides/slide4.xml"/><Relationship Id="rId28" Type="http://customschemas.google.com/relationships/presentationmetadata" Target="metadata"/><Relationship Id="rId10"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8C6B4-5E04-214E-BC3F-6AB5C43A96F1}"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BA0A7D10-A0C4-224A-AD15-E3685B658627}">
      <dgm:prSet phldrT="[Text]" custT="1"/>
      <dgm:spPr/>
      <dgm:t>
        <a:bodyPr/>
        <a:lstStyle/>
        <a:p>
          <a:r>
            <a:rPr lang="en-US" sz="1400" dirty="0"/>
            <a:t>Repository:</a:t>
          </a:r>
        </a:p>
      </dgm:t>
    </dgm:pt>
    <dgm:pt modelId="{82E22E65-8F08-B946-A6C3-9764C22ADE34}" type="parTrans" cxnId="{41C3EE75-12DF-AA46-848E-B7F430B0F193}">
      <dgm:prSet/>
      <dgm:spPr/>
      <dgm:t>
        <a:bodyPr/>
        <a:lstStyle/>
        <a:p>
          <a:endParaRPr lang="en-US"/>
        </a:p>
      </dgm:t>
    </dgm:pt>
    <dgm:pt modelId="{1435C4DD-A726-6A40-8DFC-8431F46E2CA2}" type="sibTrans" cxnId="{41C3EE75-12DF-AA46-848E-B7F430B0F193}">
      <dgm:prSet/>
      <dgm:spPr/>
      <dgm:t>
        <a:bodyPr/>
        <a:lstStyle/>
        <a:p>
          <a:endParaRPr lang="en-US"/>
        </a:p>
      </dgm:t>
    </dgm:pt>
    <dgm:pt modelId="{D61B60C5-9E8E-3642-A50B-8CFA385AA757}">
      <dgm:prSet phldrT="[Text]" custT="1"/>
      <dgm:spPr/>
      <dgm:t>
        <a:bodyPr/>
        <a:lstStyle/>
        <a:p>
          <a:r>
            <a:rPr lang="en-US" sz="1400" dirty="0"/>
            <a:t>https://</a:t>
          </a:r>
          <a:r>
            <a:rPr lang="en-US" sz="1400" dirty="0" err="1"/>
            <a:t>github.com</a:t>
          </a:r>
          <a:r>
            <a:rPr lang="en-US" sz="1400" dirty="0"/>
            <a:t>/</a:t>
          </a:r>
          <a:r>
            <a:rPr lang="en-US" sz="1400" dirty="0" err="1"/>
            <a:t>cvrg-iyte</a:t>
          </a:r>
          <a:r>
            <a:rPr lang="en-US" sz="1400" dirty="0"/>
            <a:t>/DATA602repo.git</a:t>
          </a:r>
          <a:r>
            <a:rPr lang="en-US" sz="1200" dirty="0"/>
            <a:t>.</a:t>
          </a:r>
        </a:p>
      </dgm:t>
    </dgm:pt>
    <dgm:pt modelId="{9A084A26-6197-1B46-9586-4240D04E330B}" type="parTrans" cxnId="{711C8B00-FE56-3040-95A8-8D019F8202D3}">
      <dgm:prSet/>
      <dgm:spPr/>
      <dgm:t>
        <a:bodyPr/>
        <a:lstStyle/>
        <a:p>
          <a:endParaRPr lang="en-US"/>
        </a:p>
      </dgm:t>
    </dgm:pt>
    <dgm:pt modelId="{03DBE750-CF19-BB43-A42E-9F70CCFC4E10}" type="sibTrans" cxnId="{711C8B00-FE56-3040-95A8-8D019F8202D3}">
      <dgm:prSet/>
      <dgm:spPr/>
      <dgm:t>
        <a:bodyPr/>
        <a:lstStyle/>
        <a:p>
          <a:endParaRPr lang="en-US"/>
        </a:p>
      </dgm:t>
    </dgm:pt>
    <dgm:pt modelId="{AE2FE554-8F94-594D-B2EC-EAE189446A84}">
      <dgm:prSet phldrT="[Text]" custT="1"/>
      <dgm:spPr/>
      <dgm:t>
        <a:bodyPr/>
        <a:lstStyle/>
        <a:p>
          <a:r>
            <a:rPr lang="en-US" sz="1300" dirty="0"/>
            <a:t>DATA LOADING</a:t>
          </a:r>
        </a:p>
      </dgm:t>
    </dgm:pt>
    <dgm:pt modelId="{40F59384-0052-C84A-8576-64CBB84B7729}" type="parTrans" cxnId="{AF27A1A1-992C-BF48-8009-DE60E44C63E6}">
      <dgm:prSet/>
      <dgm:spPr/>
      <dgm:t>
        <a:bodyPr/>
        <a:lstStyle/>
        <a:p>
          <a:endParaRPr lang="en-US"/>
        </a:p>
      </dgm:t>
    </dgm:pt>
    <dgm:pt modelId="{5AEC5116-7E20-D24A-99E9-5B1F3EC5C957}" type="sibTrans" cxnId="{AF27A1A1-992C-BF48-8009-DE60E44C63E6}">
      <dgm:prSet/>
      <dgm:spPr/>
      <dgm:t>
        <a:bodyPr/>
        <a:lstStyle/>
        <a:p>
          <a:endParaRPr lang="en-US"/>
        </a:p>
      </dgm:t>
    </dgm:pt>
    <dgm:pt modelId="{F783D037-DCE2-D74B-90BE-C352D113BBBC}">
      <dgm:prSet phldrT="[Text]" custT="1"/>
      <dgm:spPr/>
      <dgm:t>
        <a:bodyPr/>
        <a:lstStyle/>
        <a:p>
          <a:r>
            <a:rPr lang="en-US" sz="1400" dirty="0"/>
            <a:t>Loaded into Python environment by pandas Library</a:t>
          </a:r>
        </a:p>
      </dgm:t>
    </dgm:pt>
    <dgm:pt modelId="{A9A2BA62-585B-8743-B31B-6EA5DC025AF4}" type="parTrans" cxnId="{B225B7E1-EB65-F242-993D-E68ECFEF42E7}">
      <dgm:prSet/>
      <dgm:spPr/>
      <dgm:t>
        <a:bodyPr/>
        <a:lstStyle/>
        <a:p>
          <a:endParaRPr lang="en-US"/>
        </a:p>
      </dgm:t>
    </dgm:pt>
    <dgm:pt modelId="{824D1DD9-5903-744A-BB5C-B4FE14FE09B1}" type="sibTrans" cxnId="{B225B7E1-EB65-F242-993D-E68ECFEF42E7}">
      <dgm:prSet/>
      <dgm:spPr/>
      <dgm:t>
        <a:bodyPr/>
        <a:lstStyle/>
        <a:p>
          <a:endParaRPr lang="en-US"/>
        </a:p>
      </dgm:t>
    </dgm:pt>
    <dgm:pt modelId="{182052B4-1FC3-2945-BE28-99A19DD8F711}">
      <dgm:prSet phldrT="[Text]" custT="1"/>
      <dgm:spPr/>
      <dgm:t>
        <a:bodyPr/>
        <a:lstStyle/>
        <a:p>
          <a:r>
            <a:rPr lang="en-US" sz="1400" dirty="0" err="1"/>
            <a:t>read_csv_fuction</a:t>
          </a:r>
          <a:r>
            <a:rPr lang="en-US" sz="1400" dirty="0"/>
            <a:t> is employed to read each attribute file with the resulting data frames as data1, data2, data3.</a:t>
          </a:r>
        </a:p>
      </dgm:t>
    </dgm:pt>
    <dgm:pt modelId="{9D906AE8-035D-DB49-9F1F-D222786CADD8}" type="parTrans" cxnId="{96C75CC7-6342-D942-892F-814FC39EF1FC}">
      <dgm:prSet/>
      <dgm:spPr/>
      <dgm:t>
        <a:bodyPr/>
        <a:lstStyle/>
        <a:p>
          <a:endParaRPr lang="en-US"/>
        </a:p>
      </dgm:t>
    </dgm:pt>
    <dgm:pt modelId="{6D38EC94-A735-BF42-849C-70D93A38C0E5}" type="sibTrans" cxnId="{96C75CC7-6342-D942-892F-814FC39EF1FC}">
      <dgm:prSet/>
      <dgm:spPr/>
      <dgm:t>
        <a:bodyPr/>
        <a:lstStyle/>
        <a:p>
          <a:endParaRPr lang="en-US"/>
        </a:p>
      </dgm:t>
    </dgm:pt>
    <dgm:pt modelId="{38B368F4-9A78-784E-9DDA-4A75B22F8360}">
      <dgm:prSet phldrT="[Text]" custT="1"/>
      <dgm:spPr/>
      <dgm:t>
        <a:bodyPr/>
        <a:lstStyle/>
        <a:p>
          <a:r>
            <a:rPr lang="en-US" sz="1100" dirty="0"/>
            <a:t>COMBINING FEATURES</a:t>
          </a:r>
        </a:p>
      </dgm:t>
    </dgm:pt>
    <dgm:pt modelId="{BD1037A1-B07E-9D4E-9B29-7BD02E0C714A}" type="parTrans" cxnId="{82E407FA-1390-F649-B2B4-69882A461679}">
      <dgm:prSet/>
      <dgm:spPr/>
      <dgm:t>
        <a:bodyPr/>
        <a:lstStyle/>
        <a:p>
          <a:endParaRPr lang="en-US"/>
        </a:p>
      </dgm:t>
    </dgm:pt>
    <dgm:pt modelId="{5B98CC2A-F89A-9F45-938C-F46B3B3AC05B}" type="sibTrans" cxnId="{82E407FA-1390-F649-B2B4-69882A461679}">
      <dgm:prSet/>
      <dgm:spPr/>
      <dgm:t>
        <a:bodyPr/>
        <a:lstStyle/>
        <a:p>
          <a:endParaRPr lang="en-US"/>
        </a:p>
      </dgm:t>
    </dgm:pt>
    <dgm:pt modelId="{A6DA5947-84BE-8547-89B5-157225B18D77}">
      <dgm:prSet phldrT="[Text]" custT="1"/>
      <dgm:spPr/>
      <dgm:t>
        <a:bodyPr/>
        <a:lstStyle/>
        <a:p>
          <a:r>
            <a:rPr lang="en-US" sz="1400" dirty="0"/>
            <a:t>After Loading, the features are combined by merging the three data frames.</a:t>
          </a:r>
        </a:p>
      </dgm:t>
    </dgm:pt>
    <dgm:pt modelId="{B122A8FA-DA89-4643-ABC2-12DF29DD2931}" type="parTrans" cxnId="{FE5563B5-B1B0-434A-AD0E-2A63735BEC14}">
      <dgm:prSet/>
      <dgm:spPr/>
      <dgm:t>
        <a:bodyPr/>
        <a:lstStyle/>
        <a:p>
          <a:endParaRPr lang="en-US"/>
        </a:p>
      </dgm:t>
    </dgm:pt>
    <dgm:pt modelId="{6FC61EE5-4F81-1749-AB00-843E615FB5D0}" type="sibTrans" cxnId="{FE5563B5-B1B0-434A-AD0E-2A63735BEC14}">
      <dgm:prSet/>
      <dgm:spPr/>
      <dgm:t>
        <a:bodyPr/>
        <a:lstStyle/>
        <a:p>
          <a:endParaRPr lang="en-US"/>
        </a:p>
      </dgm:t>
    </dgm:pt>
    <dgm:pt modelId="{BBAAF197-EB58-4944-8E0F-FF1E6C9105C1}">
      <dgm:prSet phldrT="[Text]" custT="1"/>
      <dgm:spPr/>
      <dgm:t>
        <a:bodyPr/>
        <a:lstStyle/>
        <a:p>
          <a:r>
            <a:rPr lang="en-US" sz="1400" dirty="0"/>
            <a:t>Merged dataset comprises of 298 features, and 2000 columns forming the basis for subsequent analysis and machine learning tasks.</a:t>
          </a:r>
        </a:p>
      </dgm:t>
    </dgm:pt>
    <dgm:pt modelId="{8B32A533-E7E4-B040-8387-8C031A568669}" type="parTrans" cxnId="{15405A28-9DD7-4049-A898-1D5A77AE428D}">
      <dgm:prSet/>
      <dgm:spPr/>
      <dgm:t>
        <a:bodyPr/>
        <a:lstStyle/>
        <a:p>
          <a:endParaRPr lang="en-US"/>
        </a:p>
      </dgm:t>
    </dgm:pt>
    <dgm:pt modelId="{A6D8D0DD-050B-AE4C-9C92-C00EDCBD5052}" type="sibTrans" cxnId="{15405A28-9DD7-4049-A898-1D5A77AE428D}">
      <dgm:prSet/>
      <dgm:spPr/>
      <dgm:t>
        <a:bodyPr/>
        <a:lstStyle/>
        <a:p>
          <a:endParaRPr lang="en-US"/>
        </a:p>
      </dgm:t>
    </dgm:pt>
    <dgm:pt modelId="{2556592C-07D6-B54C-95E6-DDD54C993B3B}">
      <dgm:prSet phldrT="[Text]" custT="1"/>
      <dgm:spPr/>
      <dgm:t>
        <a:bodyPr/>
        <a:lstStyle/>
        <a:p>
          <a:r>
            <a:rPr lang="en-US" sz="1300" dirty="0"/>
            <a:t>DATA SOURCE</a:t>
          </a:r>
        </a:p>
      </dgm:t>
    </dgm:pt>
    <dgm:pt modelId="{949542CD-4373-CC4B-9769-03150AE34CF3}" type="sibTrans" cxnId="{A4CBE7FF-3854-5447-99F9-D331455FEA19}">
      <dgm:prSet/>
      <dgm:spPr/>
      <dgm:t>
        <a:bodyPr/>
        <a:lstStyle/>
        <a:p>
          <a:endParaRPr lang="en-US"/>
        </a:p>
      </dgm:t>
    </dgm:pt>
    <dgm:pt modelId="{7EF4B7FD-C2A2-B541-A06F-6A37F509C81D}" type="parTrans" cxnId="{A4CBE7FF-3854-5447-99F9-D331455FEA19}">
      <dgm:prSet/>
      <dgm:spPr/>
      <dgm:t>
        <a:bodyPr/>
        <a:lstStyle/>
        <a:p>
          <a:endParaRPr lang="en-US"/>
        </a:p>
      </dgm:t>
    </dgm:pt>
    <dgm:pt modelId="{A76F2B6E-0F95-A943-ABDC-35DF0758F2AA}" type="pres">
      <dgm:prSet presAssocID="{8F38C6B4-5E04-214E-BC3F-6AB5C43A96F1}" presName="linearFlow" presStyleCnt="0">
        <dgm:presLayoutVars>
          <dgm:dir/>
          <dgm:animLvl val="lvl"/>
          <dgm:resizeHandles val="exact"/>
        </dgm:presLayoutVars>
      </dgm:prSet>
      <dgm:spPr/>
    </dgm:pt>
    <dgm:pt modelId="{12E51C80-1D58-BF45-B263-1DB1DA727CA7}" type="pres">
      <dgm:prSet presAssocID="{2556592C-07D6-B54C-95E6-DDD54C993B3B}" presName="composite" presStyleCnt="0"/>
      <dgm:spPr/>
    </dgm:pt>
    <dgm:pt modelId="{27293BAD-A4BB-0A45-8D28-72599CAF0419}" type="pres">
      <dgm:prSet presAssocID="{2556592C-07D6-B54C-95E6-DDD54C993B3B}" presName="parentText" presStyleLbl="alignNode1" presStyleIdx="0" presStyleCnt="3">
        <dgm:presLayoutVars>
          <dgm:chMax val="1"/>
          <dgm:bulletEnabled val="1"/>
        </dgm:presLayoutVars>
      </dgm:prSet>
      <dgm:spPr/>
    </dgm:pt>
    <dgm:pt modelId="{AE4EC325-8028-354A-B8C6-F0E2D2ABBF81}" type="pres">
      <dgm:prSet presAssocID="{2556592C-07D6-B54C-95E6-DDD54C993B3B}" presName="descendantText" presStyleLbl="alignAcc1" presStyleIdx="0" presStyleCnt="3">
        <dgm:presLayoutVars>
          <dgm:bulletEnabled val="1"/>
        </dgm:presLayoutVars>
      </dgm:prSet>
      <dgm:spPr/>
    </dgm:pt>
    <dgm:pt modelId="{7867EE86-3974-0848-ADEF-E6BC0330B4C2}" type="pres">
      <dgm:prSet presAssocID="{949542CD-4373-CC4B-9769-03150AE34CF3}" presName="sp" presStyleCnt="0"/>
      <dgm:spPr/>
    </dgm:pt>
    <dgm:pt modelId="{48AFB1F1-18C5-D841-913D-32D7B3E52F35}" type="pres">
      <dgm:prSet presAssocID="{AE2FE554-8F94-594D-B2EC-EAE189446A84}" presName="composite" presStyleCnt="0"/>
      <dgm:spPr/>
    </dgm:pt>
    <dgm:pt modelId="{B3DB2B1A-4E56-E847-94C1-BACFB01A400A}" type="pres">
      <dgm:prSet presAssocID="{AE2FE554-8F94-594D-B2EC-EAE189446A84}" presName="parentText" presStyleLbl="alignNode1" presStyleIdx="1" presStyleCnt="3">
        <dgm:presLayoutVars>
          <dgm:chMax val="1"/>
          <dgm:bulletEnabled val="1"/>
        </dgm:presLayoutVars>
      </dgm:prSet>
      <dgm:spPr/>
    </dgm:pt>
    <dgm:pt modelId="{1BF6488B-D834-414B-A03E-CEC58A5C3BF6}" type="pres">
      <dgm:prSet presAssocID="{AE2FE554-8F94-594D-B2EC-EAE189446A84}" presName="descendantText" presStyleLbl="alignAcc1" presStyleIdx="1" presStyleCnt="3">
        <dgm:presLayoutVars>
          <dgm:bulletEnabled val="1"/>
        </dgm:presLayoutVars>
      </dgm:prSet>
      <dgm:spPr/>
    </dgm:pt>
    <dgm:pt modelId="{F68275FF-F2DA-5545-9458-C292CD04E98B}" type="pres">
      <dgm:prSet presAssocID="{5AEC5116-7E20-D24A-99E9-5B1F3EC5C957}" presName="sp" presStyleCnt="0"/>
      <dgm:spPr/>
    </dgm:pt>
    <dgm:pt modelId="{DBA02699-AD55-2542-AC27-11C622848481}" type="pres">
      <dgm:prSet presAssocID="{38B368F4-9A78-784E-9DDA-4A75B22F8360}" presName="composite" presStyleCnt="0"/>
      <dgm:spPr/>
    </dgm:pt>
    <dgm:pt modelId="{48382A88-DB5E-4F4D-A455-B157776B6154}" type="pres">
      <dgm:prSet presAssocID="{38B368F4-9A78-784E-9DDA-4A75B22F8360}" presName="parentText" presStyleLbl="alignNode1" presStyleIdx="2" presStyleCnt="3">
        <dgm:presLayoutVars>
          <dgm:chMax val="1"/>
          <dgm:bulletEnabled val="1"/>
        </dgm:presLayoutVars>
      </dgm:prSet>
      <dgm:spPr/>
    </dgm:pt>
    <dgm:pt modelId="{0513A141-84FB-5845-91B9-AFBEC004B5D2}" type="pres">
      <dgm:prSet presAssocID="{38B368F4-9A78-784E-9DDA-4A75B22F8360}" presName="descendantText" presStyleLbl="alignAcc1" presStyleIdx="2" presStyleCnt="3" custScaleY="134205">
        <dgm:presLayoutVars>
          <dgm:bulletEnabled val="1"/>
        </dgm:presLayoutVars>
      </dgm:prSet>
      <dgm:spPr/>
    </dgm:pt>
  </dgm:ptLst>
  <dgm:cxnLst>
    <dgm:cxn modelId="{711C8B00-FE56-3040-95A8-8D019F8202D3}" srcId="{2556592C-07D6-B54C-95E6-DDD54C993B3B}" destId="{D61B60C5-9E8E-3642-A50B-8CFA385AA757}" srcOrd="1" destOrd="0" parTransId="{9A084A26-6197-1B46-9586-4240D04E330B}" sibTransId="{03DBE750-CF19-BB43-A42E-9F70CCFC4E10}"/>
    <dgm:cxn modelId="{7FB3EC0F-0A4C-4A4E-8310-710ACE67A40E}" type="presOf" srcId="{BA0A7D10-A0C4-224A-AD15-E3685B658627}" destId="{AE4EC325-8028-354A-B8C6-F0E2D2ABBF81}" srcOrd="0" destOrd="0" presId="urn:microsoft.com/office/officeart/2005/8/layout/chevron2"/>
    <dgm:cxn modelId="{15405A28-9DD7-4049-A898-1D5A77AE428D}" srcId="{38B368F4-9A78-784E-9DDA-4A75B22F8360}" destId="{BBAAF197-EB58-4944-8E0F-FF1E6C9105C1}" srcOrd="1" destOrd="0" parTransId="{8B32A533-E7E4-B040-8387-8C031A568669}" sibTransId="{A6D8D0DD-050B-AE4C-9C92-C00EDCBD5052}"/>
    <dgm:cxn modelId="{B55A544D-858A-A044-8A1A-1DE0E6AA86F4}" type="presOf" srcId="{38B368F4-9A78-784E-9DDA-4A75B22F8360}" destId="{48382A88-DB5E-4F4D-A455-B157776B6154}" srcOrd="0" destOrd="0" presId="urn:microsoft.com/office/officeart/2005/8/layout/chevron2"/>
    <dgm:cxn modelId="{08D5E34D-7EC8-B841-BDD3-8C8A1406E0E7}" type="presOf" srcId="{8F38C6B4-5E04-214E-BC3F-6AB5C43A96F1}" destId="{A76F2B6E-0F95-A943-ABDC-35DF0758F2AA}" srcOrd="0" destOrd="0" presId="urn:microsoft.com/office/officeart/2005/8/layout/chevron2"/>
    <dgm:cxn modelId="{C3EFA373-75AC-EE4D-8CFF-0E45B38E87A8}" type="presOf" srcId="{2556592C-07D6-B54C-95E6-DDD54C993B3B}" destId="{27293BAD-A4BB-0A45-8D28-72599CAF0419}" srcOrd="0" destOrd="0" presId="urn:microsoft.com/office/officeart/2005/8/layout/chevron2"/>
    <dgm:cxn modelId="{41C3EE75-12DF-AA46-848E-B7F430B0F193}" srcId="{2556592C-07D6-B54C-95E6-DDD54C993B3B}" destId="{BA0A7D10-A0C4-224A-AD15-E3685B658627}" srcOrd="0" destOrd="0" parTransId="{82E22E65-8F08-B946-A6C3-9764C22ADE34}" sibTransId="{1435C4DD-A726-6A40-8DFC-8431F46E2CA2}"/>
    <dgm:cxn modelId="{3DA43D99-222D-AB4A-96D4-460645B18A11}" type="presOf" srcId="{A6DA5947-84BE-8547-89B5-157225B18D77}" destId="{0513A141-84FB-5845-91B9-AFBEC004B5D2}" srcOrd="0" destOrd="0" presId="urn:microsoft.com/office/officeart/2005/8/layout/chevron2"/>
    <dgm:cxn modelId="{AF27A1A1-992C-BF48-8009-DE60E44C63E6}" srcId="{8F38C6B4-5E04-214E-BC3F-6AB5C43A96F1}" destId="{AE2FE554-8F94-594D-B2EC-EAE189446A84}" srcOrd="1" destOrd="0" parTransId="{40F59384-0052-C84A-8576-64CBB84B7729}" sibTransId="{5AEC5116-7E20-D24A-99E9-5B1F3EC5C957}"/>
    <dgm:cxn modelId="{54CA58AE-4C2A-F046-BFEE-493554A086A9}" type="presOf" srcId="{182052B4-1FC3-2945-BE28-99A19DD8F711}" destId="{1BF6488B-D834-414B-A03E-CEC58A5C3BF6}" srcOrd="0" destOrd="1" presId="urn:microsoft.com/office/officeart/2005/8/layout/chevron2"/>
    <dgm:cxn modelId="{FE5563B5-B1B0-434A-AD0E-2A63735BEC14}" srcId="{38B368F4-9A78-784E-9DDA-4A75B22F8360}" destId="{A6DA5947-84BE-8547-89B5-157225B18D77}" srcOrd="0" destOrd="0" parTransId="{B122A8FA-DA89-4643-ABC2-12DF29DD2931}" sibTransId="{6FC61EE5-4F81-1749-AB00-843E615FB5D0}"/>
    <dgm:cxn modelId="{96C75CC7-6342-D942-892F-814FC39EF1FC}" srcId="{AE2FE554-8F94-594D-B2EC-EAE189446A84}" destId="{182052B4-1FC3-2945-BE28-99A19DD8F711}" srcOrd="1" destOrd="0" parTransId="{9D906AE8-035D-DB49-9F1F-D222786CADD8}" sibTransId="{6D38EC94-A735-BF42-849C-70D93A38C0E5}"/>
    <dgm:cxn modelId="{E11326CB-4F7F-EB4D-B2F7-AEF8F0D5D2AB}" type="presOf" srcId="{BBAAF197-EB58-4944-8E0F-FF1E6C9105C1}" destId="{0513A141-84FB-5845-91B9-AFBEC004B5D2}" srcOrd="0" destOrd="1" presId="urn:microsoft.com/office/officeart/2005/8/layout/chevron2"/>
    <dgm:cxn modelId="{2B5A1BCD-98E0-1640-B680-1D08E91DEBB1}" type="presOf" srcId="{F783D037-DCE2-D74B-90BE-C352D113BBBC}" destId="{1BF6488B-D834-414B-A03E-CEC58A5C3BF6}" srcOrd="0" destOrd="0" presId="urn:microsoft.com/office/officeart/2005/8/layout/chevron2"/>
    <dgm:cxn modelId="{B225B7E1-EB65-F242-993D-E68ECFEF42E7}" srcId="{AE2FE554-8F94-594D-B2EC-EAE189446A84}" destId="{F783D037-DCE2-D74B-90BE-C352D113BBBC}" srcOrd="0" destOrd="0" parTransId="{A9A2BA62-585B-8743-B31B-6EA5DC025AF4}" sibTransId="{824D1DD9-5903-744A-BB5C-B4FE14FE09B1}"/>
    <dgm:cxn modelId="{AB88FBF7-49D5-C64F-B7CC-FF3DB4AB67E9}" type="presOf" srcId="{D61B60C5-9E8E-3642-A50B-8CFA385AA757}" destId="{AE4EC325-8028-354A-B8C6-F0E2D2ABBF81}" srcOrd="0" destOrd="1" presId="urn:microsoft.com/office/officeart/2005/8/layout/chevron2"/>
    <dgm:cxn modelId="{82E407FA-1390-F649-B2B4-69882A461679}" srcId="{8F38C6B4-5E04-214E-BC3F-6AB5C43A96F1}" destId="{38B368F4-9A78-784E-9DDA-4A75B22F8360}" srcOrd="2" destOrd="0" parTransId="{BD1037A1-B07E-9D4E-9B29-7BD02E0C714A}" sibTransId="{5B98CC2A-F89A-9F45-938C-F46B3B3AC05B}"/>
    <dgm:cxn modelId="{73F964FC-4D25-8B4C-BF9C-16B670205FA3}" type="presOf" srcId="{AE2FE554-8F94-594D-B2EC-EAE189446A84}" destId="{B3DB2B1A-4E56-E847-94C1-BACFB01A400A}" srcOrd="0" destOrd="0" presId="urn:microsoft.com/office/officeart/2005/8/layout/chevron2"/>
    <dgm:cxn modelId="{A4CBE7FF-3854-5447-99F9-D331455FEA19}" srcId="{8F38C6B4-5E04-214E-BC3F-6AB5C43A96F1}" destId="{2556592C-07D6-B54C-95E6-DDD54C993B3B}" srcOrd="0" destOrd="0" parTransId="{7EF4B7FD-C2A2-B541-A06F-6A37F509C81D}" sibTransId="{949542CD-4373-CC4B-9769-03150AE34CF3}"/>
    <dgm:cxn modelId="{BD8AE130-E81E-7646-9E54-E24DC53C9FFC}" type="presParOf" srcId="{A76F2B6E-0F95-A943-ABDC-35DF0758F2AA}" destId="{12E51C80-1D58-BF45-B263-1DB1DA727CA7}" srcOrd="0" destOrd="0" presId="urn:microsoft.com/office/officeart/2005/8/layout/chevron2"/>
    <dgm:cxn modelId="{EE35E079-3EE2-9A4D-8C6E-A5F1E518552C}" type="presParOf" srcId="{12E51C80-1D58-BF45-B263-1DB1DA727CA7}" destId="{27293BAD-A4BB-0A45-8D28-72599CAF0419}" srcOrd="0" destOrd="0" presId="urn:microsoft.com/office/officeart/2005/8/layout/chevron2"/>
    <dgm:cxn modelId="{EA91082E-40B7-9248-9D6B-64E3AD6A4CE6}" type="presParOf" srcId="{12E51C80-1D58-BF45-B263-1DB1DA727CA7}" destId="{AE4EC325-8028-354A-B8C6-F0E2D2ABBF81}" srcOrd="1" destOrd="0" presId="urn:microsoft.com/office/officeart/2005/8/layout/chevron2"/>
    <dgm:cxn modelId="{F191A00D-AFCF-F14B-985E-70C6981FDE4F}" type="presParOf" srcId="{A76F2B6E-0F95-A943-ABDC-35DF0758F2AA}" destId="{7867EE86-3974-0848-ADEF-E6BC0330B4C2}" srcOrd="1" destOrd="0" presId="urn:microsoft.com/office/officeart/2005/8/layout/chevron2"/>
    <dgm:cxn modelId="{429F9D67-8A30-BC47-932A-0090853FEE8A}" type="presParOf" srcId="{A76F2B6E-0F95-A943-ABDC-35DF0758F2AA}" destId="{48AFB1F1-18C5-D841-913D-32D7B3E52F35}" srcOrd="2" destOrd="0" presId="urn:microsoft.com/office/officeart/2005/8/layout/chevron2"/>
    <dgm:cxn modelId="{6D86CE25-355A-3E41-A8CA-FEBA81283594}" type="presParOf" srcId="{48AFB1F1-18C5-D841-913D-32D7B3E52F35}" destId="{B3DB2B1A-4E56-E847-94C1-BACFB01A400A}" srcOrd="0" destOrd="0" presId="urn:microsoft.com/office/officeart/2005/8/layout/chevron2"/>
    <dgm:cxn modelId="{E8B3A6BB-3F00-CF44-AA29-77D6B8775863}" type="presParOf" srcId="{48AFB1F1-18C5-D841-913D-32D7B3E52F35}" destId="{1BF6488B-D834-414B-A03E-CEC58A5C3BF6}" srcOrd="1" destOrd="0" presId="urn:microsoft.com/office/officeart/2005/8/layout/chevron2"/>
    <dgm:cxn modelId="{0BE39D5D-6E6B-BA44-A1B8-A8F3AC104484}" type="presParOf" srcId="{A76F2B6E-0F95-A943-ABDC-35DF0758F2AA}" destId="{F68275FF-F2DA-5545-9458-C292CD04E98B}" srcOrd="3" destOrd="0" presId="urn:microsoft.com/office/officeart/2005/8/layout/chevron2"/>
    <dgm:cxn modelId="{6F2FE93F-469B-914D-B980-55D81DB5C6B9}" type="presParOf" srcId="{A76F2B6E-0F95-A943-ABDC-35DF0758F2AA}" destId="{DBA02699-AD55-2542-AC27-11C622848481}" srcOrd="4" destOrd="0" presId="urn:microsoft.com/office/officeart/2005/8/layout/chevron2"/>
    <dgm:cxn modelId="{F686CFE8-E30E-734A-A169-625B8F794B19}" type="presParOf" srcId="{DBA02699-AD55-2542-AC27-11C622848481}" destId="{48382A88-DB5E-4F4D-A455-B157776B6154}" srcOrd="0" destOrd="0" presId="urn:microsoft.com/office/officeart/2005/8/layout/chevron2"/>
    <dgm:cxn modelId="{B841D0C8-D568-304D-A0CA-3A1CE4FBC019}" type="presParOf" srcId="{DBA02699-AD55-2542-AC27-11C622848481}" destId="{0513A141-84FB-5845-91B9-AFBEC004B5D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FB76CF-8393-8E45-B315-1391C4E599E9}"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8B053757-4E9E-0A4C-9C74-9A84872FC372}" type="pres">
      <dgm:prSet presAssocID="{BDFB76CF-8393-8E45-B315-1391C4E599E9}" presName="linearFlow" presStyleCnt="0">
        <dgm:presLayoutVars>
          <dgm:dir/>
          <dgm:animLvl val="lvl"/>
          <dgm:resizeHandles val="exact"/>
        </dgm:presLayoutVars>
      </dgm:prSet>
      <dgm:spPr/>
    </dgm:pt>
  </dgm:ptLst>
  <dgm:cxnLst>
    <dgm:cxn modelId="{92FA8DCD-614D-4145-B9FB-3535E934C6E6}" type="presOf" srcId="{BDFB76CF-8393-8E45-B315-1391C4E599E9}" destId="{8B053757-4E9E-0A4C-9C74-9A84872FC372}" srcOrd="0"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D66CD8-E687-0A45-A246-712E92D946E0}"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09F44DAC-F0C8-E348-817C-BDD5E1DA18B1}">
      <dgm:prSet phldrT="[Text]"/>
      <dgm:spPr/>
      <dgm:t>
        <a:bodyPr/>
        <a:lstStyle/>
        <a:p>
          <a:r>
            <a:rPr lang="en-US" dirty="0"/>
            <a:t>Logistic Regression</a:t>
          </a:r>
        </a:p>
      </dgm:t>
    </dgm:pt>
    <dgm:pt modelId="{26A8DE96-F80A-5A45-9AFE-B5B7A8829277}" type="parTrans" cxnId="{2AC2D564-B80C-024A-B0CB-0007E2D0E141}">
      <dgm:prSet/>
      <dgm:spPr/>
      <dgm:t>
        <a:bodyPr/>
        <a:lstStyle/>
        <a:p>
          <a:endParaRPr lang="en-US"/>
        </a:p>
      </dgm:t>
    </dgm:pt>
    <dgm:pt modelId="{AC8BA68A-8164-7C4E-BAFE-F5B605C2E7B7}" type="sibTrans" cxnId="{2AC2D564-B80C-024A-B0CB-0007E2D0E141}">
      <dgm:prSet/>
      <dgm:spPr/>
      <dgm:t>
        <a:bodyPr/>
        <a:lstStyle/>
        <a:p>
          <a:endParaRPr lang="en-US"/>
        </a:p>
      </dgm:t>
    </dgm:pt>
    <dgm:pt modelId="{DA0585F1-D71B-2A4E-8C6A-C245CC595DB6}">
      <dgm:prSet phldrT="[Text]"/>
      <dgm:spPr/>
      <dgm:t>
        <a:bodyPr/>
        <a:lstStyle/>
        <a:p>
          <a:r>
            <a:rPr lang="en-US" dirty="0"/>
            <a:t>LR</a:t>
          </a:r>
        </a:p>
      </dgm:t>
    </dgm:pt>
    <dgm:pt modelId="{8FD25475-C32A-504C-9AD1-C7C9D0A9C249}" type="parTrans" cxnId="{33191A0B-7323-8D4B-93AA-374C71CC3694}">
      <dgm:prSet/>
      <dgm:spPr/>
      <dgm:t>
        <a:bodyPr/>
        <a:lstStyle/>
        <a:p>
          <a:endParaRPr lang="en-US"/>
        </a:p>
      </dgm:t>
    </dgm:pt>
    <dgm:pt modelId="{D25CF51A-9B64-DE4C-BA24-4FC4CED1DEE5}" type="sibTrans" cxnId="{33191A0B-7323-8D4B-93AA-374C71CC3694}">
      <dgm:prSet/>
      <dgm:spPr/>
      <dgm:t>
        <a:bodyPr/>
        <a:lstStyle/>
        <a:p>
          <a:endParaRPr lang="en-US"/>
        </a:p>
      </dgm:t>
    </dgm:pt>
    <dgm:pt modelId="{611617E8-C9DE-BB41-BD22-6C83C4647A4D}">
      <dgm:prSet phldrT="[Text]"/>
      <dgm:spPr/>
      <dgm:t>
        <a:bodyPr/>
        <a:lstStyle/>
        <a:p>
          <a:r>
            <a:rPr lang="en-US" dirty="0"/>
            <a:t>Accuracy: 0.95</a:t>
          </a:r>
        </a:p>
      </dgm:t>
    </dgm:pt>
    <dgm:pt modelId="{0634160C-1CDC-F143-9CDD-9ADA19B5726B}" type="parTrans" cxnId="{C09EA127-4B9E-F145-9AA2-E240B4356A4F}">
      <dgm:prSet/>
      <dgm:spPr/>
      <dgm:t>
        <a:bodyPr/>
        <a:lstStyle/>
        <a:p>
          <a:endParaRPr lang="en-US"/>
        </a:p>
      </dgm:t>
    </dgm:pt>
    <dgm:pt modelId="{841A4A22-567A-9B4C-982C-BF66009E7C5E}" type="sibTrans" cxnId="{C09EA127-4B9E-F145-9AA2-E240B4356A4F}">
      <dgm:prSet/>
      <dgm:spPr/>
      <dgm:t>
        <a:bodyPr/>
        <a:lstStyle/>
        <a:p>
          <a:endParaRPr lang="en-US"/>
        </a:p>
      </dgm:t>
    </dgm:pt>
    <dgm:pt modelId="{4EE6388C-DBAE-6C49-9EB5-3A7CDC01DD2D}">
      <dgm:prSet phldrT="[Text]"/>
      <dgm:spPr/>
      <dgm:t>
        <a:bodyPr/>
        <a:lstStyle/>
        <a:p>
          <a:r>
            <a:rPr lang="en-US" dirty="0"/>
            <a:t>Decision Tree</a:t>
          </a:r>
        </a:p>
      </dgm:t>
    </dgm:pt>
    <dgm:pt modelId="{159A580C-9B15-204F-B553-E4643CD8C157}" type="parTrans" cxnId="{00E5FE31-E6A8-5C46-B38E-4BC59AF7A5F4}">
      <dgm:prSet/>
      <dgm:spPr/>
      <dgm:t>
        <a:bodyPr/>
        <a:lstStyle/>
        <a:p>
          <a:endParaRPr lang="en-US"/>
        </a:p>
      </dgm:t>
    </dgm:pt>
    <dgm:pt modelId="{8BA28DE9-29D2-C449-AA2B-2EF09A81DA1A}" type="sibTrans" cxnId="{00E5FE31-E6A8-5C46-B38E-4BC59AF7A5F4}">
      <dgm:prSet/>
      <dgm:spPr/>
      <dgm:t>
        <a:bodyPr/>
        <a:lstStyle/>
        <a:p>
          <a:endParaRPr lang="en-US"/>
        </a:p>
      </dgm:t>
    </dgm:pt>
    <dgm:pt modelId="{D9758999-42F1-0A4D-B162-541C4D7ACA07}">
      <dgm:prSet phldrT="[Text]"/>
      <dgm:spPr/>
      <dgm:t>
        <a:bodyPr/>
        <a:lstStyle/>
        <a:p>
          <a:r>
            <a:rPr lang="en-US" dirty="0"/>
            <a:t>DT</a:t>
          </a:r>
        </a:p>
      </dgm:t>
    </dgm:pt>
    <dgm:pt modelId="{78EFDCDB-7476-F749-84FB-5E0C94561FA3}" type="parTrans" cxnId="{C8E94BCC-0754-0C4A-B8B9-AE83E82821AB}">
      <dgm:prSet/>
      <dgm:spPr/>
      <dgm:t>
        <a:bodyPr/>
        <a:lstStyle/>
        <a:p>
          <a:endParaRPr lang="en-US"/>
        </a:p>
      </dgm:t>
    </dgm:pt>
    <dgm:pt modelId="{93628518-F42A-1B4E-AE09-338B26F1B1EA}" type="sibTrans" cxnId="{C8E94BCC-0754-0C4A-B8B9-AE83E82821AB}">
      <dgm:prSet/>
      <dgm:spPr/>
      <dgm:t>
        <a:bodyPr/>
        <a:lstStyle/>
        <a:p>
          <a:endParaRPr lang="en-US"/>
        </a:p>
      </dgm:t>
    </dgm:pt>
    <dgm:pt modelId="{3ECE0C9C-2E69-AE4E-B456-CA1B7CE1B6E3}">
      <dgm:prSet phldrT="[Text]"/>
      <dgm:spPr/>
      <dgm:t>
        <a:bodyPr/>
        <a:lstStyle/>
        <a:p>
          <a:r>
            <a:rPr lang="en-US" dirty="0"/>
            <a:t>Accuracy: 0.94</a:t>
          </a:r>
        </a:p>
      </dgm:t>
    </dgm:pt>
    <dgm:pt modelId="{626F8333-E77A-864F-8363-3A204412AE6C}" type="parTrans" cxnId="{718CB755-54D5-D441-A86C-A7007F4B970A}">
      <dgm:prSet/>
      <dgm:spPr/>
      <dgm:t>
        <a:bodyPr/>
        <a:lstStyle/>
        <a:p>
          <a:endParaRPr lang="en-US"/>
        </a:p>
      </dgm:t>
    </dgm:pt>
    <dgm:pt modelId="{02E743F6-D824-0742-9A81-714F09B67121}" type="sibTrans" cxnId="{718CB755-54D5-D441-A86C-A7007F4B970A}">
      <dgm:prSet/>
      <dgm:spPr/>
      <dgm:t>
        <a:bodyPr/>
        <a:lstStyle/>
        <a:p>
          <a:endParaRPr lang="en-US"/>
        </a:p>
      </dgm:t>
    </dgm:pt>
    <dgm:pt modelId="{032ECF22-0537-BD41-B372-D250F83E9B09}">
      <dgm:prSet phldrT="[Text]"/>
      <dgm:spPr/>
      <dgm:t>
        <a:bodyPr/>
        <a:lstStyle/>
        <a:p>
          <a:r>
            <a:rPr lang="en-US" dirty="0"/>
            <a:t>Random Forest</a:t>
          </a:r>
        </a:p>
      </dgm:t>
    </dgm:pt>
    <dgm:pt modelId="{1A5FF93E-EF35-CA4B-ADF0-CB03236D6921}" type="parTrans" cxnId="{F0EE9235-8262-8C42-969C-CA2E7F22B972}">
      <dgm:prSet/>
      <dgm:spPr/>
      <dgm:t>
        <a:bodyPr/>
        <a:lstStyle/>
        <a:p>
          <a:endParaRPr lang="en-US"/>
        </a:p>
      </dgm:t>
    </dgm:pt>
    <dgm:pt modelId="{42837AA3-3EA4-4D45-8BBE-FA9127B3ED32}" type="sibTrans" cxnId="{F0EE9235-8262-8C42-969C-CA2E7F22B972}">
      <dgm:prSet/>
      <dgm:spPr/>
      <dgm:t>
        <a:bodyPr/>
        <a:lstStyle/>
        <a:p>
          <a:endParaRPr lang="en-US"/>
        </a:p>
      </dgm:t>
    </dgm:pt>
    <dgm:pt modelId="{9290DA20-AF9F-0740-B94F-3266D358AAC3}">
      <dgm:prSet phldrT="[Text]"/>
      <dgm:spPr/>
      <dgm:t>
        <a:bodyPr/>
        <a:lstStyle/>
        <a:p>
          <a:r>
            <a:rPr lang="en-US" dirty="0"/>
            <a:t>RF</a:t>
          </a:r>
        </a:p>
      </dgm:t>
    </dgm:pt>
    <dgm:pt modelId="{236BF73B-F140-0D4C-B5AF-87215EBB5E46}" type="parTrans" cxnId="{FC7B65F1-5246-EC42-A243-C258A210D0F3}">
      <dgm:prSet/>
      <dgm:spPr/>
      <dgm:t>
        <a:bodyPr/>
        <a:lstStyle/>
        <a:p>
          <a:endParaRPr lang="en-US"/>
        </a:p>
      </dgm:t>
    </dgm:pt>
    <dgm:pt modelId="{0F3CA11D-8D78-3E4D-9103-38609880B0A9}" type="sibTrans" cxnId="{FC7B65F1-5246-EC42-A243-C258A210D0F3}">
      <dgm:prSet/>
      <dgm:spPr/>
      <dgm:t>
        <a:bodyPr/>
        <a:lstStyle/>
        <a:p>
          <a:endParaRPr lang="en-US"/>
        </a:p>
      </dgm:t>
    </dgm:pt>
    <dgm:pt modelId="{6C665DF1-61DB-5C44-8F8C-F3FD1261D7D3}">
      <dgm:prSet phldrT="[Text]"/>
      <dgm:spPr/>
      <dgm:t>
        <a:bodyPr/>
        <a:lstStyle/>
        <a:p>
          <a:r>
            <a:rPr lang="en-US" dirty="0"/>
            <a:t>Accuracy: 0.98</a:t>
          </a:r>
        </a:p>
      </dgm:t>
    </dgm:pt>
    <dgm:pt modelId="{D0BADC85-8400-ED46-B77B-4B0FB20BBE62}" type="parTrans" cxnId="{E23F03F2-9B8D-2040-93A0-0F431108EC88}">
      <dgm:prSet/>
      <dgm:spPr/>
      <dgm:t>
        <a:bodyPr/>
        <a:lstStyle/>
        <a:p>
          <a:endParaRPr lang="en-US"/>
        </a:p>
      </dgm:t>
    </dgm:pt>
    <dgm:pt modelId="{9A5A58A8-D6CF-174F-90BF-742EAABB3461}" type="sibTrans" cxnId="{E23F03F2-9B8D-2040-93A0-0F431108EC88}">
      <dgm:prSet/>
      <dgm:spPr/>
      <dgm:t>
        <a:bodyPr/>
        <a:lstStyle/>
        <a:p>
          <a:endParaRPr lang="en-US"/>
        </a:p>
      </dgm:t>
    </dgm:pt>
    <dgm:pt modelId="{C347BE68-832E-9947-AD6C-7818EEAB228F}">
      <dgm:prSet/>
      <dgm:spPr/>
      <dgm:t>
        <a:bodyPr/>
        <a:lstStyle/>
        <a:p>
          <a:r>
            <a:rPr lang="en-US" dirty="0"/>
            <a:t>SVM</a:t>
          </a:r>
        </a:p>
      </dgm:t>
    </dgm:pt>
    <dgm:pt modelId="{5740A994-87B9-5945-BFBD-0DFCE9081667}" type="parTrans" cxnId="{0185A80E-CEB1-5D42-B59C-51089FD37583}">
      <dgm:prSet/>
      <dgm:spPr/>
      <dgm:t>
        <a:bodyPr/>
        <a:lstStyle/>
        <a:p>
          <a:endParaRPr lang="en-US"/>
        </a:p>
      </dgm:t>
    </dgm:pt>
    <dgm:pt modelId="{0EC3E64D-608D-E747-91F6-C947673BC14D}" type="sibTrans" cxnId="{0185A80E-CEB1-5D42-B59C-51089FD37583}">
      <dgm:prSet/>
      <dgm:spPr/>
      <dgm:t>
        <a:bodyPr/>
        <a:lstStyle/>
        <a:p>
          <a:endParaRPr lang="en-US"/>
        </a:p>
      </dgm:t>
    </dgm:pt>
    <dgm:pt modelId="{62D2A88F-1E80-4B41-80E9-A85E369AEE6F}">
      <dgm:prSet/>
      <dgm:spPr/>
      <dgm:t>
        <a:bodyPr/>
        <a:lstStyle/>
        <a:p>
          <a:pPr>
            <a:buFont typeface="Arial" panose="020B0604020202020204" pitchFamily="34" charset="0"/>
            <a:buChar char="•"/>
          </a:pPr>
          <a:r>
            <a:rPr lang="en-US" dirty="0"/>
            <a:t>SVM </a:t>
          </a:r>
        </a:p>
      </dgm:t>
    </dgm:pt>
    <dgm:pt modelId="{2F0B6C22-4673-3B46-B8E8-E695C045B5E5}" type="parTrans" cxnId="{5BC71625-0BD8-B94B-B186-69B7BBDF3C80}">
      <dgm:prSet/>
      <dgm:spPr/>
      <dgm:t>
        <a:bodyPr/>
        <a:lstStyle/>
        <a:p>
          <a:endParaRPr lang="en-US"/>
        </a:p>
      </dgm:t>
    </dgm:pt>
    <dgm:pt modelId="{F2F52319-A541-F443-AD7B-D4B0E833F298}" type="sibTrans" cxnId="{5BC71625-0BD8-B94B-B186-69B7BBDF3C80}">
      <dgm:prSet/>
      <dgm:spPr/>
      <dgm:t>
        <a:bodyPr/>
        <a:lstStyle/>
        <a:p>
          <a:endParaRPr lang="en-US"/>
        </a:p>
      </dgm:t>
    </dgm:pt>
    <dgm:pt modelId="{43CBACF9-7665-D54C-A315-BB9E60C6B007}">
      <dgm:prSet/>
      <dgm:spPr/>
      <dgm:t>
        <a:bodyPr/>
        <a:lstStyle/>
        <a:p>
          <a:pPr>
            <a:buFont typeface="Arial" panose="020B0604020202020204" pitchFamily="34" charset="0"/>
            <a:buChar char="•"/>
          </a:pPr>
          <a:r>
            <a:rPr lang="en-US" dirty="0"/>
            <a:t>Accuracy: 0.96</a:t>
          </a:r>
        </a:p>
      </dgm:t>
    </dgm:pt>
    <dgm:pt modelId="{59D0FD1D-B84B-F74A-B6DE-68C8C75B3A70}" type="parTrans" cxnId="{81C6A00B-9E44-EB43-B67D-5A8E52F0BACF}">
      <dgm:prSet/>
      <dgm:spPr/>
      <dgm:t>
        <a:bodyPr/>
        <a:lstStyle/>
        <a:p>
          <a:endParaRPr lang="en-US"/>
        </a:p>
      </dgm:t>
    </dgm:pt>
    <dgm:pt modelId="{0562E8A4-9733-8543-BA66-9D584655CEB0}" type="sibTrans" cxnId="{81C6A00B-9E44-EB43-B67D-5A8E52F0BACF}">
      <dgm:prSet/>
      <dgm:spPr/>
      <dgm:t>
        <a:bodyPr/>
        <a:lstStyle/>
        <a:p>
          <a:endParaRPr lang="en-US"/>
        </a:p>
      </dgm:t>
    </dgm:pt>
    <dgm:pt modelId="{4F58B29E-1775-1548-B01E-D72A8073EA14}" type="pres">
      <dgm:prSet presAssocID="{8AD66CD8-E687-0A45-A246-712E92D946E0}" presName="Name0" presStyleCnt="0">
        <dgm:presLayoutVars>
          <dgm:dir/>
          <dgm:animLvl val="lvl"/>
          <dgm:resizeHandles val="exact"/>
        </dgm:presLayoutVars>
      </dgm:prSet>
      <dgm:spPr/>
    </dgm:pt>
    <dgm:pt modelId="{BCCEF91F-D832-1B42-BF2D-C80252277A94}" type="pres">
      <dgm:prSet presAssocID="{09F44DAC-F0C8-E348-817C-BDD5E1DA18B1}" presName="linNode" presStyleCnt="0"/>
      <dgm:spPr/>
    </dgm:pt>
    <dgm:pt modelId="{FB9DF273-5907-554D-99CB-080B8E7BEFD0}" type="pres">
      <dgm:prSet presAssocID="{09F44DAC-F0C8-E348-817C-BDD5E1DA18B1}" presName="parentText" presStyleLbl="node1" presStyleIdx="0" presStyleCnt="4">
        <dgm:presLayoutVars>
          <dgm:chMax val="1"/>
          <dgm:bulletEnabled val="1"/>
        </dgm:presLayoutVars>
      </dgm:prSet>
      <dgm:spPr/>
    </dgm:pt>
    <dgm:pt modelId="{664F1F22-8158-0849-A4F1-08945F0344B5}" type="pres">
      <dgm:prSet presAssocID="{09F44DAC-F0C8-E348-817C-BDD5E1DA18B1}" presName="descendantText" presStyleLbl="alignAccFollowNode1" presStyleIdx="0" presStyleCnt="4">
        <dgm:presLayoutVars>
          <dgm:bulletEnabled val="1"/>
        </dgm:presLayoutVars>
      </dgm:prSet>
      <dgm:spPr/>
    </dgm:pt>
    <dgm:pt modelId="{C94B364C-8191-D345-915F-8C0DD37C68AC}" type="pres">
      <dgm:prSet presAssocID="{AC8BA68A-8164-7C4E-BAFE-F5B605C2E7B7}" presName="sp" presStyleCnt="0"/>
      <dgm:spPr/>
    </dgm:pt>
    <dgm:pt modelId="{F48D73CE-7F37-B341-B1ED-F4B1D41EB699}" type="pres">
      <dgm:prSet presAssocID="{4EE6388C-DBAE-6C49-9EB5-3A7CDC01DD2D}" presName="linNode" presStyleCnt="0"/>
      <dgm:spPr/>
    </dgm:pt>
    <dgm:pt modelId="{6837B4FB-81E3-C94A-B10C-0A5C9750630D}" type="pres">
      <dgm:prSet presAssocID="{4EE6388C-DBAE-6C49-9EB5-3A7CDC01DD2D}" presName="parentText" presStyleLbl="node1" presStyleIdx="1" presStyleCnt="4">
        <dgm:presLayoutVars>
          <dgm:chMax val="1"/>
          <dgm:bulletEnabled val="1"/>
        </dgm:presLayoutVars>
      </dgm:prSet>
      <dgm:spPr/>
    </dgm:pt>
    <dgm:pt modelId="{2E49837D-DAF7-8642-8B11-A6A5E695DC86}" type="pres">
      <dgm:prSet presAssocID="{4EE6388C-DBAE-6C49-9EB5-3A7CDC01DD2D}" presName="descendantText" presStyleLbl="alignAccFollowNode1" presStyleIdx="1" presStyleCnt="4">
        <dgm:presLayoutVars>
          <dgm:bulletEnabled val="1"/>
        </dgm:presLayoutVars>
      </dgm:prSet>
      <dgm:spPr/>
    </dgm:pt>
    <dgm:pt modelId="{1B696BDA-F1A1-0446-A07B-CE39DECFBDF2}" type="pres">
      <dgm:prSet presAssocID="{8BA28DE9-29D2-C449-AA2B-2EF09A81DA1A}" presName="sp" presStyleCnt="0"/>
      <dgm:spPr/>
    </dgm:pt>
    <dgm:pt modelId="{9236ED06-6E4D-0548-8D6F-43C95EDB3F03}" type="pres">
      <dgm:prSet presAssocID="{032ECF22-0537-BD41-B372-D250F83E9B09}" presName="linNode" presStyleCnt="0"/>
      <dgm:spPr/>
    </dgm:pt>
    <dgm:pt modelId="{B31C461C-9430-0143-96E2-DEB3A38F66A4}" type="pres">
      <dgm:prSet presAssocID="{032ECF22-0537-BD41-B372-D250F83E9B09}" presName="parentText" presStyleLbl="node1" presStyleIdx="2" presStyleCnt="4">
        <dgm:presLayoutVars>
          <dgm:chMax val="1"/>
          <dgm:bulletEnabled val="1"/>
        </dgm:presLayoutVars>
      </dgm:prSet>
      <dgm:spPr/>
    </dgm:pt>
    <dgm:pt modelId="{1CC5066C-013F-B448-84FA-14C2AB1FDF95}" type="pres">
      <dgm:prSet presAssocID="{032ECF22-0537-BD41-B372-D250F83E9B09}" presName="descendantText" presStyleLbl="alignAccFollowNode1" presStyleIdx="2" presStyleCnt="4">
        <dgm:presLayoutVars>
          <dgm:bulletEnabled val="1"/>
        </dgm:presLayoutVars>
      </dgm:prSet>
      <dgm:spPr/>
    </dgm:pt>
    <dgm:pt modelId="{91B9BE8A-B099-664C-B66D-673EDB95B24E}" type="pres">
      <dgm:prSet presAssocID="{42837AA3-3EA4-4D45-8BBE-FA9127B3ED32}" presName="sp" presStyleCnt="0"/>
      <dgm:spPr/>
    </dgm:pt>
    <dgm:pt modelId="{F63EF830-E582-3840-BA3E-A29B21C26727}" type="pres">
      <dgm:prSet presAssocID="{C347BE68-832E-9947-AD6C-7818EEAB228F}" presName="linNode" presStyleCnt="0"/>
      <dgm:spPr/>
    </dgm:pt>
    <dgm:pt modelId="{B76097AD-67AB-9449-BCAF-081B85EADE65}" type="pres">
      <dgm:prSet presAssocID="{C347BE68-832E-9947-AD6C-7818EEAB228F}" presName="parentText" presStyleLbl="node1" presStyleIdx="3" presStyleCnt="4">
        <dgm:presLayoutVars>
          <dgm:chMax val="1"/>
          <dgm:bulletEnabled val="1"/>
        </dgm:presLayoutVars>
      </dgm:prSet>
      <dgm:spPr/>
    </dgm:pt>
    <dgm:pt modelId="{613A582B-6316-9043-99F5-F3E471CDE3A9}" type="pres">
      <dgm:prSet presAssocID="{C347BE68-832E-9947-AD6C-7818EEAB228F}" presName="descendantText" presStyleLbl="alignAccFollowNode1" presStyleIdx="3" presStyleCnt="4">
        <dgm:presLayoutVars>
          <dgm:bulletEnabled val="1"/>
        </dgm:presLayoutVars>
      </dgm:prSet>
      <dgm:spPr/>
    </dgm:pt>
  </dgm:ptLst>
  <dgm:cxnLst>
    <dgm:cxn modelId="{33191A0B-7323-8D4B-93AA-374C71CC3694}" srcId="{09F44DAC-F0C8-E348-817C-BDD5E1DA18B1}" destId="{DA0585F1-D71B-2A4E-8C6A-C245CC595DB6}" srcOrd="0" destOrd="0" parTransId="{8FD25475-C32A-504C-9AD1-C7C9D0A9C249}" sibTransId="{D25CF51A-9B64-DE4C-BA24-4FC4CED1DEE5}"/>
    <dgm:cxn modelId="{81C6A00B-9E44-EB43-B67D-5A8E52F0BACF}" srcId="{C347BE68-832E-9947-AD6C-7818EEAB228F}" destId="{43CBACF9-7665-D54C-A315-BB9E60C6B007}" srcOrd="1" destOrd="0" parTransId="{59D0FD1D-B84B-F74A-B6DE-68C8C75B3A70}" sibTransId="{0562E8A4-9733-8543-BA66-9D584655CEB0}"/>
    <dgm:cxn modelId="{0185A80E-CEB1-5D42-B59C-51089FD37583}" srcId="{8AD66CD8-E687-0A45-A246-712E92D946E0}" destId="{C347BE68-832E-9947-AD6C-7818EEAB228F}" srcOrd="3" destOrd="0" parTransId="{5740A994-87B9-5945-BFBD-0DFCE9081667}" sibTransId="{0EC3E64D-608D-E747-91F6-C947673BC14D}"/>
    <dgm:cxn modelId="{3F9B5820-297F-9F4B-99EB-19E834EC8679}" type="presOf" srcId="{6C665DF1-61DB-5C44-8F8C-F3FD1261D7D3}" destId="{1CC5066C-013F-B448-84FA-14C2AB1FDF95}" srcOrd="0" destOrd="1" presId="urn:microsoft.com/office/officeart/2005/8/layout/vList5"/>
    <dgm:cxn modelId="{15EBE422-1520-D040-83F9-35F5F51BAA9B}" type="presOf" srcId="{43CBACF9-7665-D54C-A315-BB9E60C6B007}" destId="{613A582B-6316-9043-99F5-F3E471CDE3A9}" srcOrd="0" destOrd="1" presId="urn:microsoft.com/office/officeart/2005/8/layout/vList5"/>
    <dgm:cxn modelId="{A1353A23-6E70-BF43-9F31-9ED504809858}" type="presOf" srcId="{4EE6388C-DBAE-6C49-9EB5-3A7CDC01DD2D}" destId="{6837B4FB-81E3-C94A-B10C-0A5C9750630D}" srcOrd="0" destOrd="0" presId="urn:microsoft.com/office/officeart/2005/8/layout/vList5"/>
    <dgm:cxn modelId="{5BC71625-0BD8-B94B-B186-69B7BBDF3C80}" srcId="{C347BE68-832E-9947-AD6C-7818EEAB228F}" destId="{62D2A88F-1E80-4B41-80E9-A85E369AEE6F}" srcOrd="0" destOrd="0" parTransId="{2F0B6C22-4673-3B46-B8E8-E695C045B5E5}" sibTransId="{F2F52319-A541-F443-AD7B-D4B0E833F298}"/>
    <dgm:cxn modelId="{C09EA127-4B9E-F145-9AA2-E240B4356A4F}" srcId="{09F44DAC-F0C8-E348-817C-BDD5E1DA18B1}" destId="{611617E8-C9DE-BB41-BD22-6C83C4647A4D}" srcOrd="1" destOrd="0" parTransId="{0634160C-1CDC-F143-9CDD-9ADA19B5726B}" sibTransId="{841A4A22-567A-9B4C-982C-BF66009E7C5E}"/>
    <dgm:cxn modelId="{E3F8F527-9AE2-D840-B8A5-830E67109E4A}" type="presOf" srcId="{611617E8-C9DE-BB41-BD22-6C83C4647A4D}" destId="{664F1F22-8158-0849-A4F1-08945F0344B5}" srcOrd="0" destOrd="1" presId="urn:microsoft.com/office/officeart/2005/8/layout/vList5"/>
    <dgm:cxn modelId="{893CA830-000E-4141-BA51-1868553FA2C6}" type="presOf" srcId="{D9758999-42F1-0A4D-B162-541C4D7ACA07}" destId="{2E49837D-DAF7-8642-8B11-A6A5E695DC86}" srcOrd="0" destOrd="0" presId="urn:microsoft.com/office/officeart/2005/8/layout/vList5"/>
    <dgm:cxn modelId="{00E5FE31-E6A8-5C46-B38E-4BC59AF7A5F4}" srcId="{8AD66CD8-E687-0A45-A246-712E92D946E0}" destId="{4EE6388C-DBAE-6C49-9EB5-3A7CDC01DD2D}" srcOrd="1" destOrd="0" parTransId="{159A580C-9B15-204F-B553-E4643CD8C157}" sibTransId="{8BA28DE9-29D2-C449-AA2B-2EF09A81DA1A}"/>
    <dgm:cxn modelId="{C14FAF32-2309-B444-BFD7-3816C73DE9EA}" type="presOf" srcId="{62D2A88F-1E80-4B41-80E9-A85E369AEE6F}" destId="{613A582B-6316-9043-99F5-F3E471CDE3A9}" srcOrd="0" destOrd="0" presId="urn:microsoft.com/office/officeart/2005/8/layout/vList5"/>
    <dgm:cxn modelId="{F0EE9235-8262-8C42-969C-CA2E7F22B972}" srcId="{8AD66CD8-E687-0A45-A246-712E92D946E0}" destId="{032ECF22-0537-BD41-B372-D250F83E9B09}" srcOrd="2" destOrd="0" parTransId="{1A5FF93E-EF35-CA4B-ADF0-CB03236D6921}" sibTransId="{42837AA3-3EA4-4D45-8BBE-FA9127B3ED32}"/>
    <dgm:cxn modelId="{2AC2D564-B80C-024A-B0CB-0007E2D0E141}" srcId="{8AD66CD8-E687-0A45-A246-712E92D946E0}" destId="{09F44DAC-F0C8-E348-817C-BDD5E1DA18B1}" srcOrd="0" destOrd="0" parTransId="{26A8DE96-F80A-5A45-9AFE-B5B7A8829277}" sibTransId="{AC8BA68A-8164-7C4E-BAFE-F5B605C2E7B7}"/>
    <dgm:cxn modelId="{8BF1CA68-AD5E-F241-9BF8-4FD2FA7CD778}" type="presOf" srcId="{032ECF22-0537-BD41-B372-D250F83E9B09}" destId="{B31C461C-9430-0143-96E2-DEB3A38F66A4}" srcOrd="0" destOrd="0" presId="urn:microsoft.com/office/officeart/2005/8/layout/vList5"/>
    <dgm:cxn modelId="{718CB755-54D5-D441-A86C-A7007F4B970A}" srcId="{4EE6388C-DBAE-6C49-9EB5-3A7CDC01DD2D}" destId="{3ECE0C9C-2E69-AE4E-B456-CA1B7CE1B6E3}" srcOrd="1" destOrd="0" parTransId="{626F8333-E77A-864F-8363-3A204412AE6C}" sibTransId="{02E743F6-D824-0742-9A81-714F09B67121}"/>
    <dgm:cxn modelId="{BF03FA82-FEB9-ED49-ACA9-3A1BBAB7675A}" type="presOf" srcId="{8AD66CD8-E687-0A45-A246-712E92D946E0}" destId="{4F58B29E-1775-1548-B01E-D72A8073EA14}" srcOrd="0" destOrd="0" presId="urn:microsoft.com/office/officeart/2005/8/layout/vList5"/>
    <dgm:cxn modelId="{48FCE092-73B3-0246-9401-7F16C4F46238}" type="presOf" srcId="{9290DA20-AF9F-0740-B94F-3266D358AAC3}" destId="{1CC5066C-013F-B448-84FA-14C2AB1FDF95}" srcOrd="0" destOrd="0" presId="urn:microsoft.com/office/officeart/2005/8/layout/vList5"/>
    <dgm:cxn modelId="{F99374A8-6308-D741-84DA-857D367218DD}" type="presOf" srcId="{09F44DAC-F0C8-E348-817C-BDD5E1DA18B1}" destId="{FB9DF273-5907-554D-99CB-080B8E7BEFD0}" srcOrd="0" destOrd="0" presId="urn:microsoft.com/office/officeart/2005/8/layout/vList5"/>
    <dgm:cxn modelId="{B6B16ABD-DE42-C14A-BA70-8014B8A8E02B}" type="presOf" srcId="{DA0585F1-D71B-2A4E-8C6A-C245CC595DB6}" destId="{664F1F22-8158-0849-A4F1-08945F0344B5}" srcOrd="0" destOrd="0" presId="urn:microsoft.com/office/officeart/2005/8/layout/vList5"/>
    <dgm:cxn modelId="{C8E94BCC-0754-0C4A-B8B9-AE83E82821AB}" srcId="{4EE6388C-DBAE-6C49-9EB5-3A7CDC01DD2D}" destId="{D9758999-42F1-0A4D-B162-541C4D7ACA07}" srcOrd="0" destOrd="0" parTransId="{78EFDCDB-7476-F749-84FB-5E0C94561FA3}" sibTransId="{93628518-F42A-1B4E-AE09-338B26F1B1EA}"/>
    <dgm:cxn modelId="{DD8C28E0-09F8-8B40-AA8E-4C256F18A8D4}" type="presOf" srcId="{3ECE0C9C-2E69-AE4E-B456-CA1B7CE1B6E3}" destId="{2E49837D-DAF7-8642-8B11-A6A5E695DC86}" srcOrd="0" destOrd="1" presId="urn:microsoft.com/office/officeart/2005/8/layout/vList5"/>
    <dgm:cxn modelId="{FC7B65F1-5246-EC42-A243-C258A210D0F3}" srcId="{032ECF22-0537-BD41-B372-D250F83E9B09}" destId="{9290DA20-AF9F-0740-B94F-3266D358AAC3}" srcOrd="0" destOrd="0" parTransId="{236BF73B-F140-0D4C-B5AF-87215EBB5E46}" sibTransId="{0F3CA11D-8D78-3E4D-9103-38609880B0A9}"/>
    <dgm:cxn modelId="{E23F03F2-9B8D-2040-93A0-0F431108EC88}" srcId="{032ECF22-0537-BD41-B372-D250F83E9B09}" destId="{6C665DF1-61DB-5C44-8F8C-F3FD1261D7D3}" srcOrd="1" destOrd="0" parTransId="{D0BADC85-8400-ED46-B77B-4B0FB20BBE62}" sibTransId="{9A5A58A8-D6CF-174F-90BF-742EAABB3461}"/>
    <dgm:cxn modelId="{3FD70CFA-9CD3-6242-940F-2E5350C68C6F}" type="presOf" srcId="{C347BE68-832E-9947-AD6C-7818EEAB228F}" destId="{B76097AD-67AB-9449-BCAF-081B85EADE65}" srcOrd="0" destOrd="0" presId="urn:microsoft.com/office/officeart/2005/8/layout/vList5"/>
    <dgm:cxn modelId="{50FCCD4B-E9FF-C449-9CAC-D644BDF4CA1C}" type="presParOf" srcId="{4F58B29E-1775-1548-B01E-D72A8073EA14}" destId="{BCCEF91F-D832-1B42-BF2D-C80252277A94}" srcOrd="0" destOrd="0" presId="urn:microsoft.com/office/officeart/2005/8/layout/vList5"/>
    <dgm:cxn modelId="{EFA27C54-0EC8-AD4E-AD25-336CF11B08EB}" type="presParOf" srcId="{BCCEF91F-D832-1B42-BF2D-C80252277A94}" destId="{FB9DF273-5907-554D-99CB-080B8E7BEFD0}" srcOrd="0" destOrd="0" presId="urn:microsoft.com/office/officeart/2005/8/layout/vList5"/>
    <dgm:cxn modelId="{CF407E93-D08A-5347-AB55-468B5CD37592}" type="presParOf" srcId="{BCCEF91F-D832-1B42-BF2D-C80252277A94}" destId="{664F1F22-8158-0849-A4F1-08945F0344B5}" srcOrd="1" destOrd="0" presId="urn:microsoft.com/office/officeart/2005/8/layout/vList5"/>
    <dgm:cxn modelId="{DB2D2517-5DED-CC47-BDAA-86B61E0F6A98}" type="presParOf" srcId="{4F58B29E-1775-1548-B01E-D72A8073EA14}" destId="{C94B364C-8191-D345-915F-8C0DD37C68AC}" srcOrd="1" destOrd="0" presId="urn:microsoft.com/office/officeart/2005/8/layout/vList5"/>
    <dgm:cxn modelId="{B58008AE-A776-4540-9766-B7D04F442DCE}" type="presParOf" srcId="{4F58B29E-1775-1548-B01E-D72A8073EA14}" destId="{F48D73CE-7F37-B341-B1ED-F4B1D41EB699}" srcOrd="2" destOrd="0" presId="urn:microsoft.com/office/officeart/2005/8/layout/vList5"/>
    <dgm:cxn modelId="{A4FE3343-2871-7845-B1A7-2C50BFF4D840}" type="presParOf" srcId="{F48D73CE-7F37-B341-B1ED-F4B1D41EB699}" destId="{6837B4FB-81E3-C94A-B10C-0A5C9750630D}" srcOrd="0" destOrd="0" presId="urn:microsoft.com/office/officeart/2005/8/layout/vList5"/>
    <dgm:cxn modelId="{BA5F52BA-DCF4-E643-B525-E844C76D3517}" type="presParOf" srcId="{F48D73CE-7F37-B341-B1ED-F4B1D41EB699}" destId="{2E49837D-DAF7-8642-8B11-A6A5E695DC86}" srcOrd="1" destOrd="0" presId="urn:microsoft.com/office/officeart/2005/8/layout/vList5"/>
    <dgm:cxn modelId="{3E60D45B-C1BE-BD4C-B3C1-875892E5C6CA}" type="presParOf" srcId="{4F58B29E-1775-1548-B01E-D72A8073EA14}" destId="{1B696BDA-F1A1-0446-A07B-CE39DECFBDF2}" srcOrd="3" destOrd="0" presId="urn:microsoft.com/office/officeart/2005/8/layout/vList5"/>
    <dgm:cxn modelId="{82F94A77-1609-4744-A7D3-1D3907B2DA6B}" type="presParOf" srcId="{4F58B29E-1775-1548-B01E-D72A8073EA14}" destId="{9236ED06-6E4D-0548-8D6F-43C95EDB3F03}" srcOrd="4" destOrd="0" presId="urn:microsoft.com/office/officeart/2005/8/layout/vList5"/>
    <dgm:cxn modelId="{14833357-4A6D-BB48-AAA6-B3C44104B972}" type="presParOf" srcId="{9236ED06-6E4D-0548-8D6F-43C95EDB3F03}" destId="{B31C461C-9430-0143-96E2-DEB3A38F66A4}" srcOrd="0" destOrd="0" presId="urn:microsoft.com/office/officeart/2005/8/layout/vList5"/>
    <dgm:cxn modelId="{A35637AD-DE8A-1549-8076-DCC4EF669191}" type="presParOf" srcId="{9236ED06-6E4D-0548-8D6F-43C95EDB3F03}" destId="{1CC5066C-013F-B448-84FA-14C2AB1FDF95}" srcOrd="1" destOrd="0" presId="urn:microsoft.com/office/officeart/2005/8/layout/vList5"/>
    <dgm:cxn modelId="{9422E837-C5DF-4145-8474-2F9C5A4196E1}" type="presParOf" srcId="{4F58B29E-1775-1548-B01E-D72A8073EA14}" destId="{91B9BE8A-B099-664C-B66D-673EDB95B24E}" srcOrd="5" destOrd="0" presId="urn:microsoft.com/office/officeart/2005/8/layout/vList5"/>
    <dgm:cxn modelId="{98AF18F8-F776-3346-8FB6-F8BC139BA407}" type="presParOf" srcId="{4F58B29E-1775-1548-B01E-D72A8073EA14}" destId="{F63EF830-E582-3840-BA3E-A29B21C26727}" srcOrd="6" destOrd="0" presId="urn:microsoft.com/office/officeart/2005/8/layout/vList5"/>
    <dgm:cxn modelId="{1C201087-1240-8444-8F4D-6AB472000D05}" type="presParOf" srcId="{F63EF830-E582-3840-BA3E-A29B21C26727}" destId="{B76097AD-67AB-9449-BCAF-081B85EADE65}" srcOrd="0" destOrd="0" presId="urn:microsoft.com/office/officeart/2005/8/layout/vList5"/>
    <dgm:cxn modelId="{158AEF62-980C-3543-A354-19D0F346D7DE}" type="presParOf" srcId="{F63EF830-E582-3840-BA3E-A29B21C26727}" destId="{613A582B-6316-9043-99F5-F3E471CDE3A9}"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93BAD-A4BB-0A45-8D28-72599CAF0419}">
      <dsp:nvSpPr>
        <dsp:cNvPr id="0" name=""/>
        <dsp:cNvSpPr/>
      </dsp:nvSpPr>
      <dsp:spPr>
        <a:xfrm rot="5400000">
          <a:off x="-190779" y="199891"/>
          <a:ext cx="1271866" cy="890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SOURCE</a:t>
          </a:r>
        </a:p>
      </dsp:txBody>
      <dsp:txXfrm rot="-5400000">
        <a:off x="1" y="454264"/>
        <a:ext cx="890306" cy="381560"/>
      </dsp:txXfrm>
    </dsp:sp>
    <dsp:sp modelId="{AE4EC325-8028-354A-B8C6-F0E2D2ABBF81}">
      <dsp:nvSpPr>
        <dsp:cNvPr id="0" name=""/>
        <dsp:cNvSpPr/>
      </dsp:nvSpPr>
      <dsp:spPr>
        <a:xfrm rot="5400000">
          <a:off x="2725378" y="-1825960"/>
          <a:ext cx="826713" cy="44968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Repository:</a:t>
          </a:r>
        </a:p>
        <a:p>
          <a:pPr marL="114300" lvl="1" indent="-114300" algn="l" defTabSz="622300">
            <a:lnSpc>
              <a:spcPct val="90000"/>
            </a:lnSpc>
            <a:spcBef>
              <a:spcPct val="0"/>
            </a:spcBef>
            <a:spcAft>
              <a:spcPct val="15000"/>
            </a:spcAft>
            <a:buChar char="•"/>
          </a:pPr>
          <a:r>
            <a:rPr lang="en-US" sz="1400" kern="1200" dirty="0"/>
            <a:t>https://</a:t>
          </a:r>
          <a:r>
            <a:rPr lang="en-US" sz="1400" kern="1200" dirty="0" err="1"/>
            <a:t>github.com</a:t>
          </a:r>
          <a:r>
            <a:rPr lang="en-US" sz="1400" kern="1200" dirty="0"/>
            <a:t>/</a:t>
          </a:r>
          <a:r>
            <a:rPr lang="en-US" sz="1400" kern="1200" dirty="0" err="1"/>
            <a:t>cvrg-iyte</a:t>
          </a:r>
          <a:r>
            <a:rPr lang="en-US" sz="1400" kern="1200" dirty="0"/>
            <a:t>/DATA602repo.git</a:t>
          </a:r>
          <a:r>
            <a:rPr lang="en-US" sz="1200" kern="1200" dirty="0"/>
            <a:t>.</a:t>
          </a:r>
        </a:p>
      </dsp:txBody>
      <dsp:txXfrm rot="-5400000">
        <a:off x="890307" y="49468"/>
        <a:ext cx="4456499" cy="745999"/>
      </dsp:txXfrm>
    </dsp:sp>
    <dsp:sp modelId="{B3DB2B1A-4E56-E847-94C1-BACFB01A400A}">
      <dsp:nvSpPr>
        <dsp:cNvPr id="0" name=""/>
        <dsp:cNvSpPr/>
      </dsp:nvSpPr>
      <dsp:spPr>
        <a:xfrm rot="5400000">
          <a:off x="-190779" y="1282309"/>
          <a:ext cx="1271866" cy="890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LOADING</a:t>
          </a:r>
        </a:p>
      </dsp:txBody>
      <dsp:txXfrm rot="-5400000">
        <a:off x="1" y="1536682"/>
        <a:ext cx="890306" cy="381560"/>
      </dsp:txXfrm>
    </dsp:sp>
    <dsp:sp modelId="{1BF6488B-D834-414B-A03E-CEC58A5C3BF6}">
      <dsp:nvSpPr>
        <dsp:cNvPr id="0" name=""/>
        <dsp:cNvSpPr/>
      </dsp:nvSpPr>
      <dsp:spPr>
        <a:xfrm rot="5400000">
          <a:off x="2725378" y="-743541"/>
          <a:ext cx="826713" cy="44968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Loaded into Python environment by pandas Library</a:t>
          </a:r>
        </a:p>
        <a:p>
          <a:pPr marL="114300" lvl="1" indent="-114300" algn="l" defTabSz="622300">
            <a:lnSpc>
              <a:spcPct val="90000"/>
            </a:lnSpc>
            <a:spcBef>
              <a:spcPct val="0"/>
            </a:spcBef>
            <a:spcAft>
              <a:spcPct val="15000"/>
            </a:spcAft>
            <a:buChar char="•"/>
          </a:pPr>
          <a:r>
            <a:rPr lang="en-US" sz="1400" kern="1200" dirty="0" err="1"/>
            <a:t>read_csv_fuction</a:t>
          </a:r>
          <a:r>
            <a:rPr lang="en-US" sz="1400" kern="1200" dirty="0"/>
            <a:t> is employed to read each attribute file with the resulting data frames as data1, data2, data3.</a:t>
          </a:r>
        </a:p>
      </dsp:txBody>
      <dsp:txXfrm rot="-5400000">
        <a:off x="890307" y="1131887"/>
        <a:ext cx="4456499" cy="745999"/>
      </dsp:txXfrm>
    </dsp:sp>
    <dsp:sp modelId="{48382A88-DB5E-4F4D-A455-B157776B6154}">
      <dsp:nvSpPr>
        <dsp:cNvPr id="0" name=""/>
        <dsp:cNvSpPr/>
      </dsp:nvSpPr>
      <dsp:spPr>
        <a:xfrm rot="5400000">
          <a:off x="-190779" y="2506117"/>
          <a:ext cx="1271866" cy="890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COMBINING FEATURES</a:t>
          </a:r>
        </a:p>
      </dsp:txBody>
      <dsp:txXfrm rot="-5400000">
        <a:off x="1" y="2760490"/>
        <a:ext cx="890306" cy="381560"/>
      </dsp:txXfrm>
    </dsp:sp>
    <dsp:sp modelId="{0513A141-84FB-5845-91B9-AFBEC004B5D2}">
      <dsp:nvSpPr>
        <dsp:cNvPr id="0" name=""/>
        <dsp:cNvSpPr/>
      </dsp:nvSpPr>
      <dsp:spPr>
        <a:xfrm rot="5400000">
          <a:off x="2583989" y="480265"/>
          <a:ext cx="1109490" cy="44968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After Loading, the features are combined by merging the three data frames.</a:t>
          </a:r>
        </a:p>
        <a:p>
          <a:pPr marL="114300" lvl="1" indent="-114300" algn="l" defTabSz="622300">
            <a:lnSpc>
              <a:spcPct val="90000"/>
            </a:lnSpc>
            <a:spcBef>
              <a:spcPct val="0"/>
            </a:spcBef>
            <a:spcAft>
              <a:spcPct val="15000"/>
            </a:spcAft>
            <a:buChar char="•"/>
          </a:pPr>
          <a:r>
            <a:rPr lang="en-US" sz="1400" kern="1200" dirty="0"/>
            <a:t>Merged dataset comprises of 298 features, and 2000 columns forming the basis for subsequent analysis and machine learning tasks.</a:t>
          </a:r>
        </a:p>
      </dsp:txBody>
      <dsp:txXfrm rot="-5400000">
        <a:off x="890307" y="2228109"/>
        <a:ext cx="4442695" cy="10011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F1F22-8158-0849-A4F1-08945F0344B5}">
      <dsp:nvSpPr>
        <dsp:cNvPr id="0" name=""/>
        <dsp:cNvSpPr/>
      </dsp:nvSpPr>
      <dsp:spPr>
        <a:xfrm rot="5400000">
          <a:off x="3757200" y="-1527896"/>
          <a:ext cx="612274" cy="38243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LR</a:t>
          </a:r>
        </a:p>
        <a:p>
          <a:pPr marL="171450" lvl="1" indent="-171450" algn="l" defTabSz="755650">
            <a:lnSpc>
              <a:spcPct val="90000"/>
            </a:lnSpc>
            <a:spcBef>
              <a:spcPct val="0"/>
            </a:spcBef>
            <a:spcAft>
              <a:spcPct val="15000"/>
            </a:spcAft>
            <a:buChar char="•"/>
          </a:pPr>
          <a:r>
            <a:rPr lang="en-US" sz="1700" kern="1200" dirty="0"/>
            <a:t>Accuracy: 0.95</a:t>
          </a:r>
        </a:p>
      </dsp:txBody>
      <dsp:txXfrm rot="-5400000">
        <a:off x="2151179" y="108014"/>
        <a:ext cx="3794429" cy="552496"/>
      </dsp:txXfrm>
    </dsp:sp>
    <dsp:sp modelId="{FB9DF273-5907-554D-99CB-080B8E7BEFD0}">
      <dsp:nvSpPr>
        <dsp:cNvPr id="0" name=""/>
        <dsp:cNvSpPr/>
      </dsp:nvSpPr>
      <dsp:spPr>
        <a:xfrm>
          <a:off x="0" y="1591"/>
          <a:ext cx="2151178" cy="765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a:t>
          </a:r>
        </a:p>
      </dsp:txBody>
      <dsp:txXfrm>
        <a:off x="37361" y="38952"/>
        <a:ext cx="2076456" cy="690620"/>
      </dsp:txXfrm>
    </dsp:sp>
    <dsp:sp modelId="{2E49837D-DAF7-8642-8B11-A6A5E695DC86}">
      <dsp:nvSpPr>
        <dsp:cNvPr id="0" name=""/>
        <dsp:cNvSpPr/>
      </dsp:nvSpPr>
      <dsp:spPr>
        <a:xfrm rot="5400000">
          <a:off x="3757200" y="-724286"/>
          <a:ext cx="612274" cy="38243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DT</a:t>
          </a:r>
        </a:p>
        <a:p>
          <a:pPr marL="171450" lvl="1" indent="-171450" algn="l" defTabSz="755650">
            <a:lnSpc>
              <a:spcPct val="90000"/>
            </a:lnSpc>
            <a:spcBef>
              <a:spcPct val="0"/>
            </a:spcBef>
            <a:spcAft>
              <a:spcPct val="15000"/>
            </a:spcAft>
            <a:buChar char="•"/>
          </a:pPr>
          <a:r>
            <a:rPr lang="en-US" sz="1700" kern="1200" dirty="0"/>
            <a:t>Accuracy: 0.94</a:t>
          </a:r>
        </a:p>
      </dsp:txBody>
      <dsp:txXfrm rot="-5400000">
        <a:off x="2151179" y="911624"/>
        <a:ext cx="3794429" cy="552496"/>
      </dsp:txXfrm>
    </dsp:sp>
    <dsp:sp modelId="{6837B4FB-81E3-C94A-B10C-0A5C9750630D}">
      <dsp:nvSpPr>
        <dsp:cNvPr id="0" name=""/>
        <dsp:cNvSpPr/>
      </dsp:nvSpPr>
      <dsp:spPr>
        <a:xfrm>
          <a:off x="0" y="805200"/>
          <a:ext cx="2151178" cy="765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Decision Tree</a:t>
          </a:r>
        </a:p>
      </dsp:txBody>
      <dsp:txXfrm>
        <a:off x="37361" y="842561"/>
        <a:ext cx="2076456" cy="690620"/>
      </dsp:txXfrm>
    </dsp:sp>
    <dsp:sp modelId="{1CC5066C-013F-B448-84FA-14C2AB1FDF95}">
      <dsp:nvSpPr>
        <dsp:cNvPr id="0" name=""/>
        <dsp:cNvSpPr/>
      </dsp:nvSpPr>
      <dsp:spPr>
        <a:xfrm rot="5400000">
          <a:off x="3757200" y="79322"/>
          <a:ext cx="612274" cy="38243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RF</a:t>
          </a:r>
        </a:p>
        <a:p>
          <a:pPr marL="171450" lvl="1" indent="-171450" algn="l" defTabSz="755650">
            <a:lnSpc>
              <a:spcPct val="90000"/>
            </a:lnSpc>
            <a:spcBef>
              <a:spcPct val="0"/>
            </a:spcBef>
            <a:spcAft>
              <a:spcPct val="15000"/>
            </a:spcAft>
            <a:buChar char="•"/>
          </a:pPr>
          <a:r>
            <a:rPr lang="en-US" sz="1700" kern="1200" dirty="0"/>
            <a:t>Accuracy: 0.98</a:t>
          </a:r>
        </a:p>
      </dsp:txBody>
      <dsp:txXfrm rot="-5400000">
        <a:off x="2151179" y="1715233"/>
        <a:ext cx="3794429" cy="552496"/>
      </dsp:txXfrm>
    </dsp:sp>
    <dsp:sp modelId="{B31C461C-9430-0143-96E2-DEB3A38F66A4}">
      <dsp:nvSpPr>
        <dsp:cNvPr id="0" name=""/>
        <dsp:cNvSpPr/>
      </dsp:nvSpPr>
      <dsp:spPr>
        <a:xfrm>
          <a:off x="0" y="1608810"/>
          <a:ext cx="2151178" cy="765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Random Forest</a:t>
          </a:r>
        </a:p>
      </dsp:txBody>
      <dsp:txXfrm>
        <a:off x="37361" y="1646171"/>
        <a:ext cx="2076456" cy="690620"/>
      </dsp:txXfrm>
    </dsp:sp>
    <dsp:sp modelId="{613A582B-6316-9043-99F5-F3E471CDE3A9}">
      <dsp:nvSpPr>
        <dsp:cNvPr id="0" name=""/>
        <dsp:cNvSpPr/>
      </dsp:nvSpPr>
      <dsp:spPr>
        <a:xfrm rot="5400000">
          <a:off x="3757200" y="882932"/>
          <a:ext cx="612274" cy="38243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SVM </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Accuracy: 0.96</a:t>
          </a:r>
        </a:p>
      </dsp:txBody>
      <dsp:txXfrm rot="-5400000">
        <a:off x="2151179" y="2518843"/>
        <a:ext cx="3794429" cy="552496"/>
      </dsp:txXfrm>
    </dsp:sp>
    <dsp:sp modelId="{B76097AD-67AB-9449-BCAF-081B85EADE65}">
      <dsp:nvSpPr>
        <dsp:cNvPr id="0" name=""/>
        <dsp:cNvSpPr/>
      </dsp:nvSpPr>
      <dsp:spPr>
        <a:xfrm>
          <a:off x="0" y="2412420"/>
          <a:ext cx="2151178" cy="765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SVM</a:t>
          </a:r>
        </a:p>
      </dsp:txBody>
      <dsp:txXfrm>
        <a:off x="37361" y="2449781"/>
        <a:ext cx="2076456" cy="6906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4274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457199" y="1397255"/>
            <a:ext cx="4040188" cy="43620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7"/>
          <p:cNvSpPr txBox="1">
            <a:spLocks noGrp="1"/>
          </p:cNvSpPr>
          <p:nvPr>
            <p:ph type="body" idx="2"/>
          </p:nvPr>
        </p:nvSpPr>
        <p:spPr>
          <a:xfrm>
            <a:off x="457199" y="1989969"/>
            <a:ext cx="4040188" cy="269406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7"/>
          <p:cNvSpPr txBox="1">
            <a:spLocks noGrp="1"/>
          </p:cNvSpPr>
          <p:nvPr>
            <p:ph type="body" idx="3"/>
          </p:nvPr>
        </p:nvSpPr>
        <p:spPr>
          <a:xfrm>
            <a:off x="4645025" y="1397255"/>
            <a:ext cx="4041775" cy="43620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7"/>
          <p:cNvSpPr txBox="1">
            <a:spLocks noGrp="1"/>
          </p:cNvSpPr>
          <p:nvPr>
            <p:ph type="body" idx="4"/>
          </p:nvPr>
        </p:nvSpPr>
        <p:spPr>
          <a:xfrm>
            <a:off x="4645025" y="1989969"/>
            <a:ext cx="4041775" cy="269406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679122"/>
            <a:ext cx="3008313" cy="7773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body" idx="1"/>
          </p:nvPr>
        </p:nvSpPr>
        <p:spPr>
          <a:xfrm>
            <a:off x="3575050" y="679122"/>
            <a:ext cx="5111750" cy="391550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10"/>
          <p:cNvSpPr txBox="1">
            <a:spLocks noGrp="1"/>
          </p:cNvSpPr>
          <p:nvPr>
            <p:ph type="body" idx="2"/>
          </p:nvPr>
        </p:nvSpPr>
        <p:spPr>
          <a:xfrm>
            <a:off x="457201" y="1609519"/>
            <a:ext cx="3008313" cy="2985104"/>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1792288" y="3858517"/>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a:spLocks noGrp="1"/>
          </p:cNvSpPr>
          <p:nvPr>
            <p:ph type="pic" idx="2"/>
          </p:nvPr>
        </p:nvSpPr>
        <p:spPr>
          <a:xfrm>
            <a:off x="1792288" y="717648"/>
            <a:ext cx="5486400" cy="3086100"/>
          </a:xfrm>
          <a:prstGeom prst="rect">
            <a:avLst/>
          </a:prstGeom>
          <a:noFill/>
          <a:ln>
            <a:noFill/>
          </a:ln>
        </p:spPr>
      </p:sp>
      <p:sp>
        <p:nvSpPr>
          <p:cNvPr id="58" name="Google Shape;58;p11"/>
          <p:cNvSpPr txBox="1">
            <a:spLocks noGrp="1"/>
          </p:cNvSpPr>
          <p:nvPr>
            <p:ph type="body" idx="1"/>
          </p:nvPr>
        </p:nvSpPr>
        <p:spPr>
          <a:xfrm>
            <a:off x="1792288" y="4283570"/>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2" descr="MD-flag-background-ppt.png"/>
          <p:cNvPicPr preferRelativeResize="0"/>
          <p:nvPr/>
        </p:nvPicPr>
        <p:blipFill rotWithShape="1">
          <a:blip r:embed="rId6">
            <a:alphaModFix/>
          </a:blip>
          <a:srcRect/>
          <a:stretch/>
        </p:blipFill>
        <p:spPr>
          <a:xfrm>
            <a:off x="0" y="0"/>
            <a:ext cx="9143999" cy="571500"/>
          </a:xfrm>
          <a:prstGeom prst="rect">
            <a:avLst/>
          </a:prstGeom>
          <a:noFill/>
          <a:ln>
            <a:noFill/>
          </a:ln>
        </p:spPr>
      </p:pic>
      <p:pic>
        <p:nvPicPr>
          <p:cNvPr id="11" name="Google Shape;11;p2" descr="UMBC-primary-logo-CMYK-on-black.png"/>
          <p:cNvPicPr preferRelativeResize="0"/>
          <p:nvPr/>
        </p:nvPicPr>
        <p:blipFill rotWithShape="1">
          <a:blip r:embed="rId7">
            <a:alphaModFix/>
          </a:blip>
          <a:srcRect/>
          <a:stretch/>
        </p:blipFill>
        <p:spPr>
          <a:xfrm>
            <a:off x="294287" y="86177"/>
            <a:ext cx="1749252" cy="402989"/>
          </a:xfrm>
          <a:prstGeom prst="rect">
            <a:avLst/>
          </a:prstGeom>
          <a:noFill/>
          <a:ln>
            <a:noFill/>
          </a:ln>
        </p:spPr>
      </p:pic>
      <p:pic>
        <p:nvPicPr>
          <p:cNvPr id="12" name="Google Shape;12;p2" descr="corner-element.png"/>
          <p:cNvPicPr preferRelativeResize="0"/>
          <p:nvPr/>
        </p:nvPicPr>
        <p:blipFill rotWithShape="1">
          <a:blip r:embed="rId8">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BF21-AE28-170D-F9DC-41DA185B31AD}"/>
              </a:ext>
            </a:extLst>
          </p:cNvPr>
          <p:cNvSpPr>
            <a:spLocks noGrp="1"/>
          </p:cNvSpPr>
          <p:nvPr>
            <p:ph type="title"/>
          </p:nvPr>
        </p:nvSpPr>
        <p:spPr>
          <a:xfrm>
            <a:off x="390292" y="998791"/>
            <a:ext cx="3008313" cy="777366"/>
          </a:xfrm>
        </p:spPr>
        <p:txBody>
          <a:bodyPr>
            <a:normAutofit fontScale="90000"/>
          </a:bodyPr>
          <a:lstStyle/>
          <a:p>
            <a:r>
              <a:rPr lang="en-IN" dirty="0"/>
              <a:t>Data 602: </a:t>
            </a:r>
            <a:br>
              <a:rPr lang="en-IN" dirty="0"/>
            </a:br>
            <a:r>
              <a:rPr lang="en-IN" dirty="0"/>
              <a:t>Introduction to Data Analysis and Machine Learning</a:t>
            </a:r>
          </a:p>
        </p:txBody>
      </p:sp>
      <p:sp>
        <p:nvSpPr>
          <p:cNvPr id="3" name="Text Placeholder 2">
            <a:extLst>
              <a:ext uri="{FF2B5EF4-FFF2-40B4-BE49-F238E27FC236}">
                <a16:creationId xmlns:a16="http://schemas.microsoft.com/office/drawing/2014/main" id="{74FA4710-6F05-D057-B136-CE7DAB55B90E}"/>
              </a:ext>
            </a:extLst>
          </p:cNvPr>
          <p:cNvSpPr>
            <a:spLocks noGrp="1"/>
          </p:cNvSpPr>
          <p:nvPr>
            <p:ph type="body" idx="1"/>
          </p:nvPr>
        </p:nvSpPr>
        <p:spPr>
          <a:xfrm>
            <a:off x="3589918" y="924449"/>
            <a:ext cx="5111750" cy="3915501"/>
          </a:xfrm>
        </p:spPr>
        <p:txBody>
          <a:bodyPr/>
          <a:lstStyle/>
          <a:p>
            <a:pPr marL="25400" indent="0" algn="ctr">
              <a:buNone/>
            </a:pPr>
            <a:r>
              <a:rPr lang="en-IN" b="1" dirty="0"/>
              <a:t>DIGIT CLASSIFICATION</a:t>
            </a:r>
          </a:p>
          <a:p>
            <a:pPr marL="25400" indent="0" algn="ctr">
              <a:buNone/>
            </a:pPr>
            <a:endParaRPr lang="en-IN" dirty="0"/>
          </a:p>
          <a:p>
            <a:pPr marL="25400" indent="0" algn="ctr">
              <a:buNone/>
            </a:pPr>
            <a:endParaRPr lang="en-IN" sz="2000" dirty="0"/>
          </a:p>
          <a:p>
            <a:pPr marL="25400" indent="0" algn="ctr">
              <a:buNone/>
            </a:pPr>
            <a:r>
              <a:rPr lang="en-IN" sz="2000" dirty="0"/>
              <a:t>Presented by:</a:t>
            </a:r>
          </a:p>
          <a:p>
            <a:pPr marL="25400" indent="0" algn="ctr">
              <a:buNone/>
            </a:pPr>
            <a:r>
              <a:rPr lang="en-IN" sz="2000" dirty="0"/>
              <a:t>Gowtham Karaka(YM74533)</a:t>
            </a:r>
          </a:p>
          <a:p>
            <a:pPr marL="25400" indent="0" algn="ctr">
              <a:buNone/>
            </a:pPr>
            <a:r>
              <a:rPr lang="en-IN" sz="2000" dirty="0"/>
              <a:t> Venkat Akhil Mothe(IP03539)</a:t>
            </a:r>
          </a:p>
        </p:txBody>
      </p:sp>
      <p:pic>
        <p:nvPicPr>
          <p:cNvPr id="2050" name="Picture 2" descr="digit classification for machine learning">
            <a:extLst>
              <a:ext uri="{FF2B5EF4-FFF2-40B4-BE49-F238E27FC236}">
                <a16:creationId xmlns:a16="http://schemas.microsoft.com/office/drawing/2014/main" id="{2428E5AF-55C6-9D1F-B650-A28F1ACFE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44" y="2162872"/>
            <a:ext cx="2215375" cy="221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38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9FD40F-B6BE-55E5-A24A-6B1ACBC9B74E}"/>
              </a:ext>
            </a:extLst>
          </p:cNvPr>
          <p:cNvSpPr>
            <a:spLocks noGrp="1"/>
          </p:cNvSpPr>
          <p:nvPr>
            <p:ph type="title"/>
          </p:nvPr>
        </p:nvSpPr>
        <p:spPr>
          <a:xfrm>
            <a:off x="457200" y="702644"/>
            <a:ext cx="8229600" cy="644065"/>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A71F9C33-CEB8-B0F4-DFB7-40E9CB834964}"/>
              </a:ext>
            </a:extLst>
          </p:cNvPr>
          <p:cNvSpPr txBox="1"/>
          <p:nvPr/>
        </p:nvSpPr>
        <p:spPr>
          <a:xfrm>
            <a:off x="825190" y="1628078"/>
            <a:ext cx="7634869" cy="28931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machine learning system to accurately classify digits (0-9) based on 298 features extracted from binary images.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comprises various attribute files, including Fourier coefficients capturing shape details (</a:t>
            </a:r>
            <a:r>
              <a:rPr lang="en-US" dirty="0" err="1">
                <a:latin typeface="Times New Roman" panose="02020603050405020304" pitchFamily="18" charset="0"/>
                <a:cs typeface="Times New Roman" panose="02020603050405020304" pitchFamily="18" charset="0"/>
              </a:rPr>
              <a:t>mfeat-fou</a:t>
            </a:r>
            <a:r>
              <a:rPr lang="en-US" dirty="0">
                <a:latin typeface="Times New Roman" panose="02020603050405020304" pitchFamily="18" charset="0"/>
                <a:cs typeface="Times New Roman" panose="02020603050405020304" pitchFamily="18" charset="0"/>
              </a:rPr>
              <a:t>), profile correlations (</a:t>
            </a:r>
            <a:r>
              <a:rPr lang="en-US" dirty="0" err="1">
                <a:latin typeface="Times New Roman" panose="02020603050405020304" pitchFamily="18" charset="0"/>
                <a:cs typeface="Times New Roman" panose="02020603050405020304" pitchFamily="18" charset="0"/>
              </a:rPr>
              <a:t>mfeat</a:t>
            </a:r>
            <a:r>
              <a:rPr lang="en-US" dirty="0">
                <a:latin typeface="Times New Roman" panose="02020603050405020304" pitchFamily="18" charset="0"/>
                <a:cs typeface="Times New Roman" panose="02020603050405020304" pitchFamily="18" charset="0"/>
              </a:rPr>
              <a:t>-fac), and morphological features (</a:t>
            </a:r>
            <a:r>
              <a:rPr lang="en-US" dirty="0" err="1">
                <a:latin typeface="Times New Roman" panose="02020603050405020304" pitchFamily="18" charset="0"/>
                <a:cs typeface="Times New Roman" panose="02020603050405020304" pitchFamily="18" charset="0"/>
              </a:rPr>
              <a:t>mfeat</a:t>
            </a:r>
            <a:r>
              <a:rPr lang="en-US" dirty="0">
                <a:latin typeface="Times New Roman" panose="02020603050405020304" pitchFamily="18" charset="0"/>
                <a:cs typeface="Times New Roman" panose="02020603050405020304" pitchFamily="18" charset="0"/>
              </a:rPr>
              <a:t>-mor).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Explore various classification algorithms, optimize hyperparameters using grid search, and assess model performance through cross-validation.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Emphasize best practices in data preprocessing, regularization, and model evaluation to achieve robust and accurate digit classification.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86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D377E2A-7B5F-4BE9-EF77-80B9D2AB8483}"/>
              </a:ext>
            </a:extLst>
          </p:cNvPr>
          <p:cNvGraphicFramePr/>
          <p:nvPr>
            <p:extLst>
              <p:ext uri="{D42A27DB-BD31-4B8C-83A1-F6EECF244321}">
                <p14:modId xmlns:p14="http://schemas.microsoft.com/office/powerpoint/2010/main" val="843252741"/>
              </p:ext>
            </p:extLst>
          </p:nvPr>
        </p:nvGraphicFramePr>
        <p:xfrm>
          <a:off x="1704753" y="1198969"/>
          <a:ext cx="5387163" cy="3596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099523D-0021-AD6E-207D-3207A57B160F}"/>
              </a:ext>
            </a:extLst>
          </p:cNvPr>
          <p:cNvSpPr txBox="1"/>
          <p:nvPr/>
        </p:nvSpPr>
        <p:spPr>
          <a:xfrm>
            <a:off x="754912" y="1329070"/>
            <a:ext cx="184731" cy="738664"/>
          </a:xfrm>
          <a:prstGeom prst="rect">
            <a:avLst/>
          </a:prstGeom>
          <a:noFill/>
        </p:spPr>
        <p:txBody>
          <a:bodyPr wrap="none" rtlCol="0">
            <a:spAutoFit/>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9CE76311-F8CE-0EB2-3A7D-8969D5C6D324}"/>
              </a:ext>
            </a:extLst>
          </p:cNvPr>
          <p:cNvSpPr txBox="1"/>
          <p:nvPr/>
        </p:nvSpPr>
        <p:spPr>
          <a:xfrm>
            <a:off x="3635297" y="735980"/>
            <a:ext cx="1873405" cy="369332"/>
          </a:xfrm>
          <a:prstGeom prst="rect">
            <a:avLst/>
          </a:prstGeom>
          <a:noFill/>
        </p:spPr>
        <p:txBody>
          <a:bodyPr wrap="square" rtlCol="0">
            <a:spAutoFit/>
          </a:bodyPr>
          <a:lstStyle/>
          <a:p>
            <a:r>
              <a:rPr lang="en-IN" dirty="0"/>
              <a:t>   </a:t>
            </a:r>
            <a:r>
              <a:rPr lang="en-IN" sz="1800" b="1" dirty="0">
                <a:latin typeface="Times New Roman" panose="02020603050405020304" pitchFamily="18" charset="0"/>
                <a:cs typeface="Times New Roman" panose="02020603050405020304" pitchFamily="18" charset="0"/>
              </a:rPr>
              <a:t>About Data</a:t>
            </a:r>
          </a:p>
        </p:txBody>
      </p:sp>
    </p:spTree>
    <p:extLst>
      <p:ext uri="{BB962C8B-B14F-4D97-AF65-F5344CB8AC3E}">
        <p14:creationId xmlns:p14="http://schemas.microsoft.com/office/powerpoint/2010/main" val="99153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4812-94EA-6173-7B98-B56A957FE5A7}"/>
              </a:ext>
            </a:extLst>
          </p:cNvPr>
          <p:cNvSpPr>
            <a:spLocks noGrp="1"/>
          </p:cNvSpPr>
          <p:nvPr>
            <p:ph type="title"/>
          </p:nvPr>
        </p:nvSpPr>
        <p:spPr/>
        <p:txBody>
          <a:bodyPr>
            <a:normAutofit/>
          </a:bodyPr>
          <a:lstStyle/>
          <a:p>
            <a:r>
              <a:rPr lang="en-IN" sz="1800" b="1" dirty="0">
                <a:latin typeface="Times New Roman" panose="02020603050405020304" pitchFamily="18" charset="0"/>
                <a:cs typeface="Times New Roman" panose="02020603050405020304" pitchFamily="18" charset="0"/>
              </a:rPr>
              <a:t>Exploratory Data Analysis </a:t>
            </a:r>
          </a:p>
        </p:txBody>
      </p:sp>
      <p:sp>
        <p:nvSpPr>
          <p:cNvPr id="3" name="TextBox 2">
            <a:extLst>
              <a:ext uri="{FF2B5EF4-FFF2-40B4-BE49-F238E27FC236}">
                <a16:creationId xmlns:a16="http://schemas.microsoft.com/office/drawing/2014/main" id="{96CE5B47-D52C-B25A-4CE4-46949C73D3EC}"/>
              </a:ext>
            </a:extLst>
          </p:cNvPr>
          <p:cNvSpPr txBox="1"/>
          <p:nvPr/>
        </p:nvSpPr>
        <p:spPr>
          <a:xfrm>
            <a:off x="706244" y="1568605"/>
            <a:ext cx="7225990" cy="138499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Class Balance Fosters Fair Learning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exhibits a balanced distribution of samples across all classes, with precisely 200 instances for each digit (0-9) in the dataset of 2000 samples. This balance ensures that the machine learning model is exposed equally to the characteristics of each digit during the training phase.</a:t>
            </a:r>
            <a:endParaRPr lang="en-IN"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CA77E71F-6198-0AAC-71A7-A62DFECB0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757" y="2783481"/>
            <a:ext cx="3192966" cy="236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2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D9-7626-C0F6-7657-3C946CB8A8FD}"/>
              </a:ext>
            </a:extLst>
          </p:cNvPr>
          <p:cNvSpPr>
            <a:spLocks noGrp="1"/>
          </p:cNvSpPr>
          <p:nvPr>
            <p:ph type="title"/>
          </p:nvPr>
        </p:nvSpPr>
        <p:spPr>
          <a:xfrm>
            <a:off x="566737" y="1021028"/>
            <a:ext cx="3008313" cy="777366"/>
          </a:xfrm>
        </p:spPr>
        <p:txBody>
          <a:bodyPr>
            <a:normAutofit/>
          </a:bodyPr>
          <a:lstStyle/>
          <a:p>
            <a:r>
              <a:rPr lang="en-US" sz="2400" dirty="0"/>
              <a:t>Correlation analysis</a:t>
            </a:r>
          </a:p>
        </p:txBody>
      </p:sp>
      <p:sp>
        <p:nvSpPr>
          <p:cNvPr id="3" name="Text Placeholder 2">
            <a:extLst>
              <a:ext uri="{FF2B5EF4-FFF2-40B4-BE49-F238E27FC236}">
                <a16:creationId xmlns:a16="http://schemas.microsoft.com/office/drawing/2014/main" id="{567B274E-69D1-2B6D-5995-8D2F531006A8}"/>
              </a:ext>
            </a:extLst>
          </p:cNvPr>
          <p:cNvSpPr>
            <a:spLocks noGrp="1"/>
          </p:cNvSpPr>
          <p:nvPr>
            <p:ph type="body" idx="1"/>
          </p:nvPr>
        </p:nvSpPr>
        <p:spPr/>
        <p:txBody>
          <a:bodyPr>
            <a:normAutofit fontScale="47500" lnSpcReduction="20000"/>
          </a:bodyPr>
          <a:lstStyle/>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Conducting correlation analysis between each feature and the target variable (digit class) provides insights into the relevance of individual features in determining the digit identity. This analysis helps identify which attributes or characteristics contribute the most to distinguishing between different digits.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high positive correlation between a feature and the target variable indicates that an increase in the feature value is associated with a higher likelihood of belonging to a specific digit class.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Features with low correlation may have limited impact on digit classification</a:t>
            </a:r>
            <a:endParaRPr lang="en-US" dirty="0"/>
          </a:p>
        </p:txBody>
      </p:sp>
      <p:pic>
        <p:nvPicPr>
          <p:cNvPr id="5" name="Picture 2">
            <a:extLst>
              <a:ext uri="{FF2B5EF4-FFF2-40B4-BE49-F238E27FC236}">
                <a16:creationId xmlns:a16="http://schemas.microsoft.com/office/drawing/2014/main" id="{28325B9C-7D58-0151-D26D-C44256D1E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46" y="2030228"/>
            <a:ext cx="2998867" cy="215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17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FDFC-108F-8364-39C8-1729C3FB5107}"/>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Feature Importance</a:t>
            </a:r>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23DB79F-336F-4245-32C0-8F6F733D22DB}"/>
              </a:ext>
            </a:extLst>
          </p:cNvPr>
          <p:cNvSpPr txBox="1"/>
          <p:nvPr/>
        </p:nvSpPr>
        <p:spPr>
          <a:xfrm>
            <a:off x="795453" y="1346709"/>
            <a:ext cx="8054898" cy="307777"/>
          </a:xfrm>
          <a:prstGeom prst="rect">
            <a:avLst/>
          </a:prstGeom>
          <a:noFill/>
        </p:spPr>
        <p:txBody>
          <a:bodyPr wrap="square" rtlCol="0">
            <a:spAutoFit/>
          </a:bodyPr>
          <a:lstStyle/>
          <a:p>
            <a:r>
              <a:rPr lang="en-US" dirty="0"/>
              <a:t>We have Used Decision Tree Classifier to extract and identify top-10 Features.</a:t>
            </a:r>
            <a:endParaRPr lang="en-IN" dirty="0"/>
          </a:p>
        </p:txBody>
      </p:sp>
      <p:pic>
        <p:nvPicPr>
          <p:cNvPr id="1026" name="Picture 2">
            <a:extLst>
              <a:ext uri="{FF2B5EF4-FFF2-40B4-BE49-F238E27FC236}">
                <a16:creationId xmlns:a16="http://schemas.microsoft.com/office/drawing/2014/main" id="{17320788-370A-1B41-DA0A-4FE3978FF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932" y="1812219"/>
            <a:ext cx="5226205" cy="3331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47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7594-D1F8-EB83-F7E3-6FE2433D0706}"/>
              </a:ext>
            </a:extLst>
          </p:cNvPr>
          <p:cNvSpPr>
            <a:spLocks noGrp="1"/>
          </p:cNvSpPr>
          <p:nvPr>
            <p:ph type="title"/>
          </p:nvPr>
        </p:nvSpPr>
        <p:spPr/>
        <p:txBody>
          <a:bodyPr>
            <a:normAutofit fontScale="90000"/>
          </a:bodyPr>
          <a:lstStyle/>
          <a:p>
            <a:r>
              <a:rPr lang="en-US" dirty="0"/>
              <a:t>Models Used</a:t>
            </a:r>
          </a:p>
        </p:txBody>
      </p:sp>
      <p:graphicFrame>
        <p:nvGraphicFramePr>
          <p:cNvPr id="3" name="Diagram 2">
            <a:extLst>
              <a:ext uri="{FF2B5EF4-FFF2-40B4-BE49-F238E27FC236}">
                <a16:creationId xmlns:a16="http://schemas.microsoft.com/office/drawing/2014/main" id="{11CAAEF4-E717-4085-60F7-3A4623848066}"/>
              </a:ext>
            </a:extLst>
          </p:cNvPr>
          <p:cNvGraphicFramePr/>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9E6872C2-6D3C-1893-35C1-E5C989250BBB}"/>
              </a:ext>
            </a:extLst>
          </p:cNvPr>
          <p:cNvGraphicFramePr/>
          <p:nvPr>
            <p:extLst>
              <p:ext uri="{D42A27DB-BD31-4B8C-83A1-F6EECF244321}">
                <p14:modId xmlns:p14="http://schemas.microsoft.com/office/powerpoint/2010/main" val="163227413"/>
              </p:ext>
            </p:extLst>
          </p:nvPr>
        </p:nvGraphicFramePr>
        <p:xfrm>
          <a:off x="1382233" y="1509604"/>
          <a:ext cx="5975497" cy="31793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117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0E7B-6361-DA92-E289-0ABC8CC375E6}"/>
              </a:ext>
            </a:extLst>
          </p:cNvPr>
          <p:cNvSpPr>
            <a:spLocks noGrp="1"/>
          </p:cNvSpPr>
          <p:nvPr>
            <p:ph type="title"/>
          </p:nvPr>
        </p:nvSpPr>
        <p:spPr>
          <a:xfrm>
            <a:off x="-189571" y="2249717"/>
            <a:ext cx="8229600" cy="644065"/>
          </a:xfrm>
        </p:spPr>
        <p:txBody>
          <a:bodyPr>
            <a:normAutofit fontScale="90000"/>
          </a:bodyPr>
          <a:lstStyle/>
          <a:p>
            <a:r>
              <a:rPr lang="en-US" dirty="0"/>
              <a:t>	THANK YOU</a:t>
            </a:r>
            <a:endParaRPr lang="en-IN" dirty="0"/>
          </a:p>
        </p:txBody>
      </p:sp>
    </p:spTree>
    <p:extLst>
      <p:ext uri="{BB962C8B-B14F-4D97-AF65-F5344CB8AC3E}">
        <p14:creationId xmlns:p14="http://schemas.microsoft.com/office/powerpoint/2010/main" val="28814540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400</Words>
  <Application>Microsoft Office PowerPoint</Application>
  <PresentationFormat>On-screen Show (16:9)</PresentationFormat>
  <Paragraphs>55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Data 602:  Introduction to Data Analysis and Machine Learning</vt:lpstr>
      <vt:lpstr>Introduction</vt:lpstr>
      <vt:lpstr>PowerPoint Presentation</vt:lpstr>
      <vt:lpstr>Exploratory Data Analysis </vt:lpstr>
      <vt:lpstr>Correlation analysis</vt:lpstr>
      <vt:lpstr>Feature Importance</vt:lpstr>
      <vt:lpstr>Models Used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AKHIL MOTHE</cp:lastModifiedBy>
  <cp:revision>12</cp:revision>
  <dcterms:created xsi:type="dcterms:W3CDTF">2019-02-27T15:38:32Z</dcterms:created>
  <dcterms:modified xsi:type="dcterms:W3CDTF">2023-12-07T23:37:35Z</dcterms:modified>
</cp:coreProperties>
</file>