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2EFFB3D-708F-4269-9916-BA67F1C1C62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F12820B-7251-4C6C-BC21-2425AE9AC59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28-06-2023 12:07:04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" id="10" name="slide10">
            <a:extLst>
              <a:ext uri="{FF2B5EF4-FFF2-40B4-BE49-F238E27FC236}">
                <a16:creationId xmlns:a16="http://schemas.microsoft.com/office/drawing/2014/main" id="{3D8C492B-3A60-451D-8217-495055CBF26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2905125"/>
            <a:ext cx="75628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1" name="slide11">
            <a:extLst>
              <a:ext uri="{FF2B5EF4-FFF2-40B4-BE49-F238E27FC236}">
                <a16:creationId xmlns:a16="http://schemas.microsoft.com/office/drawing/2014/main" id="{829B3B5B-2EAB-4D0A-B009-1584F499F3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705"/>
            <a:ext cx="12192000" cy="64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7A771B54-6B47-4F21-B80A-CD6F2DDAEF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787" y="2428875"/>
            <a:ext cx="18764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" id="3" name="slide3">
            <a:extLst>
              <a:ext uri="{FF2B5EF4-FFF2-40B4-BE49-F238E27FC236}">
                <a16:creationId xmlns:a16="http://schemas.microsoft.com/office/drawing/2014/main" id="{6625A6BE-618E-4AB3-A1F8-0E86FB7034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2628900"/>
            <a:ext cx="2476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S" id="4" name="slide4">
            <a:extLst>
              <a:ext uri="{FF2B5EF4-FFF2-40B4-BE49-F238E27FC236}">
                <a16:creationId xmlns:a16="http://schemas.microsoft.com/office/drawing/2014/main" id="{449BAFF1-1251-4A14-A9F7-9CCDF0A450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759" y="0"/>
            <a:ext cx="3246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MARKETS" id="5" name="slide5">
            <a:extLst>
              <a:ext uri="{FF2B5EF4-FFF2-40B4-BE49-F238E27FC236}">
                <a16:creationId xmlns:a16="http://schemas.microsoft.com/office/drawing/2014/main" id="{BCAE5E3A-4779-4724-89A3-B22B94C8CA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720" y="0"/>
            <a:ext cx="3996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CUSTOMERS" id="6" name="slide6">
            <a:extLst>
              <a:ext uri="{FF2B5EF4-FFF2-40B4-BE49-F238E27FC236}">
                <a16:creationId xmlns:a16="http://schemas.microsoft.com/office/drawing/2014/main" id="{1ED1181E-88BE-4DAD-901D-299A7EA016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9251"/>
            <a:ext cx="12192000" cy="273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RODUCTS" id="7" name="slide7">
            <a:extLst>
              <a:ext uri="{FF2B5EF4-FFF2-40B4-BE49-F238E27FC236}">
                <a16:creationId xmlns:a16="http://schemas.microsoft.com/office/drawing/2014/main" id="{23965F8A-0781-429B-8C12-8687D94D08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7402"/>
            <a:ext cx="12192000" cy="440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YEAR" id="8" name="slide8">
            <a:extLst>
              <a:ext uri="{FF2B5EF4-FFF2-40B4-BE49-F238E27FC236}">
                <a16:creationId xmlns:a16="http://schemas.microsoft.com/office/drawing/2014/main" id="{86F1317F-F747-46F7-A74C-23A52A77F6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01" y="0"/>
            <a:ext cx="11232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" id="9" name="slide9">
            <a:extLst>
              <a:ext uri="{FF2B5EF4-FFF2-40B4-BE49-F238E27FC236}">
                <a16:creationId xmlns:a16="http://schemas.microsoft.com/office/drawing/2014/main" id="{8D47F7D0-37E3-4B49-BCA7-A19D560D59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75" y="2814637"/>
            <a:ext cx="48196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2023-06-28T06:37:09Z</dcterms:created>
  <dcterms:modified xsi:type="dcterms:W3CDTF">2023-06-28T06:37:09Z</dcterms:modified>
</cp:coreProperties>
</file>