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446CAD-9460-B684-9A23-8E1E16B8D9EB}" v="102" dt="2025-02-16T09:10:05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89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7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864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391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42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045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022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50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4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81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9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81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2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64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8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1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25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1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35C1-3623-284D-9D85-D8496842B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4793" y="1131787"/>
            <a:ext cx="6364604" cy="1174243"/>
          </a:xfrm>
        </p:spPr>
        <p:txBody>
          <a:bodyPr/>
          <a:lstStyle/>
          <a:p>
            <a:r>
              <a:rPr lang="en-US" dirty="0"/>
              <a:t>SUBVERSION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8653F-401F-8BE6-AD89-7A9F48435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469" y="2306029"/>
            <a:ext cx="9258144" cy="4022689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ea typeface="+mn-lt"/>
                <a:cs typeface="+mn-lt"/>
              </a:rPr>
              <a:t>SVN (Subversion) is a version control system that helps developers manage changes to their code and files over time. It allows teams to collaborate, track revisions, and revert to previous versions if needed.</a:t>
            </a:r>
            <a:endParaRPr lang="en-US"/>
          </a:p>
          <a:p>
            <a:r>
              <a:rPr lang="en-US" b="1"/>
              <a:t>Key Features of SVN: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Centralized Version Control</a:t>
            </a:r>
            <a:r>
              <a:rPr lang="en-US">
                <a:ea typeface="+mn-lt"/>
                <a:cs typeface="+mn-lt"/>
              </a:rPr>
              <a:t> – Unlike Git (which is distributed), SVN follows a centralized model with a single repository.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Revision Tracking</a:t>
            </a:r>
            <a:r>
              <a:rPr lang="en-US">
                <a:ea typeface="+mn-lt"/>
                <a:cs typeface="+mn-lt"/>
              </a:rPr>
              <a:t> – Keeps track of all changes, allowing users to roll back to previous versions.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Branching &amp; Merging</a:t>
            </a:r>
            <a:r>
              <a:rPr lang="en-US">
                <a:ea typeface="+mn-lt"/>
                <a:cs typeface="+mn-lt"/>
              </a:rPr>
              <a:t> – Supports creating branches for development and later merging them back.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Access Control</a:t>
            </a:r>
            <a:r>
              <a:rPr lang="en-US" dirty="0">
                <a:ea typeface="+mn-lt"/>
                <a:cs typeface="+mn-lt"/>
              </a:rPr>
              <a:t> – Allows setting permissions for different users.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Efficient Storage</a:t>
            </a:r>
            <a:r>
              <a:rPr lang="en-US" dirty="0">
                <a:ea typeface="+mn-lt"/>
                <a:cs typeface="+mn-lt"/>
              </a:rPr>
              <a:t> – Uses delta encoding to store only changes, saving space.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56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0EB8-AC20-9979-B5FB-DDF6901A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COMMANDS</a:t>
            </a:r>
          </a:p>
        </p:txBody>
      </p:sp>
      <p:pic>
        <p:nvPicPr>
          <p:cNvPr id="4" name="Content Placeholder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AA21B0D-8F72-25EF-B82F-8A8466C51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072" y="2047446"/>
            <a:ext cx="10314530" cy="4827030"/>
          </a:xfrm>
        </p:spPr>
      </p:pic>
    </p:spTree>
    <p:extLst>
      <p:ext uri="{BB962C8B-B14F-4D97-AF65-F5344CB8AC3E}">
        <p14:creationId xmlns:p14="http://schemas.microsoft.com/office/powerpoint/2010/main" val="321407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FAA6CF0-04AA-F7AF-44DD-0EB313AA5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182" y="1120690"/>
            <a:ext cx="9663527" cy="4981488"/>
          </a:xfrm>
        </p:spPr>
      </p:pic>
    </p:spTree>
    <p:extLst>
      <p:ext uri="{BB962C8B-B14F-4D97-AF65-F5344CB8AC3E}">
        <p14:creationId xmlns:p14="http://schemas.microsoft.com/office/powerpoint/2010/main" val="37246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6542-D6A0-BA92-50A7-08193928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MERCURIAL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CF547-9D3C-AA46-19E3-2B52D0857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900" y="2232798"/>
            <a:ext cx="10184902" cy="41577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Mercurial (HG)</a:t>
            </a:r>
            <a:r>
              <a:rPr lang="en-US" dirty="0">
                <a:ea typeface="+mn-lt"/>
                <a:cs typeface="+mn-lt"/>
              </a:rPr>
              <a:t> is a </a:t>
            </a:r>
            <a:r>
              <a:rPr lang="en-US" b="1" dirty="0">
                <a:ea typeface="+mn-lt"/>
                <a:cs typeface="+mn-lt"/>
              </a:rPr>
              <a:t>distributed version control system (DVCS)</a:t>
            </a:r>
            <a:r>
              <a:rPr lang="en-US" dirty="0">
                <a:ea typeface="+mn-lt"/>
                <a:cs typeface="+mn-lt"/>
              </a:rPr>
              <a:t> like Git, designed for speed, simplicity, and scalability. It helps developers track changes in code, collaborate on projects, and maintain a history of modifications.</a:t>
            </a:r>
            <a:endParaRPr lang="en-US" dirty="0"/>
          </a:p>
          <a:p>
            <a:r>
              <a:rPr lang="en-US" b="1" dirty="0"/>
              <a:t>Key Features of Mercurial: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Distributed Model</a:t>
            </a:r>
            <a:r>
              <a:rPr lang="en-US" dirty="0">
                <a:ea typeface="+mn-lt"/>
                <a:cs typeface="+mn-lt"/>
              </a:rPr>
              <a:t> – Every user has a full copy of the repository, enabling offline work.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Fast &amp; Scalable</a:t>
            </a:r>
            <a:r>
              <a:rPr lang="en-US" dirty="0">
                <a:ea typeface="+mn-lt"/>
                <a:cs typeface="+mn-lt"/>
              </a:rPr>
              <a:t> – Optimized for large projects with many commits.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Simple Command Set</a:t>
            </a:r>
            <a:r>
              <a:rPr lang="en-US" dirty="0">
                <a:ea typeface="+mn-lt"/>
                <a:cs typeface="+mn-lt"/>
              </a:rPr>
              <a:t> – Fewer commands compared to Git, making it easier to learn.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Atomic Commits</a:t>
            </a:r>
            <a:r>
              <a:rPr lang="en-US" dirty="0">
                <a:ea typeface="+mn-lt"/>
                <a:cs typeface="+mn-lt"/>
              </a:rPr>
              <a:t> – Ensures complete or no commit, preventing partial updates.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Branching &amp; Merging</a:t>
            </a:r>
            <a:r>
              <a:rPr lang="en-US" dirty="0">
                <a:ea typeface="+mn-lt"/>
                <a:cs typeface="+mn-lt"/>
              </a:rPr>
              <a:t> – Supports lightweight branching with easy merging.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Cross-Platform Support</a:t>
            </a:r>
            <a:r>
              <a:rPr lang="en-US" dirty="0">
                <a:ea typeface="+mn-lt"/>
                <a:cs typeface="+mn-lt"/>
              </a:rPr>
              <a:t> – Works on Windows, Linux, and macOS.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34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6A2B-5B0E-42B7-8167-B490C57D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COMMANDS</a:t>
            </a:r>
          </a:p>
        </p:txBody>
      </p:sp>
      <p:pic>
        <p:nvPicPr>
          <p:cNvPr id="4" name="Content Placeholder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E485A96-2D21-3E27-7042-87AB3DB0F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271" y="2006257"/>
            <a:ext cx="10009214" cy="4847624"/>
          </a:xfrm>
        </p:spPr>
      </p:pic>
    </p:spTree>
    <p:extLst>
      <p:ext uri="{BB962C8B-B14F-4D97-AF65-F5344CB8AC3E}">
        <p14:creationId xmlns:p14="http://schemas.microsoft.com/office/powerpoint/2010/main" val="302981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FC173E7-0050-437B-C5E1-6CECD6621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931" y="1553176"/>
            <a:ext cx="9364030" cy="5043272"/>
          </a:xfrm>
        </p:spPr>
      </p:pic>
    </p:spTree>
    <p:extLst>
      <p:ext uri="{BB962C8B-B14F-4D97-AF65-F5344CB8AC3E}">
        <p14:creationId xmlns:p14="http://schemas.microsoft.com/office/powerpoint/2010/main" val="3518877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 Boardroom</vt:lpstr>
      <vt:lpstr>SUBVERSION</vt:lpstr>
      <vt:lpstr>COMMANDS</vt:lpstr>
      <vt:lpstr>PowerPoint Presentation</vt:lpstr>
      <vt:lpstr>MERCURIAL</vt:lpstr>
      <vt:lpstr>COMMANDS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49</cp:revision>
  <dcterms:created xsi:type="dcterms:W3CDTF">2025-02-16T09:01:02Z</dcterms:created>
  <dcterms:modified xsi:type="dcterms:W3CDTF">2025-02-16T09:14:38Z</dcterms:modified>
</cp:coreProperties>
</file>