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6/25/2024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file/d/12DnyQJuvG1KtB-_Os7h9qx6gg40OuUSb/view?usp=drive_link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6683" y="4869787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Akhilesh Mandawgane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910" y="1947916"/>
            <a:ext cx="5117129" cy="1378447"/>
          </a:xfrm>
        </p:spPr>
        <p:txBody>
          <a:bodyPr>
            <a:normAutofit/>
          </a:bodyPr>
          <a:lstStyle/>
          <a:p>
            <a:r>
              <a:rPr lang="en-GB" sz="3200" dirty="0"/>
              <a:t>Project Title – Doctor visits </a:t>
            </a:r>
            <a:br>
              <a:rPr lang="en-GB" sz="3200" dirty="0"/>
            </a:br>
            <a:r>
              <a:rPr lang="en-GB" sz="3200" dirty="0"/>
              <a:t>Analysis using python 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Deal with the Dataset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To find the valuable insights from the dataset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Predict Future Healthcare Needs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2"/>
            <a:ext cx="8763518" cy="4438591"/>
          </a:xfrm>
        </p:spPr>
        <p:txBody>
          <a:bodyPr>
            <a:normAutofit/>
          </a:bodyPr>
          <a:lstStyle/>
          <a:p>
            <a:r>
              <a:rPr lang="en-GB" sz="4000" dirty="0"/>
              <a:t>Project Description :-</a:t>
            </a:r>
            <a:br>
              <a:rPr lang="en-GB" sz="4000" dirty="0"/>
            </a:br>
            <a:r>
              <a:rPr lang="en-GB" sz="4000" dirty="0"/>
              <a:t>In this project we find </a:t>
            </a:r>
            <a:br>
              <a:rPr lang="en-GB" sz="4000" dirty="0"/>
            </a:br>
            <a:r>
              <a:rPr lang="en-GB" sz="4000" dirty="0"/>
              <a:t>the </a:t>
            </a:r>
            <a:r>
              <a:rPr lang="en-GB" sz="4000" dirty="0" err="1"/>
              <a:t>valueable</a:t>
            </a:r>
            <a:r>
              <a:rPr lang="en-GB" sz="4000" dirty="0"/>
              <a:t> aspect of healthcare. Such as the relation between income and visits , </a:t>
            </a:r>
            <a:r>
              <a:rPr lang="en-US" sz="4000" dirty="0"/>
              <a:t>visualization of plot graphs and </a:t>
            </a:r>
            <a:r>
              <a:rPr lang="en-US" sz="4000" dirty="0" err="1"/>
              <a:t>perncentage</a:t>
            </a:r>
            <a:br>
              <a:rPr lang="en-US" sz="4000" dirty="0"/>
            </a:br>
            <a:r>
              <a:rPr lang="en-US" sz="4000" dirty="0"/>
              <a:t>of people getting the insurance etc.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Doctor and nurse </a:t>
            </a:r>
          </a:p>
          <a:p>
            <a:pPr algn="just">
              <a:lnSpc>
                <a:spcPct val="150000"/>
              </a:lnSpc>
            </a:pPr>
            <a:r>
              <a:rPr lang="en-IN" sz="2800" b="1" dirty="0"/>
              <a:t>Medical Administrators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Insurance Company </a:t>
            </a:r>
            <a:endParaRPr lang="en-IN" b="1" dirty="0"/>
          </a:p>
          <a:p>
            <a:pPr algn="just">
              <a:lnSpc>
                <a:spcPct val="150000"/>
              </a:lnSpc>
            </a:pPr>
            <a:endParaRPr lang="en-IN" sz="4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Python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Matplotlib </a:t>
            </a:r>
            <a:r>
              <a:rPr lang="en-US" dirty="0"/>
              <a:t>library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Seaborn </a:t>
            </a:r>
            <a:r>
              <a:rPr lang="en-US" dirty="0"/>
              <a:t>library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Use of </a:t>
            </a:r>
            <a:r>
              <a:rPr lang="en-US" dirty="0"/>
              <a:t>NumPy , Pandas 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716644" y="5414827"/>
            <a:ext cx="3029368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0" dirty="0">
                <a:solidFill>
                  <a:srgbClr val="00B0F0"/>
                </a:solidFill>
              </a:rPr>
              <a:t> </a:t>
            </a:r>
            <a:r>
              <a:rPr lang="en-GB" sz="2000" u="sng" dirty="0">
                <a:solidFill>
                  <a:srgbClr val="00B0F0"/>
                </a:solidFill>
              </a:rPr>
              <a:t> </a:t>
            </a:r>
            <a:r>
              <a:rPr lang="en-GB" sz="2000" b="0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link</a:t>
            </a:r>
            <a:endParaRPr lang="en-IN" b="0" u="sng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EE7E1B-1027-BF65-31D3-8651D9734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883" y="1202083"/>
            <a:ext cx="7117181" cy="445383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DB72B63-212C-26C0-DBAA-FFCBDB070A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720931" y="786087"/>
            <a:ext cx="947981" cy="512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493056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620</TotalTime>
  <Words>103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Project Title – Doctor visits  Analysis using python </vt:lpstr>
      <vt:lpstr>PROBLEM  STATEMENT</vt:lpstr>
      <vt:lpstr>Project Description :- In this project we find  the valueable aspect of healthcare. Such as the relation between income and visits , visualization of plot graphs and perncentage of people getting the insurance etc.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akhilesh mandavgane</cp:lastModifiedBy>
  <cp:revision>75</cp:revision>
  <dcterms:created xsi:type="dcterms:W3CDTF">2021-07-11T13:13:15Z</dcterms:created>
  <dcterms:modified xsi:type="dcterms:W3CDTF">2024-06-25T03:54:28Z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