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8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A8D8A9-282B-2A81-BDFA-616D5FA59777}" v="80" dt="2024-05-21T18:11:22.808"/>
    <p1510:client id="{3735EA70-82A3-B777-2306-20D4BED2288D}" v="1602" dt="2024-05-22T07:55:34.195"/>
    <p1510:client id="{3A840962-70FD-1C20-8E17-F23A89D122F0}" v="761" dt="2024-05-23T13:43:48.422"/>
    <p1510:client id="{6C71CAE2-EB99-E118-F1D6-1E7F664E2F04}" v="1401" dt="2024-05-22T13:23:20.786"/>
    <p1510:client id="{8AAEA6D3-AE5A-E512-2A28-E0ED0D43942F}" v="2016" dt="2024-05-23T08:11:49.115"/>
    <p1510:client id="{BE11459E-8692-6806-85E3-64D4EB3A6091}" v="929" dt="2024-05-21T17:41:23.9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hila Jagadala" userId="78a31e1ff0571ae8" providerId="Windows Live" clId="Web-{3A840962-70FD-1C20-8E17-F23A89D122F0}"/>
    <pc:docChg chg="modSld">
      <pc:chgData name="Akhila Jagadala" userId="78a31e1ff0571ae8" providerId="Windows Live" clId="Web-{3A840962-70FD-1C20-8E17-F23A89D122F0}" dt="2024-05-23T13:43:48.422" v="776"/>
      <pc:docMkLst>
        <pc:docMk/>
      </pc:docMkLst>
      <pc:sldChg chg="modTransition">
        <pc:chgData name="Akhila Jagadala" userId="78a31e1ff0571ae8" providerId="Windows Live" clId="Web-{3A840962-70FD-1C20-8E17-F23A89D122F0}" dt="2024-05-23T13:41:43.872" v="766"/>
        <pc:sldMkLst>
          <pc:docMk/>
          <pc:sldMk cId="109857222" sldId="256"/>
        </pc:sldMkLst>
      </pc:sldChg>
      <pc:sldChg chg="modTransition">
        <pc:chgData name="Akhila Jagadala" userId="78a31e1ff0571ae8" providerId="Windows Live" clId="Web-{3A840962-70FD-1C20-8E17-F23A89D122F0}" dt="2024-05-23T13:43:48.422" v="776"/>
        <pc:sldMkLst>
          <pc:docMk/>
          <pc:sldMk cId="2825144965" sldId="257"/>
        </pc:sldMkLst>
      </pc:sldChg>
      <pc:sldChg chg="modTransition">
        <pc:chgData name="Akhila Jagadala" userId="78a31e1ff0571ae8" providerId="Windows Live" clId="Web-{3A840962-70FD-1C20-8E17-F23A89D122F0}" dt="2024-05-23T13:42:05.794" v="769"/>
        <pc:sldMkLst>
          <pc:docMk/>
          <pc:sldMk cId="1535330304" sldId="258"/>
        </pc:sldMkLst>
      </pc:sldChg>
      <pc:sldChg chg="modSp modTransition">
        <pc:chgData name="Akhila Jagadala" userId="78a31e1ff0571ae8" providerId="Windows Live" clId="Web-{3A840962-70FD-1C20-8E17-F23A89D122F0}" dt="2024-05-23T13:42:12.466" v="770"/>
        <pc:sldMkLst>
          <pc:docMk/>
          <pc:sldMk cId="1918514620" sldId="259"/>
        </pc:sldMkLst>
        <pc:spChg chg="mod">
          <ac:chgData name="Akhila Jagadala" userId="78a31e1ff0571ae8" providerId="Windows Live" clId="Web-{3A840962-70FD-1C20-8E17-F23A89D122F0}" dt="2024-05-23T13:09:22.694" v="20" actId="20577"/>
          <ac:spMkLst>
            <pc:docMk/>
            <pc:sldMk cId="1918514620" sldId="259"/>
            <ac:spMk id="30" creationId="{7DD4DA42-95CE-805B-EA1C-ADDF2F453CD5}"/>
          </ac:spMkLst>
        </pc:spChg>
      </pc:sldChg>
      <pc:sldChg chg="modSp modTransition">
        <pc:chgData name="Akhila Jagadala" userId="78a31e1ff0571ae8" providerId="Windows Live" clId="Web-{3A840962-70FD-1C20-8E17-F23A89D122F0}" dt="2024-05-23T13:42:19.544" v="771"/>
        <pc:sldMkLst>
          <pc:docMk/>
          <pc:sldMk cId="1187682823" sldId="260"/>
        </pc:sldMkLst>
        <pc:spChg chg="mod">
          <ac:chgData name="Akhila Jagadala" userId="78a31e1ff0571ae8" providerId="Windows Live" clId="Web-{3A840962-70FD-1C20-8E17-F23A89D122F0}" dt="2024-05-23T13:11:03.884" v="31" actId="14100"/>
          <ac:spMkLst>
            <pc:docMk/>
            <pc:sldMk cId="1187682823" sldId="260"/>
            <ac:spMk id="4" creationId="{B5650DEB-64D2-2FE8-608B-F79E283D2632}"/>
          </ac:spMkLst>
        </pc:spChg>
      </pc:sldChg>
      <pc:sldChg chg="modSp modTransition">
        <pc:chgData name="Akhila Jagadala" userId="78a31e1ff0571ae8" providerId="Windows Live" clId="Web-{3A840962-70FD-1C20-8E17-F23A89D122F0}" dt="2024-05-23T13:42:28.670" v="772"/>
        <pc:sldMkLst>
          <pc:docMk/>
          <pc:sldMk cId="342514353" sldId="262"/>
        </pc:sldMkLst>
        <pc:spChg chg="mod">
          <ac:chgData name="Akhila Jagadala" userId="78a31e1ff0571ae8" providerId="Windows Live" clId="Web-{3A840962-70FD-1C20-8E17-F23A89D122F0}" dt="2024-05-23T13:11:47.245" v="35" actId="1076"/>
          <ac:spMkLst>
            <pc:docMk/>
            <pc:sldMk cId="342514353" sldId="262"/>
            <ac:spMk id="4" creationId="{6C59B708-0963-8D7E-EDB6-4505B5168FAF}"/>
          </ac:spMkLst>
        </pc:spChg>
      </pc:sldChg>
      <pc:sldChg chg="modTransition">
        <pc:chgData name="Akhila Jagadala" userId="78a31e1ff0571ae8" providerId="Windows Live" clId="Web-{3A840962-70FD-1C20-8E17-F23A89D122F0}" dt="2024-05-23T13:39:57.275" v="762"/>
        <pc:sldMkLst>
          <pc:docMk/>
          <pc:sldMk cId="1078492985" sldId="263"/>
        </pc:sldMkLst>
      </pc:sldChg>
      <pc:sldChg chg="modTransition">
        <pc:chgData name="Akhila Jagadala" userId="78a31e1ff0571ae8" providerId="Windows Live" clId="Web-{3A840962-70FD-1C20-8E17-F23A89D122F0}" dt="2024-05-23T13:40:13.791" v="764"/>
        <pc:sldMkLst>
          <pc:docMk/>
          <pc:sldMk cId="1985830368" sldId="264"/>
        </pc:sldMkLst>
      </pc:sldChg>
      <pc:sldChg chg="modTransition">
        <pc:chgData name="Akhila Jagadala" userId="78a31e1ff0571ae8" providerId="Windows Live" clId="Web-{3A840962-70FD-1C20-8E17-F23A89D122F0}" dt="2024-05-23T13:42:42.904" v="773"/>
        <pc:sldMkLst>
          <pc:docMk/>
          <pc:sldMk cId="931162716" sldId="265"/>
        </pc:sldMkLst>
      </pc:sldChg>
      <pc:sldChg chg="addSp delSp modSp mod modTransition setBg">
        <pc:chgData name="Akhila Jagadala" userId="78a31e1ff0571ae8" providerId="Windows Live" clId="Web-{3A840962-70FD-1C20-8E17-F23A89D122F0}" dt="2024-05-23T13:42:49.983" v="774"/>
        <pc:sldMkLst>
          <pc:docMk/>
          <pc:sldMk cId="2980099360" sldId="266"/>
        </pc:sldMkLst>
        <pc:spChg chg="mod">
          <ac:chgData name="Akhila Jagadala" userId="78a31e1ff0571ae8" providerId="Windows Live" clId="Web-{3A840962-70FD-1C20-8E17-F23A89D122F0}" dt="2024-05-23T13:33:55.031" v="736" actId="20577"/>
          <ac:spMkLst>
            <pc:docMk/>
            <pc:sldMk cId="2980099360" sldId="266"/>
            <ac:spMk id="2" creationId="{BF097DDA-E1C2-2644-9355-6EA0A1D62459}"/>
          </ac:spMkLst>
        </pc:spChg>
        <pc:spChg chg="add del">
          <ac:chgData name="Akhila Jagadala" userId="78a31e1ff0571ae8" providerId="Windows Live" clId="Web-{3A840962-70FD-1C20-8E17-F23A89D122F0}" dt="2024-05-23T13:30:14.994" v="548"/>
          <ac:spMkLst>
            <pc:docMk/>
            <pc:sldMk cId="2980099360" sldId="266"/>
            <ac:spMk id="3" creationId="{2BC479B5-AAB3-F691-1169-1C47F5973C31}"/>
          </ac:spMkLst>
        </pc:spChg>
        <pc:spChg chg="add del mod">
          <ac:chgData name="Akhila Jagadala" userId="78a31e1ff0571ae8" providerId="Windows Live" clId="Web-{3A840962-70FD-1C20-8E17-F23A89D122F0}" dt="2024-05-23T13:30:14.994" v="548"/>
          <ac:spMkLst>
            <pc:docMk/>
            <pc:sldMk cId="2980099360" sldId="266"/>
            <ac:spMk id="4" creationId="{8C3D5AA3-04FA-3216-A1D8-DD0C26134A21}"/>
          </ac:spMkLst>
        </pc:spChg>
        <pc:spChg chg="add del">
          <ac:chgData name="Akhila Jagadala" userId="78a31e1ff0571ae8" providerId="Windows Live" clId="Web-{3A840962-70FD-1C20-8E17-F23A89D122F0}" dt="2024-05-23T13:29:47.618" v="543"/>
          <ac:spMkLst>
            <pc:docMk/>
            <pc:sldMk cId="2980099360" sldId="266"/>
            <ac:spMk id="6" creationId="{245A9F99-D9B1-4094-A2E2-B90AC1DB7B9C}"/>
          </ac:spMkLst>
        </pc:spChg>
        <pc:spChg chg="add del">
          <ac:chgData name="Akhila Jagadala" userId="78a31e1ff0571ae8" providerId="Windows Live" clId="Web-{3A840962-70FD-1C20-8E17-F23A89D122F0}" dt="2024-05-23T13:29:47.618" v="543"/>
          <ac:spMkLst>
            <pc:docMk/>
            <pc:sldMk cId="2980099360" sldId="266"/>
            <ac:spMk id="7" creationId="{B7FAF607-473A-4A43-A23D-BBFF5C4117BB}"/>
          </ac:spMkLst>
        </pc:spChg>
        <pc:spChg chg="add del">
          <ac:chgData name="Akhila Jagadala" userId="78a31e1ff0571ae8" providerId="Windows Live" clId="Web-{3A840962-70FD-1C20-8E17-F23A89D122F0}" dt="2024-05-23T13:28:32.553" v="497"/>
          <ac:spMkLst>
            <pc:docMk/>
            <pc:sldMk cId="2980099360" sldId="266"/>
            <ac:spMk id="11" creationId="{245A9F99-D9B1-4094-A2E2-B90AC1DB7B9C}"/>
          </ac:spMkLst>
        </pc:spChg>
        <pc:spChg chg="add del">
          <ac:chgData name="Akhila Jagadala" userId="78a31e1ff0571ae8" providerId="Windows Live" clId="Web-{3A840962-70FD-1C20-8E17-F23A89D122F0}" dt="2024-05-23T13:28:32.553" v="497"/>
          <ac:spMkLst>
            <pc:docMk/>
            <pc:sldMk cId="2980099360" sldId="266"/>
            <ac:spMk id="13" creationId="{B7FAF607-473A-4A43-A23D-BBFF5C4117BB}"/>
          </ac:spMkLst>
        </pc:spChg>
        <pc:spChg chg="add del">
          <ac:chgData name="Akhila Jagadala" userId="78a31e1ff0571ae8" providerId="Windows Live" clId="Web-{3A840962-70FD-1C20-8E17-F23A89D122F0}" dt="2024-05-23T13:30:12.009" v="545"/>
          <ac:spMkLst>
            <pc:docMk/>
            <pc:sldMk cId="2980099360" sldId="266"/>
            <ac:spMk id="20" creationId="{2BC479B5-AAB3-F691-1169-1C47F5973C31}"/>
          </ac:spMkLst>
        </pc:spChg>
        <pc:spChg chg="add del">
          <ac:chgData name="Akhila Jagadala" userId="78a31e1ff0571ae8" providerId="Windows Live" clId="Web-{3A840962-70FD-1C20-8E17-F23A89D122F0}" dt="2024-05-23T13:30:14.978" v="547"/>
          <ac:spMkLst>
            <pc:docMk/>
            <pc:sldMk cId="2980099360" sldId="266"/>
            <ac:spMk id="23" creationId="{245A9F99-D9B1-4094-A2E2-B90AC1DB7B9C}"/>
          </ac:spMkLst>
        </pc:spChg>
        <pc:spChg chg="add del">
          <ac:chgData name="Akhila Jagadala" userId="78a31e1ff0571ae8" providerId="Windows Live" clId="Web-{3A840962-70FD-1C20-8E17-F23A89D122F0}" dt="2024-05-23T13:30:14.978" v="547"/>
          <ac:spMkLst>
            <pc:docMk/>
            <pc:sldMk cId="2980099360" sldId="266"/>
            <ac:spMk id="24" creationId="{B7FAF607-473A-4A43-A23D-BBFF5C4117BB}"/>
          </ac:spMkLst>
        </pc:spChg>
        <pc:spChg chg="add del">
          <ac:chgData name="Akhila Jagadala" userId="78a31e1ff0571ae8" providerId="Windows Live" clId="Web-{3A840962-70FD-1C20-8E17-F23A89D122F0}" dt="2024-05-23T13:30:14.978" v="547"/>
          <ac:spMkLst>
            <pc:docMk/>
            <pc:sldMk cId="2980099360" sldId="266"/>
            <ac:spMk id="26" creationId="{8C3D5AA3-04FA-3216-A1D8-DD0C26134A21}"/>
          </ac:spMkLst>
        </pc:spChg>
        <pc:spChg chg="add del">
          <ac:chgData name="Akhila Jagadala" userId="78a31e1ff0571ae8" providerId="Windows Live" clId="Web-{3A840962-70FD-1C20-8E17-F23A89D122F0}" dt="2024-05-23T13:33:38.265" v="734"/>
          <ac:spMkLst>
            <pc:docMk/>
            <pc:sldMk cId="2980099360" sldId="266"/>
            <ac:spMk id="29" creationId="{245A9F99-D9B1-4094-A2E2-B90AC1DB7B9C}"/>
          </ac:spMkLst>
        </pc:spChg>
        <pc:spChg chg="add del">
          <ac:chgData name="Akhila Jagadala" userId="78a31e1ff0571ae8" providerId="Windows Live" clId="Web-{3A840962-70FD-1C20-8E17-F23A89D122F0}" dt="2024-05-23T13:33:38.265" v="734"/>
          <ac:spMkLst>
            <pc:docMk/>
            <pc:sldMk cId="2980099360" sldId="266"/>
            <ac:spMk id="30" creationId="{B7FAF607-473A-4A43-A23D-BBFF5C4117BB}"/>
          </ac:spMkLst>
        </pc:spChg>
        <pc:spChg chg="add mod">
          <ac:chgData name="Akhila Jagadala" userId="78a31e1ff0571ae8" providerId="Windows Live" clId="Web-{3A840962-70FD-1C20-8E17-F23A89D122F0}" dt="2024-05-23T13:34:37.141" v="744" actId="20577"/>
          <ac:spMkLst>
            <pc:docMk/>
            <pc:sldMk cId="2980099360" sldId="266"/>
            <ac:spMk id="32" creationId="{8C3D5AA3-04FA-3216-A1D8-DD0C26134A21}"/>
          </ac:spMkLst>
        </pc:spChg>
        <pc:spChg chg="add del">
          <ac:chgData name="Akhila Jagadala" userId="78a31e1ff0571ae8" providerId="Windows Live" clId="Web-{3A840962-70FD-1C20-8E17-F23A89D122F0}" dt="2024-05-23T13:33:38.265" v="734"/>
          <ac:spMkLst>
            <pc:docMk/>
            <pc:sldMk cId="2980099360" sldId="266"/>
            <ac:spMk id="38" creationId="{1CD81A2A-6ED4-4EF4-A14C-912D31E14800}"/>
          </ac:spMkLst>
        </pc:spChg>
        <pc:spChg chg="add del">
          <ac:chgData name="Akhila Jagadala" userId="78a31e1ff0571ae8" providerId="Windows Live" clId="Web-{3A840962-70FD-1C20-8E17-F23A89D122F0}" dt="2024-05-23T13:33:38.265" v="734"/>
          <ac:spMkLst>
            <pc:docMk/>
            <pc:sldMk cId="2980099360" sldId="266"/>
            <ac:spMk id="40" creationId="{1661932C-CA15-4E17-B115-FAE7CBEE4789}"/>
          </ac:spMkLst>
        </pc:spChg>
        <pc:spChg chg="add del">
          <ac:chgData name="Akhila Jagadala" userId="78a31e1ff0571ae8" providerId="Windows Live" clId="Web-{3A840962-70FD-1C20-8E17-F23A89D122F0}" dt="2024-05-23T13:33:38.265" v="734"/>
          <ac:spMkLst>
            <pc:docMk/>
            <pc:sldMk cId="2980099360" sldId="266"/>
            <ac:spMk id="42" creationId="{8590ADD5-9383-4D3D-9047-3DA2593CCB5D}"/>
          </ac:spMkLst>
        </pc:spChg>
        <pc:spChg chg="add del">
          <ac:chgData name="Akhila Jagadala" userId="78a31e1ff0571ae8" providerId="Windows Live" clId="Web-{3A840962-70FD-1C20-8E17-F23A89D122F0}" dt="2024-05-23T13:33:38.265" v="734"/>
          <ac:spMkLst>
            <pc:docMk/>
            <pc:sldMk cId="2980099360" sldId="266"/>
            <ac:spMk id="44" creationId="{DABE3E45-88CF-45D8-8D40-C773324D93F6}"/>
          </ac:spMkLst>
        </pc:spChg>
        <pc:spChg chg="add del">
          <ac:chgData name="Akhila Jagadala" userId="78a31e1ff0571ae8" providerId="Windows Live" clId="Web-{3A840962-70FD-1C20-8E17-F23A89D122F0}" dt="2024-05-23T13:33:38.265" v="734"/>
          <ac:spMkLst>
            <pc:docMk/>
            <pc:sldMk cId="2980099360" sldId="266"/>
            <ac:spMk id="48" creationId="{B91ECDA9-56DC-4270-8F33-01C5637B8CEB}"/>
          </ac:spMkLst>
        </pc:spChg>
        <pc:spChg chg="add del">
          <ac:chgData name="Akhila Jagadala" userId="78a31e1ff0571ae8" providerId="Windows Live" clId="Web-{3A840962-70FD-1C20-8E17-F23A89D122F0}" dt="2024-05-23T13:33:38.265" v="734"/>
          <ac:spMkLst>
            <pc:docMk/>
            <pc:sldMk cId="2980099360" sldId="266"/>
            <ac:spMk id="50" creationId="{75F47824-961D-465D-84F9-EAE11BC6173B}"/>
          </ac:spMkLst>
        </pc:spChg>
        <pc:spChg chg="add del">
          <ac:chgData name="Akhila Jagadala" userId="78a31e1ff0571ae8" providerId="Windows Live" clId="Web-{3A840962-70FD-1C20-8E17-F23A89D122F0}" dt="2024-05-23T13:33:38.265" v="734"/>
          <ac:spMkLst>
            <pc:docMk/>
            <pc:sldMk cId="2980099360" sldId="266"/>
            <ac:spMk id="52" creationId="{FEC9DA3E-C1D7-472D-B7C0-F71AE41FBA23}"/>
          </ac:spMkLst>
        </pc:spChg>
        <pc:grpChg chg="add del">
          <ac:chgData name="Akhila Jagadala" userId="78a31e1ff0571ae8" providerId="Windows Live" clId="Web-{3A840962-70FD-1C20-8E17-F23A89D122F0}" dt="2024-05-23T13:29:47.618" v="543"/>
          <ac:grpSpMkLst>
            <pc:docMk/>
            <pc:sldMk cId="2980099360" sldId="266"/>
            <ac:grpSpMk id="10" creationId="{C5F6476F-D303-44D3-B30F-1BA348F0F64A}"/>
          </ac:grpSpMkLst>
        </pc:grpChg>
        <pc:grpChg chg="add del">
          <ac:chgData name="Akhila Jagadala" userId="78a31e1ff0571ae8" providerId="Windows Live" clId="Web-{3A840962-70FD-1C20-8E17-F23A89D122F0}" dt="2024-05-23T13:28:32.553" v="497"/>
          <ac:grpSpMkLst>
            <pc:docMk/>
            <pc:sldMk cId="2980099360" sldId="266"/>
            <ac:grpSpMk id="15" creationId="{C5F6476F-D303-44D3-B30F-1BA348F0F64A}"/>
          </ac:grpSpMkLst>
        </pc:grpChg>
        <pc:grpChg chg="add del">
          <ac:chgData name="Akhila Jagadala" userId="78a31e1ff0571ae8" providerId="Windows Live" clId="Web-{3A840962-70FD-1C20-8E17-F23A89D122F0}" dt="2024-05-23T13:30:14.978" v="547"/>
          <ac:grpSpMkLst>
            <pc:docMk/>
            <pc:sldMk cId="2980099360" sldId="266"/>
            <ac:grpSpMk id="27" creationId="{C5F6476F-D303-44D3-B30F-1BA348F0F64A}"/>
          </ac:grpSpMkLst>
        </pc:grpChg>
        <pc:grpChg chg="add del">
          <ac:chgData name="Akhila Jagadala" userId="78a31e1ff0571ae8" providerId="Windows Live" clId="Web-{3A840962-70FD-1C20-8E17-F23A89D122F0}" dt="2024-05-23T13:33:38.265" v="734"/>
          <ac:grpSpMkLst>
            <pc:docMk/>
            <pc:sldMk cId="2980099360" sldId="266"/>
            <ac:grpSpMk id="33" creationId="{C5F6476F-D303-44D3-B30F-1BA348F0F64A}"/>
          </ac:grpSpMkLst>
        </pc:grpChg>
        <pc:graphicFrameChg chg="add del">
          <ac:chgData name="Akhila Jagadala" userId="78a31e1ff0571ae8" providerId="Windows Live" clId="Web-{3A840962-70FD-1C20-8E17-F23A89D122F0}" dt="2024-05-23T13:30:12.009" v="545"/>
          <ac:graphicFrameMkLst>
            <pc:docMk/>
            <pc:sldMk cId="2980099360" sldId="266"/>
            <ac:graphicFrameMk id="21" creationId="{667556EE-EAF6-A61E-799C-51F9A9168F89}"/>
          </ac:graphicFrameMkLst>
        </pc:graphicFrameChg>
        <pc:picChg chg="add del">
          <ac:chgData name="Akhila Jagadala" userId="78a31e1ff0571ae8" providerId="Windows Live" clId="Web-{3A840962-70FD-1C20-8E17-F23A89D122F0}" dt="2024-05-23T13:28:32.553" v="497"/>
          <ac:picMkLst>
            <pc:docMk/>
            <pc:sldMk cId="2980099360" sldId="266"/>
            <ac:picMk id="8" creationId="{8255DAEF-7B58-8BBB-F690-EB987D055C14}"/>
          </ac:picMkLst>
        </pc:picChg>
        <pc:picChg chg="add del">
          <ac:chgData name="Akhila Jagadala" userId="78a31e1ff0571ae8" providerId="Windows Live" clId="Web-{3A840962-70FD-1C20-8E17-F23A89D122F0}" dt="2024-05-23T13:29:47.618" v="543"/>
          <ac:picMkLst>
            <pc:docMk/>
            <pc:sldMk cId="2980099360" sldId="266"/>
            <ac:picMk id="9" creationId="{5FD4A5C8-5BF5-5A34-4E86-BB9D3B5AECCB}"/>
          </ac:picMkLst>
        </pc:picChg>
        <pc:picChg chg="add del">
          <ac:chgData name="Akhila Jagadala" userId="78a31e1ff0571ae8" providerId="Windows Live" clId="Web-{3A840962-70FD-1C20-8E17-F23A89D122F0}" dt="2024-05-23T13:30:14.978" v="547"/>
          <ac:picMkLst>
            <pc:docMk/>
            <pc:sldMk cId="2980099360" sldId="266"/>
            <ac:picMk id="25" creationId="{B0E515B8-739C-B247-DB0A-F6A87816843E}"/>
          </ac:picMkLst>
        </pc:picChg>
        <pc:picChg chg="add mod ord">
          <ac:chgData name="Akhila Jagadala" userId="78a31e1ff0571ae8" providerId="Windows Live" clId="Web-{3A840962-70FD-1C20-8E17-F23A89D122F0}" dt="2024-05-23T13:33:38.265" v="734"/>
          <ac:picMkLst>
            <pc:docMk/>
            <pc:sldMk cId="2980099360" sldId="266"/>
            <ac:picMk id="31" creationId="{5FD4A5C8-5BF5-5A34-4E86-BB9D3B5AECCB}"/>
          </ac:picMkLst>
        </pc:picChg>
        <pc:cxnChg chg="add del">
          <ac:chgData name="Akhila Jagadala" userId="78a31e1ff0571ae8" providerId="Windows Live" clId="Web-{3A840962-70FD-1C20-8E17-F23A89D122F0}" dt="2024-05-23T13:33:38.265" v="734"/>
          <ac:cxnSpMkLst>
            <pc:docMk/>
            <pc:sldMk cId="2980099360" sldId="266"/>
            <ac:cxnSpMk id="46" creationId="{49CD1692-827B-4C8D-B4A1-134FD04CF45C}"/>
          </ac:cxnSpMkLst>
        </pc:cxnChg>
      </pc:sldChg>
    </pc:docChg>
  </pc:docChgLst>
  <pc:docChgLst>
    <pc:chgData name="Akhila Jagadala" userId="78a31e1ff0571ae8" providerId="Windows Live" clId="Web-{8AAEA6D3-AE5A-E512-2A28-E0ED0D43942F}"/>
    <pc:docChg chg="addSld modSld">
      <pc:chgData name="Akhila Jagadala" userId="78a31e1ff0571ae8" providerId="Windows Live" clId="Web-{8AAEA6D3-AE5A-E512-2A28-E0ED0D43942F}" dt="2024-05-23T08:11:49.115" v="1913" actId="20577"/>
      <pc:docMkLst>
        <pc:docMk/>
      </pc:docMkLst>
      <pc:sldChg chg="modSp">
        <pc:chgData name="Akhila Jagadala" userId="78a31e1ff0571ae8" providerId="Windows Live" clId="Web-{8AAEA6D3-AE5A-E512-2A28-E0ED0D43942F}" dt="2024-05-23T08:10:45.927" v="1855" actId="20577"/>
        <pc:sldMkLst>
          <pc:docMk/>
          <pc:sldMk cId="342514353" sldId="262"/>
        </pc:sldMkLst>
        <pc:spChg chg="mod">
          <ac:chgData name="Akhila Jagadala" userId="78a31e1ff0571ae8" providerId="Windows Live" clId="Web-{8AAEA6D3-AE5A-E512-2A28-E0ED0D43942F}" dt="2024-05-23T08:10:45.927" v="1855" actId="20577"/>
          <ac:spMkLst>
            <pc:docMk/>
            <pc:sldMk cId="342514353" sldId="262"/>
            <ac:spMk id="4" creationId="{6C59B708-0963-8D7E-EDB6-4505B5168FAF}"/>
          </ac:spMkLst>
        </pc:spChg>
      </pc:sldChg>
      <pc:sldChg chg="addSp delSp modSp mod setBg">
        <pc:chgData name="Akhila Jagadala" userId="78a31e1ff0571ae8" providerId="Windows Live" clId="Web-{8AAEA6D3-AE5A-E512-2A28-E0ED0D43942F}" dt="2024-05-23T07:52:42.242" v="1407" actId="1076"/>
        <pc:sldMkLst>
          <pc:docMk/>
          <pc:sldMk cId="931162716" sldId="265"/>
        </pc:sldMkLst>
        <pc:spChg chg="mod">
          <ac:chgData name="Akhila Jagadala" userId="78a31e1ff0571ae8" providerId="Windows Live" clId="Web-{8AAEA6D3-AE5A-E512-2A28-E0ED0D43942F}" dt="2024-05-23T07:43:31.329" v="1398" actId="14100"/>
          <ac:spMkLst>
            <pc:docMk/>
            <pc:sldMk cId="931162716" sldId="265"/>
            <ac:spMk id="2" creationId="{20DCE07B-7D4A-7FEF-BC12-CFE0B6BB5D53}"/>
          </ac:spMkLst>
        </pc:spChg>
        <pc:spChg chg="del">
          <ac:chgData name="Akhila Jagadala" userId="78a31e1ff0571ae8" providerId="Windows Live" clId="Web-{8AAEA6D3-AE5A-E512-2A28-E0ED0D43942F}" dt="2024-05-23T06:45:36.913" v="0"/>
          <ac:spMkLst>
            <pc:docMk/>
            <pc:sldMk cId="931162716" sldId="265"/>
            <ac:spMk id="3" creationId="{402BC1E4-4503-FD32-9499-72C9CE7DB1C2}"/>
          </ac:spMkLst>
        </pc:spChg>
        <pc:spChg chg="del mod ord">
          <ac:chgData name="Akhila Jagadala" userId="78a31e1ff0571ae8" providerId="Windows Live" clId="Web-{8AAEA6D3-AE5A-E512-2A28-E0ED0D43942F}" dt="2024-05-23T07:52:19.789" v="1404"/>
          <ac:spMkLst>
            <pc:docMk/>
            <pc:sldMk cId="931162716" sldId="265"/>
            <ac:spMk id="4" creationId="{98A98E11-97AE-2B16-BB79-F75DFDC0ECE0}"/>
          </ac:spMkLst>
        </pc:spChg>
        <pc:spChg chg="add del">
          <ac:chgData name="Akhila Jagadala" userId="78a31e1ff0571ae8" providerId="Windows Live" clId="Web-{8AAEA6D3-AE5A-E512-2A28-E0ED0D43942F}" dt="2024-05-23T07:42:51.376" v="555"/>
          <ac:spMkLst>
            <pc:docMk/>
            <pc:sldMk cId="931162716" sldId="265"/>
            <ac:spMk id="14" creationId="{D8C7B66D-8C78-480F-A98B-3F195E65A5D7}"/>
          </ac:spMkLst>
        </pc:spChg>
        <pc:graphicFrameChg chg="add mod modGraphic">
          <ac:chgData name="Akhila Jagadala" userId="78a31e1ff0571ae8" providerId="Windows Live" clId="Web-{8AAEA6D3-AE5A-E512-2A28-E0ED0D43942F}" dt="2024-05-23T07:44:05.267" v="1403" actId="1076"/>
          <ac:graphicFrameMkLst>
            <pc:docMk/>
            <pc:sldMk cId="931162716" sldId="265"/>
            <ac:graphicFrameMk id="9" creationId="{5981700C-47D4-061A-7961-F9E3C84AD1D5}"/>
          </ac:graphicFrameMkLst>
        </pc:graphicFrameChg>
        <pc:graphicFrameChg chg="add">
          <ac:chgData name="Akhila Jagadala" userId="78a31e1ff0571ae8" providerId="Windows Live" clId="Web-{8AAEA6D3-AE5A-E512-2A28-E0ED0D43942F}" dt="2024-05-23T07:52:19.789" v="1404"/>
          <ac:graphicFrameMkLst>
            <pc:docMk/>
            <pc:sldMk cId="931162716" sldId="265"/>
            <ac:graphicFrameMk id="11" creationId="{4873D3CD-CACC-D020-D420-75E990CE4233}"/>
          </ac:graphicFrameMkLst>
        </pc:graphicFrameChg>
        <pc:picChg chg="add mod ord modVis modCrop">
          <ac:chgData name="Akhila Jagadala" userId="78a31e1ff0571ae8" providerId="Windows Live" clId="Web-{8AAEA6D3-AE5A-E512-2A28-E0ED0D43942F}" dt="2024-05-23T07:42:51.376" v="555"/>
          <ac:picMkLst>
            <pc:docMk/>
            <pc:sldMk cId="931162716" sldId="265"/>
            <ac:picMk id="5" creationId="{98AB97FA-407D-0D31-898B-0FC1C811A445}"/>
          </ac:picMkLst>
        </pc:picChg>
        <pc:picChg chg="add mod ord modVis">
          <ac:chgData name="Akhila Jagadala" userId="78a31e1ff0571ae8" providerId="Windows Live" clId="Web-{8AAEA6D3-AE5A-E512-2A28-E0ED0D43942F}" dt="2024-05-23T07:42:51.376" v="555"/>
          <ac:picMkLst>
            <pc:docMk/>
            <pc:sldMk cId="931162716" sldId="265"/>
            <ac:picMk id="6" creationId="{53A99957-C207-7408-2442-B60DC55BDEF8}"/>
          </ac:picMkLst>
        </pc:picChg>
        <pc:picChg chg="add mod">
          <ac:chgData name="Akhila Jagadala" userId="78a31e1ff0571ae8" providerId="Windows Live" clId="Web-{8AAEA6D3-AE5A-E512-2A28-E0ED0D43942F}" dt="2024-05-23T07:52:42.242" v="1407" actId="1076"/>
          <ac:picMkLst>
            <pc:docMk/>
            <pc:sldMk cId="931162716" sldId="265"/>
            <ac:picMk id="7" creationId="{1874362B-D00C-6210-BADB-F24D8283B196}"/>
          </ac:picMkLst>
        </pc:picChg>
      </pc:sldChg>
      <pc:sldChg chg="modSp new">
        <pc:chgData name="Akhila Jagadala" userId="78a31e1ff0571ae8" providerId="Windows Live" clId="Web-{8AAEA6D3-AE5A-E512-2A28-E0ED0D43942F}" dt="2024-05-23T08:11:49.115" v="1913" actId="20577"/>
        <pc:sldMkLst>
          <pc:docMk/>
          <pc:sldMk cId="2980099360" sldId="266"/>
        </pc:sldMkLst>
        <pc:spChg chg="mod">
          <ac:chgData name="Akhila Jagadala" userId="78a31e1ff0571ae8" providerId="Windows Live" clId="Web-{8AAEA6D3-AE5A-E512-2A28-E0ED0D43942F}" dt="2024-05-23T07:57:37.136" v="1418" actId="20577"/>
          <ac:spMkLst>
            <pc:docMk/>
            <pc:sldMk cId="2980099360" sldId="266"/>
            <ac:spMk id="2" creationId="{BF097DDA-E1C2-2644-9355-6EA0A1D62459}"/>
          </ac:spMkLst>
        </pc:spChg>
        <pc:spChg chg="mod">
          <ac:chgData name="Akhila Jagadala" userId="78a31e1ff0571ae8" providerId="Windows Live" clId="Web-{8AAEA6D3-AE5A-E512-2A28-E0ED0D43942F}" dt="2024-05-23T08:11:49.115" v="1913" actId="20577"/>
          <ac:spMkLst>
            <pc:docMk/>
            <pc:sldMk cId="2980099360" sldId="266"/>
            <ac:spMk id="4" creationId="{8C3D5AA3-04FA-3216-A1D8-DD0C26134A21}"/>
          </ac:spMkLst>
        </pc:spChg>
      </pc:sldChg>
    </pc:docChg>
  </pc:docChgLst>
  <pc:docChgLst>
    <pc:chgData name="Akhila Jagadala" userId="78a31e1ff0571ae8" providerId="Windows Live" clId="Web-{6C71CAE2-EB99-E118-F1D6-1E7F664E2F04}"/>
    <pc:docChg chg="addSld delSld modSld sldOrd">
      <pc:chgData name="Akhila Jagadala" userId="78a31e1ff0571ae8" providerId="Windows Live" clId="Web-{6C71CAE2-EB99-E118-F1D6-1E7F664E2F04}" dt="2024-05-22T13:23:20.786" v="1403" actId="20577"/>
      <pc:docMkLst>
        <pc:docMk/>
      </pc:docMkLst>
      <pc:sldChg chg="modSp">
        <pc:chgData name="Akhila Jagadala" userId="78a31e1ff0571ae8" providerId="Windows Live" clId="Web-{6C71CAE2-EB99-E118-F1D6-1E7F664E2F04}" dt="2024-05-22T13:23:20.786" v="1403" actId="20577"/>
        <pc:sldMkLst>
          <pc:docMk/>
          <pc:sldMk cId="2825144965" sldId="257"/>
        </pc:sldMkLst>
        <pc:spChg chg="mod">
          <ac:chgData name="Akhila Jagadala" userId="78a31e1ff0571ae8" providerId="Windows Live" clId="Web-{6C71CAE2-EB99-E118-F1D6-1E7F664E2F04}" dt="2024-05-22T13:23:20.786" v="1403" actId="20577"/>
          <ac:spMkLst>
            <pc:docMk/>
            <pc:sldMk cId="2825144965" sldId="257"/>
            <ac:spMk id="5" creationId="{C028F009-9555-C1B6-B151-662956A1D3E7}"/>
          </ac:spMkLst>
        </pc:spChg>
      </pc:sldChg>
      <pc:sldChg chg="addSp delSp modSp mod ord setBg">
        <pc:chgData name="Akhila Jagadala" userId="78a31e1ff0571ae8" providerId="Windows Live" clId="Web-{6C71CAE2-EB99-E118-F1D6-1E7F664E2F04}" dt="2024-05-22T12:53:30.062" v="868"/>
        <pc:sldMkLst>
          <pc:docMk/>
          <pc:sldMk cId="342514353" sldId="262"/>
        </pc:sldMkLst>
        <pc:spChg chg="mod">
          <ac:chgData name="Akhila Jagadala" userId="78a31e1ff0571ae8" providerId="Windows Live" clId="Web-{6C71CAE2-EB99-E118-F1D6-1E7F664E2F04}" dt="2024-05-22T11:30:34.298" v="803" actId="14100"/>
          <ac:spMkLst>
            <pc:docMk/>
            <pc:sldMk cId="342514353" sldId="262"/>
            <ac:spMk id="2" creationId="{9D4365E3-940B-9452-1F8F-5AE3FF7F4171}"/>
          </ac:spMkLst>
        </pc:spChg>
        <pc:spChg chg="add del mod">
          <ac:chgData name="Akhila Jagadala" userId="78a31e1ff0571ae8" providerId="Windows Live" clId="Web-{6C71CAE2-EB99-E118-F1D6-1E7F664E2F04}" dt="2024-05-22T11:30:22.204" v="802" actId="1076"/>
          <ac:spMkLst>
            <pc:docMk/>
            <pc:sldMk cId="342514353" sldId="262"/>
            <ac:spMk id="4" creationId="{6C59B708-0963-8D7E-EDB6-4505B5168FAF}"/>
          </ac:spMkLst>
        </pc:spChg>
        <pc:spChg chg="add del">
          <ac:chgData name="Akhila Jagadala" userId="78a31e1ff0571ae8" providerId="Windows Live" clId="Web-{6C71CAE2-EB99-E118-F1D6-1E7F664E2F04}" dt="2024-05-22T11:27:27.608" v="780"/>
          <ac:spMkLst>
            <pc:docMk/>
            <pc:sldMk cId="342514353" sldId="262"/>
            <ac:spMk id="10" creationId="{2EB492CD-616E-47F8-933B-5E2D952A0593}"/>
          </ac:spMkLst>
        </pc:spChg>
        <pc:spChg chg="add del">
          <ac:chgData name="Akhila Jagadala" userId="78a31e1ff0571ae8" providerId="Windows Live" clId="Web-{6C71CAE2-EB99-E118-F1D6-1E7F664E2F04}" dt="2024-05-22T11:27:27.608" v="780"/>
          <ac:spMkLst>
            <pc:docMk/>
            <pc:sldMk cId="342514353" sldId="262"/>
            <ac:spMk id="12" creationId="{59383CF9-23B5-4335-9B21-1791C4CF1C75}"/>
          </ac:spMkLst>
        </pc:spChg>
        <pc:spChg chg="add del">
          <ac:chgData name="Akhila Jagadala" userId="78a31e1ff0571ae8" providerId="Windows Live" clId="Web-{6C71CAE2-EB99-E118-F1D6-1E7F664E2F04}" dt="2024-05-22T11:27:27.608" v="780"/>
          <ac:spMkLst>
            <pc:docMk/>
            <pc:sldMk cId="342514353" sldId="262"/>
            <ac:spMk id="14" creationId="{0007FE00-9498-4706-B255-6437B0252C02}"/>
          </ac:spMkLst>
        </pc:spChg>
        <pc:spChg chg="add del mod modVis">
          <ac:chgData name="Akhila Jagadala" userId="78a31e1ff0571ae8" providerId="Windows Live" clId="Web-{6C71CAE2-EB99-E118-F1D6-1E7F664E2F04}" dt="2024-05-22T11:25:48.169" v="779"/>
          <ac:spMkLst>
            <pc:docMk/>
            <pc:sldMk cId="342514353" sldId="262"/>
            <ac:spMk id="15" creationId="{FE393A01-6FD6-D408-2F67-05C5AA8E72BB}"/>
          </ac:spMkLst>
        </pc:spChg>
        <pc:spChg chg="add del">
          <ac:chgData name="Akhila Jagadala" userId="78a31e1ff0571ae8" providerId="Windows Live" clId="Web-{6C71CAE2-EB99-E118-F1D6-1E7F664E2F04}" dt="2024-05-22T11:28:02.202" v="784"/>
          <ac:spMkLst>
            <pc:docMk/>
            <pc:sldMk cId="342514353" sldId="262"/>
            <ac:spMk id="21" creationId="{04812C46-200A-4DEB-A05E-3ED6C68C2387}"/>
          </ac:spMkLst>
        </pc:spChg>
        <pc:spChg chg="add del">
          <ac:chgData name="Akhila Jagadala" userId="78a31e1ff0571ae8" providerId="Windows Live" clId="Web-{6C71CAE2-EB99-E118-F1D6-1E7F664E2F04}" dt="2024-05-22T11:28:02.202" v="784"/>
          <ac:spMkLst>
            <pc:docMk/>
            <pc:sldMk cId="342514353" sldId="262"/>
            <ac:spMk id="23" creationId="{D1EA859B-E555-4109-94F3-6700E046E008}"/>
          </ac:spMkLst>
        </pc:spChg>
        <pc:spChg chg="add del">
          <ac:chgData name="Akhila Jagadala" userId="78a31e1ff0571ae8" providerId="Windows Live" clId="Web-{6C71CAE2-EB99-E118-F1D6-1E7F664E2F04}" dt="2024-05-22T11:28:24.155" v="786"/>
          <ac:spMkLst>
            <pc:docMk/>
            <pc:sldMk cId="342514353" sldId="262"/>
            <ac:spMk id="28" creationId="{45D37F4E-DDB4-456B-97E0-9937730A039F}"/>
          </ac:spMkLst>
        </pc:spChg>
        <pc:spChg chg="add del">
          <ac:chgData name="Akhila Jagadala" userId="78a31e1ff0571ae8" providerId="Windows Live" clId="Web-{6C71CAE2-EB99-E118-F1D6-1E7F664E2F04}" dt="2024-05-22T11:28:24.155" v="786"/>
          <ac:spMkLst>
            <pc:docMk/>
            <pc:sldMk cId="342514353" sldId="262"/>
            <ac:spMk id="30" creationId="{B2DD41CD-8F47-4F56-AD12-4E2FF7696987}"/>
          </ac:spMkLst>
        </pc:spChg>
        <pc:spChg chg="add">
          <ac:chgData name="Akhila Jagadala" userId="78a31e1ff0571ae8" providerId="Windows Live" clId="Web-{6C71CAE2-EB99-E118-F1D6-1E7F664E2F04}" dt="2024-05-22T11:28:24.155" v="786"/>
          <ac:spMkLst>
            <pc:docMk/>
            <pc:sldMk cId="342514353" sldId="262"/>
            <ac:spMk id="35" creationId="{D009D6D5-DAC2-4A8B-A17A-E206B9012D09}"/>
          </ac:spMkLst>
        </pc:spChg>
        <pc:graphicFrameChg chg="add del">
          <ac:chgData name="Akhila Jagadala" userId="78a31e1ff0571ae8" providerId="Windows Live" clId="Web-{6C71CAE2-EB99-E118-F1D6-1E7F664E2F04}" dt="2024-05-22T11:05:35.949" v="437"/>
          <ac:graphicFrameMkLst>
            <pc:docMk/>
            <pc:sldMk cId="342514353" sldId="262"/>
            <ac:graphicFrameMk id="7" creationId="{700B0A9E-2A82-33E0-EF50-D2C257366C65}"/>
          </ac:graphicFrameMkLst>
        </pc:graphicFrameChg>
        <pc:picChg chg="del mod">
          <ac:chgData name="Akhila Jagadala" userId="78a31e1ff0571ae8" providerId="Windows Live" clId="Web-{6C71CAE2-EB99-E118-F1D6-1E7F664E2F04}" dt="2024-05-22T11:20:40.337" v="704"/>
          <ac:picMkLst>
            <pc:docMk/>
            <pc:sldMk cId="342514353" sldId="262"/>
            <ac:picMk id="5" creationId="{DE12138B-E4C6-C93A-1099-A472137F57C4}"/>
          </ac:picMkLst>
        </pc:picChg>
        <pc:picChg chg="add mod ord modVis">
          <ac:chgData name="Akhila Jagadala" userId="78a31e1ff0571ae8" providerId="Windows Live" clId="Web-{6C71CAE2-EB99-E118-F1D6-1E7F664E2F04}" dt="2024-05-22T11:33:27.847" v="811"/>
          <ac:picMkLst>
            <pc:docMk/>
            <pc:sldMk cId="342514353" sldId="262"/>
            <ac:picMk id="16" creationId="{2D58CB69-9FAF-0DD2-5EA9-E3397D3CA4A5}"/>
          </ac:picMkLst>
        </pc:picChg>
      </pc:sldChg>
      <pc:sldChg chg="modSp new del">
        <pc:chgData name="Akhila Jagadala" userId="78a31e1ff0571ae8" providerId="Windows Live" clId="Web-{6C71CAE2-EB99-E118-F1D6-1E7F664E2F04}" dt="2024-05-22T11:33:26.706" v="810"/>
        <pc:sldMkLst>
          <pc:docMk/>
          <pc:sldMk cId="334116723" sldId="263"/>
        </pc:sldMkLst>
        <pc:spChg chg="mod">
          <ac:chgData name="Akhila Jagadala" userId="78a31e1ff0571ae8" providerId="Windows Live" clId="Web-{6C71CAE2-EB99-E118-F1D6-1E7F664E2F04}" dt="2024-05-22T11:33:25.706" v="809" actId="20577"/>
          <ac:spMkLst>
            <pc:docMk/>
            <pc:sldMk cId="334116723" sldId="263"/>
            <ac:spMk id="2" creationId="{073F0CCD-6787-4228-BE36-DFA8935A9815}"/>
          </ac:spMkLst>
        </pc:spChg>
      </pc:sldChg>
      <pc:sldChg chg="addSp delSp modSp new del mod setBg">
        <pc:chgData name="Akhila Jagadala" userId="78a31e1ff0571ae8" providerId="Windows Live" clId="Web-{6C71CAE2-EB99-E118-F1D6-1E7F664E2F04}" dt="2024-05-22T11:42:20.385" v="867"/>
        <pc:sldMkLst>
          <pc:docMk/>
          <pc:sldMk cId="1078492985" sldId="263"/>
        </pc:sldMkLst>
        <pc:spChg chg="mod">
          <ac:chgData name="Akhila Jagadala" userId="78a31e1ff0571ae8" providerId="Windows Live" clId="Web-{6C71CAE2-EB99-E118-F1D6-1E7F664E2F04}" dt="2024-05-22T11:41:10.963" v="859" actId="1076"/>
          <ac:spMkLst>
            <pc:docMk/>
            <pc:sldMk cId="1078492985" sldId="263"/>
            <ac:spMk id="2" creationId="{838A26F0-E189-F09E-7871-27B5F38B7350}"/>
          </ac:spMkLst>
        </pc:spChg>
        <pc:spChg chg="del">
          <ac:chgData name="Akhila Jagadala" userId="78a31e1ff0571ae8" providerId="Windows Live" clId="Web-{6C71CAE2-EB99-E118-F1D6-1E7F664E2F04}" dt="2024-05-22T11:37:28.773" v="821"/>
          <ac:spMkLst>
            <pc:docMk/>
            <pc:sldMk cId="1078492985" sldId="263"/>
            <ac:spMk id="3" creationId="{7F5E4458-B61A-25E8-DD4F-9C7988487851}"/>
          </ac:spMkLst>
        </pc:spChg>
        <pc:spChg chg="mod ord modVis">
          <ac:chgData name="Akhila Jagadala" userId="78a31e1ff0571ae8" providerId="Windows Live" clId="Web-{6C71CAE2-EB99-E118-F1D6-1E7F664E2F04}" dt="2024-05-22T11:42:20.385" v="867"/>
          <ac:spMkLst>
            <pc:docMk/>
            <pc:sldMk cId="1078492985" sldId="263"/>
            <ac:spMk id="4" creationId="{3822A2A7-CECE-DA40-5AE5-566D03CD7DDD}"/>
          </ac:spMkLst>
        </pc:spChg>
        <pc:spChg chg="add del mod">
          <ac:chgData name="Akhila Jagadala" userId="78a31e1ff0571ae8" providerId="Windows Live" clId="Web-{6C71CAE2-EB99-E118-F1D6-1E7F664E2F04}" dt="2024-05-22T11:36:49.444" v="820"/>
          <ac:spMkLst>
            <pc:docMk/>
            <pc:sldMk cId="1078492985" sldId="263"/>
            <ac:spMk id="5" creationId="{E7FABF74-696B-08B6-EFBC-BFE6D2637E13}"/>
          </ac:spMkLst>
        </pc:spChg>
        <pc:picChg chg="add mod ord modCrop">
          <ac:chgData name="Akhila Jagadala" userId="78a31e1ff0571ae8" providerId="Windows Live" clId="Web-{6C71CAE2-EB99-E118-F1D6-1E7F664E2F04}" dt="2024-05-22T11:41:00.822" v="857" actId="14100"/>
          <ac:picMkLst>
            <pc:docMk/>
            <pc:sldMk cId="1078492985" sldId="263"/>
            <ac:picMk id="6" creationId="{5805A875-EDB6-1ADD-9FD9-4BC6D9BDB35E}"/>
          </ac:picMkLst>
        </pc:picChg>
      </pc:sldChg>
      <pc:sldChg chg="addSp delSp modSp new mod setBg">
        <pc:chgData name="Akhila Jagadala" userId="78a31e1ff0571ae8" providerId="Windows Live" clId="Web-{6C71CAE2-EB99-E118-F1D6-1E7F664E2F04}" dt="2024-05-22T13:21:17.725" v="1377" actId="14100"/>
        <pc:sldMkLst>
          <pc:docMk/>
          <pc:sldMk cId="1985830368" sldId="264"/>
        </pc:sldMkLst>
        <pc:spChg chg="mod">
          <ac:chgData name="Akhila Jagadala" userId="78a31e1ff0571ae8" providerId="Windows Live" clId="Web-{6C71CAE2-EB99-E118-F1D6-1E7F664E2F04}" dt="2024-05-22T13:21:17.725" v="1377" actId="14100"/>
          <ac:spMkLst>
            <pc:docMk/>
            <pc:sldMk cId="1985830368" sldId="264"/>
            <ac:spMk id="2" creationId="{5E58D6F9-FB59-1241-F46B-EEBD8366B0FA}"/>
          </ac:spMkLst>
        </pc:spChg>
        <pc:spChg chg="del">
          <ac:chgData name="Akhila Jagadala" userId="78a31e1ff0571ae8" providerId="Windows Live" clId="Web-{6C71CAE2-EB99-E118-F1D6-1E7F664E2F04}" dt="2024-05-22T12:54:04.640" v="871"/>
          <ac:spMkLst>
            <pc:docMk/>
            <pc:sldMk cId="1985830368" sldId="264"/>
            <ac:spMk id="3" creationId="{4A5B5D68-6067-288A-FC30-555A18EB6F64}"/>
          </ac:spMkLst>
        </pc:spChg>
        <pc:spChg chg="mod">
          <ac:chgData name="Akhila Jagadala" userId="78a31e1ff0571ae8" providerId="Windows Live" clId="Web-{6C71CAE2-EB99-E118-F1D6-1E7F664E2F04}" dt="2024-05-22T13:21:10.491" v="1375" actId="1076"/>
          <ac:spMkLst>
            <pc:docMk/>
            <pc:sldMk cId="1985830368" sldId="264"/>
            <ac:spMk id="4" creationId="{1CC5328B-F377-7B08-4263-A7C44E479851}"/>
          </ac:spMkLst>
        </pc:spChg>
        <pc:spChg chg="add del">
          <ac:chgData name="Akhila Jagadala" userId="78a31e1ff0571ae8" providerId="Windows Live" clId="Web-{6C71CAE2-EB99-E118-F1D6-1E7F664E2F04}" dt="2024-05-22T13:19:54.648" v="1368"/>
          <ac:spMkLst>
            <pc:docMk/>
            <pc:sldMk cId="1985830368" sldId="264"/>
            <ac:spMk id="10" creationId="{0288C6B4-AFC3-407F-A595-EFFD38D4CCAF}"/>
          </ac:spMkLst>
        </pc:spChg>
        <pc:spChg chg="add del">
          <ac:chgData name="Akhila Jagadala" userId="78a31e1ff0571ae8" providerId="Windows Live" clId="Web-{6C71CAE2-EB99-E118-F1D6-1E7F664E2F04}" dt="2024-05-22T13:19:54.648" v="1368"/>
          <ac:spMkLst>
            <pc:docMk/>
            <pc:sldMk cId="1985830368" sldId="264"/>
            <ac:spMk id="12" creationId="{CF236821-17FE-429B-8D2C-08E13A64EA40}"/>
          </ac:spMkLst>
        </pc:spChg>
        <pc:spChg chg="add del">
          <ac:chgData name="Akhila Jagadala" userId="78a31e1ff0571ae8" providerId="Windows Live" clId="Web-{6C71CAE2-EB99-E118-F1D6-1E7F664E2F04}" dt="2024-05-22T13:19:54.648" v="1368"/>
          <ac:spMkLst>
            <pc:docMk/>
            <pc:sldMk cId="1985830368" sldId="264"/>
            <ac:spMk id="14" creationId="{C0BDBCD2-E081-43AB-9119-C55465E59757}"/>
          </ac:spMkLst>
        </pc:spChg>
        <pc:spChg chg="add del">
          <ac:chgData name="Akhila Jagadala" userId="78a31e1ff0571ae8" providerId="Windows Live" clId="Web-{6C71CAE2-EB99-E118-F1D6-1E7F664E2F04}" dt="2024-05-22T13:19:54.648" v="1368"/>
          <ac:spMkLst>
            <pc:docMk/>
            <pc:sldMk cId="1985830368" sldId="264"/>
            <ac:spMk id="16" creationId="{98E79BE4-34FE-485A-98A5-92CE8F7C4743}"/>
          </ac:spMkLst>
        </pc:spChg>
        <pc:spChg chg="add del">
          <ac:chgData name="Akhila Jagadala" userId="78a31e1ff0571ae8" providerId="Windows Live" clId="Web-{6C71CAE2-EB99-E118-F1D6-1E7F664E2F04}" dt="2024-05-22T13:19:54.648" v="1368"/>
          <ac:spMkLst>
            <pc:docMk/>
            <pc:sldMk cId="1985830368" sldId="264"/>
            <ac:spMk id="18" creationId="{7A5F0580-5EE9-419F-96EE-B6529EF6E7D0}"/>
          </ac:spMkLst>
        </pc:spChg>
        <pc:spChg chg="add">
          <ac:chgData name="Akhila Jagadala" userId="78a31e1ff0571ae8" providerId="Windows Live" clId="Web-{6C71CAE2-EB99-E118-F1D6-1E7F664E2F04}" dt="2024-05-22T13:19:54.648" v="1368"/>
          <ac:spMkLst>
            <pc:docMk/>
            <pc:sldMk cId="1985830368" sldId="264"/>
            <ac:spMk id="23" creationId="{DBC6133C-0615-4CE4-9132-37E609A9BDFA}"/>
          </ac:spMkLst>
        </pc:spChg>
        <pc:spChg chg="add">
          <ac:chgData name="Akhila Jagadala" userId="78a31e1ff0571ae8" providerId="Windows Live" clId="Web-{6C71CAE2-EB99-E118-F1D6-1E7F664E2F04}" dt="2024-05-22T13:19:54.648" v="1368"/>
          <ac:spMkLst>
            <pc:docMk/>
            <pc:sldMk cId="1985830368" sldId="264"/>
            <ac:spMk id="25" creationId="{169CC832-2974-4E8D-90ED-3E2941BA7336}"/>
          </ac:spMkLst>
        </pc:spChg>
        <pc:spChg chg="add">
          <ac:chgData name="Akhila Jagadala" userId="78a31e1ff0571ae8" providerId="Windows Live" clId="Web-{6C71CAE2-EB99-E118-F1D6-1E7F664E2F04}" dt="2024-05-22T13:19:54.648" v="1368"/>
          <ac:spMkLst>
            <pc:docMk/>
            <pc:sldMk cId="1985830368" sldId="264"/>
            <ac:spMk id="27" creationId="{55222F96-971A-4F90-B841-6BAB416C7AC1}"/>
          </ac:spMkLst>
        </pc:spChg>
        <pc:spChg chg="add">
          <ac:chgData name="Akhila Jagadala" userId="78a31e1ff0571ae8" providerId="Windows Live" clId="Web-{6C71CAE2-EB99-E118-F1D6-1E7F664E2F04}" dt="2024-05-22T13:19:54.648" v="1368"/>
          <ac:spMkLst>
            <pc:docMk/>
            <pc:sldMk cId="1985830368" sldId="264"/>
            <ac:spMk id="29" creationId="{08980754-6F4B-43C9-B9BE-127B6BED6586}"/>
          </ac:spMkLst>
        </pc:spChg>
        <pc:spChg chg="add">
          <ac:chgData name="Akhila Jagadala" userId="78a31e1ff0571ae8" providerId="Windows Live" clId="Web-{6C71CAE2-EB99-E118-F1D6-1E7F664E2F04}" dt="2024-05-22T13:19:54.648" v="1368"/>
          <ac:spMkLst>
            <pc:docMk/>
            <pc:sldMk cId="1985830368" sldId="264"/>
            <ac:spMk id="31" creationId="{2C1BBA94-3F40-40AA-8BB9-E69E25E537C1}"/>
          </ac:spMkLst>
        </pc:spChg>
        <pc:picChg chg="add mod ord modVis modCrop">
          <ac:chgData name="Akhila Jagadala" userId="78a31e1ff0571ae8" providerId="Windows Live" clId="Web-{6C71CAE2-EB99-E118-F1D6-1E7F664E2F04}" dt="2024-05-22T13:19:54.648" v="1368"/>
          <ac:picMkLst>
            <pc:docMk/>
            <pc:sldMk cId="1985830368" sldId="264"/>
            <ac:picMk id="5" creationId="{6E0F3A50-7705-C80D-4E1B-B95D29710233}"/>
          </ac:picMkLst>
        </pc:picChg>
      </pc:sldChg>
      <pc:sldChg chg="new del mod setBg">
        <pc:chgData name="Akhila Jagadala" userId="78a31e1ff0571ae8" providerId="Windows Live" clId="Web-{6C71CAE2-EB99-E118-F1D6-1E7F664E2F04}" dt="2024-05-22T12:53:42.734" v="869"/>
        <pc:sldMkLst>
          <pc:docMk/>
          <pc:sldMk cId="3086113771" sldId="264"/>
        </pc:sldMkLst>
      </pc:sldChg>
      <pc:sldChg chg="new">
        <pc:chgData name="Akhila Jagadala" userId="78a31e1ff0571ae8" providerId="Windows Live" clId="Web-{6C71CAE2-EB99-E118-F1D6-1E7F664E2F04}" dt="2024-05-22T13:21:38.256" v="1378"/>
        <pc:sldMkLst>
          <pc:docMk/>
          <pc:sldMk cId="931162716" sldId="265"/>
        </pc:sldMkLst>
      </pc:sldChg>
    </pc:docChg>
  </pc:docChgLst>
  <pc:docChgLst>
    <pc:chgData name="Akhila Jagadala" userId="78a31e1ff0571ae8" providerId="Windows Live" clId="Web-{3735EA70-82A3-B777-2306-20D4BED2288D}"/>
    <pc:docChg chg="addSld delSld modSld addMainMaster delMainMaster modMainMaster">
      <pc:chgData name="Akhila Jagadala" userId="78a31e1ff0571ae8" providerId="Windows Live" clId="Web-{3735EA70-82A3-B777-2306-20D4BED2288D}" dt="2024-05-22T07:55:34.195" v="1594" actId="20577"/>
      <pc:docMkLst>
        <pc:docMk/>
      </pc:docMkLst>
      <pc:sldChg chg="addSp delSp modSp mod modClrScheme delDesignElem chgLayout">
        <pc:chgData name="Akhila Jagadala" userId="78a31e1ff0571ae8" providerId="Windows Live" clId="Web-{3735EA70-82A3-B777-2306-20D4BED2288D}" dt="2024-05-22T05:52:25.028" v="167"/>
        <pc:sldMkLst>
          <pc:docMk/>
          <pc:sldMk cId="109857222" sldId="256"/>
        </pc:sldMkLst>
        <pc:spChg chg="mod ord">
          <ac:chgData name="Akhila Jagadala" userId="78a31e1ff0571ae8" providerId="Windows Live" clId="Web-{3735EA70-82A3-B777-2306-20D4BED2288D}" dt="2024-05-22T05:52:25.028" v="16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Akhila Jagadala" userId="78a31e1ff0571ae8" providerId="Windows Live" clId="Web-{3735EA70-82A3-B777-2306-20D4BED2288D}" dt="2024-05-22T05:52:25.028" v="16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Akhila Jagadala" userId="78a31e1ff0571ae8" providerId="Windows Live" clId="Web-{3735EA70-82A3-B777-2306-20D4BED2288D}" dt="2024-05-22T05:52:25.028" v="167"/>
          <ac:spMkLst>
            <pc:docMk/>
            <pc:sldMk cId="109857222" sldId="256"/>
            <ac:spMk id="24" creationId="{0671A8AE-40A1-4631-A6B8-581AFF065482}"/>
          </ac:spMkLst>
        </pc:spChg>
        <pc:spChg chg="add del">
          <ac:chgData name="Akhila Jagadala" userId="78a31e1ff0571ae8" providerId="Windows Live" clId="Web-{3735EA70-82A3-B777-2306-20D4BED2288D}" dt="2024-05-22T05:52:25.028" v="167"/>
          <ac:spMkLst>
            <pc:docMk/>
            <pc:sldMk cId="109857222" sldId="256"/>
            <ac:spMk id="25" creationId="{AB58EF07-17C2-48CF-ABB0-EEF1F17CB8F0}"/>
          </ac:spMkLst>
        </pc:spChg>
        <pc:spChg chg="add del">
          <ac:chgData name="Akhila Jagadala" userId="78a31e1ff0571ae8" providerId="Windows Live" clId="Web-{3735EA70-82A3-B777-2306-20D4BED2288D}" dt="2024-05-22T05:52:25.028" v="167"/>
          <ac:spMkLst>
            <pc:docMk/>
            <pc:sldMk cId="109857222" sldId="256"/>
            <ac:spMk id="26" creationId="{AF2F604E-43BE-4DC3-B983-E071523364F8}"/>
          </ac:spMkLst>
        </pc:spChg>
        <pc:spChg chg="add del">
          <ac:chgData name="Akhila Jagadala" userId="78a31e1ff0571ae8" providerId="Windows Live" clId="Web-{3735EA70-82A3-B777-2306-20D4BED2288D}" dt="2024-05-22T05:52:25.028" v="167"/>
          <ac:spMkLst>
            <pc:docMk/>
            <pc:sldMk cId="109857222" sldId="256"/>
            <ac:spMk id="27" creationId="{08C9B587-E65E-4B52-B37C-ABEBB6E87928}"/>
          </ac:spMkLst>
        </pc:spChg>
      </pc:sldChg>
      <pc:sldChg chg="addSp delSp modSp mod modClrScheme delDesignElem chgLayout">
        <pc:chgData name="Akhila Jagadala" userId="78a31e1ff0571ae8" providerId="Windows Live" clId="Web-{3735EA70-82A3-B777-2306-20D4BED2288D}" dt="2024-05-22T07:18:03.046" v="1228" actId="20577"/>
        <pc:sldMkLst>
          <pc:docMk/>
          <pc:sldMk cId="2825144965" sldId="257"/>
        </pc:sldMkLst>
        <pc:spChg chg="mod ord">
          <ac:chgData name="Akhila Jagadala" userId="78a31e1ff0571ae8" providerId="Windows Live" clId="Web-{3735EA70-82A3-B777-2306-20D4BED2288D}" dt="2024-05-22T05:52:25.028" v="167"/>
          <ac:spMkLst>
            <pc:docMk/>
            <pc:sldMk cId="2825144965" sldId="257"/>
            <ac:spMk id="2" creationId="{1BC4BB21-1A26-4050-E6F6-1ABD4F052D90}"/>
          </ac:spMkLst>
        </pc:spChg>
        <pc:spChg chg="mod">
          <ac:chgData name="Akhila Jagadala" userId="78a31e1ff0571ae8" providerId="Windows Live" clId="Web-{3735EA70-82A3-B777-2306-20D4BED2288D}" dt="2024-05-22T07:18:03.046" v="1228" actId="20577"/>
          <ac:spMkLst>
            <pc:docMk/>
            <pc:sldMk cId="2825144965" sldId="257"/>
            <ac:spMk id="5" creationId="{C028F009-9555-C1B6-B151-662956A1D3E7}"/>
          </ac:spMkLst>
        </pc:spChg>
        <pc:spChg chg="add del">
          <ac:chgData name="Akhila Jagadala" userId="78a31e1ff0571ae8" providerId="Windows Live" clId="Web-{3735EA70-82A3-B777-2306-20D4BED2288D}" dt="2024-05-22T05:52:25.028" v="167"/>
          <ac:spMkLst>
            <pc:docMk/>
            <pc:sldMk cId="2825144965" sldId="257"/>
            <ac:spMk id="19" creationId="{C4285719-470E-454C-AF62-8323075F1F5B}"/>
          </ac:spMkLst>
        </pc:spChg>
        <pc:spChg chg="add del">
          <ac:chgData name="Akhila Jagadala" userId="78a31e1ff0571ae8" providerId="Windows Live" clId="Web-{3735EA70-82A3-B777-2306-20D4BED2288D}" dt="2024-05-22T05:52:25.028" v="167"/>
          <ac:spMkLst>
            <pc:docMk/>
            <pc:sldMk cId="2825144965" sldId="257"/>
            <ac:spMk id="21" creationId="{CD9FE4EF-C4D8-49A0-B2FF-81D8DB7D8A24}"/>
          </ac:spMkLst>
        </pc:spChg>
        <pc:spChg chg="add del">
          <ac:chgData name="Akhila Jagadala" userId="78a31e1ff0571ae8" providerId="Windows Live" clId="Web-{3735EA70-82A3-B777-2306-20D4BED2288D}" dt="2024-05-22T05:52:25.028" v="167"/>
          <ac:spMkLst>
            <pc:docMk/>
            <pc:sldMk cId="2825144965" sldId="257"/>
            <ac:spMk id="23" creationId="{4300840D-0A0B-4512-BACA-B439D5B9C57C}"/>
          </ac:spMkLst>
        </pc:spChg>
        <pc:spChg chg="add del">
          <ac:chgData name="Akhila Jagadala" userId="78a31e1ff0571ae8" providerId="Windows Live" clId="Web-{3735EA70-82A3-B777-2306-20D4BED2288D}" dt="2024-05-22T05:52:25.028" v="167"/>
          <ac:spMkLst>
            <pc:docMk/>
            <pc:sldMk cId="2825144965" sldId="257"/>
            <ac:spMk id="25" creationId="{D2B78728-A580-49A7-84F9-6EF6F583ADE0}"/>
          </ac:spMkLst>
        </pc:spChg>
        <pc:spChg chg="add del">
          <ac:chgData name="Akhila Jagadala" userId="78a31e1ff0571ae8" providerId="Windows Live" clId="Web-{3735EA70-82A3-B777-2306-20D4BED2288D}" dt="2024-05-22T05:52:25.028" v="167"/>
          <ac:spMkLst>
            <pc:docMk/>
            <pc:sldMk cId="2825144965" sldId="257"/>
            <ac:spMk id="27" creationId="{38FAA1A1-D861-433F-88FA-1E9D6FD31D11}"/>
          </ac:spMkLst>
        </pc:spChg>
        <pc:spChg chg="add del">
          <ac:chgData name="Akhila Jagadala" userId="78a31e1ff0571ae8" providerId="Windows Live" clId="Web-{3735EA70-82A3-B777-2306-20D4BED2288D}" dt="2024-05-22T05:52:25.028" v="167"/>
          <ac:spMkLst>
            <pc:docMk/>
            <pc:sldMk cId="2825144965" sldId="257"/>
            <ac:spMk id="29" creationId="{8D71EDA1-87BF-4D5D-AB79-F346FD19278A}"/>
          </ac:spMkLst>
        </pc:spChg>
      </pc:sldChg>
      <pc:sldChg chg="addSp delSp modSp mod modClrScheme delDesignElem chgLayout">
        <pc:chgData name="Akhila Jagadala" userId="78a31e1ff0571ae8" providerId="Windows Live" clId="Web-{3735EA70-82A3-B777-2306-20D4BED2288D}" dt="2024-05-22T05:52:25.028" v="167"/>
        <pc:sldMkLst>
          <pc:docMk/>
          <pc:sldMk cId="1535330304" sldId="258"/>
        </pc:sldMkLst>
        <pc:spChg chg="mod ord">
          <ac:chgData name="Akhila Jagadala" userId="78a31e1ff0571ae8" providerId="Windows Live" clId="Web-{3735EA70-82A3-B777-2306-20D4BED2288D}" dt="2024-05-22T05:52:25.028" v="167"/>
          <ac:spMkLst>
            <pc:docMk/>
            <pc:sldMk cId="1535330304" sldId="258"/>
            <ac:spMk id="2" creationId="{B961F1BF-76CD-4FBA-7F1B-0C231B9AC4DB}"/>
          </ac:spMkLst>
        </pc:spChg>
        <pc:spChg chg="mod ord">
          <ac:chgData name="Akhila Jagadala" userId="78a31e1ff0571ae8" providerId="Windows Live" clId="Web-{3735EA70-82A3-B777-2306-20D4BED2288D}" dt="2024-05-22T05:52:25.028" v="167"/>
          <ac:spMkLst>
            <pc:docMk/>
            <pc:sldMk cId="1535330304" sldId="258"/>
            <ac:spMk id="3" creationId="{101A07FC-5225-F19B-ED25-A7268EAAB48D}"/>
          </ac:spMkLst>
        </pc:spChg>
        <pc:spChg chg="add del">
          <ac:chgData name="Akhila Jagadala" userId="78a31e1ff0571ae8" providerId="Windows Live" clId="Web-{3735EA70-82A3-B777-2306-20D4BED2288D}" dt="2024-05-22T05:52:25.028" v="167"/>
          <ac:spMkLst>
            <pc:docMk/>
            <pc:sldMk cId="1535330304" sldId="258"/>
            <ac:spMk id="172" creationId="{79BB35BC-D5C2-4C8B-A22A-A71E6191913B}"/>
          </ac:spMkLst>
        </pc:spChg>
      </pc:sldChg>
      <pc:sldChg chg="addSp delSp modSp mod modClrScheme delDesignElem chgLayout">
        <pc:chgData name="Akhila Jagadala" userId="78a31e1ff0571ae8" providerId="Windows Live" clId="Web-{3735EA70-82A3-B777-2306-20D4BED2288D}" dt="2024-05-22T05:54:54.092" v="205" actId="20577"/>
        <pc:sldMkLst>
          <pc:docMk/>
          <pc:sldMk cId="1918514620" sldId="259"/>
        </pc:sldMkLst>
        <pc:spChg chg="mod ord">
          <ac:chgData name="Akhila Jagadala" userId="78a31e1ff0571ae8" providerId="Windows Live" clId="Web-{3735EA70-82A3-B777-2306-20D4BED2288D}" dt="2024-05-22T05:52:25.028" v="167"/>
          <ac:spMkLst>
            <pc:docMk/>
            <pc:sldMk cId="1918514620" sldId="259"/>
            <ac:spMk id="2" creationId="{1B6256A9-9C7C-21B3-3B60-F159E04AA6BE}"/>
          </ac:spMkLst>
        </pc:spChg>
        <pc:spChg chg="mod ord">
          <ac:chgData name="Akhila Jagadala" userId="78a31e1ff0571ae8" providerId="Windows Live" clId="Web-{3735EA70-82A3-B777-2306-20D4BED2288D}" dt="2024-05-22T05:54:54.092" v="205" actId="20577"/>
          <ac:spMkLst>
            <pc:docMk/>
            <pc:sldMk cId="1918514620" sldId="259"/>
            <ac:spMk id="30" creationId="{7DD4DA42-95CE-805B-EA1C-ADDF2F453CD5}"/>
          </ac:spMkLst>
        </pc:spChg>
        <pc:spChg chg="add del">
          <ac:chgData name="Akhila Jagadala" userId="78a31e1ff0571ae8" providerId="Windows Live" clId="Web-{3735EA70-82A3-B777-2306-20D4BED2288D}" dt="2024-05-22T05:52:25.028" v="167"/>
          <ac:spMkLst>
            <pc:docMk/>
            <pc:sldMk cId="1918514620" sldId="259"/>
            <ac:spMk id="36" creationId="{0E3596DD-156A-473E-9BB3-C6A29F7574E9}"/>
          </ac:spMkLst>
        </pc:spChg>
        <pc:spChg chg="add del">
          <ac:chgData name="Akhila Jagadala" userId="78a31e1ff0571ae8" providerId="Windows Live" clId="Web-{3735EA70-82A3-B777-2306-20D4BED2288D}" dt="2024-05-22T05:52:25.028" v="167"/>
          <ac:spMkLst>
            <pc:docMk/>
            <pc:sldMk cId="1918514620" sldId="259"/>
            <ac:spMk id="38" creationId="{2C46C4D6-C474-4E92-B52E-944C1118F7B6}"/>
          </ac:spMkLst>
        </pc:spChg>
        <pc:picChg chg="mod ord">
          <ac:chgData name="Akhila Jagadala" userId="78a31e1ff0571ae8" providerId="Windows Live" clId="Web-{3735EA70-82A3-B777-2306-20D4BED2288D}" dt="2024-05-22T05:52:25.028" v="167"/>
          <ac:picMkLst>
            <pc:docMk/>
            <pc:sldMk cId="1918514620" sldId="259"/>
            <ac:picMk id="5" creationId="{28F9FA01-B9B3-D892-2F46-85EE289441B2}"/>
          </ac:picMkLst>
        </pc:picChg>
      </pc:sldChg>
      <pc:sldChg chg="addSp delSp modSp mod modClrScheme delDesignElem chgLayout">
        <pc:chgData name="Akhila Jagadala" userId="78a31e1ff0571ae8" providerId="Windows Live" clId="Web-{3735EA70-82A3-B777-2306-20D4BED2288D}" dt="2024-05-22T07:18:41.234" v="1245" actId="20577"/>
        <pc:sldMkLst>
          <pc:docMk/>
          <pc:sldMk cId="1187682823" sldId="260"/>
        </pc:sldMkLst>
        <pc:spChg chg="mod ord">
          <ac:chgData name="Akhila Jagadala" userId="78a31e1ff0571ae8" providerId="Windows Live" clId="Web-{3735EA70-82A3-B777-2306-20D4BED2288D}" dt="2024-05-22T06:27:44.716" v="1152" actId="1076"/>
          <ac:spMkLst>
            <pc:docMk/>
            <pc:sldMk cId="1187682823" sldId="260"/>
            <ac:spMk id="2" creationId="{6C724574-AE1E-ADF4-9CF9-E82A24EE9AC2}"/>
          </ac:spMkLst>
        </pc:spChg>
        <pc:spChg chg="mod ord">
          <ac:chgData name="Akhila Jagadala" userId="78a31e1ff0571ae8" providerId="Windows Live" clId="Web-{3735EA70-82A3-B777-2306-20D4BED2288D}" dt="2024-05-22T07:18:41.234" v="1245" actId="20577"/>
          <ac:spMkLst>
            <pc:docMk/>
            <pc:sldMk cId="1187682823" sldId="260"/>
            <ac:spMk id="4" creationId="{B5650DEB-64D2-2FE8-608B-F79E283D2632}"/>
          </ac:spMkLst>
        </pc:spChg>
        <pc:spChg chg="add del">
          <ac:chgData name="Akhila Jagadala" userId="78a31e1ff0571ae8" providerId="Windows Live" clId="Web-{3735EA70-82A3-B777-2306-20D4BED2288D}" dt="2024-05-22T05:52:45.012" v="168"/>
          <ac:spMkLst>
            <pc:docMk/>
            <pc:sldMk cId="1187682823" sldId="260"/>
            <ac:spMk id="19" creationId="{D7A453D2-15D8-4403-815F-291FA16340D9}"/>
          </ac:spMkLst>
        </pc:spChg>
        <pc:spChg chg="add del">
          <ac:chgData name="Akhila Jagadala" userId="78a31e1ff0571ae8" providerId="Windows Live" clId="Web-{3735EA70-82A3-B777-2306-20D4BED2288D}" dt="2024-05-22T05:52:45.012" v="168"/>
          <ac:spMkLst>
            <pc:docMk/>
            <pc:sldMk cId="1187682823" sldId="260"/>
            <ac:spMk id="21" creationId="{8161EA6B-09CA-445B-AB0D-8DF76FA92DEF}"/>
          </ac:spMkLst>
        </pc:spChg>
        <pc:spChg chg="add del">
          <ac:chgData name="Akhila Jagadala" userId="78a31e1ff0571ae8" providerId="Windows Live" clId="Web-{3735EA70-82A3-B777-2306-20D4BED2288D}" dt="2024-05-22T05:52:45.012" v="168"/>
          <ac:spMkLst>
            <pc:docMk/>
            <pc:sldMk cId="1187682823" sldId="260"/>
            <ac:spMk id="31" creationId="{B8114C98-A349-4111-A123-E8EAB86ABE30}"/>
          </ac:spMkLst>
        </pc:spChg>
        <pc:spChg chg="add del">
          <ac:chgData name="Akhila Jagadala" userId="78a31e1ff0571ae8" providerId="Windows Live" clId="Web-{3735EA70-82A3-B777-2306-20D4BED2288D}" dt="2024-05-22T05:52:45.012" v="168"/>
          <ac:spMkLst>
            <pc:docMk/>
            <pc:sldMk cId="1187682823" sldId="260"/>
            <ac:spMk id="39" creationId="{E2D3D3F2-ABBB-4453-B1C5-1BEBF7E4DD56}"/>
          </ac:spMkLst>
        </pc:spChg>
        <pc:spChg chg="add del">
          <ac:chgData name="Akhila Jagadala" userId="78a31e1ff0571ae8" providerId="Windows Live" clId="Web-{3735EA70-82A3-B777-2306-20D4BED2288D}" dt="2024-05-22T05:53:22.481" v="175"/>
          <ac:spMkLst>
            <pc:docMk/>
            <pc:sldMk cId="1187682823" sldId="260"/>
            <ac:spMk id="56" creationId="{2EB492CD-616E-47F8-933B-5E2D952A0593}"/>
          </ac:spMkLst>
        </pc:spChg>
        <pc:spChg chg="add del">
          <ac:chgData name="Akhila Jagadala" userId="78a31e1ff0571ae8" providerId="Windows Live" clId="Web-{3735EA70-82A3-B777-2306-20D4BED2288D}" dt="2024-05-22T05:53:22.481" v="175"/>
          <ac:spMkLst>
            <pc:docMk/>
            <pc:sldMk cId="1187682823" sldId="260"/>
            <ac:spMk id="58" creationId="{59383CF9-23B5-4335-9B21-1791C4CF1C75}"/>
          </ac:spMkLst>
        </pc:spChg>
        <pc:spChg chg="add del">
          <ac:chgData name="Akhila Jagadala" userId="78a31e1ff0571ae8" providerId="Windows Live" clId="Web-{3735EA70-82A3-B777-2306-20D4BED2288D}" dt="2024-05-22T05:53:22.481" v="175"/>
          <ac:spMkLst>
            <pc:docMk/>
            <pc:sldMk cId="1187682823" sldId="260"/>
            <ac:spMk id="60" creationId="{0007FE00-9498-4706-B255-6437B0252C02}"/>
          </ac:spMkLst>
        </pc:spChg>
        <pc:spChg chg="add del">
          <ac:chgData name="Akhila Jagadala" userId="78a31e1ff0571ae8" providerId="Windows Live" clId="Web-{3735EA70-82A3-B777-2306-20D4BED2288D}" dt="2024-05-22T06:25:35.355" v="1138"/>
          <ac:spMkLst>
            <pc:docMk/>
            <pc:sldMk cId="1187682823" sldId="260"/>
            <ac:spMk id="65" creationId="{C3896A03-3945-419A-B66B-4EE266EDD152}"/>
          </ac:spMkLst>
        </pc:spChg>
        <pc:spChg chg="add del">
          <ac:chgData name="Akhila Jagadala" userId="78a31e1ff0571ae8" providerId="Windows Live" clId="Web-{3735EA70-82A3-B777-2306-20D4BED2288D}" dt="2024-05-22T06:25:35.355" v="1138"/>
          <ac:spMkLst>
            <pc:docMk/>
            <pc:sldMk cId="1187682823" sldId="260"/>
            <ac:spMk id="67" creationId="{B34F5AD2-EDBD-4BBD-A55C-EAFFD0C7097A}"/>
          </ac:spMkLst>
        </pc:spChg>
        <pc:spChg chg="add del">
          <ac:chgData name="Akhila Jagadala" userId="78a31e1ff0571ae8" providerId="Windows Live" clId="Web-{3735EA70-82A3-B777-2306-20D4BED2288D}" dt="2024-05-22T06:25:35.355" v="1138"/>
          <ac:spMkLst>
            <pc:docMk/>
            <pc:sldMk cId="1187682823" sldId="260"/>
            <ac:spMk id="69" creationId="{450D3AD2-FA80-415F-A9CE-54D884561CD7}"/>
          </ac:spMkLst>
        </pc:spChg>
        <pc:spChg chg="add">
          <ac:chgData name="Akhila Jagadala" userId="78a31e1ff0571ae8" providerId="Windows Live" clId="Web-{3735EA70-82A3-B777-2306-20D4BED2288D}" dt="2024-05-22T06:25:35.355" v="1138"/>
          <ac:spMkLst>
            <pc:docMk/>
            <pc:sldMk cId="1187682823" sldId="260"/>
            <ac:spMk id="71" creationId="{DBC6133C-0615-4CE4-9132-37E609A9BDFA}"/>
          </ac:spMkLst>
        </pc:spChg>
        <pc:spChg chg="add">
          <ac:chgData name="Akhila Jagadala" userId="78a31e1ff0571ae8" providerId="Windows Live" clId="Web-{3735EA70-82A3-B777-2306-20D4BED2288D}" dt="2024-05-22T06:25:35.355" v="1138"/>
          <ac:spMkLst>
            <pc:docMk/>
            <pc:sldMk cId="1187682823" sldId="260"/>
            <ac:spMk id="72" creationId="{169CC832-2974-4E8D-90ED-3E2941BA7336}"/>
          </ac:spMkLst>
        </pc:spChg>
        <pc:spChg chg="add">
          <ac:chgData name="Akhila Jagadala" userId="78a31e1ff0571ae8" providerId="Windows Live" clId="Web-{3735EA70-82A3-B777-2306-20D4BED2288D}" dt="2024-05-22T06:25:35.355" v="1138"/>
          <ac:spMkLst>
            <pc:docMk/>
            <pc:sldMk cId="1187682823" sldId="260"/>
            <ac:spMk id="73" creationId="{55222F96-971A-4F90-B841-6BAB416C7AC1}"/>
          </ac:spMkLst>
        </pc:spChg>
        <pc:spChg chg="add del">
          <ac:chgData name="Akhila Jagadala" userId="78a31e1ff0571ae8" providerId="Windows Live" clId="Web-{3735EA70-82A3-B777-2306-20D4BED2288D}" dt="2024-05-22T06:22:56.243" v="1119"/>
          <ac:spMkLst>
            <pc:docMk/>
            <pc:sldMk cId="1187682823" sldId="260"/>
            <ac:spMk id="74" creationId="{B95B9BA8-1D69-4796-85F5-B6D0BD52354B}"/>
          </ac:spMkLst>
        </pc:spChg>
        <pc:spChg chg="add">
          <ac:chgData name="Akhila Jagadala" userId="78a31e1ff0571ae8" providerId="Windows Live" clId="Web-{3735EA70-82A3-B777-2306-20D4BED2288D}" dt="2024-05-22T06:25:35.355" v="1138"/>
          <ac:spMkLst>
            <pc:docMk/>
            <pc:sldMk cId="1187682823" sldId="260"/>
            <ac:spMk id="75" creationId="{08980754-6F4B-43C9-B9BE-127B6BED6586}"/>
          </ac:spMkLst>
        </pc:spChg>
        <pc:spChg chg="add del">
          <ac:chgData name="Akhila Jagadala" userId="78a31e1ff0571ae8" providerId="Windows Live" clId="Web-{3735EA70-82A3-B777-2306-20D4BED2288D}" dt="2024-05-22T06:23:14.525" v="1123"/>
          <ac:spMkLst>
            <pc:docMk/>
            <pc:sldMk cId="1187682823" sldId="260"/>
            <ac:spMk id="78" creationId="{716248AD-805F-41BF-9B57-FC53E5B32F98}"/>
          </ac:spMkLst>
        </pc:spChg>
        <pc:spChg chg="add del">
          <ac:chgData name="Akhila Jagadala" userId="78a31e1ff0571ae8" providerId="Windows Live" clId="Web-{3735EA70-82A3-B777-2306-20D4BED2288D}" dt="2024-05-22T06:23:14.525" v="1123"/>
          <ac:spMkLst>
            <pc:docMk/>
            <pc:sldMk cId="1187682823" sldId="260"/>
            <ac:spMk id="80" creationId="{1F82758F-B2B3-4F0A-BB90-4BFFEDD166D6}"/>
          </ac:spMkLst>
        </pc:spChg>
        <pc:spChg chg="add">
          <ac:chgData name="Akhila Jagadala" userId="78a31e1ff0571ae8" providerId="Windows Live" clId="Web-{3735EA70-82A3-B777-2306-20D4BED2288D}" dt="2024-05-22T06:25:35.355" v="1138"/>
          <ac:spMkLst>
            <pc:docMk/>
            <pc:sldMk cId="1187682823" sldId="260"/>
            <ac:spMk id="82" creationId="{2C1BBA94-3F40-40AA-8BB9-E69E25E537C1}"/>
          </ac:spMkLst>
        </pc:spChg>
        <pc:spChg chg="add del">
          <ac:chgData name="Akhila Jagadala" userId="78a31e1ff0571ae8" providerId="Windows Live" clId="Web-{3735EA70-82A3-B777-2306-20D4BED2288D}" dt="2024-05-22T06:23:14.525" v="1123"/>
          <ac:spMkLst>
            <pc:docMk/>
            <pc:sldMk cId="1187682823" sldId="260"/>
            <ac:spMk id="84" creationId="{4E2ED6F9-63C3-4A8D-9BB4-1EA62533B672}"/>
          </ac:spMkLst>
        </pc:spChg>
        <pc:spChg chg="add del">
          <ac:chgData name="Akhila Jagadala" userId="78a31e1ff0571ae8" providerId="Windows Live" clId="Web-{3735EA70-82A3-B777-2306-20D4BED2288D}" dt="2024-05-22T06:23:14.525" v="1123"/>
          <ac:spMkLst>
            <pc:docMk/>
            <pc:sldMk cId="1187682823" sldId="260"/>
            <ac:spMk id="85" creationId="{6D72081E-AD41-4FBB-B02B-698A68DBCA5E}"/>
          </ac:spMkLst>
        </pc:spChg>
        <pc:grpChg chg="add del">
          <ac:chgData name="Akhila Jagadala" userId="78a31e1ff0571ae8" providerId="Windows Live" clId="Web-{3735EA70-82A3-B777-2306-20D4BED2288D}" dt="2024-05-22T05:52:45.012" v="168"/>
          <ac:grpSpMkLst>
            <pc:docMk/>
            <pc:sldMk cId="1187682823" sldId="260"/>
            <ac:grpSpMk id="23" creationId="{B352BBB9-69A8-405C-9209-A9FE217AEDC4}"/>
          </ac:grpSpMkLst>
        </pc:grpChg>
        <pc:grpChg chg="add del">
          <ac:chgData name="Akhila Jagadala" userId="78a31e1ff0571ae8" providerId="Windows Live" clId="Web-{3735EA70-82A3-B777-2306-20D4BED2288D}" dt="2024-05-22T05:52:45.012" v="168"/>
          <ac:grpSpMkLst>
            <pc:docMk/>
            <pc:sldMk cId="1187682823" sldId="260"/>
            <ac:grpSpMk id="33" creationId="{670FB431-AE18-414D-92F4-1D12D1991152}"/>
          </ac:grpSpMkLst>
        </pc:grpChg>
        <pc:grpChg chg="add del">
          <ac:chgData name="Akhila Jagadala" userId="78a31e1ff0571ae8" providerId="Windows Live" clId="Web-{3735EA70-82A3-B777-2306-20D4BED2288D}" dt="2024-05-22T05:52:45.012" v="168"/>
          <ac:grpSpMkLst>
            <pc:docMk/>
            <pc:sldMk cId="1187682823" sldId="260"/>
            <ac:grpSpMk id="41" creationId="{8214E4A5-A0D2-42C4-8D14-D2A7E495F041}"/>
          </ac:grpSpMkLst>
        </pc:grpChg>
        <pc:grpChg chg="add del">
          <ac:chgData name="Akhila Jagadala" userId="78a31e1ff0571ae8" providerId="Windows Live" clId="Web-{3735EA70-82A3-B777-2306-20D4BED2288D}" dt="2024-05-22T05:52:45.012" v="168"/>
          <ac:grpSpMkLst>
            <pc:docMk/>
            <pc:sldMk cId="1187682823" sldId="260"/>
            <ac:grpSpMk id="47" creationId="{AF19A774-30A5-488B-9BAF-629C6440294E}"/>
          </ac:grpSpMkLst>
        </pc:grpChg>
        <pc:grpChg chg="add del">
          <ac:chgData name="Akhila Jagadala" userId="78a31e1ff0571ae8" providerId="Windows Live" clId="Web-{3735EA70-82A3-B777-2306-20D4BED2288D}" dt="2024-05-22T06:22:56.243" v="1119"/>
          <ac:grpSpMkLst>
            <pc:docMk/>
            <pc:sldMk cId="1187682823" sldId="260"/>
            <ac:grpSpMk id="76" creationId="{D44E3F87-3D58-4B03-86B2-15A5C5B9C964}"/>
          </ac:grpSpMkLst>
        </pc:grpChg>
        <pc:picChg chg="mod ord modCrop">
          <ac:chgData name="Akhila Jagadala" userId="78a31e1ff0571ae8" providerId="Windows Live" clId="Web-{3735EA70-82A3-B777-2306-20D4BED2288D}" dt="2024-05-22T06:28:05.951" v="1153" actId="1076"/>
          <ac:picMkLst>
            <pc:docMk/>
            <pc:sldMk cId="1187682823" sldId="260"/>
            <ac:picMk id="5" creationId="{782A1A7D-2B39-2346-4A37-253F4C086C34}"/>
          </ac:picMkLst>
        </pc:picChg>
      </pc:sldChg>
      <pc:sldChg chg="addSp delSp modSp new del">
        <pc:chgData name="Akhila Jagadala" userId="78a31e1ff0571ae8" providerId="Windows Live" clId="Web-{3735EA70-82A3-B777-2306-20D4BED2288D}" dt="2024-05-22T07:12:43.666" v="1163"/>
        <pc:sldMkLst>
          <pc:docMk/>
          <pc:sldMk cId="1217566625" sldId="261"/>
        </pc:sldMkLst>
        <pc:spChg chg="del">
          <ac:chgData name="Akhila Jagadala" userId="78a31e1ff0571ae8" providerId="Windows Live" clId="Web-{3735EA70-82A3-B777-2306-20D4BED2288D}" dt="2024-05-22T07:06:28.348" v="1157"/>
          <ac:spMkLst>
            <pc:docMk/>
            <pc:sldMk cId="1217566625" sldId="261"/>
            <ac:spMk id="3" creationId="{280494C9-F299-46F9-6FDF-8F64F20250E1}"/>
          </ac:spMkLst>
        </pc:spChg>
        <pc:picChg chg="add mod ord modVis">
          <ac:chgData name="Akhila Jagadala" userId="78a31e1ff0571ae8" providerId="Windows Live" clId="Web-{3735EA70-82A3-B777-2306-20D4BED2288D}" dt="2024-05-22T07:07:15.880" v="1161"/>
          <ac:picMkLst>
            <pc:docMk/>
            <pc:sldMk cId="1217566625" sldId="261"/>
            <ac:picMk id="5" creationId="{2D060BC2-07DA-6C15-02D1-630F3C3F73BC}"/>
          </ac:picMkLst>
        </pc:picChg>
      </pc:sldChg>
      <pc:sldChg chg="addSp delSp modSp new">
        <pc:chgData name="Akhila Jagadala" userId="78a31e1ff0571ae8" providerId="Windows Live" clId="Web-{3735EA70-82A3-B777-2306-20D4BED2288D}" dt="2024-05-22T07:55:34.195" v="1594" actId="20577"/>
        <pc:sldMkLst>
          <pc:docMk/>
          <pc:sldMk cId="342514353" sldId="262"/>
        </pc:sldMkLst>
        <pc:spChg chg="mod">
          <ac:chgData name="Akhila Jagadala" userId="78a31e1ff0571ae8" providerId="Windows Live" clId="Web-{3735EA70-82A3-B777-2306-20D4BED2288D}" dt="2024-05-22T07:19:01.171" v="1247" actId="14100"/>
          <ac:spMkLst>
            <pc:docMk/>
            <pc:sldMk cId="342514353" sldId="262"/>
            <ac:spMk id="2" creationId="{9D4365E3-940B-9452-1F8F-5AE3FF7F4171}"/>
          </ac:spMkLst>
        </pc:spChg>
        <pc:spChg chg="del">
          <ac:chgData name="Akhila Jagadala" userId="78a31e1ff0571ae8" providerId="Windows Live" clId="Web-{3735EA70-82A3-B777-2306-20D4BED2288D}" dt="2024-05-22T07:12:56.276" v="1164"/>
          <ac:spMkLst>
            <pc:docMk/>
            <pc:sldMk cId="342514353" sldId="262"/>
            <ac:spMk id="3" creationId="{9226E669-65DB-110E-D118-B98F1AABFC7F}"/>
          </ac:spMkLst>
        </pc:spChg>
        <pc:spChg chg="mod">
          <ac:chgData name="Akhila Jagadala" userId="78a31e1ff0571ae8" providerId="Windows Live" clId="Web-{3735EA70-82A3-B777-2306-20D4BED2288D}" dt="2024-05-22T07:55:34.195" v="1594" actId="20577"/>
          <ac:spMkLst>
            <pc:docMk/>
            <pc:sldMk cId="342514353" sldId="262"/>
            <ac:spMk id="4" creationId="{6C59B708-0963-8D7E-EDB6-4505B5168FAF}"/>
          </ac:spMkLst>
        </pc:spChg>
        <pc:picChg chg="add mod ord modVis modCrop">
          <ac:chgData name="Akhila Jagadala" userId="78a31e1ff0571ae8" providerId="Windows Live" clId="Web-{3735EA70-82A3-B777-2306-20D4BED2288D}" dt="2024-05-22T07:42:21.475" v="1545" actId="1076"/>
          <ac:picMkLst>
            <pc:docMk/>
            <pc:sldMk cId="342514353" sldId="262"/>
            <ac:picMk id="5" creationId="{DE12138B-E4C6-C93A-1099-A472137F57C4}"/>
          </ac:picMkLst>
        </pc:picChg>
      </pc:sldChg>
      <pc:sldMasterChg chg="add del addSldLayout delSldLayout">
        <pc:chgData name="Akhila Jagadala" userId="78a31e1ff0571ae8" providerId="Windows Live" clId="Web-{3735EA70-82A3-B777-2306-20D4BED2288D}" dt="2024-05-22T05:52:25.028" v="167"/>
        <pc:sldMasterMkLst>
          <pc:docMk/>
          <pc:sldMasterMk cId="2460954070" sldId="2147483660"/>
        </pc:sldMasterMkLst>
        <pc:sldLayoutChg chg="add del">
          <pc:chgData name="Akhila Jagadala" userId="78a31e1ff0571ae8" providerId="Windows Live" clId="Web-{3735EA70-82A3-B777-2306-20D4BED2288D}" dt="2024-05-22T05:52:25.028" v="167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Akhila Jagadala" userId="78a31e1ff0571ae8" providerId="Windows Live" clId="Web-{3735EA70-82A3-B777-2306-20D4BED2288D}" dt="2024-05-22T05:52:25.028" v="167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Akhila Jagadala" userId="78a31e1ff0571ae8" providerId="Windows Live" clId="Web-{3735EA70-82A3-B777-2306-20D4BED2288D}" dt="2024-05-22T05:52:25.028" v="167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Akhila Jagadala" userId="78a31e1ff0571ae8" providerId="Windows Live" clId="Web-{3735EA70-82A3-B777-2306-20D4BED2288D}" dt="2024-05-22T05:52:25.028" v="167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Akhila Jagadala" userId="78a31e1ff0571ae8" providerId="Windows Live" clId="Web-{3735EA70-82A3-B777-2306-20D4BED2288D}" dt="2024-05-22T05:52:25.028" v="167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Akhila Jagadala" userId="78a31e1ff0571ae8" providerId="Windows Live" clId="Web-{3735EA70-82A3-B777-2306-20D4BED2288D}" dt="2024-05-22T05:52:25.028" v="167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Akhila Jagadala" userId="78a31e1ff0571ae8" providerId="Windows Live" clId="Web-{3735EA70-82A3-B777-2306-20D4BED2288D}" dt="2024-05-22T05:52:25.028" v="167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Akhila Jagadala" userId="78a31e1ff0571ae8" providerId="Windows Live" clId="Web-{3735EA70-82A3-B777-2306-20D4BED2288D}" dt="2024-05-22T05:52:25.028" v="167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Akhila Jagadala" userId="78a31e1ff0571ae8" providerId="Windows Live" clId="Web-{3735EA70-82A3-B777-2306-20D4BED2288D}" dt="2024-05-22T05:52:25.028" v="167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Akhila Jagadala" userId="78a31e1ff0571ae8" providerId="Windows Live" clId="Web-{3735EA70-82A3-B777-2306-20D4BED2288D}" dt="2024-05-22T05:52:25.028" v="167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Akhila Jagadala" userId="78a31e1ff0571ae8" providerId="Windows Live" clId="Web-{3735EA70-82A3-B777-2306-20D4BED2288D}" dt="2024-05-22T05:52:25.028" v="167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modTransition addSldLayout delSldLayout modSldLayout">
        <pc:chgData name="Akhila Jagadala" userId="78a31e1ff0571ae8" providerId="Windows Live" clId="Web-{3735EA70-82A3-B777-2306-20D4BED2288D}" dt="2024-05-22T05:52:04.137" v="154"/>
        <pc:sldMasterMkLst>
          <pc:docMk/>
          <pc:sldMasterMk cId="2420936167" sldId="2147483672"/>
        </pc:sldMasterMkLst>
        <pc:sldLayoutChg chg="add del mod replId">
          <pc:chgData name="Akhila Jagadala" userId="78a31e1ff0571ae8" providerId="Windows Live" clId="Web-{3735EA70-82A3-B777-2306-20D4BED2288D}" dt="2024-05-22T05:52:04.137" v="154"/>
          <pc:sldLayoutMkLst>
            <pc:docMk/>
            <pc:sldMasterMk cId="2420936167" sldId="2147483672"/>
            <pc:sldLayoutMk cId="904683261" sldId="2147483673"/>
          </pc:sldLayoutMkLst>
        </pc:sldLayoutChg>
        <pc:sldLayoutChg chg="add del mod replId">
          <pc:chgData name="Akhila Jagadala" userId="78a31e1ff0571ae8" providerId="Windows Live" clId="Web-{3735EA70-82A3-B777-2306-20D4BED2288D}" dt="2024-05-22T05:52:04.137" v="154"/>
          <pc:sldLayoutMkLst>
            <pc:docMk/>
            <pc:sldMasterMk cId="2420936167" sldId="2147483672"/>
            <pc:sldLayoutMk cId="2038268220" sldId="2147483674"/>
          </pc:sldLayoutMkLst>
        </pc:sldLayoutChg>
        <pc:sldLayoutChg chg="add del mod replId">
          <pc:chgData name="Akhila Jagadala" userId="78a31e1ff0571ae8" providerId="Windows Live" clId="Web-{3735EA70-82A3-B777-2306-20D4BED2288D}" dt="2024-05-22T05:52:04.137" v="154"/>
          <pc:sldLayoutMkLst>
            <pc:docMk/>
            <pc:sldMasterMk cId="2420936167" sldId="2147483672"/>
            <pc:sldLayoutMk cId="1661143233" sldId="2147483675"/>
          </pc:sldLayoutMkLst>
        </pc:sldLayoutChg>
        <pc:sldLayoutChg chg="add del mod replId">
          <pc:chgData name="Akhila Jagadala" userId="78a31e1ff0571ae8" providerId="Windows Live" clId="Web-{3735EA70-82A3-B777-2306-20D4BED2288D}" dt="2024-05-22T05:52:04.137" v="154"/>
          <pc:sldLayoutMkLst>
            <pc:docMk/>
            <pc:sldMasterMk cId="2420936167" sldId="2147483672"/>
            <pc:sldLayoutMk cId="4136871671" sldId="2147483676"/>
          </pc:sldLayoutMkLst>
        </pc:sldLayoutChg>
        <pc:sldLayoutChg chg="add del mod replId">
          <pc:chgData name="Akhila Jagadala" userId="78a31e1ff0571ae8" providerId="Windows Live" clId="Web-{3735EA70-82A3-B777-2306-20D4BED2288D}" dt="2024-05-22T05:52:04.137" v="154"/>
          <pc:sldLayoutMkLst>
            <pc:docMk/>
            <pc:sldMasterMk cId="2420936167" sldId="2147483672"/>
            <pc:sldLayoutMk cId="2943376255" sldId="2147483677"/>
          </pc:sldLayoutMkLst>
        </pc:sldLayoutChg>
        <pc:sldLayoutChg chg="add del mod replId">
          <pc:chgData name="Akhila Jagadala" userId="78a31e1ff0571ae8" providerId="Windows Live" clId="Web-{3735EA70-82A3-B777-2306-20D4BED2288D}" dt="2024-05-22T05:52:04.137" v="154"/>
          <pc:sldLayoutMkLst>
            <pc:docMk/>
            <pc:sldMasterMk cId="2420936167" sldId="2147483672"/>
            <pc:sldLayoutMk cId="3359379623" sldId="2147483678"/>
          </pc:sldLayoutMkLst>
        </pc:sldLayoutChg>
        <pc:sldLayoutChg chg="add del mod replId">
          <pc:chgData name="Akhila Jagadala" userId="78a31e1ff0571ae8" providerId="Windows Live" clId="Web-{3735EA70-82A3-B777-2306-20D4BED2288D}" dt="2024-05-22T05:52:04.137" v="154"/>
          <pc:sldLayoutMkLst>
            <pc:docMk/>
            <pc:sldMasterMk cId="2420936167" sldId="2147483672"/>
            <pc:sldLayoutMk cId="3826797832" sldId="2147483679"/>
          </pc:sldLayoutMkLst>
        </pc:sldLayoutChg>
        <pc:sldLayoutChg chg="add del mod replId">
          <pc:chgData name="Akhila Jagadala" userId="78a31e1ff0571ae8" providerId="Windows Live" clId="Web-{3735EA70-82A3-B777-2306-20D4BED2288D}" dt="2024-05-22T05:52:04.137" v="154"/>
          <pc:sldLayoutMkLst>
            <pc:docMk/>
            <pc:sldMasterMk cId="2420936167" sldId="2147483672"/>
            <pc:sldLayoutMk cId="1548446997" sldId="2147483680"/>
          </pc:sldLayoutMkLst>
        </pc:sldLayoutChg>
        <pc:sldLayoutChg chg="add del mod replId">
          <pc:chgData name="Akhila Jagadala" userId="78a31e1ff0571ae8" providerId="Windows Live" clId="Web-{3735EA70-82A3-B777-2306-20D4BED2288D}" dt="2024-05-22T05:52:04.137" v="154"/>
          <pc:sldLayoutMkLst>
            <pc:docMk/>
            <pc:sldMasterMk cId="2420936167" sldId="2147483672"/>
            <pc:sldLayoutMk cId="3379445179" sldId="2147483681"/>
          </pc:sldLayoutMkLst>
        </pc:sldLayoutChg>
        <pc:sldLayoutChg chg="add del mod replId">
          <pc:chgData name="Akhila Jagadala" userId="78a31e1ff0571ae8" providerId="Windows Live" clId="Web-{3735EA70-82A3-B777-2306-20D4BED2288D}" dt="2024-05-22T05:52:04.137" v="154"/>
          <pc:sldLayoutMkLst>
            <pc:docMk/>
            <pc:sldMasterMk cId="2420936167" sldId="2147483672"/>
            <pc:sldLayoutMk cId="2205698953" sldId="2147483682"/>
          </pc:sldLayoutMkLst>
        </pc:sldLayoutChg>
        <pc:sldLayoutChg chg="add del mod replId">
          <pc:chgData name="Akhila Jagadala" userId="78a31e1ff0571ae8" providerId="Windows Live" clId="Web-{3735EA70-82A3-B777-2306-20D4BED2288D}" dt="2024-05-22T05:52:04.137" v="154"/>
          <pc:sldLayoutMkLst>
            <pc:docMk/>
            <pc:sldMasterMk cId="2420936167" sldId="2147483672"/>
            <pc:sldLayoutMk cId="4203068250" sldId="2147483683"/>
          </pc:sldLayoutMkLst>
        </pc:sldLayoutChg>
      </pc:sldMasterChg>
      <pc:sldMasterChg chg="add del modTransition addSldLayout delSldLayout modSldLayout">
        <pc:chgData name="Akhila Jagadala" userId="78a31e1ff0571ae8" providerId="Windows Live" clId="Web-{3735EA70-82A3-B777-2306-20D4BED2288D}" dt="2024-05-22T05:52:25.028" v="167"/>
        <pc:sldMasterMkLst>
          <pc:docMk/>
          <pc:sldMasterMk cId="2629798660" sldId="2147483672"/>
        </pc:sldMasterMkLst>
        <pc:sldLayoutChg chg="add del mod replId">
          <pc:chgData name="Akhila Jagadala" userId="78a31e1ff0571ae8" providerId="Windows Live" clId="Web-{3735EA70-82A3-B777-2306-20D4BED2288D}" dt="2024-05-22T05:52:25.028" v="167"/>
          <pc:sldLayoutMkLst>
            <pc:docMk/>
            <pc:sldMasterMk cId="2629798660" sldId="2147483672"/>
            <pc:sldLayoutMk cId="1766964797" sldId="2147483673"/>
          </pc:sldLayoutMkLst>
        </pc:sldLayoutChg>
        <pc:sldLayoutChg chg="add del mod replId">
          <pc:chgData name="Akhila Jagadala" userId="78a31e1ff0571ae8" providerId="Windows Live" clId="Web-{3735EA70-82A3-B777-2306-20D4BED2288D}" dt="2024-05-22T05:52:25.028" v="167"/>
          <pc:sldLayoutMkLst>
            <pc:docMk/>
            <pc:sldMasterMk cId="2629798660" sldId="2147483672"/>
            <pc:sldLayoutMk cId="3953977921" sldId="2147483674"/>
          </pc:sldLayoutMkLst>
        </pc:sldLayoutChg>
        <pc:sldLayoutChg chg="add del mod replId">
          <pc:chgData name="Akhila Jagadala" userId="78a31e1ff0571ae8" providerId="Windows Live" clId="Web-{3735EA70-82A3-B777-2306-20D4BED2288D}" dt="2024-05-22T05:52:25.028" v="167"/>
          <pc:sldLayoutMkLst>
            <pc:docMk/>
            <pc:sldMasterMk cId="2629798660" sldId="2147483672"/>
            <pc:sldLayoutMk cId="1219584077" sldId="2147483675"/>
          </pc:sldLayoutMkLst>
        </pc:sldLayoutChg>
        <pc:sldLayoutChg chg="add del mod replId">
          <pc:chgData name="Akhila Jagadala" userId="78a31e1ff0571ae8" providerId="Windows Live" clId="Web-{3735EA70-82A3-B777-2306-20D4BED2288D}" dt="2024-05-22T05:52:25.028" v="167"/>
          <pc:sldLayoutMkLst>
            <pc:docMk/>
            <pc:sldMasterMk cId="2629798660" sldId="2147483672"/>
            <pc:sldLayoutMk cId="3892463741" sldId="2147483676"/>
          </pc:sldLayoutMkLst>
        </pc:sldLayoutChg>
        <pc:sldLayoutChg chg="add del mod replId">
          <pc:chgData name="Akhila Jagadala" userId="78a31e1ff0571ae8" providerId="Windows Live" clId="Web-{3735EA70-82A3-B777-2306-20D4BED2288D}" dt="2024-05-22T05:52:25.028" v="167"/>
          <pc:sldLayoutMkLst>
            <pc:docMk/>
            <pc:sldMasterMk cId="2629798660" sldId="2147483672"/>
            <pc:sldLayoutMk cId="1853186290" sldId="2147483677"/>
          </pc:sldLayoutMkLst>
        </pc:sldLayoutChg>
        <pc:sldLayoutChg chg="add del mod replId">
          <pc:chgData name="Akhila Jagadala" userId="78a31e1ff0571ae8" providerId="Windows Live" clId="Web-{3735EA70-82A3-B777-2306-20D4BED2288D}" dt="2024-05-22T05:52:25.028" v="167"/>
          <pc:sldLayoutMkLst>
            <pc:docMk/>
            <pc:sldMasterMk cId="2629798660" sldId="2147483672"/>
            <pc:sldLayoutMk cId="3868998366" sldId="2147483678"/>
          </pc:sldLayoutMkLst>
        </pc:sldLayoutChg>
        <pc:sldLayoutChg chg="add del mod replId">
          <pc:chgData name="Akhila Jagadala" userId="78a31e1ff0571ae8" providerId="Windows Live" clId="Web-{3735EA70-82A3-B777-2306-20D4BED2288D}" dt="2024-05-22T05:52:25.028" v="167"/>
          <pc:sldLayoutMkLst>
            <pc:docMk/>
            <pc:sldMasterMk cId="2629798660" sldId="2147483672"/>
            <pc:sldLayoutMk cId="2772107686" sldId="2147483679"/>
          </pc:sldLayoutMkLst>
        </pc:sldLayoutChg>
        <pc:sldLayoutChg chg="add del mod replId">
          <pc:chgData name="Akhila Jagadala" userId="78a31e1ff0571ae8" providerId="Windows Live" clId="Web-{3735EA70-82A3-B777-2306-20D4BED2288D}" dt="2024-05-22T05:52:25.028" v="167"/>
          <pc:sldLayoutMkLst>
            <pc:docMk/>
            <pc:sldMasterMk cId="2629798660" sldId="2147483672"/>
            <pc:sldLayoutMk cId="4201439156" sldId="2147483680"/>
          </pc:sldLayoutMkLst>
        </pc:sldLayoutChg>
        <pc:sldLayoutChg chg="add del mod replId">
          <pc:chgData name="Akhila Jagadala" userId="78a31e1ff0571ae8" providerId="Windows Live" clId="Web-{3735EA70-82A3-B777-2306-20D4BED2288D}" dt="2024-05-22T05:52:25.028" v="167"/>
          <pc:sldLayoutMkLst>
            <pc:docMk/>
            <pc:sldMasterMk cId="2629798660" sldId="2147483672"/>
            <pc:sldLayoutMk cId="3371367744" sldId="2147483681"/>
          </pc:sldLayoutMkLst>
        </pc:sldLayoutChg>
        <pc:sldLayoutChg chg="add del mod replId">
          <pc:chgData name="Akhila Jagadala" userId="78a31e1ff0571ae8" providerId="Windows Live" clId="Web-{3735EA70-82A3-B777-2306-20D4BED2288D}" dt="2024-05-22T05:52:25.028" v="167"/>
          <pc:sldLayoutMkLst>
            <pc:docMk/>
            <pc:sldMasterMk cId="2629798660" sldId="2147483672"/>
            <pc:sldLayoutMk cId="2529381071" sldId="2147483682"/>
          </pc:sldLayoutMkLst>
        </pc:sldLayoutChg>
        <pc:sldLayoutChg chg="add del mod replId">
          <pc:chgData name="Akhila Jagadala" userId="78a31e1ff0571ae8" providerId="Windows Live" clId="Web-{3735EA70-82A3-B777-2306-20D4BED2288D}" dt="2024-05-22T05:52:25.028" v="167"/>
          <pc:sldLayoutMkLst>
            <pc:docMk/>
            <pc:sldMasterMk cId="2629798660" sldId="2147483672"/>
            <pc:sldLayoutMk cId="2578229867" sldId="2147483683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DE08CA-D8A2-4CAC-B067-A2B1D200273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6C28B12-C71E-4651-B38C-B878FCC7DBB0}">
      <dgm:prSet/>
      <dgm:spPr/>
      <dgm:t>
        <a:bodyPr/>
        <a:lstStyle/>
        <a:p>
          <a:r>
            <a:rPr lang="en-US"/>
            <a:t>In the fig x-axis= "highway" , y-axis="make".</a:t>
          </a:r>
        </a:p>
      </dgm:t>
    </dgm:pt>
    <dgm:pt modelId="{02BBC8BD-86DA-463D-A75C-AA6418BDA7A2}" type="parTrans" cxnId="{C05FCCB6-E1AE-412C-8EDD-0A6DD51FEC85}">
      <dgm:prSet/>
      <dgm:spPr/>
      <dgm:t>
        <a:bodyPr/>
        <a:lstStyle/>
        <a:p>
          <a:endParaRPr lang="en-US"/>
        </a:p>
      </dgm:t>
    </dgm:pt>
    <dgm:pt modelId="{C961DAC7-73F5-4B6C-8A1C-F4BEB9A7D152}" type="sibTrans" cxnId="{C05FCCB6-E1AE-412C-8EDD-0A6DD51FEC85}">
      <dgm:prSet/>
      <dgm:spPr/>
      <dgm:t>
        <a:bodyPr/>
        <a:lstStyle/>
        <a:p>
          <a:endParaRPr lang="en-US"/>
        </a:p>
      </dgm:t>
    </dgm:pt>
    <dgm:pt modelId="{E044B8E8-01D6-4EAE-B904-B14D3CC96086}">
      <dgm:prSet/>
      <dgm:spPr/>
      <dgm:t>
        <a:bodyPr/>
        <a:lstStyle/>
        <a:p>
          <a:r>
            <a:rPr lang="en-US"/>
            <a:t>In the figi highway-mpg range 0 to 20 -: very less amount  of cars  </a:t>
          </a:r>
        </a:p>
      </dgm:t>
    </dgm:pt>
    <dgm:pt modelId="{98E2FC33-9874-47CC-95E0-3A5F6E6C7ADD}" type="parTrans" cxnId="{97599CCE-E7DB-4860-A164-250E8542CC9C}">
      <dgm:prSet/>
      <dgm:spPr/>
      <dgm:t>
        <a:bodyPr/>
        <a:lstStyle/>
        <a:p>
          <a:endParaRPr lang="en-US"/>
        </a:p>
      </dgm:t>
    </dgm:pt>
    <dgm:pt modelId="{D136DE2C-DC55-4384-B8AD-D47376C98958}" type="sibTrans" cxnId="{97599CCE-E7DB-4860-A164-250E8542CC9C}">
      <dgm:prSet/>
      <dgm:spPr/>
      <dgm:t>
        <a:bodyPr/>
        <a:lstStyle/>
        <a:p>
          <a:endParaRPr lang="en-US"/>
        </a:p>
      </dgm:t>
    </dgm:pt>
    <dgm:pt modelId="{264D11CA-3253-4B56-BB04-5A41C8032ED4}">
      <dgm:prSet/>
      <dgm:spPr/>
      <dgm:t>
        <a:bodyPr/>
        <a:lstStyle/>
        <a:p>
          <a:r>
            <a:rPr lang="en-US"/>
            <a:t>In the fig highway -mpg range  20 to 40 -: some of them are medium and some of them are high amount of cars </a:t>
          </a:r>
        </a:p>
      </dgm:t>
    </dgm:pt>
    <dgm:pt modelId="{B91E6518-6660-464C-AC97-347887F4C03B}" type="parTrans" cxnId="{6D33E40D-1042-42A9-A32F-91D825253566}">
      <dgm:prSet/>
      <dgm:spPr/>
      <dgm:t>
        <a:bodyPr/>
        <a:lstStyle/>
        <a:p>
          <a:endParaRPr lang="en-US"/>
        </a:p>
      </dgm:t>
    </dgm:pt>
    <dgm:pt modelId="{1D1E8C14-27B1-4ED2-BF61-62A31FC57581}" type="sibTrans" cxnId="{6D33E40D-1042-42A9-A32F-91D825253566}">
      <dgm:prSet/>
      <dgm:spPr/>
      <dgm:t>
        <a:bodyPr/>
        <a:lstStyle/>
        <a:p>
          <a:endParaRPr lang="en-US"/>
        </a:p>
      </dgm:t>
    </dgm:pt>
    <dgm:pt modelId="{8CBD508B-FB9D-4A43-B452-BAEC0A5E5812}">
      <dgm:prSet/>
      <dgm:spPr/>
      <dgm:t>
        <a:bodyPr/>
        <a:lstStyle/>
        <a:p>
          <a:r>
            <a:rPr lang="en-US"/>
            <a:t>High amount of cars in range 20 to 40 is toyota,nissan,mazda,honda, mitsubishi</a:t>
          </a:r>
        </a:p>
      </dgm:t>
    </dgm:pt>
    <dgm:pt modelId="{25D09966-04B3-4ED8-AC77-548B6E5684D9}" type="parTrans" cxnId="{659B7E93-0DF5-417F-9C04-253D9C8F8963}">
      <dgm:prSet/>
      <dgm:spPr/>
      <dgm:t>
        <a:bodyPr/>
        <a:lstStyle/>
        <a:p>
          <a:endParaRPr lang="en-US"/>
        </a:p>
      </dgm:t>
    </dgm:pt>
    <dgm:pt modelId="{095331F1-D092-4C41-A7A4-228197704B1D}" type="sibTrans" cxnId="{659B7E93-0DF5-417F-9C04-253D9C8F8963}">
      <dgm:prSet/>
      <dgm:spPr/>
      <dgm:t>
        <a:bodyPr/>
        <a:lstStyle/>
        <a:p>
          <a:endParaRPr lang="en-US"/>
        </a:p>
      </dgm:t>
    </dgm:pt>
    <dgm:pt modelId="{174AB508-3B0B-43F1-A757-38AA07F024F8}">
      <dgm:prSet/>
      <dgm:spPr/>
      <dgm:t>
        <a:bodyPr/>
        <a:lstStyle/>
        <a:p>
          <a:r>
            <a:rPr lang="en-US"/>
            <a:t>In the fig highway-mpg range 40 to 54 -: range of cars are very low </a:t>
          </a:r>
        </a:p>
      </dgm:t>
    </dgm:pt>
    <dgm:pt modelId="{3CE168FF-A259-4FD7-8994-FF82DEE3DD39}" type="parTrans" cxnId="{CC1939C3-9894-4B7D-A6A7-7C7F2330CF7E}">
      <dgm:prSet/>
      <dgm:spPr/>
      <dgm:t>
        <a:bodyPr/>
        <a:lstStyle/>
        <a:p>
          <a:endParaRPr lang="en-US"/>
        </a:p>
      </dgm:t>
    </dgm:pt>
    <dgm:pt modelId="{844C0DEB-9B41-4654-AA30-630ADFA5EA25}" type="sibTrans" cxnId="{CC1939C3-9894-4B7D-A6A7-7C7F2330CF7E}">
      <dgm:prSet/>
      <dgm:spPr/>
      <dgm:t>
        <a:bodyPr/>
        <a:lstStyle/>
        <a:p>
          <a:endParaRPr lang="en-US"/>
        </a:p>
      </dgm:t>
    </dgm:pt>
    <dgm:pt modelId="{7BB1B8CE-F401-4E09-9235-F1ECE03F6193}">
      <dgm:prSet/>
      <dgm:spPr/>
      <dgm:t>
        <a:bodyPr/>
        <a:lstStyle/>
        <a:p>
          <a:r>
            <a:rPr lang="en-US"/>
            <a:t>Least amount of car is renult </a:t>
          </a:r>
        </a:p>
      </dgm:t>
    </dgm:pt>
    <dgm:pt modelId="{396C5586-4223-4573-9013-7710021C628C}" type="parTrans" cxnId="{79739A86-A6DB-48B2-B59F-2B65D0B5A75C}">
      <dgm:prSet/>
      <dgm:spPr/>
      <dgm:t>
        <a:bodyPr/>
        <a:lstStyle/>
        <a:p>
          <a:endParaRPr lang="en-US"/>
        </a:p>
      </dgm:t>
    </dgm:pt>
    <dgm:pt modelId="{C8E95909-9C16-435B-B07F-4CFE42AF7128}" type="sibTrans" cxnId="{79739A86-A6DB-48B2-B59F-2B65D0B5A75C}">
      <dgm:prSet/>
      <dgm:spPr/>
      <dgm:t>
        <a:bodyPr/>
        <a:lstStyle/>
        <a:p>
          <a:endParaRPr lang="en-US"/>
        </a:p>
      </dgm:t>
    </dgm:pt>
    <dgm:pt modelId="{6499C932-823F-44FA-9ED4-D9CC71D33D81}">
      <dgm:prSet/>
      <dgm:spPr/>
      <dgm:t>
        <a:bodyPr/>
        <a:lstStyle/>
        <a:p>
          <a:r>
            <a:rPr lang="en-US"/>
            <a:t>My prediction is toyota and nissan cars having high highway-mpg.</a:t>
          </a:r>
        </a:p>
      </dgm:t>
    </dgm:pt>
    <dgm:pt modelId="{10EE7D9E-1375-4719-8926-65560F0E778C}" type="parTrans" cxnId="{9444D0BC-93F1-4ADE-AE84-9E645E5630ED}">
      <dgm:prSet/>
      <dgm:spPr/>
      <dgm:t>
        <a:bodyPr/>
        <a:lstStyle/>
        <a:p>
          <a:endParaRPr lang="en-US"/>
        </a:p>
      </dgm:t>
    </dgm:pt>
    <dgm:pt modelId="{0A32240E-8C1D-45E6-98A3-3E53DBD5FE3E}" type="sibTrans" cxnId="{9444D0BC-93F1-4ADE-AE84-9E645E5630ED}">
      <dgm:prSet/>
      <dgm:spPr/>
      <dgm:t>
        <a:bodyPr/>
        <a:lstStyle/>
        <a:p>
          <a:endParaRPr lang="en-US"/>
        </a:p>
      </dgm:t>
    </dgm:pt>
    <dgm:pt modelId="{6C6ACF11-CB5D-4D9B-B394-81647A158F86}" type="pres">
      <dgm:prSet presAssocID="{4BDE08CA-D8A2-4CAC-B067-A2B1D200273F}" presName="vert0" presStyleCnt="0">
        <dgm:presLayoutVars>
          <dgm:dir/>
          <dgm:animOne val="branch"/>
          <dgm:animLvl val="lvl"/>
        </dgm:presLayoutVars>
      </dgm:prSet>
      <dgm:spPr/>
    </dgm:pt>
    <dgm:pt modelId="{1018748D-6EA8-4776-8CBF-5B82C48FAEDC}" type="pres">
      <dgm:prSet presAssocID="{66C28B12-C71E-4651-B38C-B878FCC7DBB0}" presName="thickLine" presStyleLbl="alignNode1" presStyleIdx="0" presStyleCnt="7"/>
      <dgm:spPr/>
    </dgm:pt>
    <dgm:pt modelId="{2CDD9AB5-7FDB-4923-8B22-7596990E2414}" type="pres">
      <dgm:prSet presAssocID="{66C28B12-C71E-4651-B38C-B878FCC7DBB0}" presName="horz1" presStyleCnt="0"/>
      <dgm:spPr/>
    </dgm:pt>
    <dgm:pt modelId="{6C7E20D3-A771-423B-B35D-83492A3CB3B0}" type="pres">
      <dgm:prSet presAssocID="{66C28B12-C71E-4651-B38C-B878FCC7DBB0}" presName="tx1" presStyleLbl="revTx" presStyleIdx="0" presStyleCnt="7"/>
      <dgm:spPr/>
    </dgm:pt>
    <dgm:pt modelId="{43994AB0-6DFD-4949-A448-80AC25F6BA9D}" type="pres">
      <dgm:prSet presAssocID="{66C28B12-C71E-4651-B38C-B878FCC7DBB0}" presName="vert1" presStyleCnt="0"/>
      <dgm:spPr/>
    </dgm:pt>
    <dgm:pt modelId="{9572AEDA-6965-49C7-94DE-DBC5383A199A}" type="pres">
      <dgm:prSet presAssocID="{E044B8E8-01D6-4EAE-B904-B14D3CC96086}" presName="thickLine" presStyleLbl="alignNode1" presStyleIdx="1" presStyleCnt="7"/>
      <dgm:spPr/>
    </dgm:pt>
    <dgm:pt modelId="{A97CE6C2-7AED-4A38-85E4-E30B408F8DF5}" type="pres">
      <dgm:prSet presAssocID="{E044B8E8-01D6-4EAE-B904-B14D3CC96086}" presName="horz1" presStyleCnt="0"/>
      <dgm:spPr/>
    </dgm:pt>
    <dgm:pt modelId="{244EC650-044A-43B0-AA47-50958D3E762A}" type="pres">
      <dgm:prSet presAssocID="{E044B8E8-01D6-4EAE-B904-B14D3CC96086}" presName="tx1" presStyleLbl="revTx" presStyleIdx="1" presStyleCnt="7"/>
      <dgm:spPr/>
    </dgm:pt>
    <dgm:pt modelId="{579B4887-0E20-4011-BE60-4DAD039F36D9}" type="pres">
      <dgm:prSet presAssocID="{E044B8E8-01D6-4EAE-B904-B14D3CC96086}" presName="vert1" presStyleCnt="0"/>
      <dgm:spPr/>
    </dgm:pt>
    <dgm:pt modelId="{C0164FB4-BA75-410A-AC27-6BA3E91538D0}" type="pres">
      <dgm:prSet presAssocID="{264D11CA-3253-4B56-BB04-5A41C8032ED4}" presName="thickLine" presStyleLbl="alignNode1" presStyleIdx="2" presStyleCnt="7"/>
      <dgm:spPr/>
    </dgm:pt>
    <dgm:pt modelId="{FAF93E6F-5BDD-4121-A000-E90620CA93B6}" type="pres">
      <dgm:prSet presAssocID="{264D11CA-3253-4B56-BB04-5A41C8032ED4}" presName="horz1" presStyleCnt="0"/>
      <dgm:spPr/>
    </dgm:pt>
    <dgm:pt modelId="{DF034A5F-6E20-469A-B2F2-BDCFBCB7259E}" type="pres">
      <dgm:prSet presAssocID="{264D11CA-3253-4B56-BB04-5A41C8032ED4}" presName="tx1" presStyleLbl="revTx" presStyleIdx="2" presStyleCnt="7"/>
      <dgm:spPr/>
    </dgm:pt>
    <dgm:pt modelId="{554969AE-D5A0-4900-9E7D-F0821B05B2FE}" type="pres">
      <dgm:prSet presAssocID="{264D11CA-3253-4B56-BB04-5A41C8032ED4}" presName="vert1" presStyleCnt="0"/>
      <dgm:spPr/>
    </dgm:pt>
    <dgm:pt modelId="{04A4C48C-02CC-45A7-8ABC-C909F5E53D66}" type="pres">
      <dgm:prSet presAssocID="{8CBD508B-FB9D-4A43-B452-BAEC0A5E5812}" presName="thickLine" presStyleLbl="alignNode1" presStyleIdx="3" presStyleCnt="7"/>
      <dgm:spPr/>
    </dgm:pt>
    <dgm:pt modelId="{0C96448E-168E-4BDB-98F2-8DD26AF57B6A}" type="pres">
      <dgm:prSet presAssocID="{8CBD508B-FB9D-4A43-B452-BAEC0A5E5812}" presName="horz1" presStyleCnt="0"/>
      <dgm:spPr/>
    </dgm:pt>
    <dgm:pt modelId="{355309C7-708D-4112-BFEA-40D2E1ACA864}" type="pres">
      <dgm:prSet presAssocID="{8CBD508B-FB9D-4A43-B452-BAEC0A5E5812}" presName="tx1" presStyleLbl="revTx" presStyleIdx="3" presStyleCnt="7"/>
      <dgm:spPr/>
    </dgm:pt>
    <dgm:pt modelId="{35E57C9A-685E-4DBF-BBCF-54D00D374325}" type="pres">
      <dgm:prSet presAssocID="{8CBD508B-FB9D-4A43-B452-BAEC0A5E5812}" presName="vert1" presStyleCnt="0"/>
      <dgm:spPr/>
    </dgm:pt>
    <dgm:pt modelId="{06FFF35C-45D0-440C-80CD-9D17C7F1A706}" type="pres">
      <dgm:prSet presAssocID="{174AB508-3B0B-43F1-A757-38AA07F024F8}" presName="thickLine" presStyleLbl="alignNode1" presStyleIdx="4" presStyleCnt="7"/>
      <dgm:spPr/>
    </dgm:pt>
    <dgm:pt modelId="{15DBA776-5A58-4A5E-9A50-28E622A8631B}" type="pres">
      <dgm:prSet presAssocID="{174AB508-3B0B-43F1-A757-38AA07F024F8}" presName="horz1" presStyleCnt="0"/>
      <dgm:spPr/>
    </dgm:pt>
    <dgm:pt modelId="{71EF2815-D51B-4A0F-9A43-4991489D4C76}" type="pres">
      <dgm:prSet presAssocID="{174AB508-3B0B-43F1-A757-38AA07F024F8}" presName="tx1" presStyleLbl="revTx" presStyleIdx="4" presStyleCnt="7"/>
      <dgm:spPr/>
    </dgm:pt>
    <dgm:pt modelId="{5AAD731F-08C6-405B-A4D5-B58B3CC6C5FB}" type="pres">
      <dgm:prSet presAssocID="{174AB508-3B0B-43F1-A757-38AA07F024F8}" presName="vert1" presStyleCnt="0"/>
      <dgm:spPr/>
    </dgm:pt>
    <dgm:pt modelId="{220B6E0C-D836-4D6B-AB81-7CC969288D67}" type="pres">
      <dgm:prSet presAssocID="{7BB1B8CE-F401-4E09-9235-F1ECE03F6193}" presName="thickLine" presStyleLbl="alignNode1" presStyleIdx="5" presStyleCnt="7"/>
      <dgm:spPr/>
    </dgm:pt>
    <dgm:pt modelId="{D9254EC0-F89E-4A98-8670-66955C9EF3C0}" type="pres">
      <dgm:prSet presAssocID="{7BB1B8CE-F401-4E09-9235-F1ECE03F6193}" presName="horz1" presStyleCnt="0"/>
      <dgm:spPr/>
    </dgm:pt>
    <dgm:pt modelId="{C50C91FB-805A-4635-AE9D-EEDFD1A0A58D}" type="pres">
      <dgm:prSet presAssocID="{7BB1B8CE-F401-4E09-9235-F1ECE03F6193}" presName="tx1" presStyleLbl="revTx" presStyleIdx="5" presStyleCnt="7"/>
      <dgm:spPr/>
    </dgm:pt>
    <dgm:pt modelId="{4C4E94FB-D951-4D0A-A56E-DE5541E40D15}" type="pres">
      <dgm:prSet presAssocID="{7BB1B8CE-F401-4E09-9235-F1ECE03F6193}" presName="vert1" presStyleCnt="0"/>
      <dgm:spPr/>
    </dgm:pt>
    <dgm:pt modelId="{C5291BC5-FD39-4E97-BD79-0701675814A8}" type="pres">
      <dgm:prSet presAssocID="{6499C932-823F-44FA-9ED4-D9CC71D33D81}" presName="thickLine" presStyleLbl="alignNode1" presStyleIdx="6" presStyleCnt="7"/>
      <dgm:spPr/>
    </dgm:pt>
    <dgm:pt modelId="{45BC4EC3-F158-4B63-899C-360E82FC1439}" type="pres">
      <dgm:prSet presAssocID="{6499C932-823F-44FA-9ED4-D9CC71D33D81}" presName="horz1" presStyleCnt="0"/>
      <dgm:spPr/>
    </dgm:pt>
    <dgm:pt modelId="{8E450FF1-3D9A-4DF3-BFF8-A29B9EC68477}" type="pres">
      <dgm:prSet presAssocID="{6499C932-823F-44FA-9ED4-D9CC71D33D81}" presName="tx1" presStyleLbl="revTx" presStyleIdx="6" presStyleCnt="7"/>
      <dgm:spPr/>
    </dgm:pt>
    <dgm:pt modelId="{2203130C-E2F9-4F16-BFD6-CC1C48F7CB28}" type="pres">
      <dgm:prSet presAssocID="{6499C932-823F-44FA-9ED4-D9CC71D33D81}" presName="vert1" presStyleCnt="0"/>
      <dgm:spPr/>
    </dgm:pt>
  </dgm:ptLst>
  <dgm:cxnLst>
    <dgm:cxn modelId="{6D33E40D-1042-42A9-A32F-91D825253566}" srcId="{4BDE08CA-D8A2-4CAC-B067-A2B1D200273F}" destId="{264D11CA-3253-4B56-BB04-5A41C8032ED4}" srcOrd="2" destOrd="0" parTransId="{B91E6518-6660-464C-AC97-347887F4C03B}" sibTransId="{1D1E8C14-27B1-4ED2-BF61-62A31FC57581}"/>
    <dgm:cxn modelId="{ADD90A27-9A0D-45A3-AE5E-81E797FFA371}" type="presOf" srcId="{174AB508-3B0B-43F1-A757-38AA07F024F8}" destId="{71EF2815-D51B-4A0F-9A43-4991489D4C76}" srcOrd="0" destOrd="0" presId="urn:microsoft.com/office/officeart/2008/layout/LinedList"/>
    <dgm:cxn modelId="{E6D8355A-68DA-4547-A109-D93625CE2400}" type="presOf" srcId="{4BDE08CA-D8A2-4CAC-B067-A2B1D200273F}" destId="{6C6ACF11-CB5D-4D9B-B394-81647A158F86}" srcOrd="0" destOrd="0" presId="urn:microsoft.com/office/officeart/2008/layout/LinedList"/>
    <dgm:cxn modelId="{79739A86-A6DB-48B2-B59F-2B65D0B5A75C}" srcId="{4BDE08CA-D8A2-4CAC-B067-A2B1D200273F}" destId="{7BB1B8CE-F401-4E09-9235-F1ECE03F6193}" srcOrd="5" destOrd="0" parTransId="{396C5586-4223-4573-9013-7710021C628C}" sibTransId="{C8E95909-9C16-435B-B07F-4CFE42AF7128}"/>
    <dgm:cxn modelId="{B1BA4A8E-9B1B-4B72-9848-A01BD0CD2C6D}" type="presOf" srcId="{6499C932-823F-44FA-9ED4-D9CC71D33D81}" destId="{8E450FF1-3D9A-4DF3-BFF8-A29B9EC68477}" srcOrd="0" destOrd="0" presId="urn:microsoft.com/office/officeart/2008/layout/LinedList"/>
    <dgm:cxn modelId="{659B7E93-0DF5-417F-9C04-253D9C8F8963}" srcId="{4BDE08CA-D8A2-4CAC-B067-A2B1D200273F}" destId="{8CBD508B-FB9D-4A43-B452-BAEC0A5E5812}" srcOrd="3" destOrd="0" parTransId="{25D09966-04B3-4ED8-AC77-548B6E5684D9}" sibTransId="{095331F1-D092-4C41-A7A4-228197704B1D}"/>
    <dgm:cxn modelId="{C05FCCB6-E1AE-412C-8EDD-0A6DD51FEC85}" srcId="{4BDE08CA-D8A2-4CAC-B067-A2B1D200273F}" destId="{66C28B12-C71E-4651-B38C-B878FCC7DBB0}" srcOrd="0" destOrd="0" parTransId="{02BBC8BD-86DA-463D-A75C-AA6418BDA7A2}" sibTransId="{C961DAC7-73F5-4B6C-8A1C-F4BEB9A7D152}"/>
    <dgm:cxn modelId="{9444D0BC-93F1-4ADE-AE84-9E645E5630ED}" srcId="{4BDE08CA-D8A2-4CAC-B067-A2B1D200273F}" destId="{6499C932-823F-44FA-9ED4-D9CC71D33D81}" srcOrd="6" destOrd="0" parTransId="{10EE7D9E-1375-4719-8926-65560F0E778C}" sibTransId="{0A32240E-8C1D-45E6-98A3-3E53DBD5FE3E}"/>
    <dgm:cxn modelId="{CC1939C3-9894-4B7D-A6A7-7C7F2330CF7E}" srcId="{4BDE08CA-D8A2-4CAC-B067-A2B1D200273F}" destId="{174AB508-3B0B-43F1-A757-38AA07F024F8}" srcOrd="4" destOrd="0" parTransId="{3CE168FF-A259-4FD7-8994-FF82DEE3DD39}" sibTransId="{844C0DEB-9B41-4654-AA30-630ADFA5EA25}"/>
    <dgm:cxn modelId="{D55DD8C8-0FB4-475E-B20D-8D5FAA4AE7C6}" type="presOf" srcId="{E044B8E8-01D6-4EAE-B904-B14D3CC96086}" destId="{244EC650-044A-43B0-AA47-50958D3E762A}" srcOrd="0" destOrd="0" presId="urn:microsoft.com/office/officeart/2008/layout/LinedList"/>
    <dgm:cxn modelId="{97599CCE-E7DB-4860-A164-250E8542CC9C}" srcId="{4BDE08CA-D8A2-4CAC-B067-A2B1D200273F}" destId="{E044B8E8-01D6-4EAE-B904-B14D3CC96086}" srcOrd="1" destOrd="0" parTransId="{98E2FC33-9874-47CC-95E0-3A5F6E6C7ADD}" sibTransId="{D136DE2C-DC55-4384-B8AD-D47376C98958}"/>
    <dgm:cxn modelId="{F76D4AE7-B2CD-417D-B667-C73C27CFC33A}" type="presOf" srcId="{7BB1B8CE-F401-4E09-9235-F1ECE03F6193}" destId="{C50C91FB-805A-4635-AE9D-EEDFD1A0A58D}" srcOrd="0" destOrd="0" presId="urn:microsoft.com/office/officeart/2008/layout/LinedList"/>
    <dgm:cxn modelId="{048142F4-F073-43F5-875A-65EABD180138}" type="presOf" srcId="{8CBD508B-FB9D-4A43-B452-BAEC0A5E5812}" destId="{355309C7-708D-4112-BFEA-40D2E1ACA864}" srcOrd="0" destOrd="0" presId="urn:microsoft.com/office/officeart/2008/layout/LinedList"/>
    <dgm:cxn modelId="{E412DFFE-CAA0-438A-8E8E-92F95FF8F76D}" type="presOf" srcId="{66C28B12-C71E-4651-B38C-B878FCC7DBB0}" destId="{6C7E20D3-A771-423B-B35D-83492A3CB3B0}" srcOrd="0" destOrd="0" presId="urn:microsoft.com/office/officeart/2008/layout/LinedList"/>
    <dgm:cxn modelId="{703D94FF-A856-40C3-A6D3-0263B3BD5E7F}" type="presOf" srcId="{264D11CA-3253-4B56-BB04-5A41C8032ED4}" destId="{DF034A5F-6E20-469A-B2F2-BDCFBCB7259E}" srcOrd="0" destOrd="0" presId="urn:microsoft.com/office/officeart/2008/layout/LinedList"/>
    <dgm:cxn modelId="{14F09964-AEA3-454E-A9BB-63E2931686CA}" type="presParOf" srcId="{6C6ACF11-CB5D-4D9B-B394-81647A158F86}" destId="{1018748D-6EA8-4776-8CBF-5B82C48FAEDC}" srcOrd="0" destOrd="0" presId="urn:microsoft.com/office/officeart/2008/layout/LinedList"/>
    <dgm:cxn modelId="{3F17D42D-30F2-4853-AF3A-42FCAD178A76}" type="presParOf" srcId="{6C6ACF11-CB5D-4D9B-B394-81647A158F86}" destId="{2CDD9AB5-7FDB-4923-8B22-7596990E2414}" srcOrd="1" destOrd="0" presId="urn:microsoft.com/office/officeart/2008/layout/LinedList"/>
    <dgm:cxn modelId="{EB09D2DE-0B1E-40C9-8958-DB419DE260AF}" type="presParOf" srcId="{2CDD9AB5-7FDB-4923-8B22-7596990E2414}" destId="{6C7E20D3-A771-423B-B35D-83492A3CB3B0}" srcOrd="0" destOrd="0" presId="urn:microsoft.com/office/officeart/2008/layout/LinedList"/>
    <dgm:cxn modelId="{7770C659-0A40-4C2A-B650-629E631818D8}" type="presParOf" srcId="{2CDD9AB5-7FDB-4923-8B22-7596990E2414}" destId="{43994AB0-6DFD-4949-A448-80AC25F6BA9D}" srcOrd="1" destOrd="0" presId="urn:microsoft.com/office/officeart/2008/layout/LinedList"/>
    <dgm:cxn modelId="{E974F9A2-DF8A-4F13-BB16-218BD3251503}" type="presParOf" srcId="{6C6ACF11-CB5D-4D9B-B394-81647A158F86}" destId="{9572AEDA-6965-49C7-94DE-DBC5383A199A}" srcOrd="2" destOrd="0" presId="urn:microsoft.com/office/officeart/2008/layout/LinedList"/>
    <dgm:cxn modelId="{D2973359-631E-4722-95DA-71E37E919BA4}" type="presParOf" srcId="{6C6ACF11-CB5D-4D9B-B394-81647A158F86}" destId="{A97CE6C2-7AED-4A38-85E4-E30B408F8DF5}" srcOrd="3" destOrd="0" presId="urn:microsoft.com/office/officeart/2008/layout/LinedList"/>
    <dgm:cxn modelId="{7BEE8B25-9004-4E5A-9509-61205987E3E2}" type="presParOf" srcId="{A97CE6C2-7AED-4A38-85E4-E30B408F8DF5}" destId="{244EC650-044A-43B0-AA47-50958D3E762A}" srcOrd="0" destOrd="0" presId="urn:microsoft.com/office/officeart/2008/layout/LinedList"/>
    <dgm:cxn modelId="{E1026E55-78B0-4A53-92A0-16CC1542C648}" type="presParOf" srcId="{A97CE6C2-7AED-4A38-85E4-E30B408F8DF5}" destId="{579B4887-0E20-4011-BE60-4DAD039F36D9}" srcOrd="1" destOrd="0" presId="urn:microsoft.com/office/officeart/2008/layout/LinedList"/>
    <dgm:cxn modelId="{C3B36745-43B6-4943-835B-A241753458FF}" type="presParOf" srcId="{6C6ACF11-CB5D-4D9B-B394-81647A158F86}" destId="{C0164FB4-BA75-410A-AC27-6BA3E91538D0}" srcOrd="4" destOrd="0" presId="urn:microsoft.com/office/officeart/2008/layout/LinedList"/>
    <dgm:cxn modelId="{0013115D-A385-41A6-A277-0071684EF4FF}" type="presParOf" srcId="{6C6ACF11-CB5D-4D9B-B394-81647A158F86}" destId="{FAF93E6F-5BDD-4121-A000-E90620CA93B6}" srcOrd="5" destOrd="0" presId="urn:microsoft.com/office/officeart/2008/layout/LinedList"/>
    <dgm:cxn modelId="{DB984BAF-5467-47F0-98E6-C7E4CC5FF1E6}" type="presParOf" srcId="{FAF93E6F-5BDD-4121-A000-E90620CA93B6}" destId="{DF034A5F-6E20-469A-B2F2-BDCFBCB7259E}" srcOrd="0" destOrd="0" presId="urn:microsoft.com/office/officeart/2008/layout/LinedList"/>
    <dgm:cxn modelId="{E9CD3BBA-1139-4540-BF9D-0F2028AC1F23}" type="presParOf" srcId="{FAF93E6F-5BDD-4121-A000-E90620CA93B6}" destId="{554969AE-D5A0-4900-9E7D-F0821B05B2FE}" srcOrd="1" destOrd="0" presId="urn:microsoft.com/office/officeart/2008/layout/LinedList"/>
    <dgm:cxn modelId="{F1FDF386-F05E-49AB-A697-2E62DC79AB37}" type="presParOf" srcId="{6C6ACF11-CB5D-4D9B-B394-81647A158F86}" destId="{04A4C48C-02CC-45A7-8ABC-C909F5E53D66}" srcOrd="6" destOrd="0" presId="urn:microsoft.com/office/officeart/2008/layout/LinedList"/>
    <dgm:cxn modelId="{99ED16E3-0862-49E9-B7BD-DE86B3FBBADE}" type="presParOf" srcId="{6C6ACF11-CB5D-4D9B-B394-81647A158F86}" destId="{0C96448E-168E-4BDB-98F2-8DD26AF57B6A}" srcOrd="7" destOrd="0" presId="urn:microsoft.com/office/officeart/2008/layout/LinedList"/>
    <dgm:cxn modelId="{13CE918E-47C5-4E25-B4B8-52F138B58017}" type="presParOf" srcId="{0C96448E-168E-4BDB-98F2-8DD26AF57B6A}" destId="{355309C7-708D-4112-BFEA-40D2E1ACA864}" srcOrd="0" destOrd="0" presId="urn:microsoft.com/office/officeart/2008/layout/LinedList"/>
    <dgm:cxn modelId="{DDD34D9F-6F5C-43C6-A6BA-5564E617DE3A}" type="presParOf" srcId="{0C96448E-168E-4BDB-98F2-8DD26AF57B6A}" destId="{35E57C9A-685E-4DBF-BBCF-54D00D374325}" srcOrd="1" destOrd="0" presId="urn:microsoft.com/office/officeart/2008/layout/LinedList"/>
    <dgm:cxn modelId="{3355BA96-CF44-4384-A5D4-276F650388C5}" type="presParOf" srcId="{6C6ACF11-CB5D-4D9B-B394-81647A158F86}" destId="{06FFF35C-45D0-440C-80CD-9D17C7F1A706}" srcOrd="8" destOrd="0" presId="urn:microsoft.com/office/officeart/2008/layout/LinedList"/>
    <dgm:cxn modelId="{7483C264-9A89-40A4-84F6-5BDCFECED50E}" type="presParOf" srcId="{6C6ACF11-CB5D-4D9B-B394-81647A158F86}" destId="{15DBA776-5A58-4A5E-9A50-28E622A8631B}" srcOrd="9" destOrd="0" presId="urn:microsoft.com/office/officeart/2008/layout/LinedList"/>
    <dgm:cxn modelId="{E8ECF24C-C9D6-4E94-ADE1-9C685810D5CA}" type="presParOf" srcId="{15DBA776-5A58-4A5E-9A50-28E622A8631B}" destId="{71EF2815-D51B-4A0F-9A43-4991489D4C76}" srcOrd="0" destOrd="0" presId="urn:microsoft.com/office/officeart/2008/layout/LinedList"/>
    <dgm:cxn modelId="{1FBCF197-D936-4ADB-A45E-4B9824D55B12}" type="presParOf" srcId="{15DBA776-5A58-4A5E-9A50-28E622A8631B}" destId="{5AAD731F-08C6-405B-A4D5-B58B3CC6C5FB}" srcOrd="1" destOrd="0" presId="urn:microsoft.com/office/officeart/2008/layout/LinedList"/>
    <dgm:cxn modelId="{7113919F-B207-4C73-A1AA-945074A4B392}" type="presParOf" srcId="{6C6ACF11-CB5D-4D9B-B394-81647A158F86}" destId="{220B6E0C-D836-4D6B-AB81-7CC969288D67}" srcOrd="10" destOrd="0" presId="urn:microsoft.com/office/officeart/2008/layout/LinedList"/>
    <dgm:cxn modelId="{5D451C87-8CFA-4058-9CE7-B615E902CFF1}" type="presParOf" srcId="{6C6ACF11-CB5D-4D9B-B394-81647A158F86}" destId="{D9254EC0-F89E-4A98-8670-66955C9EF3C0}" srcOrd="11" destOrd="0" presId="urn:microsoft.com/office/officeart/2008/layout/LinedList"/>
    <dgm:cxn modelId="{197C01A9-AE01-4AA8-BB8A-5212168052E7}" type="presParOf" srcId="{D9254EC0-F89E-4A98-8670-66955C9EF3C0}" destId="{C50C91FB-805A-4635-AE9D-EEDFD1A0A58D}" srcOrd="0" destOrd="0" presId="urn:microsoft.com/office/officeart/2008/layout/LinedList"/>
    <dgm:cxn modelId="{1C5A5A26-B990-45BB-91B3-04D2F053E4FF}" type="presParOf" srcId="{D9254EC0-F89E-4A98-8670-66955C9EF3C0}" destId="{4C4E94FB-D951-4D0A-A56E-DE5541E40D15}" srcOrd="1" destOrd="0" presId="urn:microsoft.com/office/officeart/2008/layout/LinedList"/>
    <dgm:cxn modelId="{5482C848-6EF9-4615-913E-ED3E177950D2}" type="presParOf" srcId="{6C6ACF11-CB5D-4D9B-B394-81647A158F86}" destId="{C5291BC5-FD39-4E97-BD79-0701675814A8}" srcOrd="12" destOrd="0" presId="urn:microsoft.com/office/officeart/2008/layout/LinedList"/>
    <dgm:cxn modelId="{DD3B70E7-2EB3-4253-819A-31FCF4E1A657}" type="presParOf" srcId="{6C6ACF11-CB5D-4D9B-B394-81647A158F86}" destId="{45BC4EC3-F158-4B63-899C-360E82FC1439}" srcOrd="13" destOrd="0" presId="urn:microsoft.com/office/officeart/2008/layout/LinedList"/>
    <dgm:cxn modelId="{6329D357-A1A2-4A5C-A273-51F3B8CC0C11}" type="presParOf" srcId="{45BC4EC3-F158-4B63-899C-360E82FC1439}" destId="{8E450FF1-3D9A-4DF3-BFF8-A29B9EC68477}" srcOrd="0" destOrd="0" presId="urn:microsoft.com/office/officeart/2008/layout/LinedList"/>
    <dgm:cxn modelId="{D89F12E9-1514-4EBD-9AE9-BB4355DA0788}" type="presParOf" srcId="{45BC4EC3-F158-4B63-899C-360E82FC1439}" destId="{2203130C-E2F9-4F16-BFD6-CC1C48F7CB2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18748D-6EA8-4776-8CBF-5B82C48FAEDC}">
      <dsp:nvSpPr>
        <dsp:cNvPr id="0" name=""/>
        <dsp:cNvSpPr/>
      </dsp:nvSpPr>
      <dsp:spPr>
        <a:xfrm>
          <a:off x="0" y="575"/>
          <a:ext cx="434895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7E20D3-A771-423B-B35D-83492A3CB3B0}">
      <dsp:nvSpPr>
        <dsp:cNvPr id="0" name=""/>
        <dsp:cNvSpPr/>
      </dsp:nvSpPr>
      <dsp:spPr>
        <a:xfrm>
          <a:off x="0" y="575"/>
          <a:ext cx="4348955" cy="67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 the fig x-axis= "highway" , y-axis="make".</a:t>
          </a:r>
        </a:p>
      </dsp:txBody>
      <dsp:txXfrm>
        <a:off x="0" y="575"/>
        <a:ext cx="4348955" cy="673615"/>
      </dsp:txXfrm>
    </dsp:sp>
    <dsp:sp modelId="{9572AEDA-6965-49C7-94DE-DBC5383A199A}">
      <dsp:nvSpPr>
        <dsp:cNvPr id="0" name=""/>
        <dsp:cNvSpPr/>
      </dsp:nvSpPr>
      <dsp:spPr>
        <a:xfrm>
          <a:off x="0" y="674191"/>
          <a:ext cx="434895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4EC650-044A-43B0-AA47-50958D3E762A}">
      <dsp:nvSpPr>
        <dsp:cNvPr id="0" name=""/>
        <dsp:cNvSpPr/>
      </dsp:nvSpPr>
      <dsp:spPr>
        <a:xfrm>
          <a:off x="0" y="674191"/>
          <a:ext cx="4348955" cy="67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 the figi highway-mpg range 0 to 20 -: very less amount  of cars  </a:t>
          </a:r>
        </a:p>
      </dsp:txBody>
      <dsp:txXfrm>
        <a:off x="0" y="674191"/>
        <a:ext cx="4348955" cy="673615"/>
      </dsp:txXfrm>
    </dsp:sp>
    <dsp:sp modelId="{C0164FB4-BA75-410A-AC27-6BA3E91538D0}">
      <dsp:nvSpPr>
        <dsp:cNvPr id="0" name=""/>
        <dsp:cNvSpPr/>
      </dsp:nvSpPr>
      <dsp:spPr>
        <a:xfrm>
          <a:off x="0" y="1347807"/>
          <a:ext cx="434895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034A5F-6E20-469A-B2F2-BDCFBCB7259E}">
      <dsp:nvSpPr>
        <dsp:cNvPr id="0" name=""/>
        <dsp:cNvSpPr/>
      </dsp:nvSpPr>
      <dsp:spPr>
        <a:xfrm>
          <a:off x="0" y="1347807"/>
          <a:ext cx="4348955" cy="67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 the fig highway -mpg range  20 to 40 -: some of them are medium and some of them are high amount of cars </a:t>
          </a:r>
        </a:p>
      </dsp:txBody>
      <dsp:txXfrm>
        <a:off x="0" y="1347807"/>
        <a:ext cx="4348955" cy="673615"/>
      </dsp:txXfrm>
    </dsp:sp>
    <dsp:sp modelId="{04A4C48C-02CC-45A7-8ABC-C909F5E53D66}">
      <dsp:nvSpPr>
        <dsp:cNvPr id="0" name=""/>
        <dsp:cNvSpPr/>
      </dsp:nvSpPr>
      <dsp:spPr>
        <a:xfrm>
          <a:off x="0" y="2021423"/>
          <a:ext cx="434895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5309C7-708D-4112-BFEA-40D2E1ACA864}">
      <dsp:nvSpPr>
        <dsp:cNvPr id="0" name=""/>
        <dsp:cNvSpPr/>
      </dsp:nvSpPr>
      <dsp:spPr>
        <a:xfrm>
          <a:off x="0" y="2021423"/>
          <a:ext cx="4348955" cy="67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High amount of cars in range 20 to 40 is toyota,nissan,mazda,honda, mitsubishi</a:t>
          </a:r>
        </a:p>
      </dsp:txBody>
      <dsp:txXfrm>
        <a:off x="0" y="2021423"/>
        <a:ext cx="4348955" cy="673615"/>
      </dsp:txXfrm>
    </dsp:sp>
    <dsp:sp modelId="{06FFF35C-45D0-440C-80CD-9D17C7F1A706}">
      <dsp:nvSpPr>
        <dsp:cNvPr id="0" name=""/>
        <dsp:cNvSpPr/>
      </dsp:nvSpPr>
      <dsp:spPr>
        <a:xfrm>
          <a:off x="0" y="2695038"/>
          <a:ext cx="434895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EF2815-D51B-4A0F-9A43-4991489D4C76}">
      <dsp:nvSpPr>
        <dsp:cNvPr id="0" name=""/>
        <dsp:cNvSpPr/>
      </dsp:nvSpPr>
      <dsp:spPr>
        <a:xfrm>
          <a:off x="0" y="2695038"/>
          <a:ext cx="4348955" cy="67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 the fig highway-mpg range 40 to 54 -: range of cars are very low </a:t>
          </a:r>
        </a:p>
      </dsp:txBody>
      <dsp:txXfrm>
        <a:off x="0" y="2695038"/>
        <a:ext cx="4348955" cy="673615"/>
      </dsp:txXfrm>
    </dsp:sp>
    <dsp:sp modelId="{220B6E0C-D836-4D6B-AB81-7CC969288D67}">
      <dsp:nvSpPr>
        <dsp:cNvPr id="0" name=""/>
        <dsp:cNvSpPr/>
      </dsp:nvSpPr>
      <dsp:spPr>
        <a:xfrm>
          <a:off x="0" y="3368654"/>
          <a:ext cx="434895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C91FB-805A-4635-AE9D-EEDFD1A0A58D}">
      <dsp:nvSpPr>
        <dsp:cNvPr id="0" name=""/>
        <dsp:cNvSpPr/>
      </dsp:nvSpPr>
      <dsp:spPr>
        <a:xfrm>
          <a:off x="0" y="3368654"/>
          <a:ext cx="4348955" cy="67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Least amount of car is renult </a:t>
          </a:r>
        </a:p>
      </dsp:txBody>
      <dsp:txXfrm>
        <a:off x="0" y="3368654"/>
        <a:ext cx="4348955" cy="673615"/>
      </dsp:txXfrm>
    </dsp:sp>
    <dsp:sp modelId="{C5291BC5-FD39-4E97-BD79-0701675814A8}">
      <dsp:nvSpPr>
        <dsp:cNvPr id="0" name=""/>
        <dsp:cNvSpPr/>
      </dsp:nvSpPr>
      <dsp:spPr>
        <a:xfrm>
          <a:off x="0" y="4042270"/>
          <a:ext cx="434895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450FF1-3D9A-4DF3-BFF8-A29B9EC68477}">
      <dsp:nvSpPr>
        <dsp:cNvPr id="0" name=""/>
        <dsp:cNvSpPr/>
      </dsp:nvSpPr>
      <dsp:spPr>
        <a:xfrm>
          <a:off x="0" y="4042270"/>
          <a:ext cx="4348955" cy="67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My prediction is toyota and nissan cars having high highway-mpg.</a:t>
          </a:r>
        </a:p>
      </dsp:txBody>
      <dsp:txXfrm>
        <a:off x="0" y="4042270"/>
        <a:ext cx="4348955" cy="6736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glitter dir="d" pattern="hexagon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glitter dir="d" pattern="hexagon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glitter dir="d" pattern="hexagon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glitter dir="d" pattern="hexagon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glitter dir="d" pattern="hexagon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glitter dir="d" pattern="hexagon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glitter dir="d" pattern="hexagon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glitter dir="d" pattern="hexagon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glitter dir="d" pattern="hexagon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glitter dir="d" pattern="hexagon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glitter dir="d" pattern="hexagon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4000">
        <p14:glitter dir="d" pattern="hexagon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Social_Network_Analysis_Visualization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sa/3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ux.stackexchange.com/questions/24369/alternative-graphical-representation-of-a-goal-achievement" TargetMode="External"/><Relationship Id="rId3" Type="http://schemas.openxmlformats.org/officeDocument/2006/relationships/hyperlink" Target="https://s4be.cochrane.org/blog/2015/07/24/nominal-ordinal-numerical-variables/" TargetMode="External"/><Relationship Id="rId7" Type="http://schemas.openxmlformats.org/officeDocument/2006/relationships/image" Target="../media/image7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hyperlink" Target="https://mareds.github.io/r_course/lecture08_intro2visualization_1.html" TargetMode="External"/><Relationship Id="rId10" Type="http://schemas.openxmlformats.org/officeDocument/2006/relationships/hyperlink" Target="https://creativecommons.org/licenses/by-nd/3.0/" TargetMode="External"/><Relationship Id="rId4" Type="http://schemas.openxmlformats.org/officeDocument/2006/relationships/image" Target="../media/image5.png"/><Relationship Id="rId9" Type="http://schemas.openxmlformats.org/officeDocument/2006/relationships/hyperlink" Target="https://creativecommons.org/licenses/by-sa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6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7.png"/><Relationship Id="rId9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network of dots and lines&#10;&#10;Description automatically generated">
            <a:extLst>
              <a:ext uri="{FF2B5EF4-FFF2-40B4-BE49-F238E27FC236}">
                <a16:creationId xmlns:a16="http://schemas.microsoft.com/office/drawing/2014/main" id="{344DA8AE-1024-E705-F465-31763362A5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8438" r="14394" b="654"/>
          <a:stretch/>
        </p:blipFill>
        <p:spPr>
          <a:xfrm>
            <a:off x="4163568" y="10"/>
            <a:ext cx="9511792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624947"/>
            <a:ext cx="7378276" cy="1447300"/>
          </a:xfrm>
        </p:spPr>
        <p:txBody>
          <a:bodyPr anchor="b">
            <a:normAutofit/>
          </a:bodyPr>
          <a:lstStyle/>
          <a:p>
            <a:r>
              <a:rPr lang="en-US" sz="4800" b="1" u="sng" dirty="0">
                <a:solidFill>
                  <a:schemeClr val="bg1"/>
                </a:solidFill>
                <a:latin typeface="Lucida Sans"/>
              </a:rPr>
              <a:t>Automobile Data </a:t>
            </a:r>
            <a:br>
              <a:rPr lang="en-US" sz="4800" b="1" u="sng" dirty="0">
                <a:latin typeface="Lucida Sans"/>
              </a:rPr>
            </a:br>
            <a:r>
              <a:rPr lang="en-US" sz="3600" b="1" u="sng" dirty="0">
                <a:solidFill>
                  <a:schemeClr val="bg1"/>
                </a:solidFill>
                <a:latin typeface="Lucida Sans"/>
              </a:rPr>
              <a:t>Presentation</a:t>
            </a:r>
            <a:endParaRPr lang="en-US" b="1" u="sng" dirty="0">
              <a:solidFill>
                <a:schemeClr val="bg1"/>
              </a:solidFill>
              <a:latin typeface="Lucida San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Presented by : Akhila 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                                </a:t>
            </a:r>
          </a:p>
          <a:p>
            <a:pPr algn="l"/>
            <a:endParaRPr lang="en-US" sz="2000" dirty="0">
              <a:solidFill>
                <a:schemeClr val="bg1"/>
              </a:solidFill>
            </a:endParaRPr>
          </a:p>
          <a:p>
            <a:pPr algn="l"/>
            <a:endParaRPr lang="en-US" sz="2000" dirty="0">
              <a:solidFill>
                <a:schemeClr val="bg1"/>
              </a:solidFill>
            </a:endParaRPr>
          </a:p>
          <a:p>
            <a:pPr algn="l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5BA0C6-C7B3-D437-0B0D-E97D93FAA923}"/>
              </a:ext>
            </a:extLst>
          </p:cNvPr>
          <p:cNvSpPr txBox="1"/>
          <p:nvPr/>
        </p:nvSpPr>
        <p:spPr>
          <a:xfrm>
            <a:off x="9739085" y="6657945"/>
            <a:ext cx="2452915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 dirty="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 dirty="0">
                <a:solidFill>
                  <a:srgbClr val="FFFFFF"/>
                </a:solidFill>
              </a:rPr>
              <a:t> by Unknown author is licensed under </a:t>
            </a:r>
            <a:r>
              <a:rPr lang="en-US" sz="700" dirty="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700" dirty="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97DDA-E1C2-2644-9355-6EA0A1D62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-111445"/>
            <a:ext cx="4977976" cy="16267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Conclusion </a:t>
            </a:r>
            <a:endParaRPr lang="en-US" sz="3600" b="1" kern="1200" dirty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31" name="Graphic 30" descr="Car">
            <a:extLst>
              <a:ext uri="{FF2B5EF4-FFF2-40B4-BE49-F238E27FC236}">
                <a16:creationId xmlns:a16="http://schemas.microsoft.com/office/drawing/2014/main" id="{5FD4A5C8-5BF5-5A34-4E86-BB9D3B5AE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8C3D5AA3-04FA-3216-A1D8-DD0C26134A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0574" y="1161842"/>
            <a:ext cx="4977578" cy="5691609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In the automobile data I observed that 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The highest, lowest  price of  cars sales are  very low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The medium range of car sales are  more high when compared to highest and lowest 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The  highway-mpg 20 to 40 range of cars are having  high sales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The city-mpg  23 to 34 range of cars are having high sales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If the range of horsepower is high ,price is also  increased but if the price increased amount of sales will be low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Almost customers wants medium price of cars because in our country most of MCP(middle class people) Population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Manufacturer </a:t>
            </a:r>
            <a:r>
              <a:rPr lang="en-US" err="1">
                <a:solidFill>
                  <a:srgbClr val="002060"/>
                </a:solidFill>
              </a:rPr>
              <a:t>companys</a:t>
            </a:r>
            <a:r>
              <a:rPr lang="en-US" dirty="0">
                <a:solidFill>
                  <a:srgbClr val="002060"/>
                </a:solidFill>
              </a:rPr>
              <a:t> to think of MC People And manufactures reasonable price of cars.</a:t>
            </a:r>
          </a:p>
          <a:p>
            <a:r>
              <a:rPr lang="en-US" dirty="0">
                <a:solidFill>
                  <a:srgbClr val="002060"/>
                </a:solidFill>
              </a:rPr>
              <a:t>                                         Thank you </a:t>
            </a:r>
          </a:p>
          <a:p>
            <a:endParaRPr lang="en-US" sz="1400" dirty="0">
              <a:solidFill>
                <a:schemeClr val="tx2"/>
              </a:solidFill>
            </a:endParaRPr>
          </a:p>
          <a:p>
            <a:r>
              <a:rPr lang="en-US" sz="1400" dirty="0">
                <a:solidFill>
                  <a:schemeClr val="tx2"/>
                </a:solidFill>
              </a:rPr>
              <a:t>                                                                                                     Presented by </a:t>
            </a:r>
          </a:p>
          <a:p>
            <a:r>
              <a:rPr lang="en-US" sz="1400" dirty="0">
                <a:solidFill>
                  <a:schemeClr val="tx2"/>
                </a:solidFill>
              </a:rPr>
              <a:t>                                                                                                             Akhila</a:t>
            </a:r>
          </a:p>
          <a:p>
            <a:r>
              <a:rPr lang="en-US" sz="1400" dirty="0">
                <a:solidFill>
                  <a:schemeClr val="tx2"/>
                </a:solidFill>
              </a:rPr>
              <a:t>                                                            ( </a:t>
            </a:r>
            <a:r>
              <a:rPr lang="en-US" sz="1400" dirty="0" err="1">
                <a:solidFill>
                  <a:schemeClr val="tx2"/>
                </a:solidFill>
              </a:rPr>
              <a:t>Laerning</a:t>
            </a:r>
            <a:r>
              <a:rPr lang="en-US" sz="1400" dirty="0">
                <a:solidFill>
                  <a:schemeClr val="tx2"/>
                </a:solidFill>
              </a:rPr>
              <a:t> data analytics @bepec)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800993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C4BB21-1A26-4050-E6F6-1ABD4F052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Content</a:t>
            </a:r>
            <a:br>
              <a:rPr lang="en-US" sz="4000" b="1" u="sng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000" b="1" u="sng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28F009-9555-C1B6-B151-662956A1D3E7}"/>
              </a:ext>
            </a:extLst>
          </p:cNvPr>
          <p:cNvSpPr txBox="1"/>
          <p:nvPr/>
        </p:nvSpPr>
        <p:spPr>
          <a:xfrm>
            <a:off x="4215967" y="1076200"/>
            <a:ext cx="5169063" cy="577972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Data Analysis</a:t>
            </a: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Visualizations( Graphical representation)</a:t>
            </a: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Histogram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Boxplot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Scatterplot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Piechart</a:t>
            </a:r>
            <a:endParaRPr lang="en-US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Barchart</a:t>
            </a:r>
            <a:endParaRPr lang="en-US" sz="2000" b="1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/>
          </a:p>
        </p:txBody>
      </p:sp>
      <p:pic>
        <p:nvPicPr>
          <p:cNvPr id="9" name="Graphic 8" descr="Bar chart">
            <a:extLst>
              <a:ext uri="{FF2B5EF4-FFF2-40B4-BE49-F238E27FC236}">
                <a16:creationId xmlns:a16="http://schemas.microsoft.com/office/drawing/2014/main" id="{DEEB90CB-9B07-AD43-A5E8-635199162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87582" y="1078411"/>
            <a:ext cx="4276176" cy="427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144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2" name="Rectangle 171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61F1BF-76CD-4FBA-7F1B-0C231B9AC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US" b="1" u="sng" dirty="0">
                <a:ln w="22225">
                  <a:solidFill>
                    <a:srgbClr val="FFFFFF"/>
                  </a:solidFill>
                </a:ln>
              </a:rPr>
              <a:t>Data Analysis</a:t>
            </a:r>
          </a:p>
        </p:txBody>
      </p:sp>
      <p:pic>
        <p:nvPicPr>
          <p:cNvPr id="7" name="Picture 6" descr="A magnifying glass with gears and graphs&#10;&#10;Description automatically generated">
            <a:extLst>
              <a:ext uri="{FF2B5EF4-FFF2-40B4-BE49-F238E27FC236}">
                <a16:creationId xmlns:a16="http://schemas.microsoft.com/office/drawing/2014/main" id="{EF077314-A36F-F387-D633-C7C31B8293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0368" r="15674" b="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A07FC-5225-F19B-ED25-A7268EAAB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US" sz="2000" b="1" dirty="0"/>
              <a:t>In the data(automobile data),price is the main </a:t>
            </a:r>
            <a:r>
              <a:rPr lang="en-US" sz="2000" b="1" dirty="0" err="1"/>
              <a:t>crateria</a:t>
            </a:r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US" sz="2000" b="1" dirty="0"/>
              <a:t>Which one is effect to the price, we will see in the graphical representation</a:t>
            </a:r>
          </a:p>
          <a:p>
            <a:pPr marL="0" indent="0">
              <a:buNone/>
            </a:pPr>
            <a:endParaRPr lang="en-US" sz="2000" b="1"/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US" sz="2000" b="1" dirty="0"/>
              <a:t>Next slide</a:t>
            </a:r>
          </a:p>
        </p:txBody>
      </p:sp>
      <p:pic>
        <p:nvPicPr>
          <p:cNvPr id="4" name="Picture 3" descr="A magnifying glass over a globe&#10;&#10;Description automatically generated" hidden="1">
            <a:extLst>
              <a:ext uri="{FF2B5EF4-FFF2-40B4-BE49-F238E27FC236}">
                <a16:creationId xmlns:a16="http://schemas.microsoft.com/office/drawing/2014/main" id="{6FA755CB-75AD-BCAF-2B64-5090D26303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987738" y="829203"/>
            <a:ext cx="5628018" cy="4966724"/>
          </a:xfrm>
          <a:prstGeom prst="rect">
            <a:avLst/>
          </a:prstGeom>
        </p:spPr>
      </p:pic>
      <p:pic>
        <p:nvPicPr>
          <p:cNvPr id="89" name="Picture 88" descr="big-data-analytics | www.learntek.org/advantages-big-data-an… | Flickr" hidden="1">
            <a:extLst>
              <a:ext uri="{FF2B5EF4-FFF2-40B4-BE49-F238E27FC236}">
                <a16:creationId xmlns:a16="http://schemas.microsoft.com/office/drawing/2014/main" id="{C1DC6288-AB8D-4BE6-D1A9-20B693936D4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35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pic>
        <p:nvPicPr>
          <p:cNvPr id="90" name="Picture 89" descr="A graph of different colored bars&#10;&#10;Description automatically generated" hidden="1">
            <a:extLst>
              <a:ext uri="{FF2B5EF4-FFF2-40B4-BE49-F238E27FC236}">
                <a16:creationId xmlns:a16="http://schemas.microsoft.com/office/drawing/2014/main" id="{645CD108-A682-CB92-0575-E6359A0D810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r="7981"/>
          <a:stretch/>
        </p:blipFill>
        <p:spPr>
          <a:xfrm>
            <a:off x="6591299" y="1"/>
            <a:ext cx="5600701" cy="6857999"/>
          </a:xfrm>
          <a:prstGeom prst="rect">
            <a:avLst/>
          </a:prstGeom>
        </p:spPr>
      </p:pic>
      <p:sp>
        <p:nvSpPr>
          <p:cNvPr id="5" name="TextBox 4" hidden="1">
            <a:extLst>
              <a:ext uri="{FF2B5EF4-FFF2-40B4-BE49-F238E27FC236}">
                <a16:creationId xmlns:a16="http://schemas.microsoft.com/office/drawing/2014/main" id="{DE63D3AC-F591-6BC6-A214-BD743AB7D9F7}"/>
              </a:ext>
            </a:extLst>
          </p:cNvPr>
          <p:cNvSpPr txBox="1"/>
          <p:nvPr/>
        </p:nvSpPr>
        <p:spPr>
          <a:xfrm>
            <a:off x="9162841" y="5595872"/>
            <a:ext cx="2452915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 dirty="0">
                <a:solidFill>
                  <a:srgbClr val="FFFFFF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 dirty="0">
                <a:solidFill>
                  <a:srgbClr val="FFFFFF"/>
                </a:solidFill>
              </a:rPr>
              <a:t> by Unknown author is licensed under </a:t>
            </a:r>
            <a:r>
              <a:rPr lang="en-US" sz="700" dirty="0">
                <a:solidFill>
                  <a:srgbClr val="FFFFFF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700"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B8FD4C2-CB64-CE6D-3C56-A10F41316BE2}"/>
              </a:ext>
            </a:extLst>
          </p:cNvPr>
          <p:cNvSpPr txBox="1"/>
          <p:nvPr/>
        </p:nvSpPr>
        <p:spPr>
          <a:xfrm>
            <a:off x="9739085" y="6657945"/>
            <a:ext cx="2452915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 dirty="0">
                <a:solidFill>
                  <a:srgbClr val="FFFFFF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 dirty="0">
                <a:solidFill>
                  <a:srgbClr val="FFFFFF"/>
                </a:solidFill>
              </a:rPr>
              <a:t> by Unknown author is licensed under </a:t>
            </a:r>
            <a:r>
              <a:rPr lang="en-US" sz="700" dirty="0">
                <a:solidFill>
                  <a:srgbClr val="FFFFFF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700"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B492E9-EBDB-C0B0-AF4D-1372D3676B15}"/>
              </a:ext>
            </a:extLst>
          </p:cNvPr>
          <p:cNvSpPr txBox="1"/>
          <p:nvPr/>
        </p:nvSpPr>
        <p:spPr>
          <a:xfrm>
            <a:off x="9718246" y="6657945"/>
            <a:ext cx="2473754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 dirty="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 dirty="0">
                <a:solidFill>
                  <a:srgbClr val="FFFFFF"/>
                </a:solidFill>
              </a:rPr>
              <a:t> by Unknown author is licensed under </a:t>
            </a:r>
            <a:r>
              <a:rPr lang="en-US" sz="700" dirty="0">
                <a:solidFill>
                  <a:srgbClr val="FFFFFF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BY-ND</a:t>
            </a:r>
            <a:r>
              <a:rPr lang="en-US" sz="700" dirty="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5330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6256A9-9C7C-21B3-3B60-F159E04AA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Histogram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7DD4DA42-95CE-805B-EA1C-ADDF2F453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1" y="2623381"/>
            <a:ext cx="3888528" cy="35535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 dirty="0"/>
              <a:t>In the fig x-axis = horsepower, y-axis = value counts( In histogram y-axis takes value-counts  automatically)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 dirty="0"/>
              <a:t>In this fig the horsepower range is (48,120)   graph is high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 dirty="0"/>
              <a:t>In the fig Above 120 range the horsepower graph is  low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 dirty="0"/>
              <a:t>My prediction is, if the range of horsepower is high,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 dirty="0"/>
              <a:t>The price is  increased but sales will be low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1700"/>
          </a:p>
        </p:txBody>
      </p:sp>
      <p:pic>
        <p:nvPicPr>
          <p:cNvPr id="7" name="Picture 6" descr="A graph with a bar graph&#10;&#10;Description automatically generated">
            <a:extLst>
              <a:ext uri="{FF2B5EF4-FFF2-40B4-BE49-F238E27FC236}">
                <a16:creationId xmlns:a16="http://schemas.microsoft.com/office/drawing/2014/main" id="{08DBE455-AAFA-3556-CED3-163145416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6266" y="1034919"/>
            <a:ext cx="5712747" cy="4623465"/>
          </a:xfrm>
          <a:prstGeom prst="rect">
            <a:avLst/>
          </a:prstGeom>
        </p:spPr>
      </p:pic>
      <p:pic>
        <p:nvPicPr>
          <p:cNvPr id="5" name="Picture Placeholder 4" descr="A graph with blue squares&#10;&#10;Description automatically generated" hidden="1">
            <a:extLst>
              <a:ext uri="{FF2B5EF4-FFF2-40B4-BE49-F238E27FC236}">
                <a16:creationId xmlns:a16="http://schemas.microsoft.com/office/drawing/2014/main" id="{28F9FA01-B9B3-D892-2F46-85EE289441B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3631" r="3631"/>
          <a:stretch/>
        </p:blipFill>
        <p:spPr>
          <a:xfrm>
            <a:off x="5689339" y="1457325"/>
            <a:ext cx="5265999" cy="3933825"/>
          </a:xfrm>
        </p:spPr>
      </p:pic>
      <p:pic>
        <p:nvPicPr>
          <p:cNvPr id="6" name="Picture 5" descr="A graph with blue squares&#10;&#10;Description automatically generated" hidden="1">
            <a:extLst>
              <a:ext uri="{FF2B5EF4-FFF2-40B4-BE49-F238E27FC236}">
                <a16:creationId xmlns:a16="http://schemas.microsoft.com/office/drawing/2014/main" id="{1D56D92B-D18C-9FBF-D5F0-C731A3F294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4680" y="906483"/>
            <a:ext cx="60102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514620"/>
      </p:ext>
    </p:extLst>
  </p:cSld>
  <p:clrMapOvr>
    <a:masterClrMapping/>
  </p:clrMapOvr>
  <p:transition spd="slow">
    <p:comb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724574-AE1E-ADF4-9CF9-E82A24EE9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584" y="1206702"/>
            <a:ext cx="1753143" cy="6212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Boxplot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650DEB-64D2-2FE8-608B-F79E283D26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46" y="1380861"/>
            <a:ext cx="5075464" cy="5726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200" dirty="0"/>
              <a:t>In this fig y-axis='price',  (Boxplot takes only y –axis)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200" dirty="0"/>
              <a:t>In this fig we have three quartiles (q1,q2,q3) 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200" dirty="0"/>
              <a:t>First horizontal line represents min value  (price)- 5118k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200" dirty="0"/>
              <a:t>The box  first horizontal line represents q1( 25th percentile)-7,784.75k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200" dirty="0"/>
              <a:t>The box middle line or second horizontal line represents q2 or median ( 50th percentile )</a:t>
            </a:r>
            <a:br>
              <a:rPr lang="en-US" sz="1200" dirty="0"/>
            </a:br>
            <a:r>
              <a:rPr lang="en-US" sz="1200" dirty="0"/>
              <a:t>-10295k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200" dirty="0"/>
              <a:t>The box  third horizontal line represents q3( 75th percentile)- 15.59625k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200" dirty="0"/>
              <a:t>The  second horizontal line represents upper fence value – 25.552k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200" dirty="0"/>
              <a:t>The dots we can call outliers of the data 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200" dirty="0"/>
              <a:t>Dots represents  0.05% of the price data 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200" dirty="0"/>
              <a:t>My prediction is  automobile price 7k to 16k range of  cars are high amount of sales 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200" dirty="0"/>
              <a:t>Below 7k and above 16k cars are  less amount of sales.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2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1000"/>
          </a:p>
          <a:p>
            <a:pPr indent="-228600">
              <a:buFont typeface="Arial" panose="020B0604020202020204" pitchFamily="34" charset="0"/>
              <a:buChar char="•"/>
            </a:pPr>
            <a:endParaRPr lang="en-US" sz="100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782A1A7D-2B39-2346-4A37-253F4C086C3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126" t="283" r="7511"/>
          <a:stretch/>
        </p:blipFill>
        <p:spPr>
          <a:xfrm>
            <a:off x="5886138" y="1207877"/>
            <a:ext cx="5790578" cy="426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82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 hidden="1">
            <a:extLst>
              <a:ext uri="{FF2B5EF4-FFF2-40B4-BE49-F238E27FC236}">
                <a16:creationId xmlns:a16="http://schemas.microsoft.com/office/drawing/2014/main" id="{3822A2A7-CECE-DA40-5AE5-566D03CD7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 flipH="1" flipV="1">
            <a:off x="11709395" y="6205537"/>
            <a:ext cx="3306632" cy="45963"/>
          </a:xfrm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8A26F0-E189-F09E-7871-27B5F38B7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3525" y="-3988"/>
            <a:ext cx="3290887" cy="12299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Scatterplot</a:t>
            </a:r>
          </a:p>
        </p:txBody>
      </p:sp>
      <p:pic>
        <p:nvPicPr>
          <p:cNvPr id="6" name="Picture Placeholder 5" descr="A graph with many colored dots&#10;&#10;Description automatically generated">
            <a:extLst>
              <a:ext uri="{FF2B5EF4-FFF2-40B4-BE49-F238E27FC236}">
                <a16:creationId xmlns:a16="http://schemas.microsoft.com/office/drawing/2014/main" id="{5805A875-EDB6-1ADD-9FD9-4BC6D9BDB35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495" t="3060" r="-578" b="-4026"/>
          <a:stretch/>
        </p:blipFill>
        <p:spPr>
          <a:xfrm>
            <a:off x="717717" y="819150"/>
            <a:ext cx="10740662" cy="6367369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78492985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4365E3-940B-9452-1F8F-5AE3FF7F4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61476" cy="10554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u="sng" dirty="0"/>
              <a:t>Scatter plot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59B708-0963-8D7E-EDB6-4505B5168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9560" y="1418897"/>
            <a:ext cx="5686421" cy="597713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002060"/>
                </a:solidFill>
              </a:rPr>
              <a:t>In the fig represents x-axis='price' , y-axis='city-mpg' , color ='make' , size= 'length', </a:t>
            </a:r>
            <a:r>
              <a:rPr lang="en-US" b="1" i="1" dirty="0" err="1">
                <a:solidFill>
                  <a:srgbClr val="002060"/>
                </a:solidFill>
              </a:rPr>
              <a:t>hover_data</a:t>
            </a:r>
            <a:r>
              <a:rPr lang="en-US" b="1" i="1" dirty="0">
                <a:solidFill>
                  <a:srgbClr val="002060"/>
                </a:solidFill>
              </a:rPr>
              <a:t>='width'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002060"/>
                </a:solidFill>
              </a:rPr>
              <a:t>The  price range - 5k to 10k       :,35 to 50 range of city-mpg are high </a:t>
            </a:r>
            <a:r>
              <a:rPr lang="en-US" b="1" i="1" dirty="0" err="1">
                <a:solidFill>
                  <a:srgbClr val="002060"/>
                </a:solidFill>
              </a:rPr>
              <a:t>level,less</a:t>
            </a:r>
            <a:r>
              <a:rPr lang="en-US" b="1" i="1" dirty="0">
                <a:solidFill>
                  <a:srgbClr val="002060"/>
                </a:solidFill>
              </a:rPr>
              <a:t> amount of cars sales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002060"/>
                </a:solidFill>
              </a:rPr>
              <a:t>                                                                :  23 to 34 range of city- mpg  are medium level , high </a:t>
            </a:r>
            <a:r>
              <a:rPr lang="en-US" b="1" i="1" dirty="0" err="1">
                <a:solidFill>
                  <a:srgbClr val="002060"/>
                </a:solidFill>
              </a:rPr>
              <a:t>amlount</a:t>
            </a:r>
            <a:r>
              <a:rPr lang="en-US" b="1" i="1" dirty="0">
                <a:solidFill>
                  <a:srgbClr val="002060"/>
                </a:solidFill>
              </a:rPr>
              <a:t> of cars sales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002060"/>
                </a:solidFill>
              </a:rPr>
              <a:t>The price range – 10kto 15k     : 17 to 36 range of city- mpg  are medium level of the car sales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002060"/>
                </a:solidFill>
              </a:rPr>
              <a:t>The price range – 15kto 20k     : 16 to 31 range city- mpg are medium level of the car sales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002060"/>
                </a:solidFill>
              </a:rPr>
              <a:t>The price range – 20kto 35k     : 15to 22 range of city-  mpg are medium Level of the car sales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002060"/>
                </a:solidFill>
              </a:rPr>
              <a:t>The price range – 35kto 45.4k : 13 to 17range of city-   mpg are low level  of the car sales 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002060"/>
                </a:solidFill>
              </a:rPr>
              <a:t>My prediction is lowest price of cars city-mpg is high, highest price of cars city-mpg is low.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b="1" i="1" dirty="0">
              <a:solidFill>
                <a:srgbClr val="002060"/>
              </a:solidFill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1300" b="1" i="1" dirty="0">
              <a:solidFill>
                <a:srgbClr val="002060"/>
              </a:solidFill>
            </a:endParaRPr>
          </a:p>
          <a:p>
            <a:pPr marL="57150"/>
            <a:endParaRPr lang="en-US" sz="1300" b="1" i="1" dirty="0">
              <a:solidFill>
                <a:srgbClr val="002060"/>
              </a:solidFill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1300" b="1" i="1" dirty="0">
              <a:solidFill>
                <a:srgbClr val="002060"/>
              </a:solidFill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1300"/>
          </a:p>
        </p:txBody>
      </p:sp>
      <p:pic>
        <p:nvPicPr>
          <p:cNvPr id="16" name="Picture Placeholder 15" descr="Free Images : wheel, gauge, speed, dashboard, speedometer, tachometer ...">
            <a:extLst>
              <a:ext uri="{FF2B5EF4-FFF2-40B4-BE49-F238E27FC236}">
                <a16:creationId xmlns:a16="http://schemas.microsoft.com/office/drawing/2014/main" id="{2D58CB69-9FAF-0DD2-5EA9-E3397D3CA4A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9314" r="15476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2514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58D6F9-FB59-1241-F46B-EEBD8366B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483" y="977865"/>
            <a:ext cx="4309564" cy="6598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Piechart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C5328B-F377-7B08-4263-A7C44E479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6346" y="1836172"/>
            <a:ext cx="5044983" cy="45308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/>
              <a:t>In this fig represents values = " price", names ="make"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/>
              <a:t>In the fig 1st place 11.9% </a:t>
            </a:r>
            <a:r>
              <a:rPr lang="en-US" sz="1700" dirty="0" err="1"/>
              <a:t>toyota</a:t>
            </a:r>
            <a:r>
              <a:rPr lang="en-US" sz="1700" dirty="0"/>
              <a:t> car sales are high 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/>
              <a:t>2ndplace 10.9% </a:t>
            </a:r>
            <a:r>
              <a:rPr lang="en-US" sz="1700" dirty="0" err="1"/>
              <a:t>mercedes-benz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/>
              <a:t>3rd places are 7.9% </a:t>
            </a:r>
            <a:r>
              <a:rPr lang="en-US" sz="1700" dirty="0" err="1"/>
              <a:t>bmw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/>
              <a:t>Last place 2 places are 1. mercury,(0.619%)2.chevrolet(0.676%)</a:t>
            </a:r>
            <a:endParaRPr lang="en-US" sz="170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/>
              <a:t>My Prediction is , in this data ,toyota,</a:t>
            </a:r>
            <a:r>
              <a:rPr lang="en-US" sz="1700" dirty="0" err="1"/>
              <a:t>mercedes-benz</a:t>
            </a:r>
            <a:r>
              <a:rPr lang="en-US" sz="1700" dirty="0"/>
              <a:t>,,</a:t>
            </a:r>
            <a:r>
              <a:rPr lang="en-US" sz="1700" dirty="0" err="1"/>
              <a:t>bmw</a:t>
            </a:r>
            <a:r>
              <a:rPr lang="en-US" sz="1700" dirty="0"/>
              <a:t>, </a:t>
            </a:r>
            <a:r>
              <a:rPr lang="en-US" sz="1700" dirty="0" err="1"/>
              <a:t>nissan,mazda</a:t>
            </a:r>
            <a:r>
              <a:rPr lang="en-US" sz="1700" dirty="0"/>
              <a:t> having more sales </a:t>
            </a:r>
            <a:endParaRPr lang="en-US" sz="1700"/>
          </a:p>
          <a:p>
            <a:pPr indent="-228600"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Placeholder 4" descr="A colorful pie chart with numbers&#10;&#10;Description automatically generated">
            <a:extLst>
              <a:ext uri="{FF2B5EF4-FFF2-40B4-BE49-F238E27FC236}">
                <a16:creationId xmlns:a16="http://schemas.microsoft.com/office/drawing/2014/main" id="{6E0F3A50-7705-C80D-4E1B-B95D2971023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5894" b="8745"/>
          <a:stretch/>
        </p:blipFill>
        <p:spPr>
          <a:xfrm>
            <a:off x="5987738" y="1643128"/>
            <a:ext cx="5628018" cy="333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830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ythrough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hidden="1">
            <a:extLst>
              <a:ext uri="{FF2B5EF4-FFF2-40B4-BE49-F238E27FC236}">
                <a16:creationId xmlns:a16="http://schemas.microsoft.com/office/drawing/2014/main" id="{98AB97FA-407D-0D31-898B-0FC1C811A44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54" r="7763" b="254"/>
          <a:stretch/>
        </p:blipFill>
        <p:spPr>
          <a:xfrm>
            <a:off x="4969828" y="457178"/>
            <a:ext cx="6904861" cy="447110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DCE07B-7D4A-7FEF-BC12-CFE0B6BB5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85763"/>
            <a:ext cx="3932237" cy="600075"/>
          </a:xfrm>
        </p:spPr>
        <p:txBody>
          <a:bodyPr/>
          <a:lstStyle/>
          <a:p>
            <a:r>
              <a:rPr lang="en-US" dirty="0" err="1"/>
              <a:t>Barplot</a:t>
            </a:r>
          </a:p>
        </p:txBody>
      </p:sp>
      <p:pic>
        <p:nvPicPr>
          <p:cNvPr id="6" name="Picture 5" hidden="1">
            <a:extLst>
              <a:ext uri="{FF2B5EF4-FFF2-40B4-BE49-F238E27FC236}">
                <a16:creationId xmlns:a16="http://schemas.microsoft.com/office/drawing/2014/main" id="{53A99957-C207-7408-2442-B60DC55BD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5152" y="386080"/>
            <a:ext cx="7384415" cy="45415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74362B-D00C-6210-BADB-F24D8283B1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6018" y="689769"/>
            <a:ext cx="5450205" cy="4538980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981700C-47D4-061A-7961-F9E3C84AD1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591527"/>
              </p:ext>
            </p:extLst>
          </p:nvPr>
        </p:nvGraphicFramePr>
        <p:xfrm>
          <a:off x="10474869" y="691356"/>
          <a:ext cx="1523998" cy="453580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4375">
                  <a:extLst>
                    <a:ext uri="{9D8B030D-6E8A-4147-A177-3AD203B41FA5}">
                      <a16:colId xmlns:a16="http://schemas.microsoft.com/office/drawing/2014/main" val="3643805210"/>
                    </a:ext>
                  </a:extLst>
                </a:gridCol>
                <a:gridCol w="809623">
                  <a:extLst>
                    <a:ext uri="{9D8B030D-6E8A-4147-A177-3AD203B41FA5}">
                      <a16:colId xmlns:a16="http://schemas.microsoft.com/office/drawing/2014/main" val="94746182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Calibri"/>
                        </a:rPr>
                        <a:t>Make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Calibri"/>
                        </a:rPr>
                        <a:t>count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9699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DEBF7"/>
                          </a:highlight>
                          <a:latin typeface="Calibri"/>
                        </a:rPr>
                        <a:t>alfa-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DDEBF7"/>
                          </a:highlight>
                          <a:latin typeface="Calibri"/>
                        </a:rPr>
                        <a:t>romero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DEBF7"/>
                          </a:highlight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4065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audi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834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DDEBF7"/>
                          </a:highlight>
                          <a:latin typeface="Calibri"/>
                        </a:rPr>
                        <a:t>bmw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DEBF7"/>
                          </a:highlight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1072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chevrolet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38918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DEBF7"/>
                          </a:highlight>
                          <a:latin typeface="Calibri"/>
                        </a:rPr>
                        <a:t>dodge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DEBF7"/>
                          </a:highlight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43671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honda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78681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DDEBF7"/>
                          </a:highlight>
                          <a:latin typeface="Calibri"/>
                        </a:rPr>
                        <a:t>isuzu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DEBF7"/>
                          </a:highlight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1570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jaguar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90964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DDEBF7"/>
                          </a:highlight>
                          <a:latin typeface="Calibri"/>
                        </a:rPr>
                        <a:t>mazda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DEBF7"/>
                          </a:highlight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8239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mercedes-benz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82430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DEBF7"/>
                          </a:highlight>
                          <a:latin typeface="Calibri"/>
                        </a:rPr>
                        <a:t>mercury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DEBF7"/>
                          </a:highlight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5866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mitsubishi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8328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DDEBF7"/>
                          </a:highlight>
                          <a:latin typeface="Calibri"/>
                        </a:rPr>
                        <a:t>nissan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DEBF7"/>
                          </a:highlight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29490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peugot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9410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DDEBF7"/>
                          </a:highlight>
                          <a:latin typeface="Calibri"/>
                        </a:rPr>
                        <a:t>plymouth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DEBF7"/>
                          </a:highlight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0145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porsche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71267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DDEBF7"/>
                          </a:highlight>
                          <a:latin typeface="Calibri"/>
                        </a:rPr>
                        <a:t>renault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DEBF7"/>
                          </a:highlight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6716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saab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06024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DDEBF7"/>
                          </a:highlight>
                          <a:latin typeface="Calibri"/>
                        </a:rPr>
                        <a:t>subaru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DEBF7"/>
                          </a:highlight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7052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toyota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92723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DDEBF7"/>
                          </a:highlight>
                          <a:latin typeface="Calibri"/>
                        </a:rPr>
                        <a:t>volkswagen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DEBF7"/>
                          </a:highlight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4402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volvo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4398673"/>
                  </a:ext>
                </a:extLst>
              </a:tr>
            </a:tbl>
          </a:graphicData>
        </a:graphic>
      </p:graphicFrame>
      <p:graphicFrame>
        <p:nvGraphicFramePr>
          <p:cNvPr id="11" name="Text Placeholder 3">
            <a:extLst>
              <a:ext uri="{FF2B5EF4-FFF2-40B4-BE49-F238E27FC236}">
                <a16:creationId xmlns:a16="http://schemas.microsoft.com/office/drawing/2014/main" id="{4873D3CD-CACC-D020-D420-75E990CE4233}"/>
              </a:ext>
            </a:extLst>
          </p:cNvPr>
          <p:cNvGraphicFramePr/>
          <p:nvPr/>
        </p:nvGraphicFramePr>
        <p:xfrm>
          <a:off x="423228" y="1152526"/>
          <a:ext cx="4348955" cy="4716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931162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Automobile Data  Presentation</vt:lpstr>
      <vt:lpstr>Content </vt:lpstr>
      <vt:lpstr>Data Analysis</vt:lpstr>
      <vt:lpstr>Histogram</vt:lpstr>
      <vt:lpstr>Boxplot</vt:lpstr>
      <vt:lpstr>Scatterplot</vt:lpstr>
      <vt:lpstr>Scatter plot</vt:lpstr>
      <vt:lpstr>Piechart</vt:lpstr>
      <vt:lpstr>Barplot</vt:lpstr>
      <vt:lpstr>Conclusion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1638</cp:revision>
  <dcterms:created xsi:type="dcterms:W3CDTF">2024-05-21T11:11:24Z</dcterms:created>
  <dcterms:modified xsi:type="dcterms:W3CDTF">2024-05-23T13:43:48Z</dcterms:modified>
</cp:coreProperties>
</file>