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8"/>
  </p:notesMasterIdLst>
  <p:handoutMasterIdLst>
    <p:handoutMasterId r:id="rId19"/>
  </p:handoutMasterIdLst>
  <p:sldIdLst>
    <p:sldId id="379" r:id="rId5"/>
    <p:sldId id="383" r:id="rId6"/>
    <p:sldId id="396" r:id="rId7"/>
    <p:sldId id="371" r:id="rId8"/>
    <p:sldId id="359" r:id="rId9"/>
    <p:sldId id="395" r:id="rId10"/>
    <p:sldId id="392" r:id="rId11"/>
    <p:sldId id="362" r:id="rId12"/>
    <p:sldId id="390" r:id="rId13"/>
    <p:sldId id="375" r:id="rId14"/>
    <p:sldId id="389" r:id="rId15"/>
    <p:sldId id="374" r:id="rId16"/>
    <p:sldId id="393" r:id="rId17"/>
  </p:sldIdLst>
  <p:sldSz cx="12188825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30">
          <p15:clr>
            <a:srgbClr val="A4A3A4"/>
          </p15:clr>
        </p15:guide>
        <p15:guide id="3" orient="horz" pos="1200">
          <p15:clr>
            <a:srgbClr val="A4A3A4"/>
          </p15:clr>
        </p15:guide>
        <p15:guide id="4" orient="horz" pos="1008">
          <p15:clr>
            <a:srgbClr val="A4A3A4"/>
          </p15:clr>
        </p15:guide>
        <p15:guide id="5" orient="horz" pos="3792">
          <p15:clr>
            <a:srgbClr val="A4A3A4"/>
          </p15:clr>
        </p15:guide>
        <p15:guide id="6" orient="horz">
          <p15:clr>
            <a:srgbClr val="A4A3A4"/>
          </p15:clr>
        </p15:guide>
        <p15:guide id="7" orient="horz" pos="3360">
          <p15:clr>
            <a:srgbClr val="A4A3A4"/>
          </p15:clr>
        </p15:guide>
        <p15:guide id="8" orient="horz" pos="3312">
          <p15:clr>
            <a:srgbClr val="A4A3A4"/>
          </p15:clr>
        </p15:guide>
        <p15:guide id="9" orient="horz" pos="240">
          <p15:clr>
            <a:srgbClr val="A4A3A4"/>
          </p15:clr>
        </p15:guide>
        <p15:guide id="10" orient="horz" pos="432">
          <p15:clr>
            <a:srgbClr val="A4A3A4"/>
          </p15:clr>
        </p15:guide>
        <p15:guide id="11" orient="horz" pos="2784">
          <p15:clr>
            <a:srgbClr val="A4A3A4"/>
          </p15:clr>
        </p15:guide>
        <p15:guide id="12" pos="3839">
          <p15:clr>
            <a:srgbClr val="A4A3A4"/>
          </p15:clr>
        </p15:guide>
        <p15:guide id="13" pos="959">
          <p15:clr>
            <a:srgbClr val="A4A3A4"/>
          </p15:clr>
        </p15:guide>
        <p15:guide id="14" pos="6143">
          <p15:clr>
            <a:srgbClr val="A4A3A4"/>
          </p15:clr>
        </p15:guide>
        <p15:guide id="15" pos="1247">
          <p15:clr>
            <a:srgbClr val="A4A3A4"/>
          </p15:clr>
        </p15:guide>
        <p15:guide id="16" pos="7007">
          <p15:clr>
            <a:srgbClr val="A4A3A4"/>
          </p15:clr>
        </p15:guide>
        <p15:guide id="17" pos="5855">
          <p15:clr>
            <a:srgbClr val="A4A3A4"/>
          </p15:clr>
        </p15:guide>
        <p15:guide id="18" pos="671">
          <p15:clr>
            <a:srgbClr val="A4A3A4"/>
          </p15:clr>
        </p15:guide>
        <p15:guide id="19" pos="7151">
          <p15:clr>
            <a:srgbClr val="A4A3A4"/>
          </p15:clr>
        </p15:guide>
        <p15:guide id="20" pos="311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997C"/>
    <a:srgbClr val="003A52"/>
    <a:srgbClr val="E56D55"/>
    <a:srgbClr val="DE9F5B"/>
    <a:srgbClr val="F28360"/>
    <a:srgbClr val="BA6964"/>
    <a:srgbClr val="DB4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D230F3-CF80-4859-8CE7-A43EE81993B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2109" autoAdjust="0"/>
  </p:normalViewPr>
  <p:slideViewPr>
    <p:cSldViewPr showGuides="1">
      <p:cViewPr>
        <p:scale>
          <a:sx n="100" d="100"/>
          <a:sy n="100" d="100"/>
        </p:scale>
        <p:origin x="2516" y="1116"/>
      </p:cViewPr>
      <p:guideLst>
        <p:guide orient="horz" pos="2160"/>
        <p:guide orient="horz" pos="4030"/>
        <p:guide orient="horz" pos="1200"/>
        <p:guide orient="horz" pos="1008"/>
        <p:guide orient="horz" pos="3792"/>
        <p:guide orient="horz"/>
        <p:guide orient="horz" pos="3360"/>
        <p:guide orient="horz" pos="3312"/>
        <p:guide orient="horz" pos="240"/>
        <p:guide orient="horz" pos="432"/>
        <p:guide orient="horz" pos="2784"/>
        <p:guide pos="3839"/>
        <p:guide pos="959"/>
        <p:guide pos="6143"/>
        <p:guide pos="1247"/>
        <p:guide pos="7007"/>
        <p:guide pos="5855"/>
        <p:guide pos="671"/>
        <p:guide pos="7151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9" d="100"/>
          <a:sy n="79" d="100"/>
        </p:scale>
        <p:origin x="2496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A966AA-C2D0-420D-89FC-1A1AB0AD4072}" type="doc">
      <dgm:prSet loTypeId="urn:microsoft.com/office/officeart/2005/8/layout/list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45D50368-372D-4F79-95B9-B27BD239F0F6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Expand</a:t>
          </a:r>
        </a:p>
      </dgm:t>
    </dgm:pt>
    <dgm:pt modelId="{CDE1A78B-2AE4-4A71-9139-416C219BC84D}" type="parTrans" cxnId="{68788A78-9180-41FF-BD09-BF4DBB52EA0D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508ABF25-4B40-405C-9E88-248ED8B31B83}" type="sibTrans" cxnId="{68788A78-9180-41FF-BD09-BF4DBB52EA0D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15FCB7DF-D0D3-43D8-8FE5-E5FFDED6264E}">
      <dgm:prSet phldrT="[Text]" custT="1"/>
      <dgm:spPr/>
      <dgm:t>
        <a:bodyPr/>
        <a:lstStyle/>
        <a:p>
          <a:pPr>
            <a:buFontTx/>
            <a:buNone/>
          </a:pPr>
          <a:r>
            <a:rPr lang="en-US" sz="1600" dirty="0"/>
            <a:t>Foster collaborative growth</a:t>
          </a:r>
        </a:p>
      </dgm:t>
    </dgm:pt>
    <dgm:pt modelId="{5DD5E854-B70B-4927-93DD-9B930567F2D9}" type="parTrans" cxnId="{D8EBBD42-214D-4D3D-9A34-A5A6A40991CD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DDE76206-3F7F-4788-87BA-8C9D4D26CDB9}" type="sibTrans" cxnId="{D8EBBD42-214D-4D3D-9A34-A5A6A40991CD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196543C5-093B-4437-B406-DBE4B882EA97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Enhance</a:t>
          </a:r>
        </a:p>
      </dgm:t>
    </dgm:pt>
    <dgm:pt modelId="{41DE1F19-4A9F-48CD-A44E-6BF1D04E31EE}" type="parTrans" cxnId="{52499B9F-797A-43CC-89E1-64C52021BFAF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F264F018-7FB9-43EC-B595-B986D351AD7B}" type="sibTrans" cxnId="{52499B9F-797A-43CC-89E1-64C52021BFAF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C485168C-07AD-4DE6-B17E-1E96E93777D7}">
      <dgm:prSet phldrT="[Text]" custT="1"/>
      <dgm:spPr/>
      <dgm:t>
        <a:bodyPr/>
        <a:lstStyle/>
        <a:p>
          <a:pPr>
            <a:buFontTx/>
            <a:buNone/>
          </a:pPr>
          <a:r>
            <a:rPr lang="en-US" sz="1600" dirty="0"/>
            <a:t>Ensure a tailored and user-focused experience</a:t>
          </a:r>
        </a:p>
      </dgm:t>
    </dgm:pt>
    <dgm:pt modelId="{2EA2CE1F-978B-4B0A-92B2-CA23FBAEB8C0}" type="parTrans" cxnId="{B374803A-F1D8-4C12-8B03-25954CE7DDA9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05F43B89-7F05-43F2-A0A8-66E0914D6EC4}" type="sibTrans" cxnId="{B374803A-F1D8-4C12-8B03-25954CE7DDA9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CA2BABAF-EDAA-4496-8316-FD6EA3643E8F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Explore</a:t>
          </a:r>
        </a:p>
      </dgm:t>
    </dgm:pt>
    <dgm:pt modelId="{2B1B4805-2FB7-402F-86A8-587F29181C18}" type="parTrans" cxnId="{4011B082-09BD-4DD1-A54F-EA5AB249A3C2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4498AB02-A1BF-4D28-8918-F87A89CEE23B}" type="sibTrans" cxnId="{4011B082-09BD-4DD1-A54F-EA5AB249A3C2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ABC1EDDD-C08B-4F9C-8453-9CEFCC2AF319}">
      <dgm:prSet phldrT="[Text]" custT="1"/>
      <dgm:spPr/>
      <dgm:t>
        <a:bodyPr/>
        <a:lstStyle/>
        <a:p>
          <a:pPr>
            <a:buFontTx/>
            <a:buNone/>
          </a:pPr>
          <a:r>
            <a:rPr lang="en-US" sz="1600" dirty="0"/>
            <a:t>Capitalize on emerging global markets</a:t>
          </a:r>
        </a:p>
      </dgm:t>
    </dgm:pt>
    <dgm:pt modelId="{33D02404-349E-4E82-A8BA-C0A907006883}" type="parTrans" cxnId="{9C4BE375-6187-4BD4-A343-9FC71D796AF1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7D85D88C-6545-49D9-9F9D-01270187B165}" type="sibTrans" cxnId="{9C4BE375-6187-4BD4-A343-9FC71D796AF1}">
      <dgm:prSet/>
      <dgm:spPr/>
      <dgm:t>
        <a:bodyPr/>
        <a:lstStyle/>
        <a:p>
          <a:endParaRPr lang="en-US" sz="1600">
            <a:solidFill>
              <a:schemeClr val="bg1"/>
            </a:solidFill>
          </a:endParaRPr>
        </a:p>
      </dgm:t>
    </dgm:pt>
    <dgm:pt modelId="{5D90C181-29BA-754B-8CED-028672BE97A5}" type="pres">
      <dgm:prSet presAssocID="{B6A966AA-C2D0-420D-89FC-1A1AB0AD4072}" presName="linear" presStyleCnt="0">
        <dgm:presLayoutVars>
          <dgm:dir/>
          <dgm:animLvl val="lvl"/>
          <dgm:resizeHandles val="exact"/>
        </dgm:presLayoutVars>
      </dgm:prSet>
      <dgm:spPr/>
    </dgm:pt>
    <dgm:pt modelId="{EA3EDDF0-1E8F-6945-904A-DD3A6B9A2B5B}" type="pres">
      <dgm:prSet presAssocID="{45D50368-372D-4F79-95B9-B27BD239F0F6}" presName="parentLin" presStyleCnt="0"/>
      <dgm:spPr/>
    </dgm:pt>
    <dgm:pt modelId="{81FBA671-1EAB-3743-B3E7-569CF5626085}" type="pres">
      <dgm:prSet presAssocID="{45D50368-372D-4F79-95B9-B27BD239F0F6}" presName="parentLeftMargin" presStyleLbl="node1" presStyleIdx="0" presStyleCnt="3"/>
      <dgm:spPr/>
    </dgm:pt>
    <dgm:pt modelId="{B0E0E66F-5008-2748-BDFB-DD33D6664772}" type="pres">
      <dgm:prSet presAssocID="{45D50368-372D-4F79-95B9-B27BD239F0F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3724DD4-4691-8D42-9F04-5798C11AB795}" type="pres">
      <dgm:prSet presAssocID="{45D50368-372D-4F79-95B9-B27BD239F0F6}" presName="negativeSpace" presStyleCnt="0"/>
      <dgm:spPr/>
    </dgm:pt>
    <dgm:pt modelId="{04DD4E4A-5ADD-9044-910F-755EF6822042}" type="pres">
      <dgm:prSet presAssocID="{45D50368-372D-4F79-95B9-B27BD239F0F6}" presName="childText" presStyleLbl="conFgAcc1" presStyleIdx="0" presStyleCnt="3">
        <dgm:presLayoutVars>
          <dgm:bulletEnabled val="1"/>
        </dgm:presLayoutVars>
      </dgm:prSet>
      <dgm:spPr/>
    </dgm:pt>
    <dgm:pt modelId="{093BF27B-85AC-B542-B635-0D7843D7B6BD}" type="pres">
      <dgm:prSet presAssocID="{508ABF25-4B40-405C-9E88-248ED8B31B83}" presName="spaceBetweenRectangles" presStyleCnt="0"/>
      <dgm:spPr/>
    </dgm:pt>
    <dgm:pt modelId="{BEE81B09-5940-C447-B206-6ED22EF67B4B}" type="pres">
      <dgm:prSet presAssocID="{196543C5-093B-4437-B406-DBE4B882EA97}" presName="parentLin" presStyleCnt="0"/>
      <dgm:spPr/>
    </dgm:pt>
    <dgm:pt modelId="{8AABD0CC-634F-704F-A5C9-EA5E8EEBB280}" type="pres">
      <dgm:prSet presAssocID="{196543C5-093B-4437-B406-DBE4B882EA97}" presName="parentLeftMargin" presStyleLbl="node1" presStyleIdx="0" presStyleCnt="3"/>
      <dgm:spPr/>
    </dgm:pt>
    <dgm:pt modelId="{31F9304B-5DA3-AA49-AF71-1B8BDE4DA024}" type="pres">
      <dgm:prSet presAssocID="{196543C5-093B-4437-B406-DBE4B882EA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FD4C792-B949-9147-A418-FD3A0311AD8D}" type="pres">
      <dgm:prSet presAssocID="{196543C5-093B-4437-B406-DBE4B882EA97}" presName="negativeSpace" presStyleCnt="0"/>
      <dgm:spPr/>
    </dgm:pt>
    <dgm:pt modelId="{8AF6BF20-F334-694B-9A3B-6D331B37BAE6}" type="pres">
      <dgm:prSet presAssocID="{196543C5-093B-4437-B406-DBE4B882EA97}" presName="childText" presStyleLbl="conFgAcc1" presStyleIdx="1" presStyleCnt="3">
        <dgm:presLayoutVars>
          <dgm:bulletEnabled val="1"/>
        </dgm:presLayoutVars>
      </dgm:prSet>
      <dgm:spPr/>
    </dgm:pt>
    <dgm:pt modelId="{78D531C3-E269-D743-B97F-4B00D20E35D4}" type="pres">
      <dgm:prSet presAssocID="{F264F018-7FB9-43EC-B595-B986D351AD7B}" presName="spaceBetweenRectangles" presStyleCnt="0"/>
      <dgm:spPr/>
    </dgm:pt>
    <dgm:pt modelId="{9A9D8948-29D3-4A48-A2E3-54106B5B7B07}" type="pres">
      <dgm:prSet presAssocID="{CA2BABAF-EDAA-4496-8316-FD6EA3643E8F}" presName="parentLin" presStyleCnt="0"/>
      <dgm:spPr/>
    </dgm:pt>
    <dgm:pt modelId="{DE08FE34-AB57-1F40-8636-1464DE6D0C41}" type="pres">
      <dgm:prSet presAssocID="{CA2BABAF-EDAA-4496-8316-FD6EA3643E8F}" presName="parentLeftMargin" presStyleLbl="node1" presStyleIdx="1" presStyleCnt="3"/>
      <dgm:spPr/>
    </dgm:pt>
    <dgm:pt modelId="{652F3490-862A-E047-BB50-C088A6687CC0}" type="pres">
      <dgm:prSet presAssocID="{CA2BABAF-EDAA-4496-8316-FD6EA3643E8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CBBBC0E-43F3-AA4A-8E98-5B5ED7B0D8DE}" type="pres">
      <dgm:prSet presAssocID="{CA2BABAF-EDAA-4496-8316-FD6EA3643E8F}" presName="negativeSpace" presStyleCnt="0"/>
      <dgm:spPr/>
    </dgm:pt>
    <dgm:pt modelId="{23DF88C4-BA0E-7F41-8711-CEC83576ECEB}" type="pres">
      <dgm:prSet presAssocID="{CA2BABAF-EDAA-4496-8316-FD6EA3643E8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CF10910-D521-6647-891C-E987CBC0C953}" type="presOf" srcId="{B6A966AA-C2D0-420D-89FC-1A1AB0AD4072}" destId="{5D90C181-29BA-754B-8CED-028672BE97A5}" srcOrd="0" destOrd="0" presId="urn:microsoft.com/office/officeart/2005/8/layout/list1"/>
    <dgm:cxn modelId="{0FD39F18-41F4-564D-9558-6DC56DA8EA4B}" type="presOf" srcId="{196543C5-093B-4437-B406-DBE4B882EA97}" destId="{31F9304B-5DA3-AA49-AF71-1B8BDE4DA024}" srcOrd="1" destOrd="0" presId="urn:microsoft.com/office/officeart/2005/8/layout/list1"/>
    <dgm:cxn modelId="{DFDB961A-F939-B14F-B3A4-755006535A01}" type="presOf" srcId="{15FCB7DF-D0D3-43D8-8FE5-E5FFDED6264E}" destId="{04DD4E4A-5ADD-9044-910F-755EF6822042}" srcOrd="0" destOrd="0" presId="urn:microsoft.com/office/officeart/2005/8/layout/list1"/>
    <dgm:cxn modelId="{9B26641B-19E3-704C-9C38-438AD9959327}" type="presOf" srcId="{45D50368-372D-4F79-95B9-B27BD239F0F6}" destId="{B0E0E66F-5008-2748-BDFB-DD33D6664772}" srcOrd="1" destOrd="0" presId="urn:microsoft.com/office/officeart/2005/8/layout/list1"/>
    <dgm:cxn modelId="{B374803A-F1D8-4C12-8B03-25954CE7DDA9}" srcId="{196543C5-093B-4437-B406-DBE4B882EA97}" destId="{C485168C-07AD-4DE6-B17E-1E96E93777D7}" srcOrd="0" destOrd="0" parTransId="{2EA2CE1F-978B-4B0A-92B2-CA23FBAEB8C0}" sibTransId="{05F43B89-7F05-43F2-A0A8-66E0914D6EC4}"/>
    <dgm:cxn modelId="{D49A625B-1896-DD45-9CA0-356EB86E3391}" type="presOf" srcId="{196543C5-093B-4437-B406-DBE4B882EA97}" destId="{8AABD0CC-634F-704F-A5C9-EA5E8EEBB280}" srcOrd="0" destOrd="0" presId="urn:microsoft.com/office/officeart/2005/8/layout/list1"/>
    <dgm:cxn modelId="{326D4D5E-1498-6244-803D-3B565316B5D0}" type="presOf" srcId="{C485168C-07AD-4DE6-B17E-1E96E93777D7}" destId="{8AF6BF20-F334-694B-9A3B-6D331B37BAE6}" srcOrd="0" destOrd="0" presId="urn:microsoft.com/office/officeart/2005/8/layout/list1"/>
    <dgm:cxn modelId="{D8EBBD42-214D-4D3D-9A34-A5A6A40991CD}" srcId="{45D50368-372D-4F79-95B9-B27BD239F0F6}" destId="{15FCB7DF-D0D3-43D8-8FE5-E5FFDED6264E}" srcOrd="0" destOrd="0" parTransId="{5DD5E854-B70B-4927-93DD-9B930567F2D9}" sibTransId="{DDE76206-3F7F-4788-87BA-8C9D4D26CDB9}"/>
    <dgm:cxn modelId="{9CB7CF67-A74E-944D-8938-C1AF95A9D2CA}" type="presOf" srcId="{ABC1EDDD-C08B-4F9C-8453-9CEFCC2AF319}" destId="{23DF88C4-BA0E-7F41-8711-CEC83576ECEB}" srcOrd="0" destOrd="0" presId="urn:microsoft.com/office/officeart/2005/8/layout/list1"/>
    <dgm:cxn modelId="{64537B6B-4BD7-1141-BE8F-33B7AD3D4FE3}" type="presOf" srcId="{CA2BABAF-EDAA-4496-8316-FD6EA3643E8F}" destId="{DE08FE34-AB57-1F40-8636-1464DE6D0C41}" srcOrd="0" destOrd="0" presId="urn:microsoft.com/office/officeart/2005/8/layout/list1"/>
    <dgm:cxn modelId="{9C4BE375-6187-4BD4-A343-9FC71D796AF1}" srcId="{CA2BABAF-EDAA-4496-8316-FD6EA3643E8F}" destId="{ABC1EDDD-C08B-4F9C-8453-9CEFCC2AF319}" srcOrd="0" destOrd="0" parTransId="{33D02404-349E-4E82-A8BA-C0A907006883}" sibTransId="{7D85D88C-6545-49D9-9F9D-01270187B165}"/>
    <dgm:cxn modelId="{68788A78-9180-41FF-BD09-BF4DBB52EA0D}" srcId="{B6A966AA-C2D0-420D-89FC-1A1AB0AD4072}" destId="{45D50368-372D-4F79-95B9-B27BD239F0F6}" srcOrd="0" destOrd="0" parTransId="{CDE1A78B-2AE4-4A71-9139-416C219BC84D}" sibTransId="{508ABF25-4B40-405C-9E88-248ED8B31B83}"/>
    <dgm:cxn modelId="{4011B082-09BD-4DD1-A54F-EA5AB249A3C2}" srcId="{B6A966AA-C2D0-420D-89FC-1A1AB0AD4072}" destId="{CA2BABAF-EDAA-4496-8316-FD6EA3643E8F}" srcOrd="2" destOrd="0" parTransId="{2B1B4805-2FB7-402F-86A8-587F29181C18}" sibTransId="{4498AB02-A1BF-4D28-8918-F87A89CEE23B}"/>
    <dgm:cxn modelId="{52499B9F-797A-43CC-89E1-64C52021BFAF}" srcId="{B6A966AA-C2D0-420D-89FC-1A1AB0AD4072}" destId="{196543C5-093B-4437-B406-DBE4B882EA97}" srcOrd="1" destOrd="0" parTransId="{41DE1F19-4A9F-48CD-A44E-6BF1D04E31EE}" sibTransId="{F264F018-7FB9-43EC-B595-B986D351AD7B}"/>
    <dgm:cxn modelId="{63C304C9-2BE0-8B4C-8CE1-344E9F96D3BD}" type="presOf" srcId="{CA2BABAF-EDAA-4496-8316-FD6EA3643E8F}" destId="{652F3490-862A-E047-BB50-C088A6687CC0}" srcOrd="1" destOrd="0" presId="urn:microsoft.com/office/officeart/2005/8/layout/list1"/>
    <dgm:cxn modelId="{940ED8E7-CD91-6348-AA19-BF3163CFB14B}" type="presOf" srcId="{45D50368-372D-4F79-95B9-B27BD239F0F6}" destId="{81FBA671-1EAB-3743-B3E7-569CF5626085}" srcOrd="0" destOrd="0" presId="urn:microsoft.com/office/officeart/2005/8/layout/list1"/>
    <dgm:cxn modelId="{F7D06768-4AC7-CF4C-8783-18E59D294C00}" type="presParOf" srcId="{5D90C181-29BA-754B-8CED-028672BE97A5}" destId="{EA3EDDF0-1E8F-6945-904A-DD3A6B9A2B5B}" srcOrd="0" destOrd="0" presId="urn:microsoft.com/office/officeart/2005/8/layout/list1"/>
    <dgm:cxn modelId="{C1CCD549-E034-7F41-B0C3-17ED87E5A4CE}" type="presParOf" srcId="{EA3EDDF0-1E8F-6945-904A-DD3A6B9A2B5B}" destId="{81FBA671-1EAB-3743-B3E7-569CF5626085}" srcOrd="0" destOrd="0" presId="urn:microsoft.com/office/officeart/2005/8/layout/list1"/>
    <dgm:cxn modelId="{618DC419-73CA-FF46-B38E-837E2699893C}" type="presParOf" srcId="{EA3EDDF0-1E8F-6945-904A-DD3A6B9A2B5B}" destId="{B0E0E66F-5008-2748-BDFB-DD33D6664772}" srcOrd="1" destOrd="0" presId="urn:microsoft.com/office/officeart/2005/8/layout/list1"/>
    <dgm:cxn modelId="{849678B6-C08F-7E4E-BE8C-D0DAC9E60F0E}" type="presParOf" srcId="{5D90C181-29BA-754B-8CED-028672BE97A5}" destId="{E3724DD4-4691-8D42-9F04-5798C11AB795}" srcOrd="1" destOrd="0" presId="urn:microsoft.com/office/officeart/2005/8/layout/list1"/>
    <dgm:cxn modelId="{BF528710-91AC-9344-ADA8-260322D9FD7E}" type="presParOf" srcId="{5D90C181-29BA-754B-8CED-028672BE97A5}" destId="{04DD4E4A-5ADD-9044-910F-755EF6822042}" srcOrd="2" destOrd="0" presId="urn:microsoft.com/office/officeart/2005/8/layout/list1"/>
    <dgm:cxn modelId="{44802194-5CE3-834B-9835-F10A5DCAB4CC}" type="presParOf" srcId="{5D90C181-29BA-754B-8CED-028672BE97A5}" destId="{093BF27B-85AC-B542-B635-0D7843D7B6BD}" srcOrd="3" destOrd="0" presId="urn:microsoft.com/office/officeart/2005/8/layout/list1"/>
    <dgm:cxn modelId="{81C645FF-9828-434B-8185-29D46BE34342}" type="presParOf" srcId="{5D90C181-29BA-754B-8CED-028672BE97A5}" destId="{BEE81B09-5940-C447-B206-6ED22EF67B4B}" srcOrd="4" destOrd="0" presId="urn:microsoft.com/office/officeart/2005/8/layout/list1"/>
    <dgm:cxn modelId="{C902B8A3-28A8-6649-9B85-CEB0338241BC}" type="presParOf" srcId="{BEE81B09-5940-C447-B206-6ED22EF67B4B}" destId="{8AABD0CC-634F-704F-A5C9-EA5E8EEBB280}" srcOrd="0" destOrd="0" presId="urn:microsoft.com/office/officeart/2005/8/layout/list1"/>
    <dgm:cxn modelId="{D5745360-3397-634A-B173-74A259270C4E}" type="presParOf" srcId="{BEE81B09-5940-C447-B206-6ED22EF67B4B}" destId="{31F9304B-5DA3-AA49-AF71-1B8BDE4DA024}" srcOrd="1" destOrd="0" presId="urn:microsoft.com/office/officeart/2005/8/layout/list1"/>
    <dgm:cxn modelId="{659551B7-B6C0-8945-B99B-58B87BF36257}" type="presParOf" srcId="{5D90C181-29BA-754B-8CED-028672BE97A5}" destId="{9FD4C792-B949-9147-A418-FD3A0311AD8D}" srcOrd="5" destOrd="0" presId="urn:microsoft.com/office/officeart/2005/8/layout/list1"/>
    <dgm:cxn modelId="{3EE215E8-21EA-2F4D-B33E-A0C90192A8AF}" type="presParOf" srcId="{5D90C181-29BA-754B-8CED-028672BE97A5}" destId="{8AF6BF20-F334-694B-9A3B-6D331B37BAE6}" srcOrd="6" destOrd="0" presId="urn:microsoft.com/office/officeart/2005/8/layout/list1"/>
    <dgm:cxn modelId="{A2A74457-B90D-A14E-88DB-5111EA34CEFF}" type="presParOf" srcId="{5D90C181-29BA-754B-8CED-028672BE97A5}" destId="{78D531C3-E269-D743-B97F-4B00D20E35D4}" srcOrd="7" destOrd="0" presId="urn:microsoft.com/office/officeart/2005/8/layout/list1"/>
    <dgm:cxn modelId="{503B3AC2-229A-8949-B03B-7379BEA89FC4}" type="presParOf" srcId="{5D90C181-29BA-754B-8CED-028672BE97A5}" destId="{9A9D8948-29D3-4A48-A2E3-54106B5B7B07}" srcOrd="8" destOrd="0" presId="urn:microsoft.com/office/officeart/2005/8/layout/list1"/>
    <dgm:cxn modelId="{DD059C03-DB1B-F544-940D-BBE86F3F08D8}" type="presParOf" srcId="{9A9D8948-29D3-4A48-A2E3-54106B5B7B07}" destId="{DE08FE34-AB57-1F40-8636-1464DE6D0C41}" srcOrd="0" destOrd="0" presId="urn:microsoft.com/office/officeart/2005/8/layout/list1"/>
    <dgm:cxn modelId="{4D861FCE-F404-9B41-95D6-0E2A12C30970}" type="presParOf" srcId="{9A9D8948-29D3-4A48-A2E3-54106B5B7B07}" destId="{652F3490-862A-E047-BB50-C088A6687CC0}" srcOrd="1" destOrd="0" presId="urn:microsoft.com/office/officeart/2005/8/layout/list1"/>
    <dgm:cxn modelId="{ABB2D34A-904B-BE4C-B700-DCCDA67F670F}" type="presParOf" srcId="{5D90C181-29BA-754B-8CED-028672BE97A5}" destId="{6CBBBC0E-43F3-AA4A-8E98-5B5ED7B0D8DE}" srcOrd="9" destOrd="0" presId="urn:microsoft.com/office/officeart/2005/8/layout/list1"/>
    <dgm:cxn modelId="{6B9A4C24-2FC2-7F47-AAF8-945F2BBE91F0}" type="presParOf" srcId="{5D90C181-29BA-754B-8CED-028672BE97A5}" destId="{23DF88C4-BA0E-7F41-8711-CEC83576ECEB}" srcOrd="10" destOrd="0" presId="urn:microsoft.com/office/officeart/2005/8/layout/list1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DD4E4A-5ADD-9044-910F-755EF6822042}">
      <dsp:nvSpPr>
        <dsp:cNvPr id="0" name=""/>
        <dsp:cNvSpPr/>
      </dsp:nvSpPr>
      <dsp:spPr>
        <a:xfrm>
          <a:off x="0" y="262073"/>
          <a:ext cx="5248656" cy="6284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7354" tIns="291592" rIns="4073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Foster collaborative growth</a:t>
          </a:r>
        </a:p>
      </dsp:txBody>
      <dsp:txXfrm>
        <a:off x="0" y="262073"/>
        <a:ext cx="5248656" cy="628425"/>
      </dsp:txXfrm>
    </dsp:sp>
    <dsp:sp modelId="{B0E0E66F-5008-2748-BDFB-DD33D6664772}">
      <dsp:nvSpPr>
        <dsp:cNvPr id="0" name=""/>
        <dsp:cNvSpPr/>
      </dsp:nvSpPr>
      <dsp:spPr>
        <a:xfrm>
          <a:off x="262432" y="55433"/>
          <a:ext cx="3674059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71" tIns="0" rIns="13887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Expand</a:t>
          </a:r>
        </a:p>
      </dsp:txBody>
      <dsp:txXfrm>
        <a:off x="282607" y="75608"/>
        <a:ext cx="3633709" cy="372930"/>
      </dsp:txXfrm>
    </dsp:sp>
    <dsp:sp modelId="{8AF6BF20-F334-694B-9A3B-6D331B37BAE6}">
      <dsp:nvSpPr>
        <dsp:cNvPr id="0" name=""/>
        <dsp:cNvSpPr/>
      </dsp:nvSpPr>
      <dsp:spPr>
        <a:xfrm>
          <a:off x="0" y="1172738"/>
          <a:ext cx="5248656" cy="8599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7354" tIns="291592" rIns="4073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Ensure a tailored and user-focused experience</a:t>
          </a:r>
        </a:p>
      </dsp:txBody>
      <dsp:txXfrm>
        <a:off x="0" y="1172738"/>
        <a:ext cx="5248656" cy="859950"/>
      </dsp:txXfrm>
    </dsp:sp>
    <dsp:sp modelId="{31F9304B-5DA3-AA49-AF71-1B8BDE4DA024}">
      <dsp:nvSpPr>
        <dsp:cNvPr id="0" name=""/>
        <dsp:cNvSpPr/>
      </dsp:nvSpPr>
      <dsp:spPr>
        <a:xfrm>
          <a:off x="262432" y="966099"/>
          <a:ext cx="3674059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71" tIns="0" rIns="13887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Enhance</a:t>
          </a:r>
        </a:p>
      </dsp:txBody>
      <dsp:txXfrm>
        <a:off x="282607" y="986274"/>
        <a:ext cx="3633709" cy="372930"/>
      </dsp:txXfrm>
    </dsp:sp>
    <dsp:sp modelId="{23DF88C4-BA0E-7F41-8711-CEC83576ECEB}">
      <dsp:nvSpPr>
        <dsp:cNvPr id="0" name=""/>
        <dsp:cNvSpPr/>
      </dsp:nvSpPr>
      <dsp:spPr>
        <a:xfrm>
          <a:off x="0" y="2314929"/>
          <a:ext cx="5248656" cy="628425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7354" tIns="291592" rIns="407354" bIns="113792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1600" kern="1200" dirty="0"/>
            <a:t>Capitalize on emerging global markets</a:t>
          </a:r>
        </a:p>
      </dsp:txBody>
      <dsp:txXfrm>
        <a:off x="0" y="2314929"/>
        <a:ext cx="5248656" cy="628425"/>
      </dsp:txXfrm>
    </dsp:sp>
    <dsp:sp modelId="{652F3490-862A-E047-BB50-C088A6687CC0}">
      <dsp:nvSpPr>
        <dsp:cNvPr id="0" name=""/>
        <dsp:cNvSpPr/>
      </dsp:nvSpPr>
      <dsp:spPr>
        <a:xfrm>
          <a:off x="262432" y="2108289"/>
          <a:ext cx="3674059" cy="41328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8871" tIns="0" rIns="138871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Explore</a:t>
          </a:r>
        </a:p>
      </dsp:txBody>
      <dsp:txXfrm>
        <a:off x="282607" y="2128464"/>
        <a:ext cx="3633709" cy="372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1/22/2025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1/22/2025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27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8019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10642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84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2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245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617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07746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40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4668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93199CD-3E1B-4AE6-990F-76F925F5EA9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37882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199CD-3E1B-4AE6-990F-76F925F5EA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79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579F1F0E-8DF0-62EB-B3C8-C6E1AEA0259F}"/>
              </a:ext>
            </a:extLst>
          </p:cNvPr>
          <p:cNvGrpSpPr/>
          <p:nvPr userDrawn="1"/>
        </p:nvGrpSpPr>
        <p:grpSpPr>
          <a:xfrm>
            <a:off x="455612" y="830375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24CC1C1D-653F-14A0-54A0-6492ABCC273D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92049B2C-54AB-505F-2572-7CD19C3D968A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E23FD261-2FDC-1CD9-A732-906B64F405AB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B90AE363-FA57-0E86-3B4F-5E0A0806185D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137775E-DBE1-BA92-6BCD-E9944273E622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969524EC-636E-4802-109E-EE71B9D4EB96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A03E2BFD-896B-BEC0-29BD-917248BCC6E8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849527DE-31CB-858E-9758-616F93A85AE1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87C850F0-0452-2D8B-D0FC-FBB759016D05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11721AD6-6F30-0F58-A50E-32AF0FFCB1F9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31E989A6-CA34-B2A2-552B-4FF5F76F9F40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6E8597AB-CD80-E7F0-F72F-40DFF3012FC5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B5A2B040-E43D-ED66-F37F-E956857A55FA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19B8B1CB-3502-9821-3B34-67B4601C88A7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335C657D-422D-A995-B64D-619B6A571325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21D693-8EFB-0671-CF70-84C0E591B0C4}"/>
              </a:ext>
            </a:extLst>
          </p:cNvPr>
          <p:cNvCxnSpPr/>
          <p:nvPr userDrawn="1"/>
        </p:nvCxnSpPr>
        <p:spPr>
          <a:xfrm rot="10800000">
            <a:off x="455612" y="144779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F43CFFE-3C15-DA64-2463-80330D89A4B9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:a16="http://schemas.microsoft.com/office/drawing/2014/main" id="{7DBBBDCC-257F-24EC-27A6-227D4593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3904" y="1984248"/>
            <a:ext cx="8001000" cy="2359152"/>
          </a:xfrm>
        </p:spPr>
        <p:txBody>
          <a:bodyPr>
            <a:normAutofit/>
          </a:bodyPr>
          <a:lstStyle>
            <a:lvl1pPr algn="l">
              <a:defRPr sz="4400" spc="-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3904" y="4379976"/>
            <a:ext cx="8001000" cy="1033272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 b="1" cap="all" spc="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4D3A5D-9665-1463-8327-4E15CDD4E786}"/>
              </a:ext>
            </a:extLst>
          </p:cNvPr>
          <p:cNvGrpSpPr/>
          <p:nvPr userDrawn="1"/>
        </p:nvGrpSpPr>
        <p:grpSpPr>
          <a:xfrm>
            <a:off x="982255" y="2281053"/>
            <a:ext cx="2286082" cy="2295894"/>
            <a:chOff x="982255" y="2281053"/>
            <a:chExt cx="2286082" cy="229589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B5C18144-9323-970D-DF65-B42D339F5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2255" y="2281053"/>
              <a:ext cx="2286082" cy="229589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2D720A-50F8-524A-E72A-32B073A15EA3}"/>
                </a:ext>
              </a:extLst>
            </p:cNvPr>
            <p:cNvSpPr/>
            <p:nvPr/>
          </p:nvSpPr>
          <p:spPr>
            <a:xfrm>
              <a:off x="1793080" y="3120710"/>
              <a:ext cx="691763" cy="69176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9542C9E-426B-E68F-C132-EDEAD07A758E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A1E96BB-4B51-AF19-15EA-803FCE1BCA9E}"/>
              </a:ext>
            </a:extLst>
          </p:cNvPr>
          <p:cNvGrpSpPr/>
          <p:nvPr userDrawn="1"/>
        </p:nvGrpSpPr>
        <p:grpSpPr>
          <a:xfrm>
            <a:off x="455611" y="5661786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44788C66-17F7-D9FE-31CB-95EE947F964B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31B611EC-0253-A614-C481-A1FCD9B63143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03E97C15-99B2-C628-FF01-1760B604D9C8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2AEDCD07-A50E-9AD7-7C5F-E6A58BDF0E00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2E1F0CA3-2F0D-C8C9-A26C-A94E8F9D5A6B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D2E8B704-7C74-5ABD-8551-0F18687DB3AD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4DD0D25B-B68E-52C8-F485-82EFD6F534D3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C0F9169B-78AC-E723-9732-25A301F5157B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D44E897D-3BAE-3070-F317-7B7737736385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D12434D8-E614-02C4-35C5-5A8210624C5D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25D0EC30-F0CD-7028-07C6-31A0A46F5687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15C53FD7-0571-AFB4-76B8-C165647B0CF8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F8C6A87F-6FA6-0F77-131A-0AE2A7E5FEBB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Parallelogram 63">
              <a:extLst>
                <a:ext uri="{FF2B5EF4-FFF2-40B4-BE49-F238E27FC236}">
                  <a16:creationId xmlns:a16="http://schemas.microsoft.com/office/drawing/2014/main" id="{4696A920-0DEB-EB7A-DD1B-6ECABD381673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FFD56427-82E5-DFD7-1956-AEFF3610C52D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65F467F-C705-E684-A579-DB2879650B17}"/>
              </a:ext>
            </a:extLst>
          </p:cNvPr>
          <p:cNvGrpSpPr/>
          <p:nvPr userDrawn="1"/>
        </p:nvGrpSpPr>
        <p:grpSpPr>
          <a:xfrm>
            <a:off x="455617" y="5410200"/>
            <a:ext cx="11353792" cy="616755"/>
            <a:chOff x="760415" y="7127111"/>
            <a:chExt cx="10286999" cy="1148707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2F18B3D9-7217-BFE4-FE9A-DEDDDB26C748}"/>
                </a:ext>
              </a:extLst>
            </p:cNvPr>
            <p:cNvCxnSpPr/>
            <p:nvPr/>
          </p:nvCxnSpPr>
          <p:spPr>
            <a:xfrm>
              <a:off x="760416" y="8275818"/>
              <a:ext cx="10286997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675D9E7-2DF6-6560-CC21-E81551E9AB0A}"/>
                </a:ext>
              </a:extLst>
            </p:cNvPr>
            <p:cNvCxnSpPr/>
            <p:nvPr/>
          </p:nvCxnSpPr>
          <p:spPr>
            <a:xfrm>
              <a:off x="760415" y="7127111"/>
              <a:ext cx="10286999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DEDD67-EA3D-363D-8A40-D49E5F1B4C1C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807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C55C-9AF8-EB7E-D4A4-C30E6C64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61688"/>
            <a:ext cx="11356848" cy="167335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able Placeholder 15">
            <a:extLst>
              <a:ext uri="{FF2B5EF4-FFF2-40B4-BE49-F238E27FC236}">
                <a16:creationId xmlns:a16="http://schemas.microsoft.com/office/drawing/2014/main" id="{FA33993F-8FA8-07DB-3B69-E1A22B18849E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55613" y="830263"/>
            <a:ext cx="5789612" cy="35321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75120" y="1225296"/>
            <a:ext cx="4645152" cy="2816352"/>
          </a:xfrm>
        </p:spPr>
        <p:txBody>
          <a:bodyPr anchor="t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  <a:lvl2pPr marL="457200">
              <a:defRPr/>
            </a:lvl2pPr>
            <a:lvl3pPr marL="914400">
              <a:defRPr/>
            </a:lvl3pPr>
            <a:lvl4pPr marL="1371600">
              <a:defRPr/>
            </a:lvl4pPr>
            <a:lvl5pPr marL="182880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FFB8A-B590-C981-BB08-04BD3554C8D7}"/>
              </a:ext>
            </a:extLst>
          </p:cNvPr>
          <p:cNvCxnSpPr>
            <a:cxnSpLocks/>
          </p:cNvCxnSpPr>
          <p:nvPr userDrawn="1"/>
        </p:nvCxnSpPr>
        <p:spPr>
          <a:xfrm>
            <a:off x="6245008" y="831037"/>
            <a:ext cx="0" cy="35123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F137B-3968-16D7-F0A8-AD9DD42AB975}"/>
              </a:ext>
            </a:extLst>
          </p:cNvPr>
          <p:cNvCxnSpPr>
            <a:cxnSpLocks/>
          </p:cNvCxnSpPr>
          <p:nvPr userDrawn="1"/>
        </p:nvCxnSpPr>
        <p:spPr>
          <a:xfrm>
            <a:off x="455617" y="4343400"/>
            <a:ext cx="1135378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084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ful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41448"/>
            <a:ext cx="11356848" cy="3584448"/>
          </a:xfrm>
        </p:spPr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0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F692176E-3B49-0477-AA91-E6395EC3F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3" name="Content Placeholder 40">
            <a:extLst>
              <a:ext uri="{FF2B5EF4-FFF2-40B4-BE49-F238E27FC236}">
                <a16:creationId xmlns:a16="http://schemas.microsoft.com/office/drawing/2014/main" id="{7C8F3378-EB27-AC31-6C44-8CB4DBF4C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971800"/>
            <a:ext cx="4645152" cy="2807208"/>
          </a:xfrm>
        </p:spPr>
        <p:txBody>
          <a:bodyPr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84848" y="2971800"/>
            <a:ext cx="4645152" cy="2807208"/>
          </a:xfrm>
        </p:spPr>
        <p:txBody>
          <a:bodyPr anchor="t">
            <a:normAutofit/>
          </a:bodyPr>
          <a:lstStyle>
            <a:lvl1pPr marL="0" indent="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536B7D-E277-C256-5856-F8E6C59FC5E1}"/>
              </a:ext>
            </a:extLst>
          </p:cNvPr>
          <p:cNvCxnSpPr>
            <a:cxnSpLocks/>
          </p:cNvCxnSpPr>
          <p:nvPr userDrawn="1"/>
        </p:nvCxnSpPr>
        <p:spPr>
          <a:xfrm>
            <a:off x="455617" y="2438400"/>
            <a:ext cx="1135377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D52B67A-2B44-F4A3-3DE0-514550897E7D}"/>
              </a:ext>
            </a:extLst>
          </p:cNvPr>
          <p:cNvCxnSpPr>
            <a:cxnSpLocks/>
          </p:cNvCxnSpPr>
          <p:nvPr userDrawn="1"/>
        </p:nvCxnSpPr>
        <p:spPr>
          <a:xfrm>
            <a:off x="6254104" y="2438400"/>
            <a:ext cx="0" cy="35878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159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20A84-9C58-F896-0FB0-49EBCE306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197864"/>
            <a:ext cx="11353801" cy="2395728"/>
          </a:xfrm>
        </p:spPr>
        <p:txBody>
          <a:bodyPr>
            <a:norm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478C78A5-5D77-F57C-D5EA-9FED831F9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94176"/>
            <a:ext cx="11356848" cy="1975104"/>
          </a:xfrm>
        </p:spPr>
        <p:txBody>
          <a:bodyPr>
            <a:norm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buNone/>
              <a:defRPr sz="1800" b="1" cap="all" spc="2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272CF2-D7FA-D7DE-67B8-A8E6C0C3987C}"/>
              </a:ext>
            </a:extLst>
          </p:cNvPr>
          <p:cNvGrpSpPr/>
          <p:nvPr userDrawn="1"/>
        </p:nvGrpSpPr>
        <p:grpSpPr>
          <a:xfrm>
            <a:off x="455612" y="830375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88716FC7-1AD2-45FF-0DA3-7A1BFB1B2E07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49BB50BB-555B-D492-C307-C81262E21B59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8408CA3-CC0E-EC5C-062F-934E485268DB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6AE5ED21-EB43-A35B-E75A-451CB583EBA9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BB385C5A-30D8-0BA8-828B-AB63969F183C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B64D7533-0D81-28B1-5BCE-B377A69CCB70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F999CAC2-3805-7790-0D5B-1C0C560FC393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C5745A4C-04EE-2733-6012-D36B5BBBF398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AC857CED-E2E1-89D2-A39D-654ACE08A93B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39393802-381E-135F-4932-F69B44996A89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B4B70FE7-D13E-6BF8-0263-5DC35765D060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42E69ACE-9D4F-1BC1-3813-E4A8B8D3DC28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F56F1340-0F67-BC41-CE24-7A6D858FB09F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F982964F-E8E0-48A7-63EE-30E110ED9895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39F1912B-FF96-9C65-85DE-F7EFD9DF13EB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68CC7A-81EA-FE94-C301-81556552A481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8EC814-52EA-642A-75CD-07481ECF4273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FDA2521-B0F3-5A0E-9428-0B165F691501}"/>
              </a:ext>
            </a:extLst>
          </p:cNvPr>
          <p:cNvGrpSpPr/>
          <p:nvPr userDrawn="1"/>
        </p:nvGrpSpPr>
        <p:grpSpPr>
          <a:xfrm>
            <a:off x="455595" y="5663122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1"/>
          </a:gradFill>
        </p:grpSpPr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DA5A1D4-EBE7-9453-19D8-B316FAC99927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71E21317-0ADC-6BF8-DFD8-DA8C9E0F0646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CEFF694-4FBF-F6A5-750F-30AACB3C2EB9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75F19B0A-2C90-24E0-A63C-B8B841B832BF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B2554279-F72C-5046-9E50-62272505D46D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E736FAE4-B9C8-1879-59A5-D9764E11486C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77BA47AA-B3DD-48A7-19BD-E8255F9B069A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8FC8D71-7679-D51D-AA45-16338DBF0DA2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3BC4D85-8499-C4DE-84DC-80193602AB2A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95C1B48A-2A95-F0D4-AC65-178A56B43F86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8D2245DE-C317-FF60-ABBF-D0CFE4A503FF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460B9A58-26A4-E15F-753D-DA3847B46512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B965DC43-1BBE-B7DA-93C1-F920AB125B24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B2B05D8B-37A7-2CDF-5C37-B108920566C8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0BA82473-BACD-58B4-E315-83013BECB612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AF3E19B-FA9C-5C38-6BCD-CE9C1DB196D3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B6CEBD1-73E3-AFFD-B18B-C563A5DDFBAB}"/>
              </a:ext>
            </a:extLst>
          </p:cNvPr>
          <p:cNvCxnSpPr/>
          <p:nvPr userDrawn="1"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983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E7153E3-4FAF-5038-3E06-59C31F3C1FB3}"/>
              </a:ext>
            </a:extLst>
          </p:cNvPr>
          <p:cNvGrpSpPr/>
          <p:nvPr userDrawn="1"/>
        </p:nvGrpSpPr>
        <p:grpSpPr>
          <a:xfrm>
            <a:off x="456096" y="825273"/>
            <a:ext cx="5812452" cy="1469999"/>
            <a:chOff x="457033" y="830370"/>
            <a:chExt cx="5812452" cy="20651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7E83417-C739-7E6A-1A1E-66C3A939437F}"/>
                </a:ext>
              </a:extLst>
            </p:cNvPr>
            <p:cNvGrpSpPr/>
            <p:nvPr/>
          </p:nvGrpSpPr>
          <p:grpSpPr>
            <a:xfrm>
              <a:off x="457033" y="830370"/>
              <a:ext cx="5812452" cy="2065186"/>
              <a:chOff x="8710542" y="4028386"/>
              <a:chExt cx="5280721" cy="1876260"/>
            </a:xfrm>
          </p:grpSpPr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9506D605-7BD2-DBFC-DB13-E043D25FFA58}"/>
                  </a:ext>
                </a:extLst>
              </p:cNvPr>
              <p:cNvSpPr/>
              <p:nvPr/>
            </p:nvSpPr>
            <p:spPr>
              <a:xfrm>
                <a:off x="8710542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257EFF3-5056-A157-A797-3494AFA4704F}"/>
                  </a:ext>
                </a:extLst>
              </p:cNvPr>
              <p:cNvGrpSpPr/>
              <p:nvPr/>
            </p:nvGrpSpPr>
            <p:grpSpPr>
              <a:xfrm>
                <a:off x="8720638" y="4038595"/>
                <a:ext cx="753919" cy="1414370"/>
                <a:chOff x="8720635" y="4038595"/>
                <a:chExt cx="794638" cy="1490760"/>
              </a:xfrm>
            </p:grpSpPr>
            <p:sp>
              <p:nvSpPr>
                <p:cNvPr id="18" name="Isosceles Triangle 42">
                  <a:extLst>
                    <a:ext uri="{FF2B5EF4-FFF2-40B4-BE49-F238E27FC236}">
                      <a16:creationId xmlns:a16="http://schemas.microsoft.com/office/drawing/2014/main" id="{7A4C9B86-B935-82A0-D658-EBB7D17E7381}"/>
                    </a:ext>
                  </a:extLst>
                </p:cNvPr>
                <p:cNvSpPr/>
                <p:nvPr/>
              </p:nvSpPr>
              <p:spPr>
                <a:xfrm rot="10800000">
                  <a:off x="8720635" y="4038595"/>
                  <a:ext cx="794638" cy="1490760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9" name="Isosceles Triangle 43">
                  <a:extLst>
                    <a:ext uri="{FF2B5EF4-FFF2-40B4-BE49-F238E27FC236}">
                      <a16:creationId xmlns:a16="http://schemas.microsoft.com/office/drawing/2014/main" id="{3AF50299-1EA6-1864-EDAC-C3E6877A47C9}"/>
                    </a:ext>
                  </a:extLst>
                </p:cNvPr>
                <p:cNvSpPr/>
                <p:nvPr/>
              </p:nvSpPr>
              <p:spPr>
                <a:xfrm rot="10800000">
                  <a:off x="8728687" y="4045437"/>
                  <a:ext cx="298605" cy="49495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13" name="Parallelogram 12">
                <a:extLst>
                  <a:ext uri="{FF2B5EF4-FFF2-40B4-BE49-F238E27FC236}">
                    <a16:creationId xmlns:a16="http://schemas.microsoft.com/office/drawing/2014/main" id="{04CF649A-DFC6-1BF8-0270-752AAA9CEDD6}"/>
                  </a:ext>
                </a:extLst>
              </p:cNvPr>
              <p:cNvSpPr/>
              <p:nvPr/>
            </p:nvSpPr>
            <p:spPr>
              <a:xfrm>
                <a:off x="9439065" y="4028386"/>
                <a:ext cx="1522674" cy="1832173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Parallelogram 13">
                <a:extLst>
                  <a:ext uri="{FF2B5EF4-FFF2-40B4-BE49-F238E27FC236}">
                    <a16:creationId xmlns:a16="http://schemas.microsoft.com/office/drawing/2014/main" id="{90108786-C7D0-954D-E8A3-AF7C673DEFA1}"/>
                  </a:ext>
                </a:extLst>
              </p:cNvPr>
              <p:cNvSpPr/>
              <p:nvPr/>
            </p:nvSpPr>
            <p:spPr>
              <a:xfrm>
                <a:off x="10161561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C3DC63D-6304-DCBF-34B3-0EBBEC1F9065}"/>
                  </a:ext>
                </a:extLst>
              </p:cNvPr>
              <p:cNvGrpSpPr/>
              <p:nvPr/>
            </p:nvGrpSpPr>
            <p:grpSpPr>
              <a:xfrm>
                <a:off x="13172716" y="4417422"/>
                <a:ext cx="818547" cy="1487224"/>
                <a:chOff x="13190867" y="4398032"/>
                <a:chExt cx="829443" cy="1507020"/>
              </a:xfrm>
            </p:grpSpPr>
            <p:sp>
              <p:nvSpPr>
                <p:cNvPr id="16" name="Isosceles Triangle 40">
                  <a:extLst>
                    <a:ext uri="{FF2B5EF4-FFF2-40B4-BE49-F238E27FC236}">
                      <a16:creationId xmlns:a16="http://schemas.microsoft.com/office/drawing/2014/main" id="{6B52CBF4-8599-BFF2-4482-EEE46A5F9AF4}"/>
                    </a:ext>
                  </a:extLst>
                </p:cNvPr>
                <p:cNvSpPr/>
                <p:nvPr/>
              </p:nvSpPr>
              <p:spPr>
                <a:xfrm>
                  <a:off x="13190867" y="4398032"/>
                  <a:ext cx="829442" cy="1469372"/>
                </a:xfrm>
                <a:prstGeom prst="triangle">
                  <a:avLst>
                    <a:gd name="adj" fmla="val 98888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sosceles Triangle 41">
                  <a:extLst>
                    <a:ext uri="{FF2B5EF4-FFF2-40B4-BE49-F238E27FC236}">
                      <a16:creationId xmlns:a16="http://schemas.microsoft.com/office/drawing/2014/main" id="{042C9065-C8B2-7FDF-02E8-2C9F4269F51F}"/>
                    </a:ext>
                  </a:extLst>
                </p:cNvPr>
                <p:cNvSpPr/>
                <p:nvPr/>
              </p:nvSpPr>
              <p:spPr>
                <a:xfrm>
                  <a:off x="13649993" y="5186464"/>
                  <a:ext cx="370317" cy="71858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A190318-A06B-CC6B-18D2-C2B0A8150403}"/>
                </a:ext>
              </a:extLst>
            </p:cNvPr>
            <p:cNvSpPr/>
            <p:nvPr/>
          </p:nvSpPr>
          <p:spPr>
            <a:xfrm>
              <a:off x="28892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FEEE936E-06C8-2235-5084-73FE99F4D1CA}"/>
                </a:ext>
              </a:extLst>
            </p:cNvPr>
            <p:cNvSpPr/>
            <p:nvPr/>
          </p:nvSpPr>
          <p:spPr>
            <a:xfrm>
              <a:off x="37207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084BE1D-78B4-6DAB-93E4-251AC62C1350}"/>
                </a:ext>
              </a:extLst>
            </p:cNvPr>
            <p:cNvSpPr/>
            <p:nvPr/>
          </p:nvSpPr>
          <p:spPr>
            <a:xfrm>
              <a:off x="4550954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EA096FF-DA4D-A343-D4C0-23DE487905E1}"/>
              </a:ext>
            </a:extLst>
          </p:cNvPr>
          <p:cNvGrpSpPr/>
          <p:nvPr userDrawn="1"/>
        </p:nvGrpSpPr>
        <p:grpSpPr>
          <a:xfrm>
            <a:off x="455611" y="4572000"/>
            <a:ext cx="5812452" cy="1469999"/>
            <a:chOff x="457033" y="830370"/>
            <a:chExt cx="5812452" cy="206518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98E795A-DDAB-7E87-CB74-F3C9400DAA07}"/>
                </a:ext>
              </a:extLst>
            </p:cNvPr>
            <p:cNvGrpSpPr/>
            <p:nvPr/>
          </p:nvGrpSpPr>
          <p:grpSpPr>
            <a:xfrm>
              <a:off x="457033" y="830370"/>
              <a:ext cx="5812452" cy="2065186"/>
              <a:chOff x="8710542" y="4028386"/>
              <a:chExt cx="5280721" cy="1876260"/>
            </a:xfrm>
          </p:grpSpPr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2842CD96-6F19-C2E7-DB53-F591695BFBFD}"/>
                  </a:ext>
                </a:extLst>
              </p:cNvPr>
              <p:cNvSpPr/>
              <p:nvPr/>
            </p:nvSpPr>
            <p:spPr>
              <a:xfrm>
                <a:off x="8710542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168D220F-2EBD-A806-C9C2-3C1B91FB55A9}"/>
                  </a:ext>
                </a:extLst>
              </p:cNvPr>
              <p:cNvGrpSpPr/>
              <p:nvPr/>
            </p:nvGrpSpPr>
            <p:grpSpPr>
              <a:xfrm>
                <a:off x="8720638" y="4038595"/>
                <a:ext cx="753919" cy="1414370"/>
                <a:chOff x="8720635" y="4038595"/>
                <a:chExt cx="794638" cy="1490760"/>
              </a:xfrm>
            </p:grpSpPr>
            <p:sp>
              <p:nvSpPr>
                <p:cNvPr id="32" name="Isosceles Triangle 42">
                  <a:extLst>
                    <a:ext uri="{FF2B5EF4-FFF2-40B4-BE49-F238E27FC236}">
                      <a16:creationId xmlns:a16="http://schemas.microsoft.com/office/drawing/2014/main" id="{BB1DE0C2-5412-A76E-69E1-3A57548DA2C0}"/>
                    </a:ext>
                  </a:extLst>
                </p:cNvPr>
                <p:cNvSpPr/>
                <p:nvPr/>
              </p:nvSpPr>
              <p:spPr>
                <a:xfrm rot="10800000">
                  <a:off x="8720635" y="4038595"/>
                  <a:ext cx="794638" cy="1490760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3" name="Isosceles Triangle 43">
                  <a:extLst>
                    <a:ext uri="{FF2B5EF4-FFF2-40B4-BE49-F238E27FC236}">
                      <a16:creationId xmlns:a16="http://schemas.microsoft.com/office/drawing/2014/main" id="{3D50BC3F-930B-FB72-0B5F-CEEFA2FA8FA0}"/>
                    </a:ext>
                  </a:extLst>
                </p:cNvPr>
                <p:cNvSpPr/>
                <p:nvPr/>
              </p:nvSpPr>
              <p:spPr>
                <a:xfrm rot="10800000">
                  <a:off x="8728687" y="4045437"/>
                  <a:ext cx="298605" cy="49495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27" name="Parallelogram 26">
                <a:extLst>
                  <a:ext uri="{FF2B5EF4-FFF2-40B4-BE49-F238E27FC236}">
                    <a16:creationId xmlns:a16="http://schemas.microsoft.com/office/drawing/2014/main" id="{F0CB9AE1-299B-0510-3AB7-F2F04AFD95EB}"/>
                  </a:ext>
                </a:extLst>
              </p:cNvPr>
              <p:cNvSpPr/>
              <p:nvPr/>
            </p:nvSpPr>
            <p:spPr>
              <a:xfrm>
                <a:off x="9439065" y="4028386"/>
                <a:ext cx="1522674" cy="1832173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Parallelogram 27">
                <a:extLst>
                  <a:ext uri="{FF2B5EF4-FFF2-40B4-BE49-F238E27FC236}">
                    <a16:creationId xmlns:a16="http://schemas.microsoft.com/office/drawing/2014/main" id="{4980405C-D948-1A58-EC49-ED0B23B548AB}"/>
                  </a:ext>
                </a:extLst>
              </p:cNvPr>
              <p:cNvSpPr/>
              <p:nvPr/>
            </p:nvSpPr>
            <p:spPr>
              <a:xfrm>
                <a:off x="10161561" y="4045440"/>
                <a:ext cx="1522674" cy="1821960"/>
              </a:xfrm>
              <a:prstGeom prst="parallelogram">
                <a:avLst>
                  <a:gd name="adj" fmla="val 77188"/>
                </a:avLst>
              </a:prstGeom>
              <a:gradFill>
                <a:gsLst>
                  <a:gs pos="0">
                    <a:schemeClr val="bg2"/>
                  </a:gs>
                  <a:gs pos="100000">
                    <a:schemeClr val="bg2">
                      <a:lumMod val="90000"/>
                      <a:lumOff val="10000"/>
                    </a:schemeClr>
                  </a:gs>
                </a:gsLst>
                <a:lin ang="16200000" scaled="0"/>
              </a:gra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F270D1C-3800-E1FC-9565-BFBE2F1A59EE}"/>
                  </a:ext>
                </a:extLst>
              </p:cNvPr>
              <p:cNvGrpSpPr/>
              <p:nvPr/>
            </p:nvGrpSpPr>
            <p:grpSpPr>
              <a:xfrm>
                <a:off x="13172716" y="4417422"/>
                <a:ext cx="818547" cy="1487224"/>
                <a:chOff x="13190867" y="4398032"/>
                <a:chExt cx="829443" cy="1507020"/>
              </a:xfrm>
            </p:grpSpPr>
            <p:sp>
              <p:nvSpPr>
                <p:cNvPr id="30" name="Isosceles Triangle 40">
                  <a:extLst>
                    <a:ext uri="{FF2B5EF4-FFF2-40B4-BE49-F238E27FC236}">
                      <a16:creationId xmlns:a16="http://schemas.microsoft.com/office/drawing/2014/main" id="{F3BD1C8B-91DF-FCC8-CD61-449251E29867}"/>
                    </a:ext>
                  </a:extLst>
                </p:cNvPr>
                <p:cNvSpPr/>
                <p:nvPr/>
              </p:nvSpPr>
              <p:spPr>
                <a:xfrm>
                  <a:off x="13190867" y="4398032"/>
                  <a:ext cx="829442" cy="1469372"/>
                </a:xfrm>
                <a:prstGeom prst="triangle">
                  <a:avLst>
                    <a:gd name="adj" fmla="val 98888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Isosceles Triangle 41">
                  <a:extLst>
                    <a:ext uri="{FF2B5EF4-FFF2-40B4-BE49-F238E27FC236}">
                      <a16:creationId xmlns:a16="http://schemas.microsoft.com/office/drawing/2014/main" id="{AFB2A733-589E-F734-652F-24BE73548569}"/>
                    </a:ext>
                  </a:extLst>
                </p:cNvPr>
                <p:cNvSpPr/>
                <p:nvPr/>
              </p:nvSpPr>
              <p:spPr>
                <a:xfrm>
                  <a:off x="13649993" y="5186464"/>
                  <a:ext cx="370317" cy="718588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7851D053-622F-D591-749F-3F8F85CB8706}"/>
                </a:ext>
              </a:extLst>
            </p:cNvPr>
            <p:cNvSpPr/>
            <p:nvPr/>
          </p:nvSpPr>
          <p:spPr>
            <a:xfrm>
              <a:off x="28892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65BD8778-F92B-F561-5C9F-4E28D2BAE444}"/>
                </a:ext>
              </a:extLst>
            </p:cNvPr>
            <p:cNvSpPr/>
            <p:nvPr/>
          </p:nvSpPr>
          <p:spPr>
            <a:xfrm>
              <a:off x="3720709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078A0F2-8500-3B61-7CB7-C06B717BC7B3}"/>
                </a:ext>
              </a:extLst>
            </p:cNvPr>
            <p:cNvSpPr/>
            <p:nvPr/>
          </p:nvSpPr>
          <p:spPr>
            <a:xfrm>
              <a:off x="4550954" y="849143"/>
              <a:ext cx="1675997" cy="2005419"/>
            </a:xfrm>
            <a:prstGeom prst="parallelogram">
              <a:avLst>
                <a:gd name="adj" fmla="val 77188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F49FA9-9C63-477D-9647-E85476276144}"/>
              </a:ext>
            </a:extLst>
          </p:cNvPr>
          <p:cNvCxnSpPr/>
          <p:nvPr userDrawn="1"/>
        </p:nvCxnSpPr>
        <p:spPr>
          <a:xfrm>
            <a:off x="6246813" y="831037"/>
            <a:ext cx="0" cy="519525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D77793-980F-C12A-4C1F-8E5CF2312BCB}"/>
              </a:ext>
            </a:extLst>
          </p:cNvPr>
          <p:cNvGrpSpPr/>
          <p:nvPr userDrawn="1"/>
        </p:nvGrpSpPr>
        <p:grpSpPr>
          <a:xfrm>
            <a:off x="453810" y="2277215"/>
            <a:ext cx="5804109" cy="2302786"/>
            <a:chOff x="379667" y="2277215"/>
            <a:chExt cx="5651371" cy="230278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66CF6D-7BC9-C8C9-5F6E-1ABD405AF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9667" y="2277215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055B61-28A3-530B-B84F-BBE72252970B}"/>
                </a:ext>
              </a:extLst>
            </p:cNvPr>
            <p:cNvCxnSpPr>
              <a:cxnSpLocks/>
            </p:cNvCxnSpPr>
            <p:nvPr/>
          </p:nvCxnSpPr>
          <p:spPr>
            <a:xfrm>
              <a:off x="392243" y="4580001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4B99DA4-D361-CB3B-1C65-E043624F851D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4EB66D9-438A-25D6-4477-C6587095FFD0}"/>
              </a:ext>
            </a:extLst>
          </p:cNvPr>
          <p:cNvCxnSpPr/>
          <p:nvPr userDrawn="1"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4C98393-F36D-0E2E-7C65-156C3587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2295272"/>
            <a:ext cx="5788152" cy="228406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C19160C8-ECEB-7240-9ABC-EF687B108C4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 anchor="ctr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1309-6FE3-0960-7BB1-BDE74FC2D61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3F6282-234B-8776-F76F-A59B8040AD3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EF7EA-493F-E798-EEAB-43E3F04C8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6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op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97EA237-29E4-C9E5-1412-45F20A771318}"/>
              </a:ext>
            </a:extLst>
          </p:cNvPr>
          <p:cNvGrpSpPr/>
          <p:nvPr userDrawn="1"/>
        </p:nvGrpSpPr>
        <p:grpSpPr>
          <a:xfrm>
            <a:off x="6048174" y="831032"/>
            <a:ext cx="5732456" cy="364609"/>
            <a:chOff x="6019602" y="5661675"/>
            <a:chExt cx="5732456" cy="364609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1067193A-4C41-AD7D-5AE7-4018376E69D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C2D123BE-1B6C-C770-3900-0879FE097DA6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60214242-3860-51C5-20FB-A2DFA298A648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960A3393-CF72-9623-16A9-B9F0D4324992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9E66747B-3A35-E221-7141-F2675D8B6B3A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BA5F574-F13B-DD46-1569-957B8C2121D0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19CF334-9665-5F30-9F58-70950EE0825F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DA8F13-04F3-DE80-D663-1A43C40A1523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3553941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C861AE-2000-B67A-1013-C065785C8824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1191925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A56E6F3-93DA-B3EA-46A3-D9DDB8500FE9}"/>
              </a:ext>
            </a:extLst>
          </p:cNvPr>
          <p:cNvGrpSpPr/>
          <p:nvPr userDrawn="1"/>
        </p:nvGrpSpPr>
        <p:grpSpPr>
          <a:xfrm>
            <a:off x="6040759" y="3566068"/>
            <a:ext cx="5732456" cy="364609"/>
            <a:chOff x="6019602" y="5661675"/>
            <a:chExt cx="5732456" cy="364609"/>
          </a:xfrm>
        </p:grpSpPr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D5280277-9E19-9704-ABD4-1C8FD523AF9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BC067164-AF53-9619-FC03-FDC26E1C9272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12F2B5D7-28A9-E995-4985-B550BCA752B9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13BCD68-93FC-814A-D777-F85BB289AD61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D44736AA-6664-C549-2FAD-8A0CFE27AFA5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BC2E2F51-EF4C-75FB-6221-8DB6F4BDC3E6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6C815CE-7C62-59B1-BAB4-4397B0C1542B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ED2785-56AF-3451-10FB-4E6F9699635B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9602" y="3919564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E69ACA87-2170-A3D4-B23A-427CA93C20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437" y="3949700"/>
            <a:ext cx="5753100" cy="2070100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022FA80-17C9-2722-5498-68FDC0326EB4}"/>
              </a:ext>
            </a:extLst>
          </p:cNvPr>
          <p:cNvCxnSpPr/>
          <p:nvPr userDrawn="1"/>
        </p:nvCxnSpPr>
        <p:spPr>
          <a:xfrm>
            <a:off x="601270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9E7745F-BACD-DC4C-E55C-899B1D90F3FE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3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itle 1">
            <a:extLst>
              <a:ext uri="{FF2B5EF4-FFF2-40B4-BE49-F238E27FC236}">
                <a16:creationId xmlns:a16="http://schemas.microsoft.com/office/drawing/2014/main" id="{AA0A0B06-0927-9D33-6F76-CBB62C28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1229933"/>
            <a:ext cx="5788152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40">
            <a:extLst>
              <a:ext uri="{FF2B5EF4-FFF2-40B4-BE49-F238E27FC236}">
                <a16:creationId xmlns:a16="http://schemas.microsoft.com/office/drawing/2014/main" id="{23951D4E-C68E-139B-F5B4-4C5307ADD0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8B233-AE33-4CB0-F4DA-8AF182D1A11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68337A-F55F-FF31-E2BC-ECDF93A398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202236-DAB8-3C41-8C40-1448CC45C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845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artica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1A60C-5945-8E6F-F895-9ECCDE0C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54480"/>
            <a:ext cx="8010144" cy="16733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Content Placeholder 40">
            <a:extLst>
              <a:ext uri="{FF2B5EF4-FFF2-40B4-BE49-F238E27FC236}">
                <a16:creationId xmlns:a16="http://schemas.microsoft.com/office/drawing/2014/main" id="{94875880-BEFD-F3B6-9740-634DB1A7E82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3255264"/>
            <a:ext cx="6931152" cy="2231136"/>
          </a:xfrm>
        </p:spPr>
        <p:txBody>
          <a:bodyPr anchor="t"/>
          <a:lstStyle>
            <a:lvl1pPr marL="0" indent="0">
              <a:lnSpc>
                <a:spcPct val="150000"/>
              </a:lnSpc>
              <a:spcBef>
                <a:spcPts val="180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CE9A5-CC43-4AD0-865C-3D797DC46EC3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A220C7-F6CD-FDFB-A647-4C0E8A50D54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F22652-AAA2-F315-D13E-1C179AC8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white line art of a star&#10;&#10;Description automatically generated">
            <a:extLst>
              <a:ext uri="{FF2B5EF4-FFF2-40B4-BE49-F238E27FC236}">
                <a16:creationId xmlns:a16="http://schemas.microsoft.com/office/drawing/2014/main" id="{2CB8D1F2-BB19-789F-7A10-7392738768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091" y="1197889"/>
            <a:ext cx="3342312" cy="284288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65A412EB-E0A6-358C-725B-9DE71558A9FA}"/>
              </a:ext>
            </a:extLst>
          </p:cNvPr>
          <p:cNvGrpSpPr/>
          <p:nvPr userDrawn="1"/>
        </p:nvGrpSpPr>
        <p:grpSpPr>
          <a:xfrm>
            <a:off x="8456605" y="4038599"/>
            <a:ext cx="3352811" cy="1835639"/>
            <a:chOff x="8695305" y="4038599"/>
            <a:chExt cx="3088783" cy="183563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8B8258E-A0D6-6490-59A7-8A216AFE77EB}"/>
                </a:ext>
              </a:extLst>
            </p:cNvPr>
            <p:cNvGrpSpPr/>
            <p:nvPr/>
          </p:nvGrpSpPr>
          <p:grpSpPr>
            <a:xfrm>
              <a:off x="8695305" y="4038599"/>
              <a:ext cx="3088783" cy="1835639"/>
              <a:chOff x="8720635" y="4038599"/>
              <a:chExt cx="3088783" cy="183563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8BFAEBDB-6FA7-5CCC-7DBB-B8BB04C1C213}"/>
                  </a:ext>
                </a:extLst>
              </p:cNvPr>
              <p:cNvGrpSpPr/>
              <p:nvPr/>
            </p:nvGrpSpPr>
            <p:grpSpPr>
              <a:xfrm>
                <a:off x="8720635" y="4038599"/>
                <a:ext cx="786090" cy="1262596"/>
                <a:chOff x="8720637" y="4038599"/>
                <a:chExt cx="828547" cy="1330789"/>
              </a:xfrm>
            </p:grpSpPr>
            <p:sp>
              <p:nvSpPr>
                <p:cNvPr id="16" name="Isosceles Triangle 15">
                  <a:extLst>
                    <a:ext uri="{FF2B5EF4-FFF2-40B4-BE49-F238E27FC236}">
                      <a16:creationId xmlns:a16="http://schemas.microsoft.com/office/drawing/2014/main" id="{5B44B970-0217-DCCB-42E0-2E86ADABD14A}"/>
                    </a:ext>
                  </a:extLst>
                </p:cNvPr>
                <p:cNvSpPr/>
                <p:nvPr/>
              </p:nvSpPr>
              <p:spPr>
                <a:xfrm rot="10800000">
                  <a:off x="8720637" y="4038599"/>
                  <a:ext cx="828547" cy="1330789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162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" name="Isosceles Triangle 16">
                  <a:extLst>
                    <a:ext uri="{FF2B5EF4-FFF2-40B4-BE49-F238E27FC236}">
                      <a16:creationId xmlns:a16="http://schemas.microsoft.com/office/drawing/2014/main" id="{36B1F82B-DBBF-7ADE-2EA5-4A0FA5A3FE95}"/>
                    </a:ext>
                  </a:extLst>
                </p:cNvPr>
                <p:cNvSpPr/>
                <p:nvPr/>
              </p:nvSpPr>
              <p:spPr>
                <a:xfrm rot="10800000">
                  <a:off x="8728691" y="4045438"/>
                  <a:ext cx="434657" cy="716002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CD14DD9-20A8-8575-7A61-D84640F40301}"/>
                  </a:ext>
                </a:extLst>
              </p:cNvPr>
              <p:cNvGrpSpPr/>
              <p:nvPr/>
            </p:nvGrpSpPr>
            <p:grpSpPr>
              <a:xfrm>
                <a:off x="11107428" y="4521119"/>
                <a:ext cx="701990" cy="1353119"/>
                <a:chOff x="11098080" y="4503109"/>
                <a:chExt cx="711334" cy="1371130"/>
              </a:xfrm>
            </p:grpSpPr>
            <p:sp>
              <p:nvSpPr>
                <p:cNvPr id="14" name="Isosceles Triangle 13">
                  <a:extLst>
                    <a:ext uri="{FF2B5EF4-FFF2-40B4-BE49-F238E27FC236}">
                      <a16:creationId xmlns:a16="http://schemas.microsoft.com/office/drawing/2014/main" id="{77CC67D8-1AC0-2439-FC7E-981AD0F7E4C5}"/>
                    </a:ext>
                  </a:extLst>
                </p:cNvPr>
                <p:cNvSpPr/>
                <p:nvPr/>
              </p:nvSpPr>
              <p:spPr>
                <a:xfrm>
                  <a:off x="11098080" y="4503109"/>
                  <a:ext cx="711334" cy="1155412"/>
                </a:xfrm>
                <a:prstGeom prst="triangle">
                  <a:avLst>
                    <a:gd name="adj" fmla="val 100000"/>
                  </a:avLst>
                </a:prstGeom>
                <a:gradFill>
                  <a:gsLst>
                    <a:gs pos="0">
                      <a:schemeClr val="bg2"/>
                    </a:gs>
                    <a:gs pos="100000">
                      <a:schemeClr val="bg2">
                        <a:lumMod val="90000"/>
                        <a:lumOff val="10000"/>
                      </a:schemeClr>
                    </a:gs>
                  </a:gsLst>
                  <a:lin ang="5400000" scaled="0"/>
                </a:gra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5" name="Isosceles Triangle 14">
                  <a:extLst>
                    <a:ext uri="{FF2B5EF4-FFF2-40B4-BE49-F238E27FC236}">
                      <a16:creationId xmlns:a16="http://schemas.microsoft.com/office/drawing/2014/main" id="{5D5A6138-F194-F6FC-182B-9F86724A187C}"/>
                    </a:ext>
                  </a:extLst>
                </p:cNvPr>
                <p:cNvSpPr/>
                <p:nvPr/>
              </p:nvSpPr>
              <p:spPr>
                <a:xfrm>
                  <a:off x="11382608" y="5181602"/>
                  <a:ext cx="426803" cy="692637"/>
                </a:xfrm>
                <a:prstGeom prst="triangle">
                  <a:avLst>
                    <a:gd name="adj" fmla="val 100000"/>
                  </a:avLst>
                </a:prstGeom>
                <a:solidFill>
                  <a:schemeClr val="bg2"/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5"/>
                </a:fillRef>
                <a:effectRef idx="1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4C7B13B7-18D7-207A-021A-D08E4EEA956E}"/>
                </a:ext>
              </a:extLst>
            </p:cNvPr>
            <p:cNvSpPr/>
            <p:nvPr/>
          </p:nvSpPr>
          <p:spPr>
            <a:xfrm>
              <a:off x="8790172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F3D22A7D-FCB9-6BD1-DB73-C2DF853158EB}"/>
                </a:ext>
              </a:extLst>
            </p:cNvPr>
            <p:cNvSpPr/>
            <p:nvPr/>
          </p:nvSpPr>
          <p:spPr>
            <a:xfrm>
              <a:off x="9538317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75732992-6CC5-4538-D972-F94812ABC780}"/>
                </a:ext>
              </a:extLst>
            </p:cNvPr>
            <p:cNvSpPr/>
            <p:nvPr/>
          </p:nvSpPr>
          <p:spPr>
            <a:xfrm>
              <a:off x="10325582" y="4045090"/>
              <a:ext cx="1401587" cy="1621633"/>
            </a:xfrm>
            <a:prstGeom prst="parallelogram">
              <a:avLst>
                <a:gd name="adj" fmla="val 74192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5FD5E00-03A9-DB67-7C55-68BA6AEEAEC9}"/>
              </a:ext>
            </a:extLst>
          </p:cNvPr>
          <p:cNvCxnSpPr>
            <a:cxnSpLocks/>
          </p:cNvCxnSpPr>
          <p:nvPr userDrawn="1"/>
        </p:nvCxnSpPr>
        <p:spPr>
          <a:xfrm>
            <a:off x="8456609" y="4045090"/>
            <a:ext cx="33527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281E0-AEBC-9934-C7A1-645E1CD275F2}"/>
              </a:ext>
            </a:extLst>
          </p:cNvPr>
          <p:cNvCxnSpPr/>
          <p:nvPr userDrawn="1"/>
        </p:nvCxnSpPr>
        <p:spPr>
          <a:xfrm rot="10800000">
            <a:off x="455612" y="1191269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03ACEA6-73D4-5663-99B3-7D9CE75F0A60}"/>
              </a:ext>
            </a:extLst>
          </p:cNvPr>
          <p:cNvCxnSpPr/>
          <p:nvPr userDrawn="1"/>
        </p:nvCxnSpPr>
        <p:spPr>
          <a:xfrm>
            <a:off x="455617" y="5666723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A6D8AF1-5923-E4E6-6F17-4D28FFF59994}"/>
              </a:ext>
            </a:extLst>
          </p:cNvPr>
          <p:cNvGrpSpPr/>
          <p:nvPr userDrawn="1"/>
        </p:nvGrpSpPr>
        <p:grpSpPr>
          <a:xfrm>
            <a:off x="8456609" y="380998"/>
            <a:ext cx="3" cy="6095997"/>
            <a:chOff x="8456609" y="380998"/>
            <a:chExt cx="3" cy="609599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C52B6A6-AA68-91B5-DFCC-91DE61FD7B45}"/>
                </a:ext>
              </a:extLst>
            </p:cNvPr>
            <p:cNvCxnSpPr>
              <a:cxnSpLocks/>
            </p:cNvCxnSpPr>
            <p:nvPr/>
          </p:nvCxnSpPr>
          <p:spPr>
            <a:xfrm>
              <a:off x="8456612" y="831037"/>
              <a:ext cx="0" cy="5645958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B70480E-2E91-8FA9-74D0-E6505CCB73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609" y="380998"/>
              <a:ext cx="0" cy="45003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745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nd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A53C4924-6170-D81C-3073-AC4F70D376A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019602" y="844933"/>
            <a:ext cx="5753100" cy="2070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60591BE-359C-0F5A-1138-94B25A58E12B}"/>
              </a:ext>
            </a:extLst>
          </p:cNvPr>
          <p:cNvGrpSpPr/>
          <p:nvPr userDrawn="1"/>
        </p:nvGrpSpPr>
        <p:grpSpPr>
          <a:xfrm>
            <a:off x="6019602" y="5661675"/>
            <a:ext cx="5732456" cy="364609"/>
            <a:chOff x="6019602" y="5661675"/>
            <a:chExt cx="5732456" cy="36460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ADEA197-5435-A4D4-5EAE-1361A252E0A6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DC4423E0-9271-00AF-97BF-73709650786E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EB03BC1-4B65-6435-8A02-2DFEA9C3517F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C537638-17EB-C516-1197-0FEE7D2163C7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4EFC1475-C4BA-8CD0-FAE8-61C54FA7D07C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C4FE30E-05DB-3B4D-2E23-2EEDC4B7325D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847BA90D-212A-DF64-6BCB-121DBEE10B88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73A8DE-0A6F-FCE9-0242-C26500384204}"/>
              </a:ext>
            </a:extLst>
          </p:cNvPr>
          <p:cNvGrpSpPr/>
          <p:nvPr userDrawn="1"/>
        </p:nvGrpSpPr>
        <p:grpSpPr>
          <a:xfrm>
            <a:off x="6010075" y="3276600"/>
            <a:ext cx="5791199" cy="2381900"/>
            <a:chOff x="455611" y="2307799"/>
            <a:chExt cx="5638801" cy="23819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91E4C76-3597-67DB-A991-CD68CB9C3D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1" y="2307799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3E417CE-9A1C-7D61-7122-C2F215281CE7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1" y="4689699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A720F7-4521-28AA-F0EA-9E594613197B}"/>
              </a:ext>
            </a:extLst>
          </p:cNvPr>
          <p:cNvCxnSpPr/>
          <p:nvPr userDrawn="1"/>
        </p:nvCxnSpPr>
        <p:spPr>
          <a:xfrm>
            <a:off x="601270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7BC2822-F3E4-EADA-5A38-B31E5F6F2F93}"/>
              </a:ext>
            </a:extLst>
          </p:cNvPr>
          <p:cNvGrpSpPr/>
          <p:nvPr userDrawn="1"/>
        </p:nvGrpSpPr>
        <p:grpSpPr>
          <a:xfrm>
            <a:off x="6048174" y="2908546"/>
            <a:ext cx="5732456" cy="364609"/>
            <a:chOff x="6019602" y="5661675"/>
            <a:chExt cx="5732456" cy="364609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11D76A43-A8AA-2B5F-2A8D-869C6338F7E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3BE4205-C3C1-465F-3522-CFE72D74D46B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0623EA4-0737-4606-618E-1E99FC373E96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990304E7-4FBA-6560-F1FD-699158903E1F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38DF2F8F-A4DE-9A51-5892-F2ABEFC8476E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862BEF69-AA65-F49B-5255-29121BDC9C50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5AE4A6B4-1E90-6820-016B-4C42992D0343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9FA906-0AF9-E1B8-74E8-F146D4E8BFC1}"/>
              </a:ext>
            </a:extLst>
          </p:cNvPr>
          <p:cNvCxnSpPr>
            <a:cxnSpLocks/>
          </p:cNvCxnSpPr>
          <p:nvPr userDrawn="1"/>
        </p:nvCxnSpPr>
        <p:spPr>
          <a:xfrm flipH="1">
            <a:off x="6010075" y="2908546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F1BCDDA3-C13F-B9F7-895C-DC53390F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3324415"/>
            <a:ext cx="5788152" cy="2286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40">
            <a:extLst>
              <a:ext uri="{FF2B5EF4-FFF2-40B4-BE49-F238E27FC236}">
                <a16:creationId xmlns:a16="http://schemas.microsoft.com/office/drawing/2014/main" id="{E158113E-F5F4-CD42-D6AE-FE847DA8DC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95152-8518-81B4-8DEA-0E13F6EC10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940A8-8A97-0FF4-11B6-360DC35D68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ED3D9E-A74F-614E-BD02-C6361A35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239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066C8-5392-A1BA-3E25-16657845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63623"/>
            <a:ext cx="11353801" cy="1581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Picture 5" descr="A white line art of a gear&#10;&#10;Description automatically generated">
            <a:extLst>
              <a:ext uri="{FF2B5EF4-FFF2-40B4-BE49-F238E27FC236}">
                <a16:creationId xmlns:a16="http://schemas.microsoft.com/office/drawing/2014/main" id="{969D475A-FF4D-4BF6-771B-6E26F1086E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003A52"/>
              </a:clrFrom>
              <a:clrTo>
                <a:srgbClr val="003A5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40" y="3533948"/>
            <a:ext cx="11353778" cy="248762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103F0F1-8B99-CE42-49F5-9FDBAC231D27}"/>
              </a:ext>
            </a:extLst>
          </p:cNvPr>
          <p:cNvGrpSpPr/>
          <p:nvPr userDrawn="1"/>
        </p:nvGrpSpPr>
        <p:grpSpPr>
          <a:xfrm>
            <a:off x="455615" y="3138348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F069E72-7FF8-84AF-9550-9DA72DAF57AF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3B41BD85-A1B9-2654-071F-3CFD640054A8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ED0310C-65DC-829E-ADA4-298D99C781BC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40C02DCA-8541-233D-F0A7-5DE5DEE95FB1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E13D6679-F5AE-64AE-B005-22D18A4ABB1F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49DDBE34-9147-41FD-5A16-1645B85BF77D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50BCD038-1DDC-CA2E-64E7-AA5DB38BA647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1C92CC9B-4B44-3A01-7047-6BD05D8FE7E6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DD9852C8-BC54-FAF3-2D8A-25CBF6E9B283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E261DBF9-F690-CF17-0B00-E392C2D90252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56C1240-414B-5EB8-5FBB-A7A13DD69A8A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DFE17768-D6D8-33D5-9451-D0541F505342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569E932A-90F8-DB19-C847-A7F5644D2FFC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CE53EA5E-8AA6-53A1-2687-A756CD87804C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0EAA1DEC-D68F-6F97-707F-E2804657BF77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252422E-1717-6BC8-5C4C-4DCF8E31AFCA}"/>
              </a:ext>
            </a:extLst>
          </p:cNvPr>
          <p:cNvGrpSpPr/>
          <p:nvPr userDrawn="1"/>
        </p:nvGrpSpPr>
        <p:grpSpPr>
          <a:xfrm>
            <a:off x="455611" y="1185957"/>
            <a:ext cx="11353797" cy="360893"/>
            <a:chOff x="455612" y="830374"/>
            <a:chExt cx="11353797" cy="551233"/>
          </a:xfr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</p:grpSpPr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25CC66E-2E68-8B92-D342-F09DD44E5CE6}"/>
                </a:ext>
              </a:extLst>
            </p:cNvPr>
            <p:cNvSpPr/>
            <p:nvPr/>
          </p:nvSpPr>
          <p:spPr>
            <a:xfrm>
              <a:off x="4556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9732F62B-BCFB-7561-1207-27EA2A4F4EBA}"/>
                </a:ext>
              </a:extLst>
            </p:cNvPr>
            <p:cNvSpPr/>
            <p:nvPr/>
          </p:nvSpPr>
          <p:spPr>
            <a:xfrm>
              <a:off x="1191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6" name="Parallelogram 25">
              <a:extLst>
                <a:ext uri="{FF2B5EF4-FFF2-40B4-BE49-F238E27FC236}">
                  <a16:creationId xmlns:a16="http://schemas.microsoft.com/office/drawing/2014/main" id="{DE51CE20-CE21-66D2-C44C-81A8838052D0}"/>
                </a:ext>
              </a:extLst>
            </p:cNvPr>
            <p:cNvSpPr/>
            <p:nvPr/>
          </p:nvSpPr>
          <p:spPr>
            <a:xfrm>
              <a:off x="1953949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1C7E2B8F-1664-7BF8-E7DB-62896D7DB7E1}"/>
                </a:ext>
              </a:extLst>
            </p:cNvPr>
            <p:cNvSpPr/>
            <p:nvPr/>
          </p:nvSpPr>
          <p:spPr>
            <a:xfrm>
              <a:off x="269910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8" name="Parallelogram 27">
              <a:extLst>
                <a:ext uri="{FF2B5EF4-FFF2-40B4-BE49-F238E27FC236}">
                  <a16:creationId xmlns:a16="http://schemas.microsoft.com/office/drawing/2014/main" id="{AD132DAD-249F-1606-4B29-D7F50EA9BEB0}"/>
                </a:ext>
              </a:extLst>
            </p:cNvPr>
            <p:cNvSpPr/>
            <p:nvPr/>
          </p:nvSpPr>
          <p:spPr>
            <a:xfrm>
              <a:off x="3427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1A92F374-94E5-72C1-833E-3C8981C99F82}"/>
                </a:ext>
              </a:extLst>
            </p:cNvPr>
            <p:cNvSpPr/>
            <p:nvPr/>
          </p:nvSpPr>
          <p:spPr>
            <a:xfrm>
              <a:off x="41894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30660F29-C34F-F142-FBFE-5EFF60592A74}"/>
                </a:ext>
              </a:extLst>
            </p:cNvPr>
            <p:cNvSpPr/>
            <p:nvPr/>
          </p:nvSpPr>
          <p:spPr>
            <a:xfrm>
              <a:off x="497526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23F64602-E590-A750-534A-7E8562CB56F8}"/>
                </a:ext>
              </a:extLst>
            </p:cNvPr>
            <p:cNvSpPr/>
            <p:nvPr/>
          </p:nvSpPr>
          <p:spPr>
            <a:xfrm>
              <a:off x="57563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AB0401DE-A1ED-EEA2-D768-C7A0FB5F3863}"/>
                </a:ext>
              </a:extLst>
            </p:cNvPr>
            <p:cNvSpPr/>
            <p:nvPr/>
          </p:nvSpPr>
          <p:spPr>
            <a:xfrm>
              <a:off x="652112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3B9774AB-0141-5B5D-8FBB-A72088A585C2}"/>
                </a:ext>
              </a:extLst>
            </p:cNvPr>
            <p:cNvSpPr/>
            <p:nvPr/>
          </p:nvSpPr>
          <p:spPr>
            <a:xfrm>
              <a:off x="729455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1657BA7F-A6EE-94D0-018F-23DC9C4E46E9}"/>
                </a:ext>
              </a:extLst>
            </p:cNvPr>
            <p:cNvSpPr/>
            <p:nvPr/>
          </p:nvSpPr>
          <p:spPr>
            <a:xfrm>
              <a:off x="8070296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7F2BDA6F-B4D1-D747-F3CA-990D29E11B47}"/>
                </a:ext>
              </a:extLst>
            </p:cNvPr>
            <p:cNvSpPr/>
            <p:nvPr/>
          </p:nvSpPr>
          <p:spPr>
            <a:xfrm>
              <a:off x="8820828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D3E818D4-E9D6-0078-63FD-E42F98C2D9F0}"/>
                </a:ext>
              </a:extLst>
            </p:cNvPr>
            <p:cNvSpPr/>
            <p:nvPr/>
          </p:nvSpPr>
          <p:spPr>
            <a:xfrm>
              <a:off x="9610013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83CB616E-EE88-5948-5603-D3F263478B7A}"/>
                </a:ext>
              </a:extLst>
            </p:cNvPr>
            <p:cNvSpPr/>
            <p:nvPr/>
          </p:nvSpPr>
          <p:spPr>
            <a:xfrm>
              <a:off x="1042638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F805762A-0137-B6B4-A7FA-341473BC0A03}"/>
                </a:ext>
              </a:extLst>
            </p:cNvPr>
            <p:cNvSpPr/>
            <p:nvPr/>
          </p:nvSpPr>
          <p:spPr>
            <a:xfrm>
              <a:off x="11199812" y="830374"/>
              <a:ext cx="609597" cy="551233"/>
            </a:xfrm>
            <a:prstGeom prst="parallelogram">
              <a:avLst>
                <a:gd name="adj" fmla="val 53849"/>
              </a:avLst>
            </a:prstGeom>
            <a:grpFill/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endParaRPr>
            </a:p>
          </p:txBody>
        </p:sp>
      </p:grp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AE54100-0339-C628-C2A7-18646AEB0A65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1" y="3152762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6EE3CD7-417A-CD45-DA09-19387AFBA24B}"/>
              </a:ext>
            </a:extLst>
          </p:cNvPr>
          <p:cNvCxnSpPr>
            <a:cxnSpLocks/>
          </p:cNvCxnSpPr>
          <p:nvPr userDrawn="1"/>
        </p:nvCxnSpPr>
        <p:spPr>
          <a:xfrm flipH="1">
            <a:off x="455611" y="3515102"/>
            <a:ext cx="11353791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81DE243-6E14-E68B-44C2-BD531EA724C3}"/>
              </a:ext>
            </a:extLst>
          </p:cNvPr>
          <p:cNvCxnSpPr/>
          <p:nvPr userDrawn="1"/>
        </p:nvCxnSpPr>
        <p:spPr>
          <a:xfrm>
            <a:off x="455575" y="1546850"/>
            <a:ext cx="11353794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BFA232-92D1-0D73-6867-FE0D0589B3F2}"/>
              </a:ext>
            </a:extLst>
          </p:cNvPr>
          <p:cNvCxnSpPr/>
          <p:nvPr userDrawn="1"/>
        </p:nvCxnSpPr>
        <p:spPr>
          <a:xfrm rot="10800000">
            <a:off x="455576" y="1191271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28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 and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ue background with white lines&#10;&#10;Description automatically generated">
            <a:extLst>
              <a:ext uri="{FF2B5EF4-FFF2-40B4-BE49-F238E27FC236}">
                <a16:creationId xmlns:a16="http://schemas.microsoft.com/office/drawing/2014/main" id="{4BDA383F-AAAB-383E-24EA-13712AD327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77935" y="837775"/>
            <a:ext cx="5753100" cy="20701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E8CC2BA-9E5A-B8F9-6B92-0FC813C23D75}"/>
              </a:ext>
            </a:extLst>
          </p:cNvPr>
          <p:cNvGrpSpPr/>
          <p:nvPr userDrawn="1"/>
        </p:nvGrpSpPr>
        <p:grpSpPr>
          <a:xfrm>
            <a:off x="455611" y="5661675"/>
            <a:ext cx="5732456" cy="364609"/>
            <a:chOff x="6019602" y="5661675"/>
            <a:chExt cx="5732456" cy="364609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DD87EAD6-EBC7-D3AE-60C3-34B05DA56A41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3B83F28-4E4E-9AEB-7861-D13F12EDE882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ABB418CF-2B2A-A44A-B968-D6BA1C6D1F28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14B9E5FD-D81F-CF7A-96B8-FB23060CBEA0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23B551B-59FF-03A9-CA32-E730A1D2331A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921355AD-BB27-6A35-BB58-A8A524B924ED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DAB52D65-3606-3391-4D1C-BDE810314BDB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6691FF-3F7E-38FB-08DC-FE05A0521124}"/>
              </a:ext>
            </a:extLst>
          </p:cNvPr>
          <p:cNvGrpSpPr/>
          <p:nvPr userDrawn="1"/>
        </p:nvGrpSpPr>
        <p:grpSpPr>
          <a:xfrm>
            <a:off x="484183" y="2908546"/>
            <a:ext cx="5732456" cy="364609"/>
            <a:chOff x="6019602" y="5661675"/>
            <a:chExt cx="5732456" cy="364609"/>
          </a:xfrm>
        </p:grpSpPr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75AA5753-53CF-3221-6B62-080BB935EC9C}"/>
                </a:ext>
              </a:extLst>
            </p:cNvPr>
            <p:cNvSpPr/>
            <p:nvPr/>
          </p:nvSpPr>
          <p:spPr>
            <a:xfrm>
              <a:off x="6019602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668CA797-7D5A-B608-1ACA-335231DDC29D}"/>
                </a:ext>
              </a:extLst>
            </p:cNvPr>
            <p:cNvSpPr/>
            <p:nvPr/>
          </p:nvSpPr>
          <p:spPr>
            <a:xfrm>
              <a:off x="6898051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54C3A0B-24B1-33F2-A522-EDF45D606FC5}"/>
                </a:ext>
              </a:extLst>
            </p:cNvPr>
            <p:cNvSpPr/>
            <p:nvPr/>
          </p:nvSpPr>
          <p:spPr>
            <a:xfrm>
              <a:off x="7781263" y="5665391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87BEB395-0B6F-F887-6EF4-EF08239D52F9}"/>
                </a:ext>
              </a:extLst>
            </p:cNvPr>
            <p:cNvSpPr/>
            <p:nvPr/>
          </p:nvSpPr>
          <p:spPr>
            <a:xfrm>
              <a:off x="86597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CAE4E799-173B-B9F1-B06C-A0CC3B066A56}"/>
                </a:ext>
              </a:extLst>
            </p:cNvPr>
            <p:cNvSpPr/>
            <p:nvPr/>
          </p:nvSpPr>
          <p:spPr>
            <a:xfrm>
              <a:off x="9465220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8E793C89-7366-2BCC-D2DB-2F28E9A2A1D4}"/>
                </a:ext>
              </a:extLst>
            </p:cNvPr>
            <p:cNvSpPr/>
            <p:nvPr/>
          </p:nvSpPr>
          <p:spPr>
            <a:xfrm>
              <a:off x="10264012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8FA3D98-A64F-944A-AB04-37FC2FDDD46E}"/>
                </a:ext>
              </a:extLst>
            </p:cNvPr>
            <p:cNvSpPr/>
            <p:nvPr/>
          </p:nvSpPr>
          <p:spPr>
            <a:xfrm>
              <a:off x="11142461" y="5661675"/>
              <a:ext cx="609597" cy="360893"/>
            </a:xfrm>
            <a:prstGeom prst="parallelogram">
              <a:avLst>
                <a:gd name="adj" fmla="val 53849"/>
              </a:avLst>
            </a:prstGeom>
            <a:gradFill>
              <a:gsLst>
                <a:gs pos="0">
                  <a:schemeClr val="bg2"/>
                </a:gs>
                <a:gs pos="100000">
                  <a:schemeClr val="bg2">
                    <a:lumMod val="90000"/>
                    <a:lumOff val="1000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CC19533-8F1E-44A7-8B47-99AB857DF6AB}"/>
              </a:ext>
            </a:extLst>
          </p:cNvPr>
          <p:cNvGrpSpPr/>
          <p:nvPr userDrawn="1"/>
        </p:nvGrpSpPr>
        <p:grpSpPr>
          <a:xfrm>
            <a:off x="446084" y="3276600"/>
            <a:ext cx="5791199" cy="2381900"/>
            <a:chOff x="455611" y="2307799"/>
            <a:chExt cx="5638801" cy="23819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73E0F0-E5BD-F223-137D-A645FCF5C0A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5611" y="2307799"/>
              <a:ext cx="5638801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437CF0E-9F41-6673-C0E1-3BBAD85DA798}"/>
                </a:ext>
              </a:extLst>
            </p:cNvPr>
            <p:cNvCxnSpPr>
              <a:cxnSpLocks/>
            </p:cNvCxnSpPr>
            <p:nvPr/>
          </p:nvCxnSpPr>
          <p:spPr>
            <a:xfrm>
              <a:off x="455611" y="4689699"/>
              <a:ext cx="5638795" cy="0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43ED3E-F773-4648-2849-F1F54DBAF3A5}"/>
              </a:ext>
            </a:extLst>
          </p:cNvPr>
          <p:cNvCxnSpPr/>
          <p:nvPr userDrawn="1"/>
        </p:nvCxnSpPr>
        <p:spPr>
          <a:xfrm>
            <a:off x="6231310" y="831037"/>
            <a:ext cx="0" cy="5195252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5DADD4-18BE-A44A-CDDD-3DD34E207714}"/>
              </a:ext>
            </a:extLst>
          </p:cNvPr>
          <p:cNvCxnSpPr>
            <a:cxnSpLocks/>
          </p:cNvCxnSpPr>
          <p:nvPr userDrawn="1"/>
        </p:nvCxnSpPr>
        <p:spPr>
          <a:xfrm flipH="1">
            <a:off x="446084" y="2908546"/>
            <a:ext cx="5791199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itle 1">
            <a:extLst>
              <a:ext uri="{FF2B5EF4-FFF2-40B4-BE49-F238E27FC236}">
                <a16:creationId xmlns:a16="http://schemas.microsoft.com/office/drawing/2014/main" id="{99BAFD8D-B1A2-223F-5DEE-8513D22E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4415"/>
            <a:ext cx="5768138" cy="2286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9" name="Content Placeholder 40">
            <a:extLst>
              <a:ext uri="{FF2B5EF4-FFF2-40B4-BE49-F238E27FC236}">
                <a16:creationId xmlns:a16="http://schemas.microsoft.com/office/drawing/2014/main" id="{DAF58893-225F-9839-4AF5-8AF4C9A4D2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 anchor="ctr"/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2A924-A402-448B-CA05-2645ABDBE76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CF3B9-43F6-FADE-60C0-0D4DC01D96E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496FBA-69D5-F381-4BB3-47DEEE82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21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bottom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C55C-9AF8-EB7E-D4A4-C30E6C64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98263"/>
            <a:ext cx="9683496" cy="15727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Content Placeholder 40">
            <a:extLst>
              <a:ext uri="{FF2B5EF4-FFF2-40B4-BE49-F238E27FC236}">
                <a16:creationId xmlns:a16="http://schemas.microsoft.com/office/drawing/2014/main" id="{7C8F3378-EB27-AC31-6C44-8CB4DBF4C5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1188720"/>
            <a:ext cx="4645152" cy="2999232"/>
          </a:xfrm>
        </p:spPr>
        <p:txBody>
          <a:bodyPr anchor="ctr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40">
            <a:extLst>
              <a:ext uri="{FF2B5EF4-FFF2-40B4-BE49-F238E27FC236}">
                <a16:creationId xmlns:a16="http://schemas.microsoft.com/office/drawing/2014/main" id="{A95C8986-0A58-82D9-4156-FD62D9F187C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1188720"/>
            <a:ext cx="4645152" cy="2999232"/>
          </a:xfrm>
        </p:spPr>
        <p:txBody>
          <a:bodyPr anchor="t">
            <a:normAutofit/>
          </a:bodyPr>
          <a:lstStyle>
            <a:lvl1pPr marL="228600" indent="-228600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DC044-78B6-9932-0415-93ACBF93137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965DC-0B8B-F872-935E-9D9D3721E3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63E988-0054-287A-6AAE-06E21E1DB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E235CD8-6A96-F95D-9E38-23FDC13785B7}"/>
              </a:ext>
            </a:extLst>
          </p:cNvPr>
          <p:cNvSpPr/>
          <p:nvPr userDrawn="1"/>
        </p:nvSpPr>
        <p:spPr>
          <a:xfrm rot="10800000">
            <a:off x="10378860" y="4351368"/>
            <a:ext cx="414179" cy="1258812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162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EE742EAC-BCB8-F9D0-84D4-6A653D38B768}"/>
              </a:ext>
            </a:extLst>
          </p:cNvPr>
          <p:cNvSpPr/>
          <p:nvPr userDrawn="1"/>
        </p:nvSpPr>
        <p:spPr>
          <a:xfrm>
            <a:off x="10585951" y="4352034"/>
            <a:ext cx="986271" cy="1666288"/>
          </a:xfrm>
          <a:prstGeom prst="parallelogram">
            <a:avLst>
              <a:gd name="adj" fmla="val 59972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FFFB8A-B590-C981-BB08-04BD3554C8D7}"/>
              </a:ext>
            </a:extLst>
          </p:cNvPr>
          <p:cNvCxnSpPr>
            <a:cxnSpLocks/>
          </p:cNvCxnSpPr>
          <p:nvPr userDrawn="1"/>
        </p:nvCxnSpPr>
        <p:spPr>
          <a:xfrm>
            <a:off x="6102350" y="831037"/>
            <a:ext cx="0" cy="3512363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DF137B-3968-16D7-F0A8-AD9DD42AB975}"/>
              </a:ext>
            </a:extLst>
          </p:cNvPr>
          <p:cNvCxnSpPr>
            <a:cxnSpLocks/>
          </p:cNvCxnSpPr>
          <p:nvPr userDrawn="1"/>
        </p:nvCxnSpPr>
        <p:spPr>
          <a:xfrm>
            <a:off x="455617" y="4343400"/>
            <a:ext cx="11353787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5F434B5-8A80-F035-A0F7-495BEC5D5CEB}"/>
              </a:ext>
            </a:extLst>
          </p:cNvPr>
          <p:cNvSpPr/>
          <p:nvPr userDrawn="1"/>
        </p:nvSpPr>
        <p:spPr>
          <a:xfrm>
            <a:off x="11374043" y="4759509"/>
            <a:ext cx="414179" cy="1258813"/>
          </a:xfrm>
          <a:prstGeom prst="triangle">
            <a:avLst>
              <a:gd name="adj" fmla="val 100000"/>
            </a:avLst>
          </a:prstGeom>
          <a:gradFill>
            <a:gsLst>
              <a:gs pos="0">
                <a:schemeClr val="bg2"/>
              </a:gs>
              <a:gs pos="100000">
                <a:schemeClr val="bg2">
                  <a:lumMod val="90000"/>
                  <a:lumOff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102734-0974-5386-C0F9-E2BE7EA6E6E5}"/>
              </a:ext>
            </a:extLst>
          </p:cNvPr>
          <p:cNvCxnSpPr>
            <a:cxnSpLocks/>
          </p:cNvCxnSpPr>
          <p:nvPr userDrawn="1"/>
        </p:nvCxnSpPr>
        <p:spPr>
          <a:xfrm>
            <a:off x="10378445" y="4343400"/>
            <a:ext cx="1" cy="1682889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20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op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5F15-A535-359D-EE3D-3BBDB2EAC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38988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40">
            <a:extLst>
              <a:ext uri="{FF2B5EF4-FFF2-40B4-BE49-F238E27FC236}">
                <a16:creationId xmlns:a16="http://schemas.microsoft.com/office/drawing/2014/main" id="{8880E109-D2C0-09D8-1A97-262785E609F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2304288"/>
            <a:ext cx="4645152" cy="3410712"/>
          </a:xfrm>
        </p:spPr>
        <p:txBody>
          <a:bodyPr anchor="ctr"/>
          <a:lstStyle>
            <a:lvl1pPr marL="228600" indent="-2286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40">
            <a:extLst>
              <a:ext uri="{FF2B5EF4-FFF2-40B4-BE49-F238E27FC236}">
                <a16:creationId xmlns:a16="http://schemas.microsoft.com/office/drawing/2014/main" id="{5E777085-29F0-61FF-3D68-0F6CBA8BB17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2304288"/>
            <a:ext cx="4645152" cy="2999232"/>
          </a:xfrm>
        </p:spPr>
        <p:txBody>
          <a:bodyPr anchor="ctr"/>
          <a:lstStyle>
            <a:lvl1pPr marL="228600" indent="-228600">
              <a:lnSpc>
                <a:spcPct val="15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C2655-C4F7-BDC7-8E08-DBC1659AA61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FB4CE7-C50F-3D98-D82F-253EF386E61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9C9D65-417E-F629-741D-C9E06E1F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23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602" y="831036"/>
            <a:ext cx="11353801" cy="92156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08412" y="6106705"/>
            <a:ext cx="457200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1812" y="6124572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95012" y="6102626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A83175-CA5A-51EB-5665-4379FD2F545B}"/>
              </a:ext>
            </a:extLst>
          </p:cNvPr>
          <p:cNvSpPr/>
          <p:nvPr userDrawn="1"/>
        </p:nvSpPr>
        <p:spPr>
          <a:xfrm>
            <a:off x="455612" y="381000"/>
            <a:ext cx="11353800" cy="6096000"/>
          </a:xfrm>
          <a:prstGeom prst="rect">
            <a:avLst/>
          </a:prstGeom>
          <a:noFill/>
          <a:ln w="12700"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16DF9B1-D7B9-469D-2BDD-030BB373EAFE}"/>
              </a:ext>
            </a:extLst>
          </p:cNvPr>
          <p:cNvCxnSpPr/>
          <p:nvPr userDrawn="1"/>
        </p:nvCxnSpPr>
        <p:spPr>
          <a:xfrm rot="10800000">
            <a:off x="3786878" y="380996"/>
            <a:ext cx="0" cy="450707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01CEF09-4761-CA93-B67D-687ADAAFDD3B}"/>
              </a:ext>
            </a:extLst>
          </p:cNvPr>
          <p:cNvCxnSpPr/>
          <p:nvPr userDrawn="1"/>
        </p:nvCxnSpPr>
        <p:spPr>
          <a:xfrm>
            <a:off x="3786874" y="6026289"/>
            <a:ext cx="0" cy="45070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AB09383D-487B-CA4F-D7EB-0FA72D1CC2BE}"/>
              </a:ext>
            </a:extLst>
          </p:cNvPr>
          <p:cNvGrpSpPr/>
          <p:nvPr userDrawn="1"/>
        </p:nvGrpSpPr>
        <p:grpSpPr>
          <a:xfrm>
            <a:off x="8456609" y="380998"/>
            <a:ext cx="3" cy="6095997"/>
            <a:chOff x="8456609" y="380998"/>
            <a:chExt cx="3" cy="6095997"/>
          </a:xfrm>
        </p:grpSpPr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7BD35581-5D47-E665-9BC9-8E2758509788}"/>
                </a:ext>
              </a:extLst>
            </p:cNvPr>
            <p:cNvCxnSpPr/>
            <p:nvPr/>
          </p:nvCxnSpPr>
          <p:spPr>
            <a:xfrm>
              <a:off x="8456612" y="6026289"/>
              <a:ext cx="0" cy="450706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4BA1620-B3AA-DF08-2776-8EAA83E86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6609" y="380998"/>
              <a:ext cx="0" cy="450039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D53A42-077B-77BB-0DCD-D9BD1954A428}"/>
              </a:ext>
            </a:extLst>
          </p:cNvPr>
          <p:cNvCxnSpPr/>
          <p:nvPr userDrawn="1"/>
        </p:nvCxnSpPr>
        <p:spPr>
          <a:xfrm rot="10800000">
            <a:off x="455611" y="831038"/>
            <a:ext cx="11353792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C6BAE39-4731-4079-C5E5-5A17D541669C}"/>
              </a:ext>
            </a:extLst>
          </p:cNvPr>
          <p:cNvCxnSpPr/>
          <p:nvPr/>
        </p:nvCxnSpPr>
        <p:spPr>
          <a:xfrm>
            <a:off x="455618" y="6026955"/>
            <a:ext cx="11353790" cy="0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53442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74" r:id="rId11"/>
    <p:sldLayoutId id="2147483693" r:id="rId12"/>
    <p:sldLayoutId id="214748369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 cap="all" spc="0" baseline="0">
          <a:ln w="9525">
            <a:noFill/>
            <a:prstDash val="solid"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tx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231775" indent="0" algn="l" defTabSz="914400" rtl="0" eaLnBrk="1" latinLnBrk="0" hangingPunct="1">
        <a:lnSpc>
          <a:spcPct val="90000"/>
        </a:lnSpc>
        <a:spcBef>
          <a:spcPts val="12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6355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2625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7250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SzPct val="100000"/>
        <a:buFont typeface="Arial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3904" y="1984248"/>
            <a:ext cx="8001000" cy="2359152"/>
          </a:xfrm>
        </p:spPr>
        <p:txBody>
          <a:bodyPr anchor="ctr">
            <a:normAutofit/>
          </a:bodyPr>
          <a:lstStyle/>
          <a:p>
            <a:r>
              <a:rPr lang="en-US" dirty="0"/>
              <a:t>TRENDING </a:t>
            </a:r>
            <a:br>
              <a:rPr lang="en-US" dirty="0"/>
            </a:br>
            <a:r>
              <a:rPr lang="en-US" dirty="0"/>
              <a:t>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03904" y="4379976"/>
            <a:ext cx="8001000" cy="10332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Navigating the Digital Frontier</a:t>
            </a:r>
          </a:p>
        </p:txBody>
      </p:sp>
    </p:spTree>
    <p:extLst>
      <p:ext uri="{BB962C8B-B14F-4D97-AF65-F5344CB8AC3E}">
        <p14:creationId xmlns:p14="http://schemas.microsoft.com/office/powerpoint/2010/main" val="26317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524D3CF-92F2-AECC-4A85-7C2AFEC42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61688"/>
            <a:ext cx="11356848" cy="1673352"/>
          </a:xfrm>
        </p:spPr>
        <p:txBody>
          <a:bodyPr/>
          <a:lstStyle/>
          <a:p>
            <a:r>
              <a:rPr lang="en-US" dirty="0"/>
              <a:t>TRACTION</a:t>
            </a:r>
          </a:p>
        </p:txBody>
      </p:sp>
      <p:graphicFrame>
        <p:nvGraphicFramePr>
          <p:cNvPr id="32" name="Table Placeholder 2">
            <a:extLst>
              <a:ext uri="{FF2B5EF4-FFF2-40B4-BE49-F238E27FC236}">
                <a16:creationId xmlns:a16="http://schemas.microsoft.com/office/drawing/2014/main" id="{6EA5144B-59A0-E415-5E33-32FCE6D89296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3979862266"/>
              </p:ext>
            </p:extLst>
          </p:nvPr>
        </p:nvGraphicFramePr>
        <p:xfrm>
          <a:off x="455613" y="830263"/>
          <a:ext cx="5789397" cy="3503865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57201">
                  <a:extLst>
                    <a:ext uri="{9D8B030D-6E8A-4147-A177-3AD203B41FA5}">
                      <a16:colId xmlns:a16="http://schemas.microsoft.com/office/drawing/2014/main" val="113078528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750796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700773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endParaRPr lang="en-US" sz="1800" baseline="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lang="en-US" sz="1800" baseline="0" dirty="0"/>
                        <a:t>Milestone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Quarter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700773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endParaRPr lang="en-US" sz="18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lang="en-US" sz="1800" dirty="0"/>
                        <a:t>Product launch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700773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endParaRPr lang="en-US" sz="18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lang="en-US" sz="1800" dirty="0"/>
                        <a:t>10,000 user milestone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700773"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endParaRPr lang="en-US" sz="1800" dirty="0"/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200"/>
                        </a:spcBef>
                      </a:pPr>
                      <a:r>
                        <a:rPr lang="en-US" sz="1800" dirty="0"/>
                        <a:t>Strategic partnership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Q3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700773">
                <a:tc>
                  <a:txBody>
                    <a:bodyPr/>
                    <a:lstStyle/>
                    <a:p>
                      <a:pPr lvl="0" algn="l">
                        <a:spcBef>
                          <a:spcPts val="200"/>
                        </a:spcBef>
                        <a:buNone/>
                      </a:pPr>
                      <a:endParaRPr lang="en-US" sz="1800" dirty="0"/>
                    </a:p>
                  </a:txBody>
                  <a:tcPr marL="91416" marR="91416" marT="45708" marB="45708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200"/>
                        </a:spcBef>
                        <a:buNone/>
                      </a:pPr>
                      <a:r>
                        <a:rPr lang="en-US" sz="1800" dirty="0"/>
                        <a:t>Campaign launch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Q4</a:t>
                      </a:r>
                    </a:p>
                  </a:txBody>
                  <a:tcPr marL="91416" marR="91416" marT="45708" marB="45708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74D4CD9-BEF1-51F0-A605-A2CBFF2FF6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75120" y="1225296"/>
            <a:ext cx="4645152" cy="28163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Product launch</a:t>
            </a:r>
          </a:p>
          <a:p>
            <a:pPr lvl="1"/>
            <a:r>
              <a:rPr lang="en-US" dirty="0"/>
              <a:t>Successful introduction of our product to market</a:t>
            </a:r>
          </a:p>
          <a:p>
            <a:r>
              <a:rPr lang="en-US" dirty="0"/>
              <a:t>10,000 user milestone</a:t>
            </a:r>
          </a:p>
          <a:p>
            <a:pPr lvl="1"/>
            <a:r>
              <a:rPr lang="en-US" dirty="0"/>
              <a:t>Substantial user base, indicating growing demand</a:t>
            </a:r>
          </a:p>
          <a:p>
            <a:r>
              <a:rPr lang="en-US" dirty="0"/>
              <a:t>Strategic partnership</a:t>
            </a:r>
          </a:p>
          <a:p>
            <a:pPr lvl="1"/>
            <a:r>
              <a:rPr lang="en-US" dirty="0"/>
              <a:t>Expanding market presence and capabilities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FBBCB0-83B1-4388-1061-4A6F1CF86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95012" y="6102626"/>
            <a:ext cx="838201" cy="276228"/>
          </a:xfrm>
        </p:spPr>
        <p:txBody>
          <a:bodyPr/>
          <a:lstStyle/>
          <a:p>
            <a:fld id="{2A013F82-EE5E-44EE-A61D-E31C6657F26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53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9F95C2-0721-2019-3E2C-599C2533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spc="-20" dirty="0">
                <a:solidFill>
                  <a:schemeClr val="accent2"/>
                </a:solidFill>
              </a:rPr>
              <a:t>FINANCIALS</a:t>
            </a:r>
            <a:endParaRPr lang="en-US" dirty="0"/>
          </a:p>
        </p:txBody>
      </p:sp>
      <p:graphicFrame>
        <p:nvGraphicFramePr>
          <p:cNvPr id="12" name="Table Placeholder 3">
            <a:extLst>
              <a:ext uri="{FF2B5EF4-FFF2-40B4-BE49-F238E27FC236}">
                <a16:creationId xmlns:a16="http://schemas.microsoft.com/office/drawing/2014/main" id="{56AA2C7B-F65C-56E6-F239-8AB186A52C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2005154"/>
              </p:ext>
            </p:extLst>
          </p:nvPr>
        </p:nvGraphicFramePr>
        <p:xfrm>
          <a:off x="457200" y="2441575"/>
          <a:ext cx="11353784" cy="358788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2838446">
                  <a:extLst>
                    <a:ext uri="{9D8B030D-6E8A-4147-A177-3AD203B41FA5}">
                      <a16:colId xmlns:a16="http://schemas.microsoft.com/office/drawing/2014/main" val="3909542061"/>
                    </a:ext>
                  </a:extLst>
                </a:gridCol>
                <a:gridCol w="2838446">
                  <a:extLst>
                    <a:ext uri="{9D8B030D-6E8A-4147-A177-3AD203B41FA5}">
                      <a16:colId xmlns:a16="http://schemas.microsoft.com/office/drawing/2014/main" val="3856532422"/>
                    </a:ext>
                  </a:extLst>
                </a:gridCol>
                <a:gridCol w="2838446">
                  <a:extLst>
                    <a:ext uri="{9D8B030D-6E8A-4147-A177-3AD203B41FA5}">
                      <a16:colId xmlns:a16="http://schemas.microsoft.com/office/drawing/2014/main" val="3438228390"/>
                    </a:ext>
                  </a:extLst>
                </a:gridCol>
                <a:gridCol w="2838446">
                  <a:extLst>
                    <a:ext uri="{9D8B030D-6E8A-4147-A177-3AD203B41FA5}">
                      <a16:colId xmlns:a16="http://schemas.microsoft.com/office/drawing/2014/main" val="3737151041"/>
                    </a:ext>
                  </a:extLst>
                </a:gridCol>
              </a:tblGrid>
              <a:tr h="7175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Quarter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Revenue ($)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Expenses ($)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Net profit ($)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11601482"/>
                  </a:ext>
                </a:extLst>
              </a:tr>
              <a:tr h="7175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Q1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$200,000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$150,000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$50,000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3713753144"/>
                  </a:ext>
                </a:extLst>
              </a:tr>
              <a:tr h="7175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Q2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$300,000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$200,000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$100,000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10696092"/>
                  </a:ext>
                </a:extLst>
              </a:tr>
              <a:tr h="7175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Q3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$400,000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$250,000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$150,000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335514058"/>
                  </a:ext>
                </a:extLst>
              </a:tr>
              <a:tr h="71757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Q4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$300,000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$200,000</a:t>
                      </a:r>
                    </a:p>
                  </a:txBody>
                  <a:tcPr marL="91416" marR="91416" marT="45708" marB="457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$100,000</a:t>
                      </a:r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42020609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6CAC96-34B6-1CBC-4396-38DEC6B50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9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E53A5-66CC-D8B6-3350-E2E223706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831035"/>
            <a:ext cx="11353801" cy="160934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520AAFF-EB73-2616-468A-ADED2BC91B8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14400" y="2971800"/>
            <a:ext cx="4645152" cy="2807208"/>
          </a:xfrm>
        </p:spPr>
        <p:txBody>
          <a:bodyPr>
            <a:normAutofit/>
          </a:bodyPr>
          <a:lstStyle/>
          <a:p>
            <a:r>
              <a:rPr lang="en-US" dirty="0"/>
              <a:t>With this product, Adatum Corporation is positioned for success in the dynamic market. </a:t>
            </a:r>
          </a:p>
          <a:p>
            <a:r>
              <a:rPr lang="en-US" dirty="0"/>
              <a:t>With a focus on innovation, user experience, and strategic growth, we anticipate reaching new heights in the coming year.</a:t>
            </a:r>
          </a:p>
          <a:p>
            <a:r>
              <a:rPr lang="en-US" dirty="0"/>
              <a:t>Our commitment to user satisfaction underscores every aspect of our operations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218F0B-B504-6696-E489-1F5DC12CA3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84848" y="2971800"/>
            <a:ext cx="4645152" cy="2807208"/>
          </a:xfrm>
        </p:spPr>
        <p:txBody>
          <a:bodyPr/>
          <a:lstStyle/>
          <a:p>
            <a:r>
              <a:rPr lang="en-US" dirty="0"/>
              <a:t>Strong market positioning</a:t>
            </a:r>
          </a:p>
          <a:p>
            <a:r>
              <a:rPr lang="en-US" dirty="0"/>
              <a:t>Robust growth strategy</a:t>
            </a:r>
          </a:p>
          <a:p>
            <a:r>
              <a:rPr lang="en-US" dirty="0"/>
              <a:t>Innovative product development</a:t>
            </a:r>
          </a:p>
          <a:p>
            <a:r>
              <a:rPr lang="en-US" dirty="0"/>
              <a:t>Commitment to user satisfaction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E0FE1F-B9B1-D567-E5F7-F22AC840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40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4EE1CCC3-A2F7-7A09-FD4A-F74A0D5A6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spc="-150" dirty="0"/>
              <a:t>THANK YOU</a:t>
            </a:r>
            <a:endParaRPr lang="en-US" dirty="0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FB8557AF-27E6-B217-3EA3-30BFC5B763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Eugenia Lopez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606-555-0156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eugenia@adatum.com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1800" dirty="0">
                <a:solidFill>
                  <a:schemeClr val="tx2"/>
                </a:solidFill>
              </a:rPr>
              <a:t>www.adatum.com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74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32">
            <a:extLst>
              <a:ext uri="{FF2B5EF4-FFF2-40B4-BE49-F238E27FC236}">
                <a16:creationId xmlns:a16="http://schemas.microsoft.com/office/drawing/2014/main" id="{937D5DA8-EBB1-5833-896B-B423ED26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2295272"/>
            <a:ext cx="5788152" cy="228406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5249A66F-CCC3-79EF-A334-5ECCFE9E124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/>
          <a:lstStyle/>
          <a:p>
            <a:r>
              <a:rPr lang="en-US" dirty="0"/>
              <a:t>About us</a:t>
            </a:r>
          </a:p>
          <a:p>
            <a:r>
              <a:rPr lang="en-US" dirty="0"/>
              <a:t>Product overview</a:t>
            </a:r>
          </a:p>
          <a:p>
            <a:r>
              <a:rPr lang="en-US" dirty="0"/>
              <a:t>Market overview</a:t>
            </a:r>
          </a:p>
          <a:p>
            <a:r>
              <a:rPr lang="en-US" dirty="0"/>
              <a:t>Growth strategy</a:t>
            </a:r>
          </a:p>
          <a:p>
            <a:r>
              <a:rPr lang="en-US" dirty="0"/>
              <a:t>Summary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020C5F-7F4B-E4D5-9419-7E7F825C0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585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A07FC9A-2F3F-A8E9-F955-F60A22238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752" y="1229933"/>
            <a:ext cx="5788152" cy="2286000"/>
          </a:xfrm>
        </p:spPr>
        <p:txBody>
          <a:bodyPr/>
          <a:lstStyle/>
          <a:p>
            <a:r>
              <a:rPr lang="en-US" dirty="0"/>
              <a:t>About Us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AE5E64-4E10-844E-5EBF-358DDB7000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990600"/>
            <a:ext cx="4576508" cy="4938713"/>
          </a:xfrm>
        </p:spPr>
        <p:txBody>
          <a:bodyPr/>
          <a:lstStyle/>
          <a:p>
            <a:r>
              <a:rPr lang="en-US" dirty="0"/>
              <a:t>Stands out in market</a:t>
            </a:r>
          </a:p>
          <a:p>
            <a:r>
              <a:rPr lang="en-US" dirty="0"/>
              <a:t>Innovative features</a:t>
            </a:r>
          </a:p>
          <a:p>
            <a:r>
              <a:rPr lang="en-US" dirty="0"/>
              <a:t>Provides unique solution</a:t>
            </a:r>
          </a:p>
          <a:p>
            <a:r>
              <a:rPr lang="en-US" dirty="0"/>
              <a:t>Edge over competitors</a:t>
            </a:r>
          </a:p>
          <a:p>
            <a:r>
              <a:rPr lang="en-US" dirty="0"/>
              <a:t>User-focused design</a:t>
            </a:r>
          </a:p>
          <a:p>
            <a:r>
              <a:rPr lang="en-US" dirty="0"/>
              <a:t>Prioritizes user experience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267850-CC18-9110-9D9D-23795370D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29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0F8FCFCB-93C4-A34B-D650-ADFFB8C3E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1554480"/>
            <a:ext cx="8010144" cy="1673352"/>
          </a:xfrm>
        </p:spPr>
        <p:txBody>
          <a:bodyPr/>
          <a:lstStyle/>
          <a:p>
            <a:r>
              <a:rPr lang="en-US" dirty="0"/>
              <a:t>Product overview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C7DFB310-ECD8-C9D0-4AAF-C5B16897061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87552" y="3255264"/>
            <a:ext cx="6931152" cy="2231136"/>
          </a:xfrm>
        </p:spPr>
        <p:txBody>
          <a:bodyPr/>
          <a:lstStyle/>
          <a:p>
            <a:r>
              <a:rPr lang="en-US" dirty="0"/>
              <a:t>Combining functionality and user-friendliness, we empower users to streamline operations and boost efficiency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8D17B5-4366-177D-7B14-8FF91A259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226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56ACD720-5015-228A-2BFF-0FD5FA781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benefits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93E9497C-B706-7D4B-B850-9EE7948699D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sz="1800" dirty="0"/>
              <a:t>Stands out in market</a:t>
            </a:r>
          </a:p>
          <a:p>
            <a:pPr>
              <a:buClr>
                <a:schemeClr val="tx1"/>
              </a:buClr>
            </a:pPr>
            <a:r>
              <a:rPr lang="en-US" sz="1800" dirty="0"/>
              <a:t>Innovative features</a:t>
            </a:r>
          </a:p>
          <a:p>
            <a:pPr>
              <a:buClr>
                <a:schemeClr val="tx1"/>
              </a:buClr>
            </a:pPr>
            <a:r>
              <a:rPr lang="en-US" sz="1800" dirty="0"/>
              <a:t>Provides unique solution</a:t>
            </a:r>
          </a:p>
          <a:p>
            <a:pPr>
              <a:buClr>
                <a:schemeClr val="tx1"/>
              </a:buClr>
            </a:pPr>
            <a:r>
              <a:rPr lang="en-US" sz="1800" dirty="0"/>
              <a:t>Edge over competitors</a:t>
            </a:r>
          </a:p>
          <a:p>
            <a:pPr>
              <a:buClr>
                <a:schemeClr val="tx1"/>
              </a:buClr>
            </a:pPr>
            <a:r>
              <a:rPr lang="en-US" sz="1800" dirty="0"/>
              <a:t>User-focused design</a:t>
            </a:r>
          </a:p>
          <a:p>
            <a:pPr>
              <a:buClr>
                <a:schemeClr val="tx1"/>
              </a:buClr>
            </a:pPr>
            <a:r>
              <a:rPr lang="en-US" sz="1800" dirty="0"/>
              <a:t>Prioritizes user experience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267D56-A7FC-87CC-3F7B-61E69A7BE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85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909C-DAF8-7FFC-BFC1-91EEFC64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overview</a:t>
            </a:r>
          </a:p>
        </p:txBody>
      </p:sp>
    </p:spTree>
    <p:extLst>
      <p:ext uri="{BB962C8B-B14F-4D97-AF65-F5344CB8AC3E}">
        <p14:creationId xmlns:p14="http://schemas.microsoft.com/office/powerpoint/2010/main" val="4216280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8B656394-28CD-07EB-472E-6BB6010AD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324415"/>
            <a:ext cx="5768138" cy="2286000"/>
          </a:xfrm>
        </p:spPr>
        <p:txBody>
          <a:bodyPr/>
          <a:lstStyle/>
          <a:p>
            <a:r>
              <a:rPr lang="en-US" dirty="0"/>
              <a:t>Market comparison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2175A07C-673D-4C4F-44DB-ADB7429995E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75704" y="990600"/>
            <a:ext cx="4576508" cy="4938713"/>
          </a:xfrm>
        </p:spPr>
        <p:txBody>
          <a:bodyPr/>
          <a:lstStyle/>
          <a:p>
            <a:r>
              <a:rPr lang="en-US" dirty="0"/>
              <a:t>Stands out in market</a:t>
            </a:r>
          </a:p>
          <a:p>
            <a:r>
              <a:rPr lang="en-US" dirty="0"/>
              <a:t>Innovative features</a:t>
            </a:r>
          </a:p>
          <a:p>
            <a:r>
              <a:rPr lang="en-US" dirty="0"/>
              <a:t>Provides unique solution</a:t>
            </a:r>
          </a:p>
          <a:p>
            <a:r>
              <a:rPr lang="en-US" dirty="0"/>
              <a:t>Edge over competitors</a:t>
            </a:r>
          </a:p>
          <a:p>
            <a:r>
              <a:rPr lang="en-US" dirty="0"/>
              <a:t>User-focused design</a:t>
            </a:r>
          </a:p>
          <a:p>
            <a:r>
              <a:rPr lang="en-US" dirty="0"/>
              <a:t>Prioritizes user experience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7897C4-19E2-DF97-626D-4033C7D2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22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78D199F-445D-A262-84D3-8B40BFDD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02" y="4398263"/>
            <a:ext cx="9683496" cy="1572768"/>
          </a:xfrm>
        </p:spPr>
        <p:txBody>
          <a:bodyPr/>
          <a:lstStyle/>
          <a:p>
            <a:r>
              <a:rPr lang="en-US" dirty="0"/>
              <a:t>COMPETITIVE LANDSCAPE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5BD3B47-08F7-7750-21BB-AB9E396CE41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7552" y="1188720"/>
            <a:ext cx="4645152" cy="2999232"/>
          </a:xfrm>
        </p:spPr>
        <p:txBody>
          <a:bodyPr/>
          <a:lstStyle/>
          <a:p>
            <a:r>
              <a:rPr lang="en-US" dirty="0"/>
              <a:t>Strong market presence</a:t>
            </a:r>
          </a:p>
          <a:p>
            <a:r>
              <a:rPr lang="en-US" dirty="0"/>
              <a:t>Positioned as a market leader</a:t>
            </a:r>
          </a:p>
          <a:p>
            <a:r>
              <a:rPr lang="en-US" dirty="0"/>
              <a:t>Leveraging a robust infrastructure</a:t>
            </a:r>
          </a:p>
          <a:p>
            <a:r>
              <a:rPr lang="en-US" dirty="0"/>
              <a:t>Dedicated team of experts</a:t>
            </a:r>
          </a:p>
          <a:p>
            <a:r>
              <a:rPr lang="en-US" dirty="0"/>
              <a:t>Outperforming competitors</a:t>
            </a:r>
          </a:p>
          <a:p>
            <a:r>
              <a:rPr lang="en-US" dirty="0"/>
              <a:t>Good brand name recognition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CB85D53-1D50-38D9-37F2-6DF7F46296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02552" y="1188720"/>
            <a:ext cx="4645152" cy="2999232"/>
          </a:xfrm>
        </p:spPr>
        <p:txBody>
          <a:bodyPr>
            <a:normAutofit/>
          </a:bodyPr>
          <a:lstStyle/>
          <a:p>
            <a:r>
              <a:rPr lang="en-US" dirty="0"/>
              <a:t>Need:</a:t>
            </a:r>
          </a:p>
          <a:p>
            <a:r>
              <a:rPr lang="en-US" dirty="0"/>
              <a:t>More agility and adaptability</a:t>
            </a:r>
          </a:p>
          <a:p>
            <a:r>
              <a:rPr lang="en-US" dirty="0"/>
              <a:t>Stronger competitive edge</a:t>
            </a:r>
          </a:p>
          <a:p>
            <a:r>
              <a:rPr lang="en-US" dirty="0"/>
              <a:t>Ability to adapt swiftly</a:t>
            </a:r>
          </a:p>
          <a:p>
            <a:r>
              <a:rPr lang="en-US" dirty="0"/>
              <a:t>Stay ahead of the curve</a:t>
            </a:r>
          </a:p>
          <a:p>
            <a:r>
              <a:rPr lang="en-US" dirty="0"/>
              <a:t>Continuously improve offerings</a:t>
            </a:r>
          </a:p>
          <a:p>
            <a:r>
              <a:rPr lang="en-US" dirty="0"/>
              <a:t>Integrate user feedback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6544A-7A76-9110-F32A-3856DDD63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49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FA3EF-0E53-A43C-757D-1A1F45051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Strategy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2E1CE20-64D1-0C87-FBDD-8106CFDBCB7A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Expand market reach through strategic partnerships</a:t>
            </a:r>
          </a:p>
          <a:p>
            <a:r>
              <a:rPr lang="en-US" dirty="0"/>
              <a:t>Enhance product features based on user feedback</a:t>
            </a:r>
          </a:p>
          <a:p>
            <a:r>
              <a:rPr lang="en-US" dirty="0"/>
              <a:t>Explore international market opportunities</a:t>
            </a:r>
          </a:p>
        </p:txBody>
      </p:sp>
      <p:graphicFrame>
        <p:nvGraphicFramePr>
          <p:cNvPr id="12" name="Content Placeholder 4" descr="Vertical box list SmartArt graphic">
            <a:extLst>
              <a:ext uri="{FF2B5EF4-FFF2-40B4-BE49-F238E27FC236}">
                <a16:creationId xmlns:a16="http://schemas.microsoft.com/office/drawing/2014/main" id="{E5E1FF3B-1359-7245-58E0-CB829465C9CD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50208454"/>
              </p:ext>
            </p:extLst>
          </p:nvPr>
        </p:nvGraphicFramePr>
        <p:xfrm>
          <a:off x="6035039" y="2523744"/>
          <a:ext cx="5248656" cy="29987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32A4B0-0E2C-A9D4-E502-16D4A62F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42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Blue atom design">
  <a:themeElements>
    <a:clrScheme name="Custom 412">
      <a:dk1>
        <a:sysClr val="windowText" lastClr="000000"/>
      </a:dk1>
      <a:lt1>
        <a:sysClr val="window" lastClr="FFFFFF"/>
      </a:lt1>
      <a:dk2>
        <a:srgbClr val="003A52"/>
      </a:dk2>
      <a:lt2>
        <a:srgbClr val="F4997C"/>
      </a:lt2>
      <a:accent1>
        <a:srgbClr val="99CB38"/>
      </a:accent1>
      <a:accent2>
        <a:srgbClr val="F4997C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F4997C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a:style>
    </a:spDef>
    <a:lnDef>
      <a:spPr>
        <a:ln>
          <a:solidFill>
            <a:schemeClr val="accent5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TM03460636_win32_CP_v6" id="{3A0623D8-F119-4DA7-B77F-DBC725335A77}" vid="{8D7EC14E-7A19-4A7A-B1A0-81D5834E3675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79A7DD-7AD4-4E5D-8534-CBBF6EB29F0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81A9A6D-0DC3-4010-94FC-B36121170FA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D06ADB8-B0F6-49CA-89C5-223A9BA290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355</Words>
  <Application>Microsoft Office PowerPoint</Application>
  <PresentationFormat>Custom</PresentationFormat>
  <Paragraphs>129</Paragraphs>
  <Slides>13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Blue atom design</vt:lpstr>
      <vt:lpstr>TRENDING  TECHNOLOGIES</vt:lpstr>
      <vt:lpstr>Agenda</vt:lpstr>
      <vt:lpstr>About Us</vt:lpstr>
      <vt:lpstr>Product overview</vt:lpstr>
      <vt:lpstr>Product benefits</vt:lpstr>
      <vt:lpstr>Market overview</vt:lpstr>
      <vt:lpstr>Market comparison</vt:lpstr>
      <vt:lpstr>COMPETITIVE LANDSCAPE</vt:lpstr>
      <vt:lpstr>Growth Strategy</vt:lpstr>
      <vt:lpstr>TRACTION</vt:lpstr>
      <vt:lpstr>FINANCIALS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2025-01-22T18:22:47Z</dcterms:created>
  <dcterms:modified xsi:type="dcterms:W3CDTF">2025-01-22T18:22:53Z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