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Assistant Medium" panose="020B0604020202020204" charset="-79"/>
      <p:regular r:id="rId14"/>
      <p:bold r:id="rId15"/>
    </p:embeddedFont>
    <p:embeddedFont>
      <p:font typeface="Rajdhani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7D341-6414-4639-9638-C0ADBBE40B54}" v="2" dt="2023-12-09T05:03:20.371"/>
    <p1510:client id="{BE8680C7-F178-4DF1-B555-A065BBB9A3FA}" v="70" dt="2023-12-08T17:24:33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37b273ef9c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37b273ef9c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cd2d49482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cd2d49482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37b273ef9c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37b273ef9c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a3d6e07b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a3d6e07b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a3d6e07ba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a3d6e07ba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39f4580f71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39f4580f71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2a3d6e07ba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2a3d6e07ba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5150" y="956400"/>
            <a:ext cx="4867200" cy="21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5150" y="3063500"/>
            <a:ext cx="4827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1"/>
          <p:cNvGrpSpPr/>
          <p:nvPr/>
        </p:nvGrpSpPr>
        <p:grpSpPr>
          <a:xfrm>
            <a:off x="-1661815" y="-1337145"/>
            <a:ext cx="14835902" cy="7463420"/>
            <a:chOff x="-1661815" y="-1337145"/>
            <a:chExt cx="14835902" cy="7463420"/>
          </a:xfrm>
        </p:grpSpPr>
        <p:sp>
          <p:nvSpPr>
            <p:cNvPr id="257" name="Google Shape;257;p11"/>
            <p:cNvSpPr/>
            <p:nvPr/>
          </p:nvSpPr>
          <p:spPr>
            <a:xfrm rot="-9557907">
              <a:off x="6145142" y="2832595"/>
              <a:ext cx="6874421" cy="2129841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11"/>
            <p:cNvGrpSpPr/>
            <p:nvPr/>
          </p:nvGrpSpPr>
          <p:grpSpPr>
            <a:xfrm flipH="1">
              <a:off x="-1044649" y="-1337145"/>
              <a:ext cx="3057478" cy="3130393"/>
              <a:chOff x="6744875" y="2031607"/>
              <a:chExt cx="3661651" cy="3748974"/>
            </a:xfrm>
          </p:grpSpPr>
          <p:grpSp>
            <p:nvGrpSpPr>
              <p:cNvPr id="259" name="Google Shape;259;p11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260" name="Google Shape;260;p11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6" name="Google Shape;266;p11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11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4" name="Google Shape;274;p11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5" name="Google Shape;275;p11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284;p11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285" name="Google Shape;285;p11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11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11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11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289" name="Google Shape;289;p11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1" name="Google Shape;291;p11"/>
            <p:cNvSpPr/>
            <p:nvPr/>
          </p:nvSpPr>
          <p:spPr>
            <a:xfrm rot="-10512601">
              <a:off x="-1584894" y="3713121"/>
              <a:ext cx="6874456" cy="212985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11"/>
          <p:cNvSpPr txBox="1">
            <a:spLocks noGrp="1"/>
          </p:cNvSpPr>
          <p:nvPr>
            <p:ph type="title" hasCustomPrompt="1"/>
          </p:nvPr>
        </p:nvSpPr>
        <p:spPr>
          <a:xfrm>
            <a:off x="658300" y="1686300"/>
            <a:ext cx="58917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3" name="Google Shape;293;p11"/>
          <p:cNvSpPr txBox="1">
            <a:spLocks noGrp="1"/>
          </p:cNvSpPr>
          <p:nvPr>
            <p:ph type="body" idx="1"/>
          </p:nvPr>
        </p:nvSpPr>
        <p:spPr>
          <a:xfrm>
            <a:off x="724175" y="3218100"/>
            <a:ext cx="57600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3"/>
          <p:cNvGrpSpPr/>
          <p:nvPr/>
        </p:nvGrpSpPr>
        <p:grpSpPr>
          <a:xfrm>
            <a:off x="-1020550" y="-785874"/>
            <a:ext cx="14015605" cy="8884664"/>
            <a:chOff x="-1020550" y="-785874"/>
            <a:chExt cx="14015605" cy="8884664"/>
          </a:xfrm>
        </p:grpSpPr>
        <p:grpSp>
          <p:nvGrpSpPr>
            <p:cNvPr id="297" name="Google Shape;297;p13"/>
            <p:cNvGrpSpPr/>
            <p:nvPr/>
          </p:nvGrpSpPr>
          <p:grpSpPr>
            <a:xfrm rot="10800000">
              <a:off x="7785753" y="2425865"/>
              <a:ext cx="2282288" cy="2513280"/>
              <a:chOff x="-1890669" y="-592228"/>
              <a:chExt cx="3608930" cy="3973565"/>
            </a:xfrm>
          </p:grpSpPr>
          <p:grpSp>
            <p:nvGrpSpPr>
              <p:cNvPr id="298" name="Google Shape;298;p13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299" name="Google Shape;299;p13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13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05" name="Google Shape;305;p13"/>
            <p:cNvGrpSpPr/>
            <p:nvPr/>
          </p:nvGrpSpPr>
          <p:grpSpPr>
            <a:xfrm rot="90">
              <a:off x="8539503" y="4153338"/>
              <a:ext cx="484870" cy="326689"/>
              <a:chOff x="5850477" y="3901125"/>
              <a:chExt cx="127450" cy="85874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13"/>
            <p:cNvSpPr/>
            <p:nvPr/>
          </p:nvSpPr>
          <p:spPr>
            <a:xfrm rot="287892">
              <a:off x="5640136" y="-485624"/>
              <a:ext cx="7273417" cy="2253458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229653" y="4652525"/>
              <a:ext cx="3947054" cy="490989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 rot="858966">
              <a:off x="-702941" y="4003552"/>
              <a:ext cx="6334851" cy="3364268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3"/>
          <p:cNvSpPr txBox="1">
            <a:spLocks noGrp="1"/>
          </p:cNvSpPr>
          <p:nvPr>
            <p:ph type="title" hasCustomPrompt="1"/>
          </p:nvPr>
        </p:nvSpPr>
        <p:spPr>
          <a:xfrm>
            <a:off x="758775" y="12316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idx="2"/>
          </p:nvPr>
        </p:nvSpPr>
        <p:spPr>
          <a:xfrm>
            <a:off x="758775" y="16888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3"/>
          </p:nvPr>
        </p:nvSpPr>
        <p:spPr>
          <a:xfrm>
            <a:off x="758775" y="20680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4" hasCustomPrompt="1"/>
          </p:nvPr>
        </p:nvSpPr>
        <p:spPr>
          <a:xfrm>
            <a:off x="4175850" y="12316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5"/>
          </p:nvPr>
        </p:nvSpPr>
        <p:spPr>
          <a:xfrm>
            <a:off x="4175850" y="16888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6"/>
          </p:nvPr>
        </p:nvSpPr>
        <p:spPr>
          <a:xfrm>
            <a:off x="4175850" y="20680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7" hasCustomPrompt="1"/>
          </p:nvPr>
        </p:nvSpPr>
        <p:spPr>
          <a:xfrm>
            <a:off x="758775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8"/>
          </p:nvPr>
        </p:nvSpPr>
        <p:spPr>
          <a:xfrm>
            <a:off x="758775" y="33547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9"/>
          </p:nvPr>
        </p:nvSpPr>
        <p:spPr>
          <a:xfrm>
            <a:off x="758775" y="37339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175850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14"/>
          </p:nvPr>
        </p:nvSpPr>
        <p:spPr>
          <a:xfrm>
            <a:off x="4175850" y="33547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15"/>
          </p:nvPr>
        </p:nvSpPr>
        <p:spPr>
          <a:xfrm>
            <a:off x="4175850" y="37339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16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5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4"/>
          <p:cNvGrpSpPr/>
          <p:nvPr/>
        </p:nvGrpSpPr>
        <p:grpSpPr>
          <a:xfrm>
            <a:off x="-3111091" y="-785874"/>
            <a:ext cx="13978227" cy="8475648"/>
            <a:chOff x="-3111091" y="-785874"/>
            <a:chExt cx="13978227" cy="8475648"/>
          </a:xfrm>
        </p:grpSpPr>
        <p:sp>
          <p:nvSpPr>
            <p:cNvPr id="330" name="Google Shape;330;p14"/>
            <p:cNvSpPr/>
            <p:nvPr/>
          </p:nvSpPr>
          <p:spPr>
            <a:xfrm rot="287892">
              <a:off x="-3029589" y="-485624"/>
              <a:ext cx="7273417" cy="2253458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 rot="-9992516">
              <a:off x="3475174" y="2466410"/>
              <a:ext cx="6918451" cy="4479789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" name="Google Shape;332;p14"/>
            <p:cNvGrpSpPr/>
            <p:nvPr/>
          </p:nvGrpSpPr>
          <p:grpSpPr>
            <a:xfrm>
              <a:off x="8314244" y="838845"/>
              <a:ext cx="520582" cy="350759"/>
              <a:chOff x="5850477" y="3901125"/>
              <a:chExt cx="127450" cy="85874"/>
            </a:xfrm>
          </p:grpSpPr>
          <p:sp>
            <p:nvSpPr>
              <p:cNvPr id="333" name="Google Shape;333;p14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14"/>
            <p:cNvSpPr/>
            <p:nvPr/>
          </p:nvSpPr>
          <p:spPr>
            <a:xfrm>
              <a:off x="7679558" y="886297"/>
              <a:ext cx="215586" cy="215586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14"/>
            <p:cNvGrpSpPr/>
            <p:nvPr/>
          </p:nvGrpSpPr>
          <p:grpSpPr>
            <a:xfrm>
              <a:off x="317312" y="3753461"/>
              <a:ext cx="396098" cy="729450"/>
              <a:chOff x="5887475" y="4238125"/>
              <a:chExt cx="87275" cy="160725"/>
            </a:xfrm>
          </p:grpSpPr>
          <p:sp>
            <p:nvSpPr>
              <p:cNvPr id="341" name="Google Shape;341;p14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4"/>
            <p:cNvSpPr/>
            <p:nvPr/>
          </p:nvSpPr>
          <p:spPr>
            <a:xfrm>
              <a:off x="1124825" y="4579975"/>
              <a:ext cx="186803" cy="18680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14"/>
            <p:cNvGrpSpPr/>
            <p:nvPr/>
          </p:nvGrpSpPr>
          <p:grpSpPr>
            <a:xfrm>
              <a:off x="7258206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349" name="Google Shape;349;p14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5" name="Google Shape;355;p14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6" name="Google Shape;356;p14"/>
            <p:cNvGrpSpPr/>
            <p:nvPr/>
          </p:nvGrpSpPr>
          <p:grpSpPr>
            <a:xfrm flipH="1">
              <a:off x="-690135" y="1935763"/>
              <a:ext cx="3451998" cy="3989866"/>
              <a:chOff x="-2471448" y="2469163"/>
              <a:chExt cx="3451998" cy="3989866"/>
            </a:xfrm>
          </p:grpSpPr>
          <p:sp>
            <p:nvSpPr>
              <p:cNvPr id="357" name="Google Shape;357;p14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3" name="Google Shape;363;p14"/>
          <p:cNvSpPr txBox="1">
            <a:spLocks noGrp="1"/>
          </p:cNvSpPr>
          <p:nvPr>
            <p:ph type="title"/>
          </p:nvPr>
        </p:nvSpPr>
        <p:spPr>
          <a:xfrm>
            <a:off x="2487675" y="3111750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4"/>
          <p:cNvSpPr txBox="1">
            <a:spLocks noGrp="1"/>
          </p:cNvSpPr>
          <p:nvPr>
            <p:ph type="title" idx="2"/>
          </p:nvPr>
        </p:nvSpPr>
        <p:spPr>
          <a:xfrm>
            <a:off x="1751825" y="1809375"/>
            <a:ext cx="56406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9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5"/>
          <p:cNvGrpSpPr/>
          <p:nvPr/>
        </p:nvGrpSpPr>
        <p:grpSpPr>
          <a:xfrm>
            <a:off x="-1567387" y="-1940025"/>
            <a:ext cx="13400538" cy="7633056"/>
            <a:chOff x="-1567387" y="-1940025"/>
            <a:chExt cx="13400538" cy="7633056"/>
          </a:xfrm>
        </p:grpSpPr>
        <p:grpSp>
          <p:nvGrpSpPr>
            <p:cNvPr id="367" name="Google Shape;367;p15"/>
            <p:cNvGrpSpPr/>
            <p:nvPr/>
          </p:nvGrpSpPr>
          <p:grpSpPr>
            <a:xfrm rot="10800000">
              <a:off x="-1567387" y="-1940025"/>
              <a:ext cx="4020585" cy="3545433"/>
              <a:chOff x="-2417677" y="2452996"/>
              <a:chExt cx="5416388" cy="4776280"/>
            </a:xfrm>
          </p:grpSpPr>
          <p:grpSp>
            <p:nvGrpSpPr>
              <p:cNvPr id="368" name="Google Shape;368;p15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369" name="Google Shape;369;p15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5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5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5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5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5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" name="Google Shape;375;p15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6" name="Google Shape;376;p15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377" name="Google Shape;377;p15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5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5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5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5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5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5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5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6" name="Google Shape;386;p15"/>
            <p:cNvSpPr/>
            <p:nvPr/>
          </p:nvSpPr>
          <p:spPr>
            <a:xfrm rot="-9900105">
              <a:off x="7380690" y="-662896"/>
              <a:ext cx="3312080" cy="1945135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5"/>
            <p:cNvGrpSpPr/>
            <p:nvPr/>
          </p:nvGrpSpPr>
          <p:grpSpPr>
            <a:xfrm>
              <a:off x="8171500" y="2487362"/>
              <a:ext cx="3661651" cy="3205669"/>
              <a:chOff x="1057550" y="3474725"/>
              <a:chExt cx="1831100" cy="1603075"/>
            </a:xfrm>
          </p:grpSpPr>
          <p:sp>
            <p:nvSpPr>
              <p:cNvPr id="388" name="Google Shape;388;p15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subTitle" idx="1"/>
          </p:nvPr>
        </p:nvSpPr>
        <p:spPr>
          <a:xfrm>
            <a:off x="4808725" y="2836100"/>
            <a:ext cx="31716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6"/>
          <p:cNvGrpSpPr/>
          <p:nvPr/>
        </p:nvGrpSpPr>
        <p:grpSpPr>
          <a:xfrm>
            <a:off x="-4470013" y="-661145"/>
            <a:ext cx="15512646" cy="7395473"/>
            <a:chOff x="-4470013" y="-661145"/>
            <a:chExt cx="15512646" cy="7395473"/>
          </a:xfrm>
        </p:grpSpPr>
        <p:sp>
          <p:nvSpPr>
            <p:cNvPr id="400" name="Google Shape;400;p16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6"/>
            <p:cNvGrpSpPr/>
            <p:nvPr/>
          </p:nvGrpSpPr>
          <p:grpSpPr>
            <a:xfrm>
              <a:off x="7038990" y="4015723"/>
              <a:ext cx="2795340" cy="1885492"/>
              <a:chOff x="965100" y="1428788"/>
              <a:chExt cx="1354200" cy="913425"/>
            </a:xfrm>
          </p:grpSpPr>
          <p:sp>
            <p:nvSpPr>
              <p:cNvPr id="402" name="Google Shape;402;p16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6"/>
            <p:cNvGrpSpPr/>
            <p:nvPr/>
          </p:nvGrpSpPr>
          <p:grpSpPr>
            <a:xfrm>
              <a:off x="-2865847" y="-394875"/>
              <a:ext cx="4020585" cy="3545433"/>
              <a:chOff x="-2417677" y="2452996"/>
              <a:chExt cx="5416388" cy="4776280"/>
            </a:xfrm>
          </p:grpSpPr>
          <p:grpSp>
            <p:nvGrpSpPr>
              <p:cNvPr id="408" name="Google Shape;408;p1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409" name="Google Shape;409;p1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1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1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5" name="Google Shape;415;p1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6" name="Google Shape;416;p1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417" name="Google Shape;417;p1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6" name="Google Shape;426;p16"/>
            <p:cNvSpPr/>
            <p:nvPr/>
          </p:nvSpPr>
          <p:spPr>
            <a:xfrm rot="10620205">
              <a:off x="7501851" y="-5700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1"/>
          </p:nvPr>
        </p:nvSpPr>
        <p:spPr>
          <a:xfrm>
            <a:off x="3515400" y="2152975"/>
            <a:ext cx="4915200" cy="2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2"/>
          </p:nvPr>
        </p:nvSpPr>
        <p:spPr>
          <a:xfrm>
            <a:off x="3515405" y="1758475"/>
            <a:ext cx="451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-5300489" y="2371994"/>
            <a:ext cx="8937090" cy="5454881"/>
            <a:chOff x="-5300489" y="2371994"/>
            <a:chExt cx="8937090" cy="5454881"/>
          </a:xfrm>
        </p:grpSpPr>
        <p:sp>
          <p:nvSpPr>
            <p:cNvPr id="432" name="Google Shape;432;p17"/>
            <p:cNvSpPr/>
            <p:nvPr/>
          </p:nvSpPr>
          <p:spPr>
            <a:xfrm rot="1091617">
              <a:off x="-5100947" y="3914836"/>
              <a:ext cx="8538006" cy="264525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17"/>
            <p:cNvGrpSpPr/>
            <p:nvPr/>
          </p:nvGrpSpPr>
          <p:grpSpPr>
            <a:xfrm rot="5005473">
              <a:off x="-2620330" y="2799333"/>
              <a:ext cx="4020492" cy="3545351"/>
              <a:chOff x="-2417677" y="2452996"/>
              <a:chExt cx="5416388" cy="4776280"/>
            </a:xfrm>
          </p:grpSpPr>
          <p:grpSp>
            <p:nvGrpSpPr>
              <p:cNvPr id="434" name="Google Shape;434;p17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435" name="Google Shape;435;p17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7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7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7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7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7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1" name="Google Shape;441;p17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17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443" name="Google Shape;443;p17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7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7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7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7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2" name="Google Shape;452;p17"/>
          <p:cNvSpPr txBox="1">
            <a:spLocks noGrp="1"/>
          </p:cNvSpPr>
          <p:nvPr>
            <p:ph type="title"/>
          </p:nvPr>
        </p:nvSpPr>
        <p:spPr>
          <a:xfrm>
            <a:off x="112340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3" name="Google Shape;453;p17"/>
          <p:cNvSpPr txBox="1">
            <a:spLocks noGrp="1"/>
          </p:cNvSpPr>
          <p:nvPr>
            <p:ph type="subTitle" idx="1"/>
          </p:nvPr>
        </p:nvSpPr>
        <p:spPr>
          <a:xfrm>
            <a:off x="1123400" y="3751396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7"/>
          <p:cNvSpPr txBox="1">
            <a:spLocks noGrp="1"/>
          </p:cNvSpPr>
          <p:nvPr>
            <p:ph type="title" idx="2" hasCustomPrompt="1"/>
          </p:nvPr>
        </p:nvSpPr>
        <p:spPr>
          <a:xfrm>
            <a:off x="11234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grpSp>
        <p:nvGrpSpPr>
          <p:cNvPr id="457" name="Google Shape;457;p18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458" name="Google Shape;458;p18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18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>
            <a:off x="-2079446" y="-933875"/>
            <a:ext cx="15310402" cy="6887379"/>
            <a:chOff x="-2079446" y="-933875"/>
            <a:chExt cx="15310402" cy="6887379"/>
          </a:xfrm>
        </p:grpSpPr>
        <p:sp>
          <p:nvSpPr>
            <p:cNvPr id="468" name="Google Shape;468;p19"/>
            <p:cNvSpPr/>
            <p:nvPr/>
          </p:nvSpPr>
          <p:spPr>
            <a:xfrm>
              <a:off x="7662752" y="-886302"/>
              <a:ext cx="5568204" cy="172514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 rot="549606">
              <a:off x="-1965592" y="4109491"/>
              <a:ext cx="2656640" cy="164303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19"/>
            <p:cNvGrpSpPr/>
            <p:nvPr/>
          </p:nvGrpSpPr>
          <p:grpSpPr>
            <a:xfrm>
              <a:off x="7174128" y="-933875"/>
              <a:ext cx="4020585" cy="3545433"/>
              <a:chOff x="-2417677" y="2452996"/>
              <a:chExt cx="5416388" cy="4776280"/>
            </a:xfrm>
          </p:grpSpPr>
          <p:grpSp>
            <p:nvGrpSpPr>
              <p:cNvPr id="471" name="Google Shape;471;p19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472" name="Google Shape;472;p19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9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8" name="Google Shape;478;p19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9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480" name="Google Shape;480;p19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9" name="Google Shape;489;p19"/>
            <p:cNvSpPr/>
            <p:nvPr/>
          </p:nvSpPr>
          <p:spPr>
            <a:xfrm rot="-10626316">
              <a:off x="7869340" y="3982991"/>
              <a:ext cx="2005877" cy="1178022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19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0"/>
          <p:cNvGrpSpPr/>
          <p:nvPr/>
        </p:nvGrpSpPr>
        <p:grpSpPr>
          <a:xfrm>
            <a:off x="-2349384" y="-2365143"/>
            <a:ext cx="14303922" cy="9031507"/>
            <a:chOff x="-2349384" y="-2365143"/>
            <a:chExt cx="14303922" cy="9031507"/>
          </a:xfrm>
        </p:grpSpPr>
        <p:grpSp>
          <p:nvGrpSpPr>
            <p:cNvPr id="493" name="Google Shape;493;p20"/>
            <p:cNvGrpSpPr/>
            <p:nvPr/>
          </p:nvGrpSpPr>
          <p:grpSpPr>
            <a:xfrm>
              <a:off x="-2349384" y="-2365143"/>
              <a:ext cx="14303922" cy="8575306"/>
              <a:chOff x="-2349384" y="-2365143"/>
              <a:chExt cx="14303922" cy="8575306"/>
            </a:xfrm>
          </p:grpSpPr>
          <p:sp>
            <p:nvSpPr>
              <p:cNvPr id="494" name="Google Shape;494;p20"/>
              <p:cNvSpPr/>
              <p:nvPr/>
            </p:nvSpPr>
            <p:spPr>
              <a:xfrm rot="-9643767">
                <a:off x="-2190513" y="3005596"/>
                <a:ext cx="6874450" cy="2129850"/>
              </a:xfrm>
              <a:custGeom>
                <a:avLst/>
                <a:gdLst/>
                <a:ahLst/>
                <a:cxnLst/>
                <a:rect l="l" t="t" r="r" b="b"/>
                <a:pathLst>
                  <a:path w="86976" h="26947" extrusionOk="0">
                    <a:moveTo>
                      <a:pt x="71061" y="0"/>
                    </a:moveTo>
                    <a:cubicBezTo>
                      <a:pt x="70664" y="0"/>
                      <a:pt x="70269" y="10"/>
                      <a:pt x="69878" y="33"/>
                    </a:cubicBezTo>
                    <a:cubicBezTo>
                      <a:pt x="68009" y="128"/>
                      <a:pt x="66116" y="474"/>
                      <a:pt x="64259" y="652"/>
                    </a:cubicBezTo>
                    <a:cubicBezTo>
                      <a:pt x="61425" y="926"/>
                      <a:pt x="58556" y="902"/>
                      <a:pt x="55734" y="1212"/>
                    </a:cubicBezTo>
                    <a:cubicBezTo>
                      <a:pt x="54365" y="1367"/>
                      <a:pt x="52995" y="1545"/>
                      <a:pt x="51626" y="1688"/>
                    </a:cubicBezTo>
                    <a:cubicBezTo>
                      <a:pt x="50638" y="1783"/>
                      <a:pt x="49864" y="2117"/>
                      <a:pt x="48923" y="2271"/>
                    </a:cubicBezTo>
                    <a:cubicBezTo>
                      <a:pt x="48447" y="2355"/>
                      <a:pt x="48019" y="2331"/>
                      <a:pt x="47542" y="2438"/>
                    </a:cubicBezTo>
                    <a:cubicBezTo>
                      <a:pt x="47136" y="2540"/>
                      <a:pt x="46522" y="2892"/>
                      <a:pt x="46491" y="2950"/>
                    </a:cubicBezTo>
                    <a:lnTo>
                      <a:pt x="46491" y="2950"/>
                    </a:lnTo>
                    <a:cubicBezTo>
                      <a:pt x="46451" y="2949"/>
                      <a:pt x="46411" y="2949"/>
                      <a:pt x="46372" y="2949"/>
                    </a:cubicBezTo>
                    <a:cubicBezTo>
                      <a:pt x="45578" y="2949"/>
                      <a:pt x="44776" y="3033"/>
                      <a:pt x="44006" y="3200"/>
                    </a:cubicBezTo>
                    <a:cubicBezTo>
                      <a:pt x="42339" y="3533"/>
                      <a:pt x="40637" y="3664"/>
                      <a:pt x="38946" y="3843"/>
                    </a:cubicBezTo>
                    <a:cubicBezTo>
                      <a:pt x="37863" y="3962"/>
                      <a:pt x="36874" y="4200"/>
                      <a:pt x="35815" y="4379"/>
                    </a:cubicBezTo>
                    <a:cubicBezTo>
                      <a:pt x="35243" y="4474"/>
                      <a:pt x="34862" y="4665"/>
                      <a:pt x="34303" y="4795"/>
                    </a:cubicBezTo>
                    <a:cubicBezTo>
                      <a:pt x="33731" y="4926"/>
                      <a:pt x="32481" y="4986"/>
                      <a:pt x="32207" y="5474"/>
                    </a:cubicBezTo>
                    <a:cubicBezTo>
                      <a:pt x="32017" y="5808"/>
                      <a:pt x="32338" y="5986"/>
                      <a:pt x="31909" y="6272"/>
                    </a:cubicBezTo>
                    <a:cubicBezTo>
                      <a:pt x="31564" y="6498"/>
                      <a:pt x="30814" y="6593"/>
                      <a:pt x="30409" y="6724"/>
                    </a:cubicBezTo>
                    <a:cubicBezTo>
                      <a:pt x="29814" y="6915"/>
                      <a:pt x="29278" y="7212"/>
                      <a:pt x="28671" y="7379"/>
                    </a:cubicBezTo>
                    <a:cubicBezTo>
                      <a:pt x="28876" y="7365"/>
                      <a:pt x="29098" y="7344"/>
                      <a:pt x="29316" y="7344"/>
                    </a:cubicBezTo>
                    <a:cubicBezTo>
                      <a:pt x="29478" y="7344"/>
                      <a:pt x="29638" y="7356"/>
                      <a:pt x="29790" y="7391"/>
                    </a:cubicBezTo>
                    <a:cubicBezTo>
                      <a:pt x="29802" y="7867"/>
                      <a:pt x="28778" y="7867"/>
                      <a:pt x="28326" y="7986"/>
                    </a:cubicBezTo>
                    <a:cubicBezTo>
                      <a:pt x="26456" y="8534"/>
                      <a:pt x="24718" y="9367"/>
                      <a:pt x="22861" y="9963"/>
                    </a:cubicBezTo>
                    <a:cubicBezTo>
                      <a:pt x="20765" y="10630"/>
                      <a:pt x="18574" y="11189"/>
                      <a:pt x="16538" y="11939"/>
                    </a:cubicBezTo>
                    <a:cubicBezTo>
                      <a:pt x="15824" y="12213"/>
                      <a:pt x="14467" y="12642"/>
                      <a:pt x="14038" y="13213"/>
                    </a:cubicBezTo>
                    <a:cubicBezTo>
                      <a:pt x="14111" y="13235"/>
                      <a:pt x="14198" y="13244"/>
                      <a:pt x="14296" y="13244"/>
                    </a:cubicBezTo>
                    <a:cubicBezTo>
                      <a:pt x="14958" y="13244"/>
                      <a:pt x="16126" y="12813"/>
                      <a:pt x="16799" y="12813"/>
                    </a:cubicBezTo>
                    <a:cubicBezTo>
                      <a:pt x="17008" y="12813"/>
                      <a:pt x="17169" y="12854"/>
                      <a:pt x="17253" y="12963"/>
                    </a:cubicBezTo>
                    <a:cubicBezTo>
                      <a:pt x="16181" y="13439"/>
                      <a:pt x="15098" y="13820"/>
                      <a:pt x="14169" y="14451"/>
                    </a:cubicBezTo>
                    <a:cubicBezTo>
                      <a:pt x="13205" y="15106"/>
                      <a:pt x="12252" y="15749"/>
                      <a:pt x="11276" y="16392"/>
                    </a:cubicBezTo>
                    <a:cubicBezTo>
                      <a:pt x="10502" y="16904"/>
                      <a:pt x="9788" y="17404"/>
                      <a:pt x="8918" y="17821"/>
                    </a:cubicBezTo>
                    <a:cubicBezTo>
                      <a:pt x="7811" y="18345"/>
                      <a:pt x="6490" y="18666"/>
                      <a:pt x="5323" y="19107"/>
                    </a:cubicBezTo>
                    <a:cubicBezTo>
                      <a:pt x="3989" y="19607"/>
                      <a:pt x="2644" y="20143"/>
                      <a:pt x="1322" y="20678"/>
                    </a:cubicBezTo>
                    <a:cubicBezTo>
                      <a:pt x="858" y="20857"/>
                      <a:pt x="239" y="21047"/>
                      <a:pt x="1" y="21405"/>
                    </a:cubicBezTo>
                    <a:cubicBezTo>
                      <a:pt x="214" y="21441"/>
                      <a:pt x="430" y="21457"/>
                      <a:pt x="647" y="21457"/>
                    </a:cubicBezTo>
                    <a:cubicBezTo>
                      <a:pt x="2086" y="21457"/>
                      <a:pt x="3578" y="20749"/>
                      <a:pt x="4882" y="20428"/>
                    </a:cubicBezTo>
                    <a:cubicBezTo>
                      <a:pt x="6573" y="20024"/>
                      <a:pt x="8347" y="19928"/>
                      <a:pt x="10026" y="19547"/>
                    </a:cubicBezTo>
                    <a:cubicBezTo>
                      <a:pt x="10907" y="19357"/>
                      <a:pt x="11740" y="19083"/>
                      <a:pt x="12621" y="18904"/>
                    </a:cubicBezTo>
                    <a:cubicBezTo>
                      <a:pt x="14372" y="18547"/>
                      <a:pt x="16098" y="18166"/>
                      <a:pt x="17848" y="17785"/>
                    </a:cubicBezTo>
                    <a:cubicBezTo>
                      <a:pt x="18622" y="17619"/>
                      <a:pt x="19408" y="17476"/>
                      <a:pt x="20170" y="17285"/>
                    </a:cubicBezTo>
                    <a:cubicBezTo>
                      <a:pt x="20608" y="17181"/>
                      <a:pt x="21460" y="16832"/>
                      <a:pt x="21913" y="16832"/>
                    </a:cubicBezTo>
                    <a:cubicBezTo>
                      <a:pt x="21928" y="16832"/>
                      <a:pt x="21942" y="16832"/>
                      <a:pt x="21956" y="16833"/>
                    </a:cubicBezTo>
                    <a:cubicBezTo>
                      <a:pt x="20706" y="17749"/>
                      <a:pt x="18658" y="18202"/>
                      <a:pt x="17622" y="19297"/>
                    </a:cubicBezTo>
                    <a:cubicBezTo>
                      <a:pt x="17757" y="19347"/>
                      <a:pt x="17897" y="19368"/>
                      <a:pt x="18039" y="19368"/>
                    </a:cubicBezTo>
                    <a:cubicBezTo>
                      <a:pt x="18702" y="19368"/>
                      <a:pt x="19426" y="18922"/>
                      <a:pt x="20094" y="18922"/>
                    </a:cubicBezTo>
                    <a:cubicBezTo>
                      <a:pt x="20139" y="18922"/>
                      <a:pt x="20184" y="18924"/>
                      <a:pt x="20229" y="18928"/>
                    </a:cubicBezTo>
                    <a:cubicBezTo>
                      <a:pt x="20575" y="19512"/>
                      <a:pt x="19027" y="20071"/>
                      <a:pt x="18777" y="20595"/>
                    </a:cubicBezTo>
                    <a:cubicBezTo>
                      <a:pt x="18646" y="20893"/>
                      <a:pt x="18848" y="21190"/>
                      <a:pt x="18717" y="21488"/>
                    </a:cubicBezTo>
                    <a:cubicBezTo>
                      <a:pt x="18503" y="21964"/>
                      <a:pt x="17943" y="22083"/>
                      <a:pt x="17372" y="22310"/>
                    </a:cubicBezTo>
                    <a:cubicBezTo>
                      <a:pt x="15681" y="22964"/>
                      <a:pt x="14038" y="23738"/>
                      <a:pt x="12467" y="24631"/>
                    </a:cubicBezTo>
                    <a:cubicBezTo>
                      <a:pt x="11871" y="24988"/>
                      <a:pt x="11276" y="25334"/>
                      <a:pt x="10621" y="25643"/>
                    </a:cubicBezTo>
                    <a:cubicBezTo>
                      <a:pt x="9978" y="25941"/>
                      <a:pt x="9061" y="26155"/>
                      <a:pt x="8645" y="26655"/>
                    </a:cubicBezTo>
                    <a:cubicBezTo>
                      <a:pt x="8817" y="26680"/>
                      <a:pt x="8984" y="26691"/>
                      <a:pt x="9146" y="26691"/>
                    </a:cubicBezTo>
                    <a:cubicBezTo>
                      <a:pt x="10076" y="26691"/>
                      <a:pt x="10849" y="26324"/>
                      <a:pt x="11752" y="26060"/>
                    </a:cubicBezTo>
                    <a:cubicBezTo>
                      <a:pt x="12871" y="25715"/>
                      <a:pt x="14002" y="25453"/>
                      <a:pt x="15157" y="25262"/>
                    </a:cubicBezTo>
                    <a:cubicBezTo>
                      <a:pt x="15606" y="25182"/>
                      <a:pt x="16132" y="25024"/>
                      <a:pt x="16597" y="25024"/>
                    </a:cubicBezTo>
                    <a:cubicBezTo>
                      <a:pt x="16613" y="25024"/>
                      <a:pt x="16629" y="25024"/>
                      <a:pt x="16646" y="25024"/>
                    </a:cubicBezTo>
                    <a:cubicBezTo>
                      <a:pt x="17015" y="25727"/>
                      <a:pt x="14872" y="26298"/>
                      <a:pt x="14562" y="26870"/>
                    </a:cubicBezTo>
                    <a:cubicBezTo>
                      <a:pt x="14699" y="26923"/>
                      <a:pt x="14859" y="26947"/>
                      <a:pt x="15036" y="26947"/>
                    </a:cubicBezTo>
                    <a:cubicBezTo>
                      <a:pt x="16075" y="26947"/>
                      <a:pt x="17678" y="26138"/>
                      <a:pt x="18360" y="25893"/>
                    </a:cubicBezTo>
                    <a:cubicBezTo>
                      <a:pt x="20337" y="25179"/>
                      <a:pt x="22730" y="24881"/>
                      <a:pt x="24801" y="24286"/>
                    </a:cubicBezTo>
                    <a:cubicBezTo>
                      <a:pt x="26099" y="23929"/>
                      <a:pt x="27290" y="23453"/>
                      <a:pt x="28599" y="23131"/>
                    </a:cubicBezTo>
                    <a:cubicBezTo>
                      <a:pt x="29314" y="22952"/>
                      <a:pt x="29766" y="22667"/>
                      <a:pt x="30409" y="22393"/>
                    </a:cubicBezTo>
                    <a:cubicBezTo>
                      <a:pt x="30802" y="22226"/>
                      <a:pt x="31528" y="22155"/>
                      <a:pt x="31802" y="21905"/>
                    </a:cubicBezTo>
                    <a:cubicBezTo>
                      <a:pt x="31386" y="21798"/>
                      <a:pt x="30338" y="22024"/>
                      <a:pt x="30409" y="21488"/>
                    </a:cubicBezTo>
                    <a:cubicBezTo>
                      <a:pt x="31183" y="21131"/>
                      <a:pt x="31981" y="20857"/>
                      <a:pt x="32802" y="20643"/>
                    </a:cubicBezTo>
                    <a:cubicBezTo>
                      <a:pt x="33092" y="20577"/>
                      <a:pt x="33860" y="20328"/>
                      <a:pt x="34372" y="20328"/>
                    </a:cubicBezTo>
                    <a:cubicBezTo>
                      <a:pt x="34512" y="20328"/>
                      <a:pt x="34632" y="20347"/>
                      <a:pt x="34719" y="20393"/>
                    </a:cubicBezTo>
                    <a:cubicBezTo>
                      <a:pt x="35136" y="20619"/>
                      <a:pt x="34612" y="21059"/>
                      <a:pt x="34886" y="21321"/>
                    </a:cubicBezTo>
                    <a:cubicBezTo>
                      <a:pt x="35004" y="21432"/>
                      <a:pt x="35208" y="21471"/>
                      <a:pt x="35446" y="21471"/>
                    </a:cubicBezTo>
                    <a:cubicBezTo>
                      <a:pt x="35952" y="21471"/>
                      <a:pt x="36610" y="21291"/>
                      <a:pt x="36910" y="21226"/>
                    </a:cubicBezTo>
                    <a:cubicBezTo>
                      <a:pt x="37767" y="21059"/>
                      <a:pt x="38636" y="21000"/>
                      <a:pt x="39506" y="20881"/>
                    </a:cubicBezTo>
                    <a:cubicBezTo>
                      <a:pt x="40195" y="20796"/>
                      <a:pt x="40988" y="20560"/>
                      <a:pt x="41709" y="20560"/>
                    </a:cubicBezTo>
                    <a:cubicBezTo>
                      <a:pt x="41797" y="20560"/>
                      <a:pt x="41884" y="20563"/>
                      <a:pt x="41970" y="20571"/>
                    </a:cubicBezTo>
                    <a:cubicBezTo>
                      <a:pt x="42510" y="20625"/>
                      <a:pt x="42834" y="20816"/>
                      <a:pt x="43368" y="20816"/>
                    </a:cubicBezTo>
                    <a:cubicBezTo>
                      <a:pt x="43424" y="20816"/>
                      <a:pt x="43481" y="20814"/>
                      <a:pt x="43542" y="20809"/>
                    </a:cubicBezTo>
                    <a:cubicBezTo>
                      <a:pt x="44685" y="20726"/>
                      <a:pt x="45709" y="19964"/>
                      <a:pt x="46745" y="19571"/>
                    </a:cubicBezTo>
                    <a:cubicBezTo>
                      <a:pt x="48697" y="18833"/>
                      <a:pt x="50709" y="18261"/>
                      <a:pt x="52757" y="17845"/>
                    </a:cubicBezTo>
                    <a:lnTo>
                      <a:pt x="52757" y="17845"/>
                    </a:lnTo>
                    <a:cubicBezTo>
                      <a:pt x="52637" y="17865"/>
                      <a:pt x="52463" y="17889"/>
                      <a:pt x="52296" y="17889"/>
                    </a:cubicBezTo>
                    <a:cubicBezTo>
                      <a:pt x="52167" y="17889"/>
                      <a:pt x="52041" y="17874"/>
                      <a:pt x="51948" y="17833"/>
                    </a:cubicBezTo>
                    <a:cubicBezTo>
                      <a:pt x="51293" y="17535"/>
                      <a:pt x="52257" y="17083"/>
                      <a:pt x="52591" y="16857"/>
                    </a:cubicBezTo>
                    <a:cubicBezTo>
                      <a:pt x="54400" y="15594"/>
                      <a:pt x="56913" y="14797"/>
                      <a:pt x="59210" y="14082"/>
                    </a:cubicBezTo>
                    <a:cubicBezTo>
                      <a:pt x="60770" y="13594"/>
                      <a:pt x="62366" y="13154"/>
                      <a:pt x="63925" y="12654"/>
                    </a:cubicBezTo>
                    <a:cubicBezTo>
                      <a:pt x="64616" y="12427"/>
                      <a:pt x="65426" y="12249"/>
                      <a:pt x="65926" y="11820"/>
                    </a:cubicBezTo>
                    <a:cubicBezTo>
                      <a:pt x="66664" y="11189"/>
                      <a:pt x="65842" y="11344"/>
                      <a:pt x="65687" y="10891"/>
                    </a:cubicBezTo>
                    <a:cubicBezTo>
                      <a:pt x="65533" y="10475"/>
                      <a:pt x="67712" y="10225"/>
                      <a:pt x="68116" y="10118"/>
                    </a:cubicBezTo>
                    <a:cubicBezTo>
                      <a:pt x="70474" y="9487"/>
                      <a:pt x="72772" y="8760"/>
                      <a:pt x="75153" y="8189"/>
                    </a:cubicBezTo>
                    <a:cubicBezTo>
                      <a:pt x="76867" y="7784"/>
                      <a:pt x="78070" y="7189"/>
                      <a:pt x="79606" y="6570"/>
                    </a:cubicBezTo>
                    <a:cubicBezTo>
                      <a:pt x="81130" y="5950"/>
                      <a:pt x="82678" y="5474"/>
                      <a:pt x="84142" y="4760"/>
                    </a:cubicBezTo>
                    <a:cubicBezTo>
                      <a:pt x="84928" y="4379"/>
                      <a:pt x="86250" y="3760"/>
                      <a:pt x="86547" y="3057"/>
                    </a:cubicBezTo>
                    <a:cubicBezTo>
                      <a:pt x="86976" y="2009"/>
                      <a:pt x="85845" y="1486"/>
                      <a:pt x="84452" y="1307"/>
                    </a:cubicBezTo>
                    <a:cubicBezTo>
                      <a:pt x="82952" y="1105"/>
                      <a:pt x="81404" y="1045"/>
                      <a:pt x="79892" y="855"/>
                    </a:cubicBezTo>
                    <a:cubicBezTo>
                      <a:pt x="78427" y="676"/>
                      <a:pt x="76975" y="390"/>
                      <a:pt x="75486" y="259"/>
                    </a:cubicBezTo>
                    <a:cubicBezTo>
                      <a:pt x="74041" y="137"/>
                      <a:pt x="72537" y="0"/>
                      <a:pt x="71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5" name="Google Shape;495;p20"/>
              <p:cNvGrpSpPr/>
              <p:nvPr/>
            </p:nvGrpSpPr>
            <p:grpSpPr>
              <a:xfrm rot="8802599">
                <a:off x="751542" y="-1566745"/>
                <a:ext cx="3950775" cy="3483873"/>
                <a:chOff x="3141775" y="2797950"/>
                <a:chExt cx="2059150" cy="1815800"/>
              </a:xfrm>
            </p:grpSpPr>
            <p:sp>
              <p:nvSpPr>
                <p:cNvPr id="496" name="Google Shape;496;p20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0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20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0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0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0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20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0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5" name="Google Shape;505;p20"/>
              <p:cNvSpPr/>
              <p:nvPr/>
            </p:nvSpPr>
            <p:spPr>
              <a:xfrm rot="-9626350">
                <a:off x="7162431" y="902792"/>
                <a:ext cx="4480878" cy="2631553"/>
              </a:xfrm>
              <a:custGeom>
                <a:avLst/>
                <a:gdLst/>
                <a:ahLst/>
                <a:cxnLst/>
                <a:rect l="l" t="t" r="r" b="b"/>
                <a:pathLst>
                  <a:path w="80237" h="47122" extrusionOk="0">
                    <a:moveTo>
                      <a:pt x="75580" y="0"/>
                    </a:moveTo>
                    <a:cubicBezTo>
                      <a:pt x="74446" y="0"/>
                      <a:pt x="73347" y="432"/>
                      <a:pt x="72272" y="651"/>
                    </a:cubicBezTo>
                    <a:cubicBezTo>
                      <a:pt x="71533" y="794"/>
                      <a:pt x="70783" y="866"/>
                      <a:pt x="70033" y="890"/>
                    </a:cubicBezTo>
                    <a:cubicBezTo>
                      <a:pt x="68402" y="961"/>
                      <a:pt x="66938" y="1461"/>
                      <a:pt x="65330" y="1544"/>
                    </a:cubicBezTo>
                    <a:cubicBezTo>
                      <a:pt x="65747" y="1449"/>
                      <a:pt x="65937" y="1068"/>
                      <a:pt x="66283" y="878"/>
                    </a:cubicBezTo>
                    <a:lnTo>
                      <a:pt x="66283" y="878"/>
                    </a:lnTo>
                    <a:cubicBezTo>
                      <a:pt x="65390" y="1116"/>
                      <a:pt x="64485" y="1402"/>
                      <a:pt x="63580" y="1628"/>
                    </a:cubicBezTo>
                    <a:cubicBezTo>
                      <a:pt x="62497" y="1866"/>
                      <a:pt x="61342" y="1818"/>
                      <a:pt x="60294" y="2164"/>
                    </a:cubicBezTo>
                    <a:cubicBezTo>
                      <a:pt x="59246" y="2497"/>
                      <a:pt x="58222" y="2926"/>
                      <a:pt x="57127" y="3211"/>
                    </a:cubicBezTo>
                    <a:cubicBezTo>
                      <a:pt x="56043" y="3509"/>
                      <a:pt x="54936" y="3640"/>
                      <a:pt x="53876" y="3961"/>
                    </a:cubicBezTo>
                    <a:cubicBezTo>
                      <a:pt x="52352" y="4414"/>
                      <a:pt x="50924" y="5021"/>
                      <a:pt x="49388" y="5473"/>
                    </a:cubicBezTo>
                    <a:cubicBezTo>
                      <a:pt x="47364" y="6045"/>
                      <a:pt x="45375" y="6747"/>
                      <a:pt x="43435" y="7569"/>
                    </a:cubicBezTo>
                    <a:cubicBezTo>
                      <a:pt x="42208" y="8105"/>
                      <a:pt x="40994" y="8486"/>
                      <a:pt x="39720" y="8938"/>
                    </a:cubicBezTo>
                    <a:cubicBezTo>
                      <a:pt x="39505" y="9013"/>
                      <a:pt x="38737" y="9352"/>
                      <a:pt x="38217" y="9352"/>
                    </a:cubicBezTo>
                    <a:cubicBezTo>
                      <a:pt x="37989" y="9352"/>
                      <a:pt x="37809" y="9286"/>
                      <a:pt x="37743" y="9105"/>
                    </a:cubicBezTo>
                    <a:cubicBezTo>
                      <a:pt x="37612" y="8712"/>
                      <a:pt x="38875" y="7998"/>
                      <a:pt x="39196" y="7700"/>
                    </a:cubicBezTo>
                    <a:lnTo>
                      <a:pt x="39196" y="7700"/>
                    </a:lnTo>
                    <a:cubicBezTo>
                      <a:pt x="37279" y="8069"/>
                      <a:pt x="35624" y="8902"/>
                      <a:pt x="33862" y="9569"/>
                    </a:cubicBezTo>
                    <a:cubicBezTo>
                      <a:pt x="31850" y="10331"/>
                      <a:pt x="29719" y="10927"/>
                      <a:pt x="27802" y="11843"/>
                    </a:cubicBezTo>
                    <a:cubicBezTo>
                      <a:pt x="25480" y="12951"/>
                      <a:pt x="23027" y="14201"/>
                      <a:pt x="20991" y="15594"/>
                    </a:cubicBezTo>
                    <a:cubicBezTo>
                      <a:pt x="20036" y="16249"/>
                      <a:pt x="18376" y="17495"/>
                      <a:pt x="16901" y="17495"/>
                    </a:cubicBezTo>
                    <a:cubicBezTo>
                      <a:pt x="16795" y="17495"/>
                      <a:pt x="16690" y="17489"/>
                      <a:pt x="16586" y="17475"/>
                    </a:cubicBezTo>
                    <a:cubicBezTo>
                      <a:pt x="17098" y="16987"/>
                      <a:pt x="19372" y="15201"/>
                      <a:pt x="17503" y="15165"/>
                    </a:cubicBezTo>
                    <a:cubicBezTo>
                      <a:pt x="17476" y="15165"/>
                      <a:pt x="17450" y="15164"/>
                      <a:pt x="17424" y="15164"/>
                    </a:cubicBezTo>
                    <a:cubicBezTo>
                      <a:pt x="16284" y="15164"/>
                      <a:pt x="15420" y="15662"/>
                      <a:pt x="14407" y="16034"/>
                    </a:cubicBezTo>
                    <a:cubicBezTo>
                      <a:pt x="13550" y="16344"/>
                      <a:pt x="12800" y="16773"/>
                      <a:pt x="11978" y="17130"/>
                    </a:cubicBezTo>
                    <a:cubicBezTo>
                      <a:pt x="10454" y="17785"/>
                      <a:pt x="8907" y="18285"/>
                      <a:pt x="7442" y="19035"/>
                    </a:cubicBezTo>
                    <a:cubicBezTo>
                      <a:pt x="4870" y="20344"/>
                      <a:pt x="2406" y="21702"/>
                      <a:pt x="1" y="23154"/>
                    </a:cubicBezTo>
                    <a:cubicBezTo>
                      <a:pt x="1" y="25345"/>
                      <a:pt x="751" y="28072"/>
                      <a:pt x="1120" y="30238"/>
                    </a:cubicBezTo>
                    <a:cubicBezTo>
                      <a:pt x="1739" y="33858"/>
                      <a:pt x="2072" y="37585"/>
                      <a:pt x="2263" y="41240"/>
                    </a:cubicBezTo>
                    <a:cubicBezTo>
                      <a:pt x="2358" y="42895"/>
                      <a:pt x="2608" y="44562"/>
                      <a:pt x="3573" y="46062"/>
                    </a:cubicBezTo>
                    <a:cubicBezTo>
                      <a:pt x="3875" y="46526"/>
                      <a:pt x="4216" y="47117"/>
                      <a:pt x="4969" y="47117"/>
                    </a:cubicBezTo>
                    <a:cubicBezTo>
                      <a:pt x="5047" y="47117"/>
                      <a:pt x="5129" y="47111"/>
                      <a:pt x="5216" y="47098"/>
                    </a:cubicBezTo>
                    <a:lnTo>
                      <a:pt x="5311" y="47110"/>
                    </a:lnTo>
                    <a:cubicBezTo>
                      <a:pt x="5351" y="47118"/>
                      <a:pt x="5395" y="47122"/>
                      <a:pt x="5443" y="47122"/>
                    </a:cubicBezTo>
                    <a:cubicBezTo>
                      <a:pt x="5955" y="47122"/>
                      <a:pt x="6885" y="46692"/>
                      <a:pt x="7287" y="46562"/>
                    </a:cubicBezTo>
                    <a:cubicBezTo>
                      <a:pt x="7847" y="46383"/>
                      <a:pt x="8395" y="46026"/>
                      <a:pt x="8954" y="45883"/>
                    </a:cubicBezTo>
                    <a:cubicBezTo>
                      <a:pt x="9514" y="45740"/>
                      <a:pt x="9954" y="45776"/>
                      <a:pt x="10490" y="45538"/>
                    </a:cubicBezTo>
                    <a:cubicBezTo>
                      <a:pt x="14121" y="43966"/>
                      <a:pt x="17872" y="42597"/>
                      <a:pt x="21265" y="40716"/>
                    </a:cubicBezTo>
                    <a:cubicBezTo>
                      <a:pt x="21765" y="40442"/>
                      <a:pt x="22039" y="40156"/>
                      <a:pt x="22444" y="39811"/>
                    </a:cubicBezTo>
                    <a:cubicBezTo>
                      <a:pt x="23123" y="39228"/>
                      <a:pt x="23896" y="39013"/>
                      <a:pt x="24742" y="38620"/>
                    </a:cubicBezTo>
                    <a:cubicBezTo>
                      <a:pt x="26575" y="37751"/>
                      <a:pt x="28468" y="36918"/>
                      <a:pt x="30207" y="35965"/>
                    </a:cubicBezTo>
                    <a:cubicBezTo>
                      <a:pt x="31326" y="35358"/>
                      <a:pt x="32136" y="34525"/>
                      <a:pt x="33029" y="33763"/>
                    </a:cubicBezTo>
                    <a:cubicBezTo>
                      <a:pt x="33433" y="33417"/>
                      <a:pt x="33862" y="33096"/>
                      <a:pt x="34314" y="32810"/>
                    </a:cubicBezTo>
                    <a:cubicBezTo>
                      <a:pt x="34612" y="32608"/>
                      <a:pt x="35029" y="32465"/>
                      <a:pt x="35255" y="32215"/>
                    </a:cubicBezTo>
                    <a:cubicBezTo>
                      <a:pt x="35188" y="32211"/>
                      <a:pt x="35121" y="32209"/>
                      <a:pt x="35053" y="32209"/>
                    </a:cubicBezTo>
                    <a:cubicBezTo>
                      <a:pt x="33641" y="32209"/>
                      <a:pt x="32064" y="33091"/>
                      <a:pt x="30632" y="33091"/>
                    </a:cubicBezTo>
                    <a:cubicBezTo>
                      <a:pt x="30399" y="33091"/>
                      <a:pt x="30169" y="33067"/>
                      <a:pt x="29945" y="33013"/>
                    </a:cubicBezTo>
                    <a:cubicBezTo>
                      <a:pt x="29885" y="32667"/>
                      <a:pt x="30647" y="32298"/>
                      <a:pt x="30933" y="32084"/>
                    </a:cubicBezTo>
                    <a:cubicBezTo>
                      <a:pt x="31505" y="31655"/>
                      <a:pt x="32124" y="31274"/>
                      <a:pt x="32755" y="30929"/>
                    </a:cubicBezTo>
                    <a:cubicBezTo>
                      <a:pt x="34231" y="30143"/>
                      <a:pt x="35565" y="29238"/>
                      <a:pt x="36922" y="28333"/>
                    </a:cubicBezTo>
                    <a:cubicBezTo>
                      <a:pt x="37803" y="27750"/>
                      <a:pt x="38505" y="27131"/>
                      <a:pt x="39541" y="26678"/>
                    </a:cubicBezTo>
                    <a:cubicBezTo>
                      <a:pt x="40220" y="26381"/>
                      <a:pt x="40946" y="26178"/>
                      <a:pt x="41625" y="25893"/>
                    </a:cubicBezTo>
                    <a:cubicBezTo>
                      <a:pt x="41881" y="25781"/>
                      <a:pt x="42157" y="25483"/>
                      <a:pt x="42455" y="25483"/>
                    </a:cubicBezTo>
                    <a:cubicBezTo>
                      <a:pt x="42476" y="25483"/>
                      <a:pt x="42497" y="25485"/>
                      <a:pt x="42518" y="25488"/>
                    </a:cubicBezTo>
                    <a:cubicBezTo>
                      <a:pt x="42667" y="25906"/>
                      <a:pt x="42476" y="26340"/>
                      <a:pt x="42984" y="26340"/>
                    </a:cubicBezTo>
                    <a:cubicBezTo>
                      <a:pt x="43085" y="26340"/>
                      <a:pt x="43212" y="26323"/>
                      <a:pt x="43375" y="26286"/>
                    </a:cubicBezTo>
                    <a:cubicBezTo>
                      <a:pt x="43673" y="26143"/>
                      <a:pt x="43970" y="26000"/>
                      <a:pt x="44268" y="25857"/>
                    </a:cubicBezTo>
                    <a:cubicBezTo>
                      <a:pt x="44804" y="25631"/>
                      <a:pt x="45340" y="25416"/>
                      <a:pt x="45887" y="25238"/>
                    </a:cubicBezTo>
                    <a:cubicBezTo>
                      <a:pt x="47102" y="24773"/>
                      <a:pt x="48292" y="24238"/>
                      <a:pt x="49435" y="23642"/>
                    </a:cubicBezTo>
                    <a:cubicBezTo>
                      <a:pt x="50686" y="22976"/>
                      <a:pt x="51829" y="22357"/>
                      <a:pt x="53222" y="21856"/>
                    </a:cubicBezTo>
                    <a:cubicBezTo>
                      <a:pt x="55293" y="21106"/>
                      <a:pt x="57353" y="20428"/>
                      <a:pt x="59341" y="19570"/>
                    </a:cubicBezTo>
                    <a:cubicBezTo>
                      <a:pt x="61306" y="18737"/>
                      <a:pt x="63104" y="17868"/>
                      <a:pt x="64806" y="16749"/>
                    </a:cubicBezTo>
                    <a:cubicBezTo>
                      <a:pt x="65402" y="16356"/>
                      <a:pt x="66092" y="15999"/>
                      <a:pt x="66676" y="15594"/>
                    </a:cubicBezTo>
                    <a:cubicBezTo>
                      <a:pt x="66926" y="15427"/>
                      <a:pt x="67200" y="15237"/>
                      <a:pt x="67235" y="14963"/>
                    </a:cubicBezTo>
                    <a:cubicBezTo>
                      <a:pt x="67272" y="14608"/>
                      <a:pt x="66956" y="14503"/>
                      <a:pt x="66542" y="14503"/>
                    </a:cubicBezTo>
                    <a:cubicBezTo>
                      <a:pt x="66025" y="14503"/>
                      <a:pt x="65356" y="14666"/>
                      <a:pt x="65033" y="14713"/>
                    </a:cubicBezTo>
                    <a:cubicBezTo>
                      <a:pt x="64437" y="14784"/>
                      <a:pt x="63854" y="14856"/>
                      <a:pt x="63282" y="14975"/>
                    </a:cubicBezTo>
                    <a:cubicBezTo>
                      <a:pt x="62990" y="15030"/>
                      <a:pt x="62528" y="15211"/>
                      <a:pt x="62157" y="15211"/>
                    </a:cubicBezTo>
                    <a:cubicBezTo>
                      <a:pt x="62045" y="15211"/>
                      <a:pt x="61942" y="15195"/>
                      <a:pt x="61854" y="15153"/>
                    </a:cubicBezTo>
                    <a:cubicBezTo>
                      <a:pt x="60913" y="14713"/>
                      <a:pt x="62866" y="14189"/>
                      <a:pt x="63151" y="13963"/>
                    </a:cubicBezTo>
                    <a:cubicBezTo>
                      <a:pt x="62996" y="13932"/>
                      <a:pt x="62840" y="13924"/>
                      <a:pt x="62685" y="13924"/>
                    </a:cubicBezTo>
                    <a:cubicBezTo>
                      <a:pt x="62496" y="13924"/>
                      <a:pt x="62307" y="13936"/>
                      <a:pt x="62118" y="13936"/>
                    </a:cubicBezTo>
                    <a:cubicBezTo>
                      <a:pt x="62034" y="13936"/>
                      <a:pt x="61950" y="13934"/>
                      <a:pt x="61866" y="13927"/>
                    </a:cubicBezTo>
                    <a:cubicBezTo>
                      <a:pt x="61592" y="13891"/>
                      <a:pt x="61318" y="13832"/>
                      <a:pt x="61044" y="13760"/>
                    </a:cubicBezTo>
                    <a:cubicBezTo>
                      <a:pt x="60874" y="13725"/>
                      <a:pt x="60700" y="13717"/>
                      <a:pt x="60525" y="13717"/>
                    </a:cubicBezTo>
                    <a:cubicBezTo>
                      <a:pt x="60361" y="13717"/>
                      <a:pt x="60196" y="13724"/>
                      <a:pt x="60033" y="13724"/>
                    </a:cubicBezTo>
                    <a:cubicBezTo>
                      <a:pt x="59834" y="13724"/>
                      <a:pt x="59638" y="13713"/>
                      <a:pt x="59449" y="13665"/>
                    </a:cubicBezTo>
                    <a:cubicBezTo>
                      <a:pt x="59699" y="13439"/>
                      <a:pt x="60270" y="13355"/>
                      <a:pt x="60615" y="13201"/>
                    </a:cubicBezTo>
                    <a:cubicBezTo>
                      <a:pt x="61068" y="12986"/>
                      <a:pt x="61485" y="12724"/>
                      <a:pt x="61937" y="12510"/>
                    </a:cubicBezTo>
                    <a:cubicBezTo>
                      <a:pt x="63461" y="11784"/>
                      <a:pt x="65116" y="11248"/>
                      <a:pt x="66664" y="10569"/>
                    </a:cubicBezTo>
                    <a:cubicBezTo>
                      <a:pt x="67402" y="10248"/>
                      <a:pt x="67902" y="9760"/>
                      <a:pt x="68593" y="9403"/>
                    </a:cubicBezTo>
                    <a:cubicBezTo>
                      <a:pt x="69366" y="8998"/>
                      <a:pt x="70200" y="8652"/>
                      <a:pt x="70974" y="8248"/>
                    </a:cubicBezTo>
                    <a:cubicBezTo>
                      <a:pt x="71807" y="7831"/>
                      <a:pt x="72748" y="7557"/>
                      <a:pt x="73593" y="7152"/>
                    </a:cubicBezTo>
                    <a:cubicBezTo>
                      <a:pt x="74272" y="6831"/>
                      <a:pt x="74891" y="6450"/>
                      <a:pt x="75605" y="6152"/>
                    </a:cubicBezTo>
                    <a:cubicBezTo>
                      <a:pt x="76582" y="5747"/>
                      <a:pt x="77487" y="5331"/>
                      <a:pt x="78296" y="4747"/>
                    </a:cubicBezTo>
                    <a:cubicBezTo>
                      <a:pt x="78677" y="4473"/>
                      <a:pt x="79058" y="4211"/>
                      <a:pt x="79451" y="3961"/>
                    </a:cubicBezTo>
                    <a:cubicBezTo>
                      <a:pt x="79642" y="3890"/>
                      <a:pt x="79820" y="3807"/>
                      <a:pt x="79975" y="3688"/>
                    </a:cubicBezTo>
                    <a:cubicBezTo>
                      <a:pt x="80237" y="3259"/>
                      <a:pt x="79415" y="3295"/>
                      <a:pt x="78987" y="3211"/>
                    </a:cubicBezTo>
                    <a:cubicBezTo>
                      <a:pt x="78046" y="3045"/>
                      <a:pt x="77106" y="2890"/>
                      <a:pt x="76236" y="2580"/>
                    </a:cubicBezTo>
                    <a:cubicBezTo>
                      <a:pt x="75534" y="2318"/>
                      <a:pt x="74939" y="2509"/>
                      <a:pt x="74236" y="2342"/>
                    </a:cubicBezTo>
                    <a:cubicBezTo>
                      <a:pt x="74319" y="1402"/>
                      <a:pt x="76296" y="1056"/>
                      <a:pt x="76439" y="92"/>
                    </a:cubicBezTo>
                    <a:cubicBezTo>
                      <a:pt x="76150" y="27"/>
                      <a:pt x="75864" y="0"/>
                      <a:pt x="75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 rot="1524163">
                <a:off x="7806466" y="176643"/>
                <a:ext cx="492180" cy="726121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21994" extrusionOk="0">
                    <a:moveTo>
                      <a:pt x="14770" y="1"/>
                    </a:moveTo>
                    <a:cubicBezTo>
                      <a:pt x="14137" y="1"/>
                      <a:pt x="10205" y="6373"/>
                      <a:pt x="10205" y="6373"/>
                    </a:cubicBezTo>
                    <a:cubicBezTo>
                      <a:pt x="10205" y="6373"/>
                      <a:pt x="9490" y="6396"/>
                      <a:pt x="9335" y="6456"/>
                    </a:cubicBezTo>
                    <a:cubicBezTo>
                      <a:pt x="9192" y="6527"/>
                      <a:pt x="8061" y="8539"/>
                      <a:pt x="8061" y="8539"/>
                    </a:cubicBezTo>
                    <a:cubicBezTo>
                      <a:pt x="8061" y="8539"/>
                      <a:pt x="1239" y="10921"/>
                      <a:pt x="1072" y="11040"/>
                    </a:cubicBezTo>
                    <a:cubicBezTo>
                      <a:pt x="918" y="11159"/>
                      <a:pt x="13" y="12730"/>
                      <a:pt x="13" y="12730"/>
                    </a:cubicBezTo>
                    <a:lnTo>
                      <a:pt x="5156" y="14040"/>
                    </a:lnTo>
                    <a:lnTo>
                      <a:pt x="4085" y="16005"/>
                    </a:lnTo>
                    <a:lnTo>
                      <a:pt x="394" y="17314"/>
                    </a:lnTo>
                    <a:lnTo>
                      <a:pt x="1" y="18612"/>
                    </a:lnTo>
                    <a:lnTo>
                      <a:pt x="2632" y="19207"/>
                    </a:lnTo>
                    <a:cubicBezTo>
                      <a:pt x="2632" y="19207"/>
                      <a:pt x="2915" y="20023"/>
                      <a:pt x="3895" y="20023"/>
                    </a:cubicBezTo>
                    <a:cubicBezTo>
                      <a:pt x="3941" y="20023"/>
                      <a:pt x="3988" y="20021"/>
                      <a:pt x="4037" y="20017"/>
                    </a:cubicBezTo>
                    <a:lnTo>
                      <a:pt x="6252" y="21993"/>
                    </a:lnTo>
                    <a:lnTo>
                      <a:pt x="7145" y="21172"/>
                    </a:lnTo>
                    <a:cubicBezTo>
                      <a:pt x="7145" y="21172"/>
                      <a:pt x="6383" y="17076"/>
                      <a:pt x="6430" y="17005"/>
                    </a:cubicBezTo>
                    <a:cubicBezTo>
                      <a:pt x="6478" y="16933"/>
                      <a:pt x="7395" y="15266"/>
                      <a:pt x="7395" y="15266"/>
                    </a:cubicBezTo>
                    <a:lnTo>
                      <a:pt x="11217" y="19136"/>
                    </a:lnTo>
                    <a:lnTo>
                      <a:pt x="12276" y="17207"/>
                    </a:lnTo>
                    <a:lnTo>
                      <a:pt x="10693" y="10278"/>
                    </a:lnTo>
                    <a:lnTo>
                      <a:pt x="11943" y="8016"/>
                    </a:lnTo>
                    <a:cubicBezTo>
                      <a:pt x="11990" y="7742"/>
                      <a:pt x="11633" y="7218"/>
                      <a:pt x="11633" y="7218"/>
                    </a:cubicBezTo>
                    <a:cubicBezTo>
                      <a:pt x="11633" y="7218"/>
                      <a:pt x="12550" y="5337"/>
                      <a:pt x="13622" y="3158"/>
                    </a:cubicBezTo>
                    <a:cubicBezTo>
                      <a:pt x="14372" y="1658"/>
                      <a:pt x="14907" y="38"/>
                      <a:pt x="14788" y="3"/>
                    </a:cubicBezTo>
                    <a:cubicBezTo>
                      <a:pt x="14783" y="1"/>
                      <a:pt x="14777" y="1"/>
                      <a:pt x="14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 rot="1524275">
                <a:off x="7094777" y="323538"/>
                <a:ext cx="368697" cy="543945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21994" extrusionOk="0">
                    <a:moveTo>
                      <a:pt x="14770" y="1"/>
                    </a:moveTo>
                    <a:cubicBezTo>
                      <a:pt x="14137" y="1"/>
                      <a:pt x="10205" y="6373"/>
                      <a:pt x="10205" y="6373"/>
                    </a:cubicBezTo>
                    <a:cubicBezTo>
                      <a:pt x="10205" y="6373"/>
                      <a:pt x="9490" y="6396"/>
                      <a:pt x="9335" y="6456"/>
                    </a:cubicBezTo>
                    <a:cubicBezTo>
                      <a:pt x="9192" y="6527"/>
                      <a:pt x="8061" y="8539"/>
                      <a:pt x="8061" y="8539"/>
                    </a:cubicBezTo>
                    <a:cubicBezTo>
                      <a:pt x="8061" y="8539"/>
                      <a:pt x="1239" y="10921"/>
                      <a:pt x="1072" y="11040"/>
                    </a:cubicBezTo>
                    <a:cubicBezTo>
                      <a:pt x="918" y="11159"/>
                      <a:pt x="13" y="12730"/>
                      <a:pt x="13" y="12730"/>
                    </a:cubicBezTo>
                    <a:lnTo>
                      <a:pt x="5156" y="14040"/>
                    </a:lnTo>
                    <a:lnTo>
                      <a:pt x="4085" y="16005"/>
                    </a:lnTo>
                    <a:lnTo>
                      <a:pt x="394" y="17314"/>
                    </a:lnTo>
                    <a:lnTo>
                      <a:pt x="1" y="18612"/>
                    </a:lnTo>
                    <a:lnTo>
                      <a:pt x="2632" y="19207"/>
                    </a:lnTo>
                    <a:cubicBezTo>
                      <a:pt x="2632" y="19207"/>
                      <a:pt x="2915" y="20023"/>
                      <a:pt x="3895" y="20023"/>
                    </a:cubicBezTo>
                    <a:cubicBezTo>
                      <a:pt x="3941" y="20023"/>
                      <a:pt x="3988" y="20021"/>
                      <a:pt x="4037" y="20017"/>
                    </a:cubicBezTo>
                    <a:lnTo>
                      <a:pt x="6252" y="21993"/>
                    </a:lnTo>
                    <a:lnTo>
                      <a:pt x="7145" y="21172"/>
                    </a:lnTo>
                    <a:cubicBezTo>
                      <a:pt x="7145" y="21172"/>
                      <a:pt x="6383" y="17076"/>
                      <a:pt x="6430" y="17005"/>
                    </a:cubicBezTo>
                    <a:cubicBezTo>
                      <a:pt x="6478" y="16933"/>
                      <a:pt x="7395" y="15266"/>
                      <a:pt x="7395" y="15266"/>
                    </a:cubicBezTo>
                    <a:lnTo>
                      <a:pt x="11217" y="19136"/>
                    </a:lnTo>
                    <a:lnTo>
                      <a:pt x="12276" y="17207"/>
                    </a:lnTo>
                    <a:lnTo>
                      <a:pt x="10693" y="10278"/>
                    </a:lnTo>
                    <a:lnTo>
                      <a:pt x="11943" y="8016"/>
                    </a:lnTo>
                    <a:cubicBezTo>
                      <a:pt x="11990" y="7742"/>
                      <a:pt x="11633" y="7218"/>
                      <a:pt x="11633" y="7218"/>
                    </a:cubicBezTo>
                    <a:cubicBezTo>
                      <a:pt x="11633" y="7218"/>
                      <a:pt x="12550" y="5337"/>
                      <a:pt x="13622" y="3158"/>
                    </a:cubicBezTo>
                    <a:cubicBezTo>
                      <a:pt x="14372" y="1658"/>
                      <a:pt x="14907" y="38"/>
                      <a:pt x="14788" y="3"/>
                    </a:cubicBezTo>
                    <a:cubicBezTo>
                      <a:pt x="14783" y="1"/>
                      <a:pt x="14777" y="1"/>
                      <a:pt x="14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0"/>
            <p:cNvGrpSpPr/>
            <p:nvPr/>
          </p:nvGrpSpPr>
          <p:grpSpPr>
            <a:xfrm>
              <a:off x="61399" y="3644407"/>
              <a:ext cx="3451807" cy="3021957"/>
              <a:chOff x="61399" y="3644407"/>
              <a:chExt cx="3451807" cy="3021957"/>
            </a:xfrm>
          </p:grpSpPr>
          <p:grpSp>
            <p:nvGrpSpPr>
              <p:cNvPr id="509" name="Google Shape;509;p20"/>
              <p:cNvGrpSpPr/>
              <p:nvPr/>
            </p:nvGrpSpPr>
            <p:grpSpPr>
              <a:xfrm>
                <a:off x="61399" y="3644407"/>
                <a:ext cx="3451807" cy="3021957"/>
                <a:chOff x="1057550" y="3474725"/>
                <a:chExt cx="1831100" cy="1603075"/>
              </a:xfrm>
            </p:grpSpPr>
            <p:sp>
              <p:nvSpPr>
                <p:cNvPr id="510" name="Google Shape;510;p20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0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0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0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0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0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0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8" name="Google Shape;518;p20"/>
              <p:cNvSpPr/>
              <p:nvPr/>
            </p:nvSpPr>
            <p:spPr>
              <a:xfrm>
                <a:off x="1273524" y="4606249"/>
                <a:ext cx="96303" cy="70879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1131075" y="4688376"/>
                <a:ext cx="90679" cy="67027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1354648" y="4520425"/>
                <a:ext cx="45378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1176375" y="4910024"/>
                <a:ext cx="4630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1283924" y="4805325"/>
                <a:ext cx="4537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229225" y="4447775"/>
                <a:ext cx="46303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811825" y="4010325"/>
                <a:ext cx="1044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20"/>
              <p:cNvGrpSpPr/>
              <p:nvPr/>
            </p:nvGrpSpPr>
            <p:grpSpPr>
              <a:xfrm>
                <a:off x="2457350" y="4519975"/>
                <a:ext cx="386750" cy="403825"/>
                <a:chOff x="2457350" y="4519975"/>
                <a:chExt cx="386750" cy="403825"/>
              </a:xfrm>
            </p:grpSpPr>
            <p:sp>
              <p:nvSpPr>
                <p:cNvPr id="526" name="Google Shape;526;p20"/>
                <p:cNvSpPr/>
                <p:nvPr/>
              </p:nvSpPr>
              <p:spPr>
                <a:xfrm>
                  <a:off x="2615874" y="4668157"/>
                  <a:ext cx="74845" cy="5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0"/>
                <p:cNvSpPr/>
                <p:nvPr/>
              </p:nvSpPr>
              <p:spPr>
                <a:xfrm>
                  <a:off x="2772946" y="4770414"/>
                  <a:ext cx="71154" cy="52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0"/>
                <p:cNvSpPr/>
                <p:nvPr/>
              </p:nvSpPr>
              <p:spPr>
                <a:xfrm>
                  <a:off x="2457350" y="4734836"/>
                  <a:ext cx="36364" cy="25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0"/>
                <p:cNvSpPr/>
                <p:nvPr/>
              </p:nvSpPr>
              <p:spPr>
                <a:xfrm>
                  <a:off x="2690659" y="4897842"/>
                  <a:ext cx="36364" cy="25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0"/>
                <p:cNvSpPr/>
                <p:nvPr/>
              </p:nvSpPr>
              <p:spPr>
                <a:xfrm>
                  <a:off x="2493653" y="4851857"/>
                  <a:ext cx="36364" cy="2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0"/>
                <p:cNvSpPr/>
                <p:nvPr/>
              </p:nvSpPr>
              <p:spPr>
                <a:xfrm>
                  <a:off x="2693623" y="4519975"/>
                  <a:ext cx="35637" cy="2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2" name="Google Shape;532;p20"/>
              <p:cNvSpPr/>
              <p:nvPr/>
            </p:nvSpPr>
            <p:spPr>
              <a:xfrm>
                <a:off x="2519250" y="4288425"/>
                <a:ext cx="1044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3" name="Google Shape;533;p20"/>
          <p:cNvSpPr txBox="1">
            <a:spLocks noGrp="1"/>
          </p:cNvSpPr>
          <p:nvPr>
            <p:ph type="title" hasCustomPrompt="1"/>
          </p:nvPr>
        </p:nvSpPr>
        <p:spPr>
          <a:xfrm>
            <a:off x="859125" y="1765800"/>
            <a:ext cx="35832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4" name="Google Shape;534;p20"/>
          <p:cNvSpPr txBox="1">
            <a:spLocks noGrp="1"/>
          </p:cNvSpPr>
          <p:nvPr>
            <p:ph type="subTitle" idx="1"/>
          </p:nvPr>
        </p:nvSpPr>
        <p:spPr>
          <a:xfrm>
            <a:off x="861825" y="2905263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0"/>
          <p:cNvSpPr txBox="1">
            <a:spLocks noGrp="1"/>
          </p:cNvSpPr>
          <p:nvPr>
            <p:ph type="title" idx="2" hasCustomPrompt="1"/>
          </p:nvPr>
        </p:nvSpPr>
        <p:spPr>
          <a:xfrm>
            <a:off x="4621325" y="2715525"/>
            <a:ext cx="35832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6" name="Google Shape;536;p20"/>
          <p:cNvSpPr txBox="1">
            <a:spLocks noGrp="1"/>
          </p:cNvSpPr>
          <p:nvPr>
            <p:ph type="subTitle" idx="3"/>
          </p:nvPr>
        </p:nvSpPr>
        <p:spPr>
          <a:xfrm>
            <a:off x="4624025" y="3855088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0"/>
          <p:cNvSpPr txBox="1">
            <a:spLocks noGrp="1"/>
          </p:cNvSpPr>
          <p:nvPr>
            <p:ph type="title" idx="4" hasCustomPrompt="1"/>
          </p:nvPr>
        </p:nvSpPr>
        <p:spPr>
          <a:xfrm>
            <a:off x="4621325" y="909375"/>
            <a:ext cx="35832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5"/>
          </p:nvPr>
        </p:nvSpPr>
        <p:spPr>
          <a:xfrm>
            <a:off x="4624025" y="2047134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9515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562900" y="3751396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-2711292" y="-592228"/>
            <a:ext cx="13355634" cy="7734619"/>
            <a:chOff x="-2711292" y="-592228"/>
            <a:chExt cx="13355634" cy="7734619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-2711292" y="-592228"/>
              <a:ext cx="13355634" cy="7734619"/>
              <a:chOff x="-2711292" y="-592228"/>
              <a:chExt cx="13355634" cy="7734619"/>
            </a:xfrm>
          </p:grpSpPr>
          <p:grpSp>
            <p:nvGrpSpPr>
              <p:cNvPr id="17" name="Google Shape;17;p3"/>
              <p:cNvGrpSpPr/>
              <p:nvPr/>
            </p:nvGrpSpPr>
            <p:grpSpPr>
              <a:xfrm>
                <a:off x="135932" y="273058"/>
                <a:ext cx="588410" cy="612415"/>
                <a:chOff x="5829325" y="3901125"/>
                <a:chExt cx="202050" cy="210300"/>
              </a:xfrm>
            </p:grpSpPr>
            <p:sp>
              <p:nvSpPr>
                <p:cNvPr id="18" name="Google Shape;18;p3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3"/>
                <p:cNvSpPr/>
                <p:nvPr/>
              </p:nvSpPr>
              <p:spPr>
                <a:xfrm>
                  <a:off x="5955750" y="3953475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3"/>
                <p:cNvSpPr/>
                <p:nvPr/>
              </p:nvSpPr>
              <p:spPr>
                <a:xfrm>
                  <a:off x="5829325" y="3939375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3"/>
                <p:cNvSpPr/>
                <p:nvPr/>
              </p:nvSpPr>
              <p:spPr>
                <a:xfrm>
                  <a:off x="6017275" y="4052025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3"/>
                <p:cNvSpPr/>
                <p:nvPr/>
              </p:nvSpPr>
              <p:spPr>
                <a:xfrm>
                  <a:off x="6017275" y="3990800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3"/>
                <p:cNvSpPr/>
                <p:nvPr/>
              </p:nvSpPr>
              <p:spPr>
                <a:xfrm>
                  <a:off x="5930950" y="4101000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3"/>
              <p:cNvGrpSpPr/>
              <p:nvPr/>
            </p:nvGrpSpPr>
            <p:grpSpPr>
              <a:xfrm>
                <a:off x="-2711292" y="-592228"/>
                <a:ext cx="13355634" cy="7734619"/>
                <a:chOff x="-2711292" y="-592228"/>
                <a:chExt cx="13355634" cy="773461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6351275" y="661674"/>
                  <a:ext cx="2204149" cy="105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1" h="9374" extrusionOk="0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" name="Google Shape;26;p3"/>
                <p:cNvGrpSpPr/>
                <p:nvPr/>
              </p:nvGrpSpPr>
              <p:grpSpPr>
                <a:xfrm>
                  <a:off x="6626160" y="2718224"/>
                  <a:ext cx="4018183" cy="4424167"/>
                  <a:chOff x="-1890669" y="-592228"/>
                  <a:chExt cx="3608930" cy="3973565"/>
                </a:xfrm>
              </p:grpSpPr>
              <p:grpSp>
                <p:nvGrpSpPr>
                  <p:cNvPr id="27" name="Google Shape;27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28" name="Google Shape;28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41" h="48536" fill="none" extrusionOk="0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9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20" h="40589" fill="none" extrusionOk="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30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36" h="23461" fill="none" extrusionOk="0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31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41" h="12073" fill="none" extrusionOk="0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32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230" h="53103" fill="none" extrusionOk="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dashDot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" h="10336" extrusionOk="0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4" name="Google Shape;34;p3"/>
                <p:cNvSpPr/>
                <p:nvPr/>
              </p:nvSpPr>
              <p:spPr>
                <a:xfrm rot="619122">
                  <a:off x="-2496702" y="3577729"/>
                  <a:ext cx="4820981" cy="2831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37" h="47122" extrusionOk="0">
                      <a:moveTo>
                        <a:pt x="75580" y="0"/>
                      </a:moveTo>
                      <a:cubicBezTo>
                        <a:pt x="74446" y="0"/>
                        <a:pt x="73347" y="432"/>
                        <a:pt x="72272" y="651"/>
                      </a:cubicBezTo>
                      <a:cubicBezTo>
                        <a:pt x="71533" y="794"/>
                        <a:pt x="70783" y="866"/>
                        <a:pt x="70033" y="890"/>
                      </a:cubicBezTo>
                      <a:cubicBezTo>
                        <a:pt x="68402" y="961"/>
                        <a:pt x="66938" y="1461"/>
                        <a:pt x="65330" y="1544"/>
                      </a:cubicBezTo>
                      <a:cubicBezTo>
                        <a:pt x="65747" y="1449"/>
                        <a:pt x="65937" y="1068"/>
                        <a:pt x="66283" y="878"/>
                      </a:cubicBezTo>
                      <a:lnTo>
                        <a:pt x="66283" y="878"/>
                      </a:lnTo>
                      <a:cubicBezTo>
                        <a:pt x="65390" y="1116"/>
                        <a:pt x="64485" y="1402"/>
                        <a:pt x="63580" y="1628"/>
                      </a:cubicBezTo>
                      <a:cubicBezTo>
                        <a:pt x="62497" y="1866"/>
                        <a:pt x="61342" y="1818"/>
                        <a:pt x="60294" y="2164"/>
                      </a:cubicBezTo>
                      <a:cubicBezTo>
                        <a:pt x="59246" y="2497"/>
                        <a:pt x="58222" y="2926"/>
                        <a:pt x="57127" y="3211"/>
                      </a:cubicBezTo>
                      <a:cubicBezTo>
                        <a:pt x="56043" y="3509"/>
                        <a:pt x="54936" y="3640"/>
                        <a:pt x="53876" y="3961"/>
                      </a:cubicBezTo>
                      <a:cubicBezTo>
                        <a:pt x="52352" y="4414"/>
                        <a:pt x="50924" y="5021"/>
                        <a:pt x="49388" y="5473"/>
                      </a:cubicBezTo>
                      <a:cubicBezTo>
                        <a:pt x="47364" y="6045"/>
                        <a:pt x="45375" y="6747"/>
                        <a:pt x="43435" y="7569"/>
                      </a:cubicBezTo>
                      <a:cubicBezTo>
                        <a:pt x="42208" y="8105"/>
                        <a:pt x="40994" y="8486"/>
                        <a:pt x="39720" y="8938"/>
                      </a:cubicBezTo>
                      <a:cubicBezTo>
                        <a:pt x="39505" y="9013"/>
                        <a:pt x="38737" y="9352"/>
                        <a:pt x="38217" y="9352"/>
                      </a:cubicBezTo>
                      <a:cubicBezTo>
                        <a:pt x="37989" y="9352"/>
                        <a:pt x="37809" y="9286"/>
                        <a:pt x="37743" y="9105"/>
                      </a:cubicBezTo>
                      <a:cubicBezTo>
                        <a:pt x="37612" y="8712"/>
                        <a:pt x="38875" y="7998"/>
                        <a:pt x="39196" y="7700"/>
                      </a:cubicBezTo>
                      <a:lnTo>
                        <a:pt x="39196" y="7700"/>
                      </a:lnTo>
                      <a:cubicBezTo>
                        <a:pt x="37279" y="8069"/>
                        <a:pt x="35624" y="8902"/>
                        <a:pt x="33862" y="9569"/>
                      </a:cubicBezTo>
                      <a:cubicBezTo>
                        <a:pt x="31850" y="10331"/>
                        <a:pt x="29719" y="10927"/>
                        <a:pt x="27802" y="11843"/>
                      </a:cubicBezTo>
                      <a:cubicBezTo>
                        <a:pt x="25480" y="12951"/>
                        <a:pt x="23027" y="14201"/>
                        <a:pt x="20991" y="15594"/>
                      </a:cubicBezTo>
                      <a:cubicBezTo>
                        <a:pt x="20036" y="16249"/>
                        <a:pt x="18376" y="17495"/>
                        <a:pt x="16901" y="17495"/>
                      </a:cubicBezTo>
                      <a:cubicBezTo>
                        <a:pt x="16795" y="17495"/>
                        <a:pt x="16690" y="17489"/>
                        <a:pt x="16586" y="17475"/>
                      </a:cubicBezTo>
                      <a:cubicBezTo>
                        <a:pt x="17098" y="16987"/>
                        <a:pt x="19372" y="15201"/>
                        <a:pt x="17503" y="15165"/>
                      </a:cubicBezTo>
                      <a:cubicBezTo>
                        <a:pt x="17476" y="15165"/>
                        <a:pt x="17450" y="15164"/>
                        <a:pt x="17424" y="15164"/>
                      </a:cubicBezTo>
                      <a:cubicBezTo>
                        <a:pt x="16284" y="15164"/>
                        <a:pt x="15420" y="15662"/>
                        <a:pt x="14407" y="16034"/>
                      </a:cubicBezTo>
                      <a:cubicBezTo>
                        <a:pt x="13550" y="16344"/>
                        <a:pt x="12800" y="16773"/>
                        <a:pt x="11978" y="17130"/>
                      </a:cubicBezTo>
                      <a:cubicBezTo>
                        <a:pt x="10454" y="17785"/>
                        <a:pt x="8907" y="18285"/>
                        <a:pt x="7442" y="19035"/>
                      </a:cubicBezTo>
                      <a:cubicBezTo>
                        <a:pt x="4870" y="20344"/>
                        <a:pt x="2406" y="21702"/>
                        <a:pt x="1" y="23154"/>
                      </a:cubicBezTo>
                      <a:cubicBezTo>
                        <a:pt x="1" y="25345"/>
                        <a:pt x="751" y="28072"/>
                        <a:pt x="1120" y="30238"/>
                      </a:cubicBezTo>
                      <a:cubicBezTo>
                        <a:pt x="1739" y="33858"/>
                        <a:pt x="2072" y="37585"/>
                        <a:pt x="2263" y="41240"/>
                      </a:cubicBezTo>
                      <a:cubicBezTo>
                        <a:pt x="2358" y="42895"/>
                        <a:pt x="2608" y="44562"/>
                        <a:pt x="3573" y="46062"/>
                      </a:cubicBezTo>
                      <a:cubicBezTo>
                        <a:pt x="3875" y="46526"/>
                        <a:pt x="4216" y="47117"/>
                        <a:pt x="4969" y="47117"/>
                      </a:cubicBezTo>
                      <a:cubicBezTo>
                        <a:pt x="5047" y="47117"/>
                        <a:pt x="5129" y="47111"/>
                        <a:pt x="5216" y="47098"/>
                      </a:cubicBezTo>
                      <a:lnTo>
                        <a:pt x="5311" y="47110"/>
                      </a:lnTo>
                      <a:cubicBezTo>
                        <a:pt x="5351" y="47118"/>
                        <a:pt x="5395" y="47122"/>
                        <a:pt x="5443" y="47122"/>
                      </a:cubicBezTo>
                      <a:cubicBezTo>
                        <a:pt x="5955" y="47122"/>
                        <a:pt x="6885" y="46692"/>
                        <a:pt x="7287" y="46562"/>
                      </a:cubicBezTo>
                      <a:cubicBezTo>
                        <a:pt x="7847" y="46383"/>
                        <a:pt x="8395" y="46026"/>
                        <a:pt x="8954" y="45883"/>
                      </a:cubicBezTo>
                      <a:cubicBezTo>
                        <a:pt x="9514" y="45740"/>
                        <a:pt x="9954" y="45776"/>
                        <a:pt x="10490" y="45538"/>
                      </a:cubicBezTo>
                      <a:cubicBezTo>
                        <a:pt x="14121" y="43966"/>
                        <a:pt x="17872" y="42597"/>
                        <a:pt x="21265" y="40716"/>
                      </a:cubicBezTo>
                      <a:cubicBezTo>
                        <a:pt x="21765" y="40442"/>
                        <a:pt x="22039" y="40156"/>
                        <a:pt x="22444" y="39811"/>
                      </a:cubicBezTo>
                      <a:cubicBezTo>
                        <a:pt x="23123" y="39228"/>
                        <a:pt x="23896" y="39013"/>
                        <a:pt x="24742" y="38620"/>
                      </a:cubicBezTo>
                      <a:cubicBezTo>
                        <a:pt x="26575" y="37751"/>
                        <a:pt x="28468" y="36918"/>
                        <a:pt x="30207" y="35965"/>
                      </a:cubicBezTo>
                      <a:cubicBezTo>
                        <a:pt x="31326" y="35358"/>
                        <a:pt x="32136" y="34525"/>
                        <a:pt x="33029" y="33763"/>
                      </a:cubicBezTo>
                      <a:cubicBezTo>
                        <a:pt x="33433" y="33417"/>
                        <a:pt x="33862" y="33096"/>
                        <a:pt x="34314" y="32810"/>
                      </a:cubicBezTo>
                      <a:cubicBezTo>
                        <a:pt x="34612" y="32608"/>
                        <a:pt x="35029" y="32465"/>
                        <a:pt x="35255" y="32215"/>
                      </a:cubicBezTo>
                      <a:cubicBezTo>
                        <a:pt x="35188" y="32211"/>
                        <a:pt x="35121" y="32209"/>
                        <a:pt x="35053" y="32209"/>
                      </a:cubicBezTo>
                      <a:cubicBezTo>
                        <a:pt x="33641" y="32209"/>
                        <a:pt x="32064" y="33091"/>
                        <a:pt x="30632" y="33091"/>
                      </a:cubicBezTo>
                      <a:cubicBezTo>
                        <a:pt x="30399" y="33091"/>
                        <a:pt x="30169" y="33067"/>
                        <a:pt x="29945" y="33013"/>
                      </a:cubicBezTo>
                      <a:cubicBezTo>
                        <a:pt x="29885" y="32667"/>
                        <a:pt x="30647" y="32298"/>
                        <a:pt x="30933" y="32084"/>
                      </a:cubicBezTo>
                      <a:cubicBezTo>
                        <a:pt x="31505" y="31655"/>
                        <a:pt x="32124" y="31274"/>
                        <a:pt x="32755" y="30929"/>
                      </a:cubicBezTo>
                      <a:cubicBezTo>
                        <a:pt x="34231" y="30143"/>
                        <a:pt x="35565" y="29238"/>
                        <a:pt x="36922" y="28333"/>
                      </a:cubicBezTo>
                      <a:cubicBezTo>
                        <a:pt x="37803" y="27750"/>
                        <a:pt x="38505" y="27131"/>
                        <a:pt x="39541" y="26678"/>
                      </a:cubicBezTo>
                      <a:cubicBezTo>
                        <a:pt x="40220" y="26381"/>
                        <a:pt x="40946" y="26178"/>
                        <a:pt x="41625" y="25893"/>
                      </a:cubicBezTo>
                      <a:cubicBezTo>
                        <a:pt x="41881" y="25781"/>
                        <a:pt x="42157" y="25483"/>
                        <a:pt x="42455" y="25483"/>
                      </a:cubicBezTo>
                      <a:cubicBezTo>
                        <a:pt x="42476" y="25483"/>
                        <a:pt x="42497" y="25485"/>
                        <a:pt x="42518" y="25488"/>
                      </a:cubicBezTo>
                      <a:cubicBezTo>
                        <a:pt x="42667" y="25906"/>
                        <a:pt x="42476" y="26340"/>
                        <a:pt x="42984" y="26340"/>
                      </a:cubicBezTo>
                      <a:cubicBezTo>
                        <a:pt x="43085" y="26340"/>
                        <a:pt x="43212" y="26323"/>
                        <a:pt x="43375" y="26286"/>
                      </a:cubicBezTo>
                      <a:cubicBezTo>
                        <a:pt x="43673" y="26143"/>
                        <a:pt x="43970" y="26000"/>
                        <a:pt x="44268" y="25857"/>
                      </a:cubicBezTo>
                      <a:cubicBezTo>
                        <a:pt x="44804" y="25631"/>
                        <a:pt x="45340" y="25416"/>
                        <a:pt x="45887" y="25238"/>
                      </a:cubicBezTo>
                      <a:cubicBezTo>
                        <a:pt x="47102" y="24773"/>
                        <a:pt x="48292" y="24238"/>
                        <a:pt x="49435" y="23642"/>
                      </a:cubicBezTo>
                      <a:cubicBezTo>
                        <a:pt x="50686" y="22976"/>
                        <a:pt x="51829" y="22357"/>
                        <a:pt x="53222" y="21856"/>
                      </a:cubicBezTo>
                      <a:cubicBezTo>
                        <a:pt x="55293" y="21106"/>
                        <a:pt x="57353" y="20428"/>
                        <a:pt x="59341" y="19570"/>
                      </a:cubicBezTo>
                      <a:cubicBezTo>
                        <a:pt x="61306" y="18737"/>
                        <a:pt x="63104" y="17868"/>
                        <a:pt x="64806" y="16749"/>
                      </a:cubicBezTo>
                      <a:cubicBezTo>
                        <a:pt x="65402" y="16356"/>
                        <a:pt x="66092" y="15999"/>
                        <a:pt x="66676" y="15594"/>
                      </a:cubicBezTo>
                      <a:cubicBezTo>
                        <a:pt x="66926" y="15427"/>
                        <a:pt x="67200" y="15237"/>
                        <a:pt x="67235" y="14963"/>
                      </a:cubicBezTo>
                      <a:cubicBezTo>
                        <a:pt x="67272" y="14608"/>
                        <a:pt x="66956" y="14503"/>
                        <a:pt x="66542" y="14503"/>
                      </a:cubicBezTo>
                      <a:cubicBezTo>
                        <a:pt x="66025" y="14503"/>
                        <a:pt x="65356" y="14666"/>
                        <a:pt x="65033" y="14713"/>
                      </a:cubicBezTo>
                      <a:cubicBezTo>
                        <a:pt x="64437" y="14784"/>
                        <a:pt x="63854" y="14856"/>
                        <a:pt x="63282" y="14975"/>
                      </a:cubicBezTo>
                      <a:cubicBezTo>
                        <a:pt x="62990" y="15030"/>
                        <a:pt x="62528" y="15211"/>
                        <a:pt x="62157" y="15211"/>
                      </a:cubicBezTo>
                      <a:cubicBezTo>
                        <a:pt x="62045" y="15211"/>
                        <a:pt x="61942" y="15195"/>
                        <a:pt x="61854" y="15153"/>
                      </a:cubicBezTo>
                      <a:cubicBezTo>
                        <a:pt x="60913" y="14713"/>
                        <a:pt x="62866" y="14189"/>
                        <a:pt x="63151" y="13963"/>
                      </a:cubicBezTo>
                      <a:cubicBezTo>
                        <a:pt x="62996" y="13932"/>
                        <a:pt x="62840" y="13924"/>
                        <a:pt x="62685" y="13924"/>
                      </a:cubicBezTo>
                      <a:cubicBezTo>
                        <a:pt x="62496" y="13924"/>
                        <a:pt x="62307" y="13936"/>
                        <a:pt x="62118" y="13936"/>
                      </a:cubicBezTo>
                      <a:cubicBezTo>
                        <a:pt x="62034" y="13936"/>
                        <a:pt x="61950" y="13934"/>
                        <a:pt x="61866" y="13927"/>
                      </a:cubicBezTo>
                      <a:cubicBezTo>
                        <a:pt x="61592" y="13891"/>
                        <a:pt x="61318" y="13832"/>
                        <a:pt x="61044" y="13760"/>
                      </a:cubicBezTo>
                      <a:cubicBezTo>
                        <a:pt x="60874" y="13725"/>
                        <a:pt x="60700" y="13717"/>
                        <a:pt x="60525" y="13717"/>
                      </a:cubicBezTo>
                      <a:cubicBezTo>
                        <a:pt x="60361" y="13717"/>
                        <a:pt x="60196" y="13724"/>
                        <a:pt x="60033" y="13724"/>
                      </a:cubicBezTo>
                      <a:cubicBezTo>
                        <a:pt x="59834" y="13724"/>
                        <a:pt x="59638" y="13713"/>
                        <a:pt x="59449" y="13665"/>
                      </a:cubicBezTo>
                      <a:cubicBezTo>
                        <a:pt x="59699" y="13439"/>
                        <a:pt x="60270" y="13355"/>
                        <a:pt x="60615" y="13201"/>
                      </a:cubicBezTo>
                      <a:cubicBezTo>
                        <a:pt x="61068" y="12986"/>
                        <a:pt x="61485" y="12724"/>
                        <a:pt x="61937" y="12510"/>
                      </a:cubicBezTo>
                      <a:cubicBezTo>
                        <a:pt x="63461" y="11784"/>
                        <a:pt x="65116" y="11248"/>
                        <a:pt x="66664" y="10569"/>
                      </a:cubicBezTo>
                      <a:cubicBezTo>
                        <a:pt x="67402" y="10248"/>
                        <a:pt x="67902" y="9760"/>
                        <a:pt x="68593" y="9403"/>
                      </a:cubicBezTo>
                      <a:cubicBezTo>
                        <a:pt x="69366" y="8998"/>
                        <a:pt x="70200" y="8652"/>
                        <a:pt x="70974" y="8248"/>
                      </a:cubicBezTo>
                      <a:cubicBezTo>
                        <a:pt x="71807" y="7831"/>
                        <a:pt x="72748" y="7557"/>
                        <a:pt x="73593" y="7152"/>
                      </a:cubicBezTo>
                      <a:cubicBezTo>
                        <a:pt x="74272" y="6831"/>
                        <a:pt x="74891" y="6450"/>
                        <a:pt x="75605" y="6152"/>
                      </a:cubicBezTo>
                      <a:cubicBezTo>
                        <a:pt x="76582" y="5747"/>
                        <a:pt x="77487" y="5331"/>
                        <a:pt x="78296" y="4747"/>
                      </a:cubicBezTo>
                      <a:cubicBezTo>
                        <a:pt x="78677" y="4473"/>
                        <a:pt x="79058" y="4211"/>
                        <a:pt x="79451" y="3961"/>
                      </a:cubicBezTo>
                      <a:cubicBezTo>
                        <a:pt x="79642" y="3890"/>
                        <a:pt x="79820" y="3807"/>
                        <a:pt x="79975" y="3688"/>
                      </a:cubicBezTo>
                      <a:cubicBezTo>
                        <a:pt x="80237" y="3259"/>
                        <a:pt x="79415" y="3295"/>
                        <a:pt x="78987" y="3211"/>
                      </a:cubicBezTo>
                      <a:cubicBezTo>
                        <a:pt x="78046" y="3045"/>
                        <a:pt x="77106" y="2890"/>
                        <a:pt x="76236" y="2580"/>
                      </a:cubicBezTo>
                      <a:cubicBezTo>
                        <a:pt x="75534" y="2318"/>
                        <a:pt x="74939" y="2509"/>
                        <a:pt x="74236" y="2342"/>
                      </a:cubicBezTo>
                      <a:cubicBezTo>
                        <a:pt x="74319" y="1402"/>
                        <a:pt x="76296" y="1056"/>
                        <a:pt x="76439" y="92"/>
                      </a:cubicBezTo>
                      <a:cubicBezTo>
                        <a:pt x="76150" y="27"/>
                        <a:pt x="75864" y="0"/>
                        <a:pt x="755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" name="Google Shape;35;p3"/>
                <p:cNvGrpSpPr/>
                <p:nvPr/>
              </p:nvGrpSpPr>
              <p:grpSpPr>
                <a:xfrm>
                  <a:off x="-1890669" y="-592228"/>
                  <a:ext cx="3608930" cy="3973565"/>
                  <a:chOff x="-1890669" y="-592228"/>
                  <a:chExt cx="3608930" cy="3973565"/>
                </a:xfrm>
              </p:grpSpPr>
              <p:grpSp>
                <p:nvGrpSpPr>
                  <p:cNvPr id="36" name="Google Shape;36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37" name="Google Shape;37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41" h="48536" fill="none" extrusionOk="0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38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20" h="40589" fill="none" extrusionOk="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39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36" h="23461" fill="none" extrusionOk="0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40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41" h="12073" fill="none" extrusionOk="0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41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230" h="53103" fill="none" extrusionOk="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dashDot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2" name="Google Shape;42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" h="10336" extrusionOk="0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3" name="Google Shape;43;p3"/>
                <p:cNvSpPr/>
                <p:nvPr/>
              </p:nvSpPr>
              <p:spPr>
                <a:xfrm>
                  <a:off x="713400" y="1725132"/>
                  <a:ext cx="1004838" cy="48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1" h="9374" extrusionOk="0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" name="Google Shape;44;p3"/>
            <p:cNvSpPr/>
            <p:nvPr/>
          </p:nvSpPr>
          <p:spPr>
            <a:xfrm>
              <a:off x="8248991" y="106549"/>
              <a:ext cx="1876289" cy="90189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1"/>
          <p:cNvGrpSpPr/>
          <p:nvPr/>
        </p:nvGrpSpPr>
        <p:grpSpPr>
          <a:xfrm>
            <a:off x="-3419151" y="-252275"/>
            <a:ext cx="15033816" cy="6032648"/>
            <a:chOff x="-3419151" y="-252275"/>
            <a:chExt cx="15033816" cy="6032648"/>
          </a:xfrm>
        </p:grpSpPr>
        <p:sp>
          <p:nvSpPr>
            <p:cNvPr id="541" name="Google Shape;541;p21"/>
            <p:cNvSpPr/>
            <p:nvPr/>
          </p:nvSpPr>
          <p:spPr>
            <a:xfrm>
              <a:off x="-3419151" y="895476"/>
              <a:ext cx="3915743" cy="3915743"/>
            </a:xfrm>
            <a:custGeom>
              <a:avLst/>
              <a:gdLst/>
              <a:ahLst/>
              <a:cxnLst/>
              <a:rect l="l" t="t" r="r" b="b"/>
              <a:pathLst>
                <a:path w="61532" h="61532" extrusionOk="0">
                  <a:moveTo>
                    <a:pt x="30766" y="1"/>
                  </a:moveTo>
                  <a:cubicBezTo>
                    <a:pt x="13776" y="1"/>
                    <a:pt x="0" y="13764"/>
                    <a:pt x="0" y="30766"/>
                  </a:cubicBezTo>
                  <a:cubicBezTo>
                    <a:pt x="0" y="47756"/>
                    <a:pt x="13776" y="61532"/>
                    <a:pt x="30766" y="61532"/>
                  </a:cubicBezTo>
                  <a:cubicBezTo>
                    <a:pt x="47756" y="61532"/>
                    <a:pt x="61532" y="47756"/>
                    <a:pt x="61532" y="30766"/>
                  </a:cubicBezTo>
                  <a:cubicBezTo>
                    <a:pt x="61532" y="13776"/>
                    <a:pt x="47756" y="1"/>
                    <a:pt x="30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 flipH="1">
              <a:off x="-1081180" y="4280000"/>
              <a:ext cx="6236729" cy="850766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1"/>
            <p:cNvGrpSpPr/>
            <p:nvPr/>
          </p:nvGrpSpPr>
          <p:grpSpPr>
            <a:xfrm>
              <a:off x="7698007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544" name="Google Shape;544;p21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545" name="Google Shape;545;p21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1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1" name="Google Shape;551;p21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2" name="Google Shape;552;p21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553" name="Google Shape;553;p21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1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1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9" name="Google Shape;559;p21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0" name="Google Shape;560;p21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561" name="Google Shape;561;p21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" name="Google Shape;569;p21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570" name="Google Shape;570;p21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1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1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" name="Google Shape;573;p21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574" name="Google Shape;574;p21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1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6" name="Google Shape;576;p21"/>
            <p:cNvSpPr/>
            <p:nvPr/>
          </p:nvSpPr>
          <p:spPr>
            <a:xfrm>
              <a:off x="6838813" y="-252275"/>
              <a:ext cx="4775852" cy="1479660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4874212" y="1514225"/>
            <a:ext cx="3204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8" name="Google Shape;578;p21"/>
          <p:cNvSpPr txBox="1">
            <a:spLocks noGrp="1"/>
          </p:cNvSpPr>
          <p:nvPr>
            <p:ph type="title" idx="2"/>
          </p:nvPr>
        </p:nvSpPr>
        <p:spPr>
          <a:xfrm>
            <a:off x="4874288" y="3023750"/>
            <a:ext cx="3204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9" name="Google Shape;579;p21"/>
          <p:cNvSpPr txBox="1">
            <a:spLocks noGrp="1"/>
          </p:cNvSpPr>
          <p:nvPr>
            <p:ph type="subTitle" idx="1"/>
          </p:nvPr>
        </p:nvSpPr>
        <p:spPr>
          <a:xfrm>
            <a:off x="5168888" y="1810488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1"/>
          <p:cNvSpPr txBox="1">
            <a:spLocks noGrp="1"/>
          </p:cNvSpPr>
          <p:nvPr>
            <p:ph type="subTitle" idx="3"/>
          </p:nvPr>
        </p:nvSpPr>
        <p:spPr>
          <a:xfrm>
            <a:off x="5168888" y="3320015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1"/>
          <p:cNvSpPr txBox="1">
            <a:spLocks noGrp="1"/>
          </p:cNvSpPr>
          <p:nvPr>
            <p:ph type="title" idx="4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745888" y="1156475"/>
            <a:ext cx="2327100" cy="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title" idx="2"/>
          </p:nvPr>
        </p:nvSpPr>
        <p:spPr>
          <a:xfrm>
            <a:off x="6058075" y="2256275"/>
            <a:ext cx="2327100" cy="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5" name="Google Shape;585;p22"/>
          <p:cNvSpPr txBox="1">
            <a:spLocks noGrp="1"/>
          </p:cNvSpPr>
          <p:nvPr>
            <p:ph type="subTitle" idx="1"/>
          </p:nvPr>
        </p:nvSpPr>
        <p:spPr>
          <a:xfrm>
            <a:off x="745925" y="1904350"/>
            <a:ext cx="2327100" cy="10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22"/>
          <p:cNvSpPr txBox="1">
            <a:spLocks noGrp="1"/>
          </p:cNvSpPr>
          <p:nvPr>
            <p:ph type="subTitle" idx="3"/>
          </p:nvPr>
        </p:nvSpPr>
        <p:spPr>
          <a:xfrm>
            <a:off x="6058075" y="3004200"/>
            <a:ext cx="2327100" cy="10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22"/>
          <p:cNvSpPr txBox="1">
            <a:spLocks noGrp="1"/>
          </p:cNvSpPr>
          <p:nvPr>
            <p:ph type="title" idx="4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588" name="Google Shape;588;p22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589" name="Google Shape;589;p22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590" name="Google Shape;590;p22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22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3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599" name="Google Shape;599;p23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600" name="Google Shape;600;p23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5" name="Google Shape;605;p23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23"/>
          <p:cNvSpPr txBox="1">
            <a:spLocks noGrp="1"/>
          </p:cNvSpPr>
          <p:nvPr>
            <p:ph type="title" hasCustomPrompt="1"/>
          </p:nvPr>
        </p:nvSpPr>
        <p:spPr>
          <a:xfrm>
            <a:off x="3955364" y="17805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8" name="Google Shape;608;p23"/>
          <p:cNvSpPr txBox="1">
            <a:spLocks noGrp="1"/>
          </p:cNvSpPr>
          <p:nvPr>
            <p:ph type="title" idx="2"/>
          </p:nvPr>
        </p:nvSpPr>
        <p:spPr>
          <a:xfrm>
            <a:off x="3423613" y="2998000"/>
            <a:ext cx="2296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9" name="Google Shape;609;p23"/>
          <p:cNvSpPr txBox="1">
            <a:spLocks noGrp="1"/>
          </p:cNvSpPr>
          <p:nvPr>
            <p:ph type="title" idx="3"/>
          </p:nvPr>
        </p:nvSpPr>
        <p:spPr>
          <a:xfrm>
            <a:off x="3423612" y="3429309"/>
            <a:ext cx="2296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0" name="Google Shape;610;p23"/>
          <p:cNvSpPr txBox="1">
            <a:spLocks noGrp="1"/>
          </p:cNvSpPr>
          <p:nvPr>
            <p:ph type="title" idx="4" hasCustomPrompt="1"/>
          </p:nvPr>
        </p:nvSpPr>
        <p:spPr>
          <a:xfrm>
            <a:off x="1282480" y="17805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23"/>
          <p:cNvSpPr txBox="1">
            <a:spLocks noGrp="1"/>
          </p:cNvSpPr>
          <p:nvPr>
            <p:ph type="title" idx="5"/>
          </p:nvPr>
        </p:nvSpPr>
        <p:spPr>
          <a:xfrm>
            <a:off x="750775" y="2998000"/>
            <a:ext cx="2296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2" name="Google Shape;612;p23"/>
          <p:cNvSpPr txBox="1">
            <a:spLocks noGrp="1"/>
          </p:cNvSpPr>
          <p:nvPr>
            <p:ph type="title" idx="6"/>
          </p:nvPr>
        </p:nvSpPr>
        <p:spPr>
          <a:xfrm>
            <a:off x="750700" y="3429309"/>
            <a:ext cx="2296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3" name="Google Shape;613;p23"/>
          <p:cNvSpPr txBox="1">
            <a:spLocks noGrp="1"/>
          </p:cNvSpPr>
          <p:nvPr>
            <p:ph type="title" idx="7" hasCustomPrompt="1"/>
          </p:nvPr>
        </p:nvSpPr>
        <p:spPr>
          <a:xfrm>
            <a:off x="6628247" y="17805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23"/>
          <p:cNvSpPr txBox="1">
            <a:spLocks noGrp="1"/>
          </p:cNvSpPr>
          <p:nvPr>
            <p:ph type="title" idx="8"/>
          </p:nvPr>
        </p:nvSpPr>
        <p:spPr>
          <a:xfrm>
            <a:off x="6096425" y="2998000"/>
            <a:ext cx="2296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5" name="Google Shape;615;p23"/>
          <p:cNvSpPr txBox="1">
            <a:spLocks noGrp="1"/>
          </p:cNvSpPr>
          <p:nvPr>
            <p:ph type="title" idx="9"/>
          </p:nvPr>
        </p:nvSpPr>
        <p:spPr>
          <a:xfrm>
            <a:off x="6096500" y="3429309"/>
            <a:ext cx="2296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6" name="Google Shape;616;p23"/>
          <p:cNvSpPr txBox="1">
            <a:spLocks noGrp="1"/>
          </p:cNvSpPr>
          <p:nvPr>
            <p:ph type="title" idx="13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3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4"/>
          <p:cNvGrpSpPr/>
          <p:nvPr/>
        </p:nvGrpSpPr>
        <p:grpSpPr>
          <a:xfrm>
            <a:off x="-2471461" y="-584781"/>
            <a:ext cx="15514944" cy="8915340"/>
            <a:chOff x="-2471461" y="-584781"/>
            <a:chExt cx="15514944" cy="8915340"/>
          </a:xfrm>
        </p:grpSpPr>
        <p:sp>
          <p:nvSpPr>
            <p:cNvPr id="619" name="Google Shape;619;p24"/>
            <p:cNvSpPr/>
            <p:nvPr/>
          </p:nvSpPr>
          <p:spPr>
            <a:xfrm rot="-9878429">
              <a:off x="-2319388" y="-138503"/>
              <a:ext cx="3589865" cy="1632149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24"/>
            <p:cNvGrpSpPr/>
            <p:nvPr/>
          </p:nvGrpSpPr>
          <p:grpSpPr>
            <a:xfrm rot="-10799910">
              <a:off x="216141" y="4198632"/>
              <a:ext cx="289982" cy="530948"/>
              <a:chOff x="5850477" y="3901125"/>
              <a:chExt cx="76223" cy="139565"/>
            </a:xfrm>
          </p:grpSpPr>
          <p:sp>
            <p:nvSpPr>
              <p:cNvPr id="621" name="Google Shape;621;p24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870044" y="3987386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877394" y="4030265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863291" y="3901125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24"/>
            <p:cNvGrpSpPr/>
            <p:nvPr/>
          </p:nvGrpSpPr>
          <p:grpSpPr>
            <a:xfrm rot="-2023058">
              <a:off x="4111659" y="3821522"/>
              <a:ext cx="4155021" cy="3663981"/>
              <a:chOff x="3141775" y="2797950"/>
              <a:chExt cx="2059150" cy="1815800"/>
            </a:xfrm>
          </p:grpSpPr>
          <p:sp>
            <p:nvSpPr>
              <p:cNvPr id="628" name="Google Shape;628;p24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4"/>
            <p:cNvGrpSpPr/>
            <p:nvPr/>
          </p:nvGrpSpPr>
          <p:grpSpPr>
            <a:xfrm>
              <a:off x="-2471448" y="2469163"/>
              <a:ext cx="3451998" cy="3989866"/>
              <a:chOff x="-2471448" y="2469163"/>
              <a:chExt cx="3451998" cy="3989866"/>
            </a:xfrm>
          </p:grpSpPr>
          <p:sp>
            <p:nvSpPr>
              <p:cNvPr id="638" name="Google Shape;638;p24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4" name="Google Shape;644;p24"/>
            <p:cNvSpPr/>
            <p:nvPr/>
          </p:nvSpPr>
          <p:spPr>
            <a:xfrm rot="-10402526">
              <a:off x="7501853" y="3270009"/>
              <a:ext cx="5462250" cy="1692320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4"/>
          <p:cNvSpPr txBox="1">
            <a:spLocks noGrp="1"/>
          </p:cNvSpPr>
          <p:nvPr>
            <p:ph type="title"/>
          </p:nvPr>
        </p:nvSpPr>
        <p:spPr>
          <a:xfrm>
            <a:off x="3255313" y="2235998"/>
            <a:ext cx="2633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6" name="Google Shape;646;p24"/>
          <p:cNvSpPr txBox="1">
            <a:spLocks noGrp="1"/>
          </p:cNvSpPr>
          <p:nvPr>
            <p:ph type="title" idx="2"/>
          </p:nvPr>
        </p:nvSpPr>
        <p:spPr>
          <a:xfrm>
            <a:off x="3312611" y="2691398"/>
            <a:ext cx="251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7" name="Google Shape;647;p24"/>
          <p:cNvSpPr txBox="1">
            <a:spLocks noGrp="1"/>
          </p:cNvSpPr>
          <p:nvPr>
            <p:ph type="title" idx="3"/>
          </p:nvPr>
        </p:nvSpPr>
        <p:spPr>
          <a:xfrm>
            <a:off x="582325" y="2235998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8" name="Google Shape;648;p24"/>
          <p:cNvSpPr txBox="1">
            <a:spLocks noGrp="1"/>
          </p:cNvSpPr>
          <p:nvPr>
            <p:ph type="title" idx="4"/>
          </p:nvPr>
        </p:nvSpPr>
        <p:spPr>
          <a:xfrm>
            <a:off x="639725" y="2691398"/>
            <a:ext cx="251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9" name="Google Shape;649;p24"/>
          <p:cNvSpPr txBox="1">
            <a:spLocks noGrp="1"/>
          </p:cNvSpPr>
          <p:nvPr>
            <p:ph type="title" idx="5"/>
          </p:nvPr>
        </p:nvSpPr>
        <p:spPr>
          <a:xfrm>
            <a:off x="5928125" y="2235998"/>
            <a:ext cx="2633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0" name="Google Shape;650;p24"/>
          <p:cNvSpPr txBox="1">
            <a:spLocks noGrp="1"/>
          </p:cNvSpPr>
          <p:nvPr>
            <p:ph type="title" idx="6"/>
          </p:nvPr>
        </p:nvSpPr>
        <p:spPr>
          <a:xfrm>
            <a:off x="5985498" y="2691398"/>
            <a:ext cx="251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1" name="Google Shape;651;p24"/>
          <p:cNvSpPr txBox="1">
            <a:spLocks noGrp="1"/>
          </p:cNvSpPr>
          <p:nvPr>
            <p:ph type="title" idx="7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652" name="Google Shape;652;p24"/>
          <p:cNvSpPr txBox="1">
            <a:spLocks noGrp="1"/>
          </p:cNvSpPr>
          <p:nvPr>
            <p:ph type="title" idx="8"/>
          </p:nvPr>
        </p:nvSpPr>
        <p:spPr>
          <a:xfrm>
            <a:off x="3255313" y="1697623"/>
            <a:ext cx="2633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24"/>
          <p:cNvSpPr txBox="1">
            <a:spLocks noGrp="1"/>
          </p:cNvSpPr>
          <p:nvPr>
            <p:ph type="title" idx="9"/>
          </p:nvPr>
        </p:nvSpPr>
        <p:spPr>
          <a:xfrm>
            <a:off x="582325" y="1697623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24"/>
          <p:cNvSpPr txBox="1">
            <a:spLocks noGrp="1"/>
          </p:cNvSpPr>
          <p:nvPr>
            <p:ph type="title" idx="13"/>
          </p:nvPr>
        </p:nvSpPr>
        <p:spPr>
          <a:xfrm>
            <a:off x="5928125" y="1697623"/>
            <a:ext cx="2633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3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5"/>
          <p:cNvGrpSpPr/>
          <p:nvPr/>
        </p:nvGrpSpPr>
        <p:grpSpPr>
          <a:xfrm>
            <a:off x="-5004502" y="-998535"/>
            <a:ext cx="16311982" cy="5499218"/>
            <a:chOff x="-5004502" y="-998535"/>
            <a:chExt cx="16311982" cy="5499218"/>
          </a:xfrm>
        </p:grpSpPr>
        <p:sp>
          <p:nvSpPr>
            <p:cNvPr id="657" name="Google Shape;657;p25"/>
            <p:cNvSpPr/>
            <p:nvPr/>
          </p:nvSpPr>
          <p:spPr>
            <a:xfrm>
              <a:off x="4355923" y="2346877"/>
              <a:ext cx="6951557" cy="215380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25"/>
            <p:cNvGrpSpPr/>
            <p:nvPr/>
          </p:nvGrpSpPr>
          <p:grpSpPr>
            <a:xfrm>
              <a:off x="5880916" y="-998535"/>
              <a:ext cx="3668993" cy="3235392"/>
              <a:chOff x="3141775" y="2797950"/>
              <a:chExt cx="2059150" cy="1815800"/>
            </a:xfrm>
          </p:grpSpPr>
          <p:sp>
            <p:nvSpPr>
              <p:cNvPr id="659" name="Google Shape;659;p25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25"/>
            <p:cNvSpPr/>
            <p:nvPr/>
          </p:nvSpPr>
          <p:spPr>
            <a:xfrm>
              <a:off x="-5004502" y="290527"/>
              <a:ext cx="6951557" cy="215380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25"/>
          <p:cNvSpPr txBox="1">
            <a:spLocks noGrp="1"/>
          </p:cNvSpPr>
          <p:nvPr>
            <p:ph type="title"/>
          </p:nvPr>
        </p:nvSpPr>
        <p:spPr>
          <a:xfrm>
            <a:off x="1139931" y="2444314"/>
            <a:ext cx="2736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0" name="Google Shape;670;p25"/>
          <p:cNvSpPr txBox="1">
            <a:spLocks noGrp="1"/>
          </p:cNvSpPr>
          <p:nvPr>
            <p:ph type="title" idx="2"/>
          </p:nvPr>
        </p:nvSpPr>
        <p:spPr>
          <a:xfrm>
            <a:off x="1139775" y="1284213"/>
            <a:ext cx="27369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1" name="Google Shape;671;p25"/>
          <p:cNvSpPr txBox="1">
            <a:spLocks noGrp="1"/>
          </p:cNvSpPr>
          <p:nvPr>
            <p:ph type="title" idx="3"/>
          </p:nvPr>
        </p:nvSpPr>
        <p:spPr>
          <a:xfrm>
            <a:off x="1139931" y="3604415"/>
            <a:ext cx="2736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2" name="Google Shape;672;p25"/>
          <p:cNvSpPr txBox="1">
            <a:spLocks noGrp="1"/>
          </p:cNvSpPr>
          <p:nvPr>
            <p:ph type="title" idx="4"/>
          </p:nvPr>
        </p:nvSpPr>
        <p:spPr>
          <a:xfrm>
            <a:off x="1139925" y="27786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3" name="Google Shape;673;p25"/>
          <p:cNvSpPr txBox="1">
            <a:spLocks noGrp="1"/>
          </p:cNvSpPr>
          <p:nvPr>
            <p:ph type="title" idx="5"/>
          </p:nvPr>
        </p:nvSpPr>
        <p:spPr>
          <a:xfrm>
            <a:off x="1139925" y="16185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 idx="6"/>
          </p:nvPr>
        </p:nvSpPr>
        <p:spPr>
          <a:xfrm>
            <a:off x="1139925" y="39387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5" name="Google Shape;675;p25"/>
          <p:cNvSpPr txBox="1">
            <a:spLocks noGrp="1"/>
          </p:cNvSpPr>
          <p:nvPr>
            <p:ph type="title" idx="7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6"/>
          <p:cNvGrpSpPr/>
          <p:nvPr/>
        </p:nvGrpSpPr>
        <p:grpSpPr>
          <a:xfrm>
            <a:off x="-2532673" y="-668750"/>
            <a:ext cx="13267836" cy="7427178"/>
            <a:chOff x="-2532673" y="-668750"/>
            <a:chExt cx="13267836" cy="7427178"/>
          </a:xfrm>
        </p:grpSpPr>
        <p:grpSp>
          <p:nvGrpSpPr>
            <p:cNvPr id="678" name="Google Shape;678;p26"/>
            <p:cNvGrpSpPr/>
            <p:nvPr/>
          </p:nvGrpSpPr>
          <p:grpSpPr>
            <a:xfrm>
              <a:off x="-1550574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679" name="Google Shape;679;p26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680" name="Google Shape;680;p26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6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6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6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6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6" name="Google Shape;686;p26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7" name="Google Shape;687;p26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688" name="Google Shape;688;p26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6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" name="Google Shape;694;p26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5" name="Google Shape;695;p26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696" name="Google Shape;696;p26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6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6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6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6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6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6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4" name="Google Shape;704;p26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705" name="Google Shape;705;p26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6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6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26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709" name="Google Shape;709;p26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6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1" name="Google Shape;711;p26"/>
            <p:cNvSpPr/>
            <p:nvPr/>
          </p:nvSpPr>
          <p:spPr>
            <a:xfrm>
              <a:off x="-2532673" y="-252527"/>
              <a:ext cx="5568204" cy="172514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9794316">
              <a:off x="4899481" y="42670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26"/>
            <p:cNvGrpSpPr/>
            <p:nvPr/>
          </p:nvGrpSpPr>
          <p:grpSpPr>
            <a:xfrm>
              <a:off x="6714578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714" name="Google Shape;714;p2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715" name="Google Shape;715;p2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1" name="Google Shape;721;p2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2" name="Google Shape;722;p2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723" name="Google Shape;723;p2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32" name="Google Shape;732;p26"/>
          <p:cNvSpPr txBox="1">
            <a:spLocks noGrp="1"/>
          </p:cNvSpPr>
          <p:nvPr>
            <p:ph type="title"/>
          </p:nvPr>
        </p:nvSpPr>
        <p:spPr>
          <a:xfrm>
            <a:off x="5106262" y="14270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26"/>
          <p:cNvSpPr txBox="1">
            <a:spLocks noGrp="1"/>
          </p:cNvSpPr>
          <p:nvPr>
            <p:ph type="title" idx="2"/>
          </p:nvPr>
        </p:nvSpPr>
        <p:spPr>
          <a:xfrm>
            <a:off x="5106212" y="188247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4" name="Google Shape;734;p26"/>
          <p:cNvSpPr txBox="1">
            <a:spLocks noGrp="1"/>
          </p:cNvSpPr>
          <p:nvPr>
            <p:ph type="title" idx="3"/>
          </p:nvPr>
        </p:nvSpPr>
        <p:spPr>
          <a:xfrm>
            <a:off x="1518988" y="14270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5" name="Google Shape;735;p26"/>
          <p:cNvSpPr txBox="1">
            <a:spLocks noGrp="1"/>
          </p:cNvSpPr>
          <p:nvPr>
            <p:ph type="title" idx="4"/>
          </p:nvPr>
        </p:nvSpPr>
        <p:spPr>
          <a:xfrm>
            <a:off x="1518938" y="188247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6" name="Google Shape;736;p26"/>
          <p:cNvSpPr txBox="1">
            <a:spLocks noGrp="1"/>
          </p:cNvSpPr>
          <p:nvPr>
            <p:ph type="title" idx="5"/>
          </p:nvPr>
        </p:nvSpPr>
        <p:spPr>
          <a:xfrm>
            <a:off x="5106262" y="3090921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title" idx="6"/>
          </p:nvPr>
        </p:nvSpPr>
        <p:spPr>
          <a:xfrm>
            <a:off x="5106212" y="3546321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title" idx="7"/>
          </p:nvPr>
        </p:nvSpPr>
        <p:spPr>
          <a:xfrm>
            <a:off x="1518988" y="3090921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title" idx="8"/>
          </p:nvPr>
        </p:nvSpPr>
        <p:spPr>
          <a:xfrm>
            <a:off x="1518938" y="3546321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7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743" name="Google Shape;743;p27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744" name="Google Shape;744;p27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9" name="Google Shape;749;p27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27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title" idx="2"/>
          </p:nvPr>
        </p:nvSpPr>
        <p:spPr>
          <a:xfrm>
            <a:off x="3349575" y="15921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title" idx="3"/>
          </p:nvPr>
        </p:nvSpPr>
        <p:spPr>
          <a:xfrm>
            <a:off x="3349512" y="20475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title" idx="4"/>
          </p:nvPr>
        </p:nvSpPr>
        <p:spPr>
          <a:xfrm>
            <a:off x="727200" y="15921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title" idx="5"/>
          </p:nvPr>
        </p:nvSpPr>
        <p:spPr>
          <a:xfrm>
            <a:off x="727200" y="20475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6" name="Google Shape;756;p27"/>
          <p:cNvSpPr txBox="1">
            <a:spLocks noGrp="1"/>
          </p:cNvSpPr>
          <p:nvPr>
            <p:ph type="title" idx="6"/>
          </p:nvPr>
        </p:nvSpPr>
        <p:spPr>
          <a:xfrm>
            <a:off x="5971737" y="15921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27"/>
          <p:cNvSpPr txBox="1">
            <a:spLocks noGrp="1"/>
          </p:cNvSpPr>
          <p:nvPr>
            <p:ph type="title" idx="7"/>
          </p:nvPr>
        </p:nvSpPr>
        <p:spPr>
          <a:xfrm>
            <a:off x="5971700" y="20475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8" name="Google Shape;758;p27"/>
          <p:cNvSpPr txBox="1">
            <a:spLocks noGrp="1"/>
          </p:cNvSpPr>
          <p:nvPr>
            <p:ph type="title" idx="8"/>
          </p:nvPr>
        </p:nvSpPr>
        <p:spPr>
          <a:xfrm>
            <a:off x="3349575" y="32439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9" name="Google Shape;759;p27"/>
          <p:cNvSpPr txBox="1">
            <a:spLocks noGrp="1"/>
          </p:cNvSpPr>
          <p:nvPr>
            <p:ph type="title" idx="9"/>
          </p:nvPr>
        </p:nvSpPr>
        <p:spPr>
          <a:xfrm>
            <a:off x="3349512" y="3699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0" name="Google Shape;760;p27"/>
          <p:cNvSpPr txBox="1">
            <a:spLocks noGrp="1"/>
          </p:cNvSpPr>
          <p:nvPr>
            <p:ph type="title" idx="13"/>
          </p:nvPr>
        </p:nvSpPr>
        <p:spPr>
          <a:xfrm>
            <a:off x="727200" y="32439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1" name="Google Shape;761;p27"/>
          <p:cNvSpPr txBox="1">
            <a:spLocks noGrp="1"/>
          </p:cNvSpPr>
          <p:nvPr>
            <p:ph type="title" idx="14"/>
          </p:nvPr>
        </p:nvSpPr>
        <p:spPr>
          <a:xfrm>
            <a:off x="727200" y="3699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2" name="Google Shape;762;p27"/>
          <p:cNvSpPr txBox="1">
            <a:spLocks noGrp="1"/>
          </p:cNvSpPr>
          <p:nvPr>
            <p:ph type="title" idx="15"/>
          </p:nvPr>
        </p:nvSpPr>
        <p:spPr>
          <a:xfrm>
            <a:off x="5971737" y="32439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27"/>
          <p:cNvSpPr txBox="1">
            <a:spLocks noGrp="1"/>
          </p:cNvSpPr>
          <p:nvPr>
            <p:ph type="title" idx="16"/>
          </p:nvPr>
        </p:nvSpPr>
        <p:spPr>
          <a:xfrm>
            <a:off x="5971700" y="3699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28"/>
          <p:cNvGrpSpPr/>
          <p:nvPr/>
        </p:nvGrpSpPr>
        <p:grpSpPr>
          <a:xfrm>
            <a:off x="-3965516" y="-1112468"/>
            <a:ext cx="15917385" cy="8258550"/>
            <a:chOff x="-3965516" y="-1112468"/>
            <a:chExt cx="15917385" cy="8258550"/>
          </a:xfrm>
        </p:grpSpPr>
        <p:sp>
          <p:nvSpPr>
            <p:cNvPr id="766" name="Google Shape;766;p28"/>
            <p:cNvSpPr/>
            <p:nvPr/>
          </p:nvSpPr>
          <p:spPr>
            <a:xfrm rot="-2011241" flipH="1">
              <a:off x="5061069" y="3210440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 rot="-2011241" flipH="1">
              <a:off x="-3949081" y="608565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28"/>
            <p:cNvGrpSpPr/>
            <p:nvPr/>
          </p:nvGrpSpPr>
          <p:grpSpPr>
            <a:xfrm rot="-2208593">
              <a:off x="35930" y="3875569"/>
              <a:ext cx="3006595" cy="2632186"/>
              <a:chOff x="1057550" y="3474725"/>
              <a:chExt cx="1831100" cy="1603075"/>
            </a:xfrm>
          </p:grpSpPr>
          <p:sp>
            <p:nvSpPr>
              <p:cNvPr id="769" name="Google Shape;769;p28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28"/>
            <p:cNvGrpSpPr/>
            <p:nvPr/>
          </p:nvGrpSpPr>
          <p:grpSpPr>
            <a:xfrm>
              <a:off x="6628424" y="-946509"/>
              <a:ext cx="3435709" cy="2972407"/>
              <a:chOff x="1683500" y="188175"/>
              <a:chExt cx="1607650" cy="1390925"/>
            </a:xfrm>
          </p:grpSpPr>
          <p:sp>
            <p:nvSpPr>
              <p:cNvPr id="778" name="Google Shape;778;p28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4" name="Google Shape;784;p28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28"/>
          <p:cNvSpPr txBox="1">
            <a:spLocks noGrp="1"/>
          </p:cNvSpPr>
          <p:nvPr>
            <p:ph type="subTitle" idx="1"/>
          </p:nvPr>
        </p:nvSpPr>
        <p:spPr>
          <a:xfrm>
            <a:off x="810950" y="2298500"/>
            <a:ext cx="2665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2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9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29"/>
          <p:cNvSpPr txBox="1">
            <a:spLocks noGrp="1"/>
          </p:cNvSpPr>
          <p:nvPr>
            <p:ph type="subTitle" idx="1"/>
          </p:nvPr>
        </p:nvSpPr>
        <p:spPr>
          <a:xfrm>
            <a:off x="5200725" y="2298500"/>
            <a:ext cx="26349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9" name="Google Shape;789;p29"/>
          <p:cNvGrpSpPr/>
          <p:nvPr/>
        </p:nvGrpSpPr>
        <p:grpSpPr>
          <a:xfrm>
            <a:off x="-2857316" y="-2246243"/>
            <a:ext cx="15708410" cy="10058827"/>
            <a:chOff x="-2857316" y="-2246243"/>
            <a:chExt cx="15708410" cy="10058827"/>
          </a:xfrm>
        </p:grpSpPr>
        <p:sp>
          <p:nvSpPr>
            <p:cNvPr id="790" name="Google Shape;790;p29"/>
            <p:cNvSpPr/>
            <p:nvPr/>
          </p:nvSpPr>
          <p:spPr>
            <a:xfrm rot="-2011241" flipH="1">
              <a:off x="-2840881" y="3210440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1" name="Google Shape;791;p29"/>
            <p:cNvGrpSpPr/>
            <p:nvPr/>
          </p:nvGrpSpPr>
          <p:grpSpPr>
            <a:xfrm>
              <a:off x="-2328826" y="-946509"/>
              <a:ext cx="3435709" cy="2972407"/>
              <a:chOff x="1683500" y="188175"/>
              <a:chExt cx="1607650" cy="1390925"/>
            </a:xfrm>
          </p:grpSpPr>
          <p:sp>
            <p:nvSpPr>
              <p:cNvPr id="792" name="Google Shape;792;p29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29"/>
            <p:cNvGrpSpPr/>
            <p:nvPr/>
          </p:nvGrpSpPr>
          <p:grpSpPr>
            <a:xfrm>
              <a:off x="266185" y="357765"/>
              <a:ext cx="548532" cy="572686"/>
              <a:chOff x="1270775" y="1125497"/>
              <a:chExt cx="447270" cy="467003"/>
            </a:xfrm>
          </p:grpSpPr>
          <p:sp>
            <p:nvSpPr>
              <p:cNvPr id="799" name="Google Shape;799;p29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29"/>
            <p:cNvSpPr/>
            <p:nvPr/>
          </p:nvSpPr>
          <p:spPr>
            <a:xfrm>
              <a:off x="266115" y="1262350"/>
              <a:ext cx="292205" cy="292205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rot="-2011241" flipH="1">
              <a:off x="5960294" y="-525210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29"/>
            <p:cNvGrpSpPr/>
            <p:nvPr/>
          </p:nvGrpSpPr>
          <p:grpSpPr>
            <a:xfrm rot="-2023058">
              <a:off x="6496709" y="3303547"/>
              <a:ext cx="4155021" cy="3663981"/>
              <a:chOff x="3141775" y="2797950"/>
              <a:chExt cx="2059150" cy="1815800"/>
            </a:xfrm>
          </p:grpSpPr>
          <p:sp>
            <p:nvSpPr>
              <p:cNvPr id="808" name="Google Shape;808;p29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" name="Google Shape;817;p29"/>
            <p:cNvGrpSpPr/>
            <p:nvPr/>
          </p:nvGrpSpPr>
          <p:grpSpPr>
            <a:xfrm rot="10800000">
              <a:off x="7784690" y="4357510"/>
              <a:ext cx="548532" cy="572686"/>
              <a:chOff x="1270775" y="1125497"/>
              <a:chExt cx="447270" cy="467003"/>
            </a:xfrm>
          </p:grpSpPr>
          <p:sp>
            <p:nvSpPr>
              <p:cNvPr id="818" name="Google Shape;818;p29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2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0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30"/>
          <p:cNvSpPr txBox="1">
            <a:spLocks noGrp="1"/>
          </p:cNvSpPr>
          <p:nvPr>
            <p:ph type="subTitle" idx="1"/>
          </p:nvPr>
        </p:nvSpPr>
        <p:spPr>
          <a:xfrm>
            <a:off x="1414075" y="2298500"/>
            <a:ext cx="26349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7" name="Google Shape;827;p30"/>
          <p:cNvGrpSpPr/>
          <p:nvPr/>
        </p:nvGrpSpPr>
        <p:grpSpPr>
          <a:xfrm>
            <a:off x="-3813116" y="-1737168"/>
            <a:ext cx="15996763" cy="8272990"/>
            <a:chOff x="-3813116" y="-1737168"/>
            <a:chExt cx="15996763" cy="8272990"/>
          </a:xfrm>
        </p:grpSpPr>
        <p:sp>
          <p:nvSpPr>
            <p:cNvPr id="828" name="Google Shape;828;p30"/>
            <p:cNvSpPr/>
            <p:nvPr/>
          </p:nvSpPr>
          <p:spPr>
            <a:xfrm rot="-2011241" flipH="1">
              <a:off x="-3796681" y="-16135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9" name="Google Shape;829;p30"/>
            <p:cNvGrpSpPr/>
            <p:nvPr/>
          </p:nvGrpSpPr>
          <p:grpSpPr>
            <a:xfrm rot="5400000">
              <a:off x="-1902676" y="2789141"/>
              <a:ext cx="3435709" cy="2972407"/>
              <a:chOff x="1683500" y="188175"/>
              <a:chExt cx="1607650" cy="1390925"/>
            </a:xfrm>
          </p:grpSpPr>
          <p:sp>
            <p:nvSpPr>
              <p:cNvPr id="830" name="Google Shape;830;p30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30"/>
            <p:cNvGrpSpPr/>
            <p:nvPr/>
          </p:nvGrpSpPr>
          <p:grpSpPr>
            <a:xfrm>
              <a:off x="588860" y="3919190"/>
              <a:ext cx="548532" cy="572686"/>
              <a:chOff x="1270775" y="1125497"/>
              <a:chExt cx="447270" cy="467003"/>
            </a:xfrm>
          </p:grpSpPr>
          <p:sp>
            <p:nvSpPr>
              <p:cNvPr id="837" name="Google Shape;837;p30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3" name="Google Shape;843;p30"/>
            <p:cNvSpPr/>
            <p:nvPr/>
          </p:nvSpPr>
          <p:spPr>
            <a:xfrm>
              <a:off x="202099" y="4491875"/>
              <a:ext cx="151025" cy="151025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 rot="-2011241" flipH="1">
              <a:off x="4706194" y="2684965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30"/>
            <p:cNvGrpSpPr/>
            <p:nvPr/>
          </p:nvGrpSpPr>
          <p:grpSpPr>
            <a:xfrm rot="-2023058">
              <a:off x="7361159" y="168297"/>
              <a:ext cx="4155021" cy="3663981"/>
              <a:chOff x="3141775" y="2797950"/>
              <a:chExt cx="2059150" cy="181580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30"/>
            <p:cNvGrpSpPr/>
            <p:nvPr/>
          </p:nvGrpSpPr>
          <p:grpSpPr>
            <a:xfrm rot="10800000">
              <a:off x="8338735" y="1283140"/>
              <a:ext cx="548532" cy="572686"/>
              <a:chOff x="1270775" y="1125497"/>
              <a:chExt cx="447270" cy="467003"/>
            </a:xfrm>
          </p:grpSpPr>
          <p:sp>
            <p:nvSpPr>
              <p:cNvPr id="856" name="Google Shape;856;p30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58775" y="11296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27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31"/>
          <p:cNvSpPr txBox="1">
            <a:spLocks noGrp="1"/>
          </p:cNvSpPr>
          <p:nvPr>
            <p:ph type="subTitle" idx="1"/>
          </p:nvPr>
        </p:nvSpPr>
        <p:spPr>
          <a:xfrm>
            <a:off x="4418850" y="1765100"/>
            <a:ext cx="39429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5" name="Google Shape;865;p31"/>
          <p:cNvSpPr txBox="1">
            <a:spLocks noGrp="1"/>
          </p:cNvSpPr>
          <p:nvPr>
            <p:ph type="title" idx="2"/>
          </p:nvPr>
        </p:nvSpPr>
        <p:spPr>
          <a:xfrm>
            <a:off x="4418850" y="1262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6" name="Google Shape;866;p31"/>
          <p:cNvSpPr txBox="1">
            <a:spLocks noGrp="1"/>
          </p:cNvSpPr>
          <p:nvPr>
            <p:ph type="subTitle" idx="3"/>
          </p:nvPr>
        </p:nvSpPr>
        <p:spPr>
          <a:xfrm>
            <a:off x="813900" y="1765100"/>
            <a:ext cx="34488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7" name="Google Shape;867;p31"/>
          <p:cNvSpPr txBox="1">
            <a:spLocks noGrp="1"/>
          </p:cNvSpPr>
          <p:nvPr>
            <p:ph type="title" idx="4"/>
          </p:nvPr>
        </p:nvSpPr>
        <p:spPr>
          <a:xfrm>
            <a:off x="813900" y="1262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8" name="Google Shape;868;p31"/>
          <p:cNvSpPr txBox="1">
            <a:spLocks noGrp="1"/>
          </p:cNvSpPr>
          <p:nvPr>
            <p:ph type="subTitle" idx="5"/>
          </p:nvPr>
        </p:nvSpPr>
        <p:spPr>
          <a:xfrm>
            <a:off x="813900" y="3056725"/>
            <a:ext cx="3448800" cy="13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title" idx="6"/>
          </p:nvPr>
        </p:nvSpPr>
        <p:spPr>
          <a:xfrm>
            <a:off x="813900" y="2554400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32"/>
          <p:cNvGrpSpPr/>
          <p:nvPr/>
        </p:nvGrpSpPr>
        <p:grpSpPr>
          <a:xfrm>
            <a:off x="-2029490" y="-1896441"/>
            <a:ext cx="12968702" cy="9609362"/>
            <a:chOff x="-2029490" y="-1896441"/>
            <a:chExt cx="12968702" cy="9609362"/>
          </a:xfrm>
        </p:grpSpPr>
        <p:sp>
          <p:nvSpPr>
            <p:cNvPr id="872" name="Google Shape;872;p32"/>
            <p:cNvSpPr/>
            <p:nvPr/>
          </p:nvSpPr>
          <p:spPr>
            <a:xfrm rot="7071891" flipH="1">
              <a:off x="-1644728" y="-986835"/>
              <a:ext cx="4053588" cy="3312567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 rot="-2363002" flipH="1">
              <a:off x="6005018" y="3490429"/>
              <a:ext cx="4053541" cy="3312612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4" name="Google Shape;874;p32"/>
            <p:cNvGrpSpPr/>
            <p:nvPr/>
          </p:nvGrpSpPr>
          <p:grpSpPr>
            <a:xfrm rot="-1941457" flipH="1">
              <a:off x="6592227" y="-80692"/>
              <a:ext cx="3752778" cy="3309275"/>
              <a:chOff x="3141775" y="2797950"/>
              <a:chExt cx="2059150" cy="1815800"/>
            </a:xfrm>
          </p:grpSpPr>
          <p:sp>
            <p:nvSpPr>
              <p:cNvPr id="875" name="Google Shape;875;p32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32"/>
            <p:cNvGrpSpPr/>
            <p:nvPr/>
          </p:nvGrpSpPr>
          <p:grpSpPr>
            <a:xfrm>
              <a:off x="8126444" y="2236945"/>
              <a:ext cx="520582" cy="350759"/>
              <a:chOff x="5850477" y="3901125"/>
              <a:chExt cx="127450" cy="85874"/>
            </a:xfrm>
          </p:grpSpPr>
          <p:sp>
            <p:nvSpPr>
              <p:cNvPr id="885" name="Google Shape;885;p32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32"/>
            <p:cNvSpPr/>
            <p:nvPr/>
          </p:nvSpPr>
          <p:spPr>
            <a:xfrm>
              <a:off x="7949883" y="431910"/>
              <a:ext cx="215586" cy="215586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32"/>
            <p:cNvGrpSpPr/>
            <p:nvPr/>
          </p:nvGrpSpPr>
          <p:grpSpPr>
            <a:xfrm flipH="1">
              <a:off x="7377350" y="1773850"/>
              <a:ext cx="501523" cy="522000"/>
              <a:chOff x="5829325" y="3589425"/>
              <a:chExt cx="501523" cy="522000"/>
            </a:xfrm>
          </p:grpSpPr>
          <p:sp>
            <p:nvSpPr>
              <p:cNvPr id="893" name="Google Shape;893;p32"/>
              <p:cNvSpPr/>
              <p:nvPr/>
            </p:nvSpPr>
            <p:spPr>
              <a:xfrm>
                <a:off x="5986632" y="3589425"/>
                <a:ext cx="84395" cy="6236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6143133" y="3719367"/>
                <a:ext cx="71487" cy="52436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5829325" y="3684368"/>
                <a:ext cx="35744" cy="25132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6295849" y="3963984"/>
                <a:ext cx="34999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6295849" y="3812013"/>
                <a:ext cx="34999" cy="2593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>
                <a:off x="6081575" y="4085548"/>
                <a:ext cx="34999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2"/>
            <p:cNvGrpSpPr/>
            <p:nvPr/>
          </p:nvGrpSpPr>
          <p:grpSpPr>
            <a:xfrm>
              <a:off x="8147147" y="1008720"/>
              <a:ext cx="283452" cy="522003"/>
              <a:chOff x="5887475" y="4238125"/>
              <a:chExt cx="87275" cy="160725"/>
            </a:xfrm>
          </p:grpSpPr>
          <p:sp>
            <p:nvSpPr>
              <p:cNvPr id="900" name="Google Shape;900;p32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2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2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6" name="Google Shape;906;p32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7" name="Google Shape;907;p32"/>
          <p:cNvSpPr txBox="1">
            <a:spLocks noGrp="1"/>
          </p:cNvSpPr>
          <p:nvPr>
            <p:ph type="subTitle" idx="1"/>
          </p:nvPr>
        </p:nvSpPr>
        <p:spPr>
          <a:xfrm>
            <a:off x="2288000" y="14139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8" name="Google Shape;908;p32"/>
          <p:cNvSpPr txBox="1"/>
          <p:nvPr/>
        </p:nvSpPr>
        <p:spPr>
          <a:xfrm>
            <a:off x="2755550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9" name="Google Shape;909;p32"/>
          <p:cNvSpPr txBox="1">
            <a:spLocks noGrp="1"/>
          </p:cNvSpPr>
          <p:nvPr>
            <p:ph type="subTitle" idx="2"/>
          </p:nvPr>
        </p:nvSpPr>
        <p:spPr>
          <a:xfrm>
            <a:off x="2757325" y="19989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33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912" name="Google Shape;912;p33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3" name="Google Shape;913;p33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914" name="Google Shape;914;p33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33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20" name="Google Shape;920;p33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3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3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3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7" name="Google Shape;927;p33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8" name="Google Shape;928;p33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29" name="Google Shape;929;p33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3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3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33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3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3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8" name="Google Shape;938;p33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941" name="Google Shape;941;p34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942" name="Google Shape;942;p34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7" name="Google Shape;947;p34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2823343" y="-465836"/>
            <a:ext cx="14575842" cy="6924864"/>
            <a:chOff x="-2823343" y="-465836"/>
            <a:chExt cx="14575842" cy="6924864"/>
          </a:xfrm>
        </p:grpSpPr>
        <p:grpSp>
          <p:nvGrpSpPr>
            <p:cNvPr id="50" name="Google Shape;50;p5"/>
            <p:cNvGrpSpPr/>
            <p:nvPr/>
          </p:nvGrpSpPr>
          <p:grpSpPr>
            <a:xfrm rot="90">
              <a:off x="8430753" y="4513263"/>
              <a:ext cx="484870" cy="326689"/>
              <a:chOff x="5850477" y="3901125"/>
              <a:chExt cx="127450" cy="85874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5"/>
            <p:cNvSpPr/>
            <p:nvPr/>
          </p:nvSpPr>
          <p:spPr>
            <a:xfrm rot="503819">
              <a:off x="-2732407" y="-89933"/>
              <a:ext cx="5268076" cy="1632161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9878429">
              <a:off x="8010562" y="13897"/>
              <a:ext cx="3589865" cy="1632149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>
              <a:off x="6674940" y="2469163"/>
              <a:ext cx="3451998" cy="3989866"/>
              <a:chOff x="-2471448" y="2469163"/>
              <a:chExt cx="3451998" cy="3989866"/>
            </a:xfrm>
          </p:grpSpPr>
          <p:sp>
            <p:nvSpPr>
              <p:cNvPr id="60" name="Google Shape;60;p5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-2338325" y="2574912"/>
              <a:ext cx="3661651" cy="3205669"/>
              <a:chOff x="1057550" y="3474725"/>
              <a:chExt cx="1831100" cy="1603075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1323325" y="2763411"/>
            <a:ext cx="26337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2"/>
          </p:nvPr>
        </p:nvSpPr>
        <p:spPr>
          <a:xfrm>
            <a:off x="5187100" y="2763411"/>
            <a:ext cx="26337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1323325" y="2308011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3"/>
          </p:nvPr>
        </p:nvSpPr>
        <p:spPr>
          <a:xfrm>
            <a:off x="5187100" y="2308011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4"/>
          </p:nvPr>
        </p:nvSpPr>
        <p:spPr>
          <a:xfrm>
            <a:off x="713250" y="39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82" name="Google Shape;82;p6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6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0" name="Google Shape;90;p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1" name="Google Shape;91;p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9" name="Google Shape;99;p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8" name="Google Shape;108;p6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1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1767750" y="320575"/>
            <a:ext cx="560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1267975" y="1825534"/>
            <a:ext cx="4897500" cy="2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-2829690" y="-532311"/>
            <a:ext cx="14937395" cy="7674702"/>
            <a:chOff x="-2829690" y="-532311"/>
            <a:chExt cx="14937395" cy="7674702"/>
          </a:xfrm>
        </p:grpSpPr>
        <p:grpSp>
          <p:nvGrpSpPr>
            <p:cNvPr id="114" name="Google Shape;114;p7"/>
            <p:cNvGrpSpPr/>
            <p:nvPr/>
          </p:nvGrpSpPr>
          <p:grpSpPr>
            <a:xfrm>
              <a:off x="-2829690" y="-532311"/>
              <a:ext cx="14937395" cy="7674702"/>
              <a:chOff x="-2829690" y="-532311"/>
              <a:chExt cx="14937395" cy="7674702"/>
            </a:xfrm>
          </p:grpSpPr>
          <p:grpSp>
            <p:nvGrpSpPr>
              <p:cNvPr id="115" name="Google Shape;115;p7"/>
              <p:cNvGrpSpPr/>
              <p:nvPr/>
            </p:nvGrpSpPr>
            <p:grpSpPr>
              <a:xfrm>
                <a:off x="-2829690" y="2718224"/>
                <a:ext cx="4018183" cy="4424167"/>
                <a:chOff x="-1890669" y="-592228"/>
                <a:chExt cx="3608930" cy="3973565"/>
              </a:xfrm>
            </p:grpSpPr>
            <p:grpSp>
              <p:nvGrpSpPr>
                <p:cNvPr id="116" name="Google Shape;116;p7"/>
                <p:cNvGrpSpPr/>
                <p:nvPr/>
              </p:nvGrpSpPr>
              <p:grpSpPr>
                <a:xfrm>
                  <a:off x="-1890669" y="-592228"/>
                  <a:ext cx="3608930" cy="3973565"/>
                  <a:chOff x="262575" y="279375"/>
                  <a:chExt cx="1205750" cy="1327575"/>
                </a:xfrm>
              </p:grpSpPr>
              <p:sp>
                <p:nvSpPr>
                  <p:cNvPr id="117" name="Google Shape;117;p7"/>
                  <p:cNvSpPr/>
                  <p:nvPr/>
                </p:nvSpPr>
                <p:spPr>
                  <a:xfrm>
                    <a:off x="321025" y="335700"/>
                    <a:ext cx="1088525" cy="121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41" h="48536" fill="none" extrusionOk="0">
                        <a:moveTo>
                          <a:pt x="12392" y="48535"/>
                        </a:moveTo>
                        <a:cubicBezTo>
                          <a:pt x="12061" y="48535"/>
                          <a:pt x="11730" y="48364"/>
                          <a:pt x="11437" y="48205"/>
                        </a:cubicBezTo>
                        <a:cubicBezTo>
                          <a:pt x="9404" y="47005"/>
                          <a:pt x="7506" y="45609"/>
                          <a:pt x="7335" y="43527"/>
                        </a:cubicBezTo>
                        <a:cubicBezTo>
                          <a:pt x="7286" y="42976"/>
                          <a:pt x="7384" y="42413"/>
                          <a:pt x="7470" y="41875"/>
                        </a:cubicBezTo>
                        <a:cubicBezTo>
                          <a:pt x="7531" y="41507"/>
                          <a:pt x="7592" y="41128"/>
                          <a:pt x="7616" y="40748"/>
                        </a:cubicBezTo>
                        <a:cubicBezTo>
                          <a:pt x="7690" y="38936"/>
                          <a:pt x="6772" y="37271"/>
                          <a:pt x="5878" y="35667"/>
                        </a:cubicBezTo>
                        <a:cubicBezTo>
                          <a:pt x="5743" y="35422"/>
                          <a:pt x="5608" y="35177"/>
                          <a:pt x="5474" y="34920"/>
                        </a:cubicBezTo>
                        <a:cubicBezTo>
                          <a:pt x="3490" y="31222"/>
                          <a:pt x="2327" y="27121"/>
                          <a:pt x="1213" y="23178"/>
                        </a:cubicBezTo>
                        <a:cubicBezTo>
                          <a:pt x="650" y="21170"/>
                          <a:pt x="1" y="18893"/>
                          <a:pt x="331" y="16676"/>
                        </a:cubicBezTo>
                        <a:cubicBezTo>
                          <a:pt x="576" y="14999"/>
                          <a:pt x="1348" y="13309"/>
                          <a:pt x="2719" y="11473"/>
                        </a:cubicBezTo>
                        <a:cubicBezTo>
                          <a:pt x="6698" y="6122"/>
                          <a:pt x="12465" y="3453"/>
                          <a:pt x="16591" y="2131"/>
                        </a:cubicBezTo>
                        <a:cubicBezTo>
                          <a:pt x="21219" y="674"/>
                          <a:pt x="26558" y="0"/>
                          <a:pt x="33366" y="25"/>
                        </a:cubicBezTo>
                        <a:cubicBezTo>
                          <a:pt x="33929" y="25"/>
                          <a:pt x="34639" y="25"/>
                          <a:pt x="35276" y="208"/>
                        </a:cubicBezTo>
                        <a:cubicBezTo>
                          <a:pt x="35973" y="392"/>
                          <a:pt x="36586" y="772"/>
                          <a:pt x="37173" y="1127"/>
                        </a:cubicBezTo>
                        <a:cubicBezTo>
                          <a:pt x="39243" y="2376"/>
                          <a:pt x="41606" y="3820"/>
                          <a:pt x="42916" y="6085"/>
                        </a:cubicBezTo>
                        <a:cubicBezTo>
                          <a:pt x="43381" y="6857"/>
                          <a:pt x="43540" y="7530"/>
                          <a:pt x="43467" y="8167"/>
                        </a:cubicBezTo>
                        <a:cubicBezTo>
                          <a:pt x="43283" y="9416"/>
                          <a:pt x="42169" y="9710"/>
                          <a:pt x="41177" y="9955"/>
                        </a:cubicBezTo>
                        <a:lnTo>
                          <a:pt x="41006" y="10004"/>
                        </a:lnTo>
                        <a:cubicBezTo>
                          <a:pt x="39316" y="10432"/>
                          <a:pt x="38006" y="10922"/>
                          <a:pt x="36892" y="11534"/>
                        </a:cubicBezTo>
                        <a:lnTo>
                          <a:pt x="36892" y="11534"/>
                        </a:lnTo>
                        <a:cubicBezTo>
                          <a:pt x="35178" y="12465"/>
                          <a:pt x="33929" y="13775"/>
                          <a:pt x="33366" y="15232"/>
                        </a:cubicBezTo>
                        <a:cubicBezTo>
                          <a:pt x="33219" y="15611"/>
                          <a:pt x="33108" y="16028"/>
                          <a:pt x="33010" y="16432"/>
                        </a:cubicBezTo>
                        <a:cubicBezTo>
                          <a:pt x="32876" y="16983"/>
                          <a:pt x="32729" y="17558"/>
                          <a:pt x="32459" y="18085"/>
                        </a:cubicBezTo>
                        <a:cubicBezTo>
                          <a:pt x="32153" y="18672"/>
                          <a:pt x="31725" y="19186"/>
                          <a:pt x="31296" y="19688"/>
                        </a:cubicBezTo>
                        <a:cubicBezTo>
                          <a:pt x="31039" y="19995"/>
                          <a:pt x="30770" y="20313"/>
                          <a:pt x="30525" y="20656"/>
                        </a:cubicBezTo>
                        <a:cubicBezTo>
                          <a:pt x="29362" y="22284"/>
                          <a:pt x="29031" y="24513"/>
                          <a:pt x="29680" y="26410"/>
                        </a:cubicBezTo>
                        <a:cubicBezTo>
                          <a:pt x="29766" y="26692"/>
                          <a:pt x="29913" y="26998"/>
                          <a:pt x="30011" y="27280"/>
                        </a:cubicBezTo>
                        <a:cubicBezTo>
                          <a:pt x="30402" y="28223"/>
                          <a:pt x="30807" y="29190"/>
                          <a:pt x="30500" y="30157"/>
                        </a:cubicBezTo>
                        <a:cubicBezTo>
                          <a:pt x="30231" y="31039"/>
                          <a:pt x="29423" y="31614"/>
                          <a:pt x="28786" y="31932"/>
                        </a:cubicBezTo>
                        <a:cubicBezTo>
                          <a:pt x="26080" y="33304"/>
                          <a:pt x="22419" y="32422"/>
                          <a:pt x="20644" y="29961"/>
                        </a:cubicBezTo>
                        <a:cubicBezTo>
                          <a:pt x="20583" y="29863"/>
                          <a:pt x="20509" y="29753"/>
                          <a:pt x="20448" y="29667"/>
                        </a:cubicBezTo>
                        <a:cubicBezTo>
                          <a:pt x="20179" y="29263"/>
                          <a:pt x="19897" y="28859"/>
                          <a:pt x="19481" y="28627"/>
                        </a:cubicBezTo>
                        <a:cubicBezTo>
                          <a:pt x="18379" y="28002"/>
                          <a:pt x="17020" y="28933"/>
                          <a:pt x="16224" y="30047"/>
                        </a:cubicBezTo>
                        <a:cubicBezTo>
                          <a:pt x="14253" y="32814"/>
                          <a:pt x="13787" y="36646"/>
                          <a:pt x="15061" y="39793"/>
                        </a:cubicBezTo>
                        <a:lnTo>
                          <a:pt x="15195" y="40124"/>
                        </a:lnTo>
                        <a:cubicBezTo>
                          <a:pt x="15428" y="40675"/>
                          <a:pt x="15661" y="41226"/>
                          <a:pt x="15661" y="41838"/>
                        </a:cubicBezTo>
                        <a:cubicBezTo>
                          <a:pt x="15661" y="42291"/>
                          <a:pt x="15502" y="42719"/>
                          <a:pt x="15355" y="43160"/>
                        </a:cubicBezTo>
                        <a:cubicBezTo>
                          <a:pt x="14791" y="44752"/>
                          <a:pt x="14093" y="46331"/>
                          <a:pt x="13334" y="47837"/>
                        </a:cubicBezTo>
                        <a:cubicBezTo>
                          <a:pt x="13200" y="48094"/>
                          <a:pt x="13053" y="48339"/>
                          <a:pt x="12832" y="48462"/>
                        </a:cubicBezTo>
                        <a:cubicBezTo>
                          <a:pt x="12649" y="48511"/>
                          <a:pt x="12526" y="48535"/>
                          <a:pt x="12392" y="4853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7"/>
                  <p:cNvSpPr/>
                  <p:nvPr/>
                </p:nvSpPr>
                <p:spPr>
                  <a:xfrm>
                    <a:off x="408275" y="421100"/>
                    <a:ext cx="903000" cy="101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0" h="40589" fill="none" extrusionOk="0">
                        <a:moveTo>
                          <a:pt x="7824" y="40589"/>
                        </a:moveTo>
                        <a:lnTo>
                          <a:pt x="7800" y="40552"/>
                        </a:lnTo>
                        <a:cubicBezTo>
                          <a:pt x="7322" y="40148"/>
                          <a:pt x="7224" y="39916"/>
                          <a:pt x="7224" y="39830"/>
                        </a:cubicBezTo>
                        <a:cubicBezTo>
                          <a:pt x="7212" y="39683"/>
                          <a:pt x="7273" y="39291"/>
                          <a:pt x="7334" y="38997"/>
                        </a:cubicBezTo>
                        <a:cubicBezTo>
                          <a:pt x="7408" y="38556"/>
                          <a:pt x="7494" y="38054"/>
                          <a:pt x="7518" y="37479"/>
                        </a:cubicBezTo>
                        <a:cubicBezTo>
                          <a:pt x="7640" y="34712"/>
                          <a:pt x="6392" y="32435"/>
                          <a:pt x="5375" y="30610"/>
                        </a:cubicBezTo>
                        <a:lnTo>
                          <a:pt x="5363" y="30586"/>
                        </a:lnTo>
                        <a:cubicBezTo>
                          <a:pt x="5241" y="30353"/>
                          <a:pt x="5118" y="30120"/>
                          <a:pt x="4996" y="29912"/>
                        </a:cubicBezTo>
                        <a:cubicBezTo>
                          <a:pt x="3184" y="26545"/>
                          <a:pt x="2082" y="22627"/>
                          <a:pt x="1016" y="18844"/>
                        </a:cubicBezTo>
                        <a:cubicBezTo>
                          <a:pt x="502" y="17081"/>
                          <a:pt x="0" y="15256"/>
                          <a:pt x="221" y="13750"/>
                        </a:cubicBezTo>
                        <a:cubicBezTo>
                          <a:pt x="368" y="12661"/>
                          <a:pt x="955" y="11448"/>
                          <a:pt x="1959" y="10089"/>
                        </a:cubicBezTo>
                        <a:cubicBezTo>
                          <a:pt x="5412" y="5461"/>
                          <a:pt x="10493" y="3122"/>
                          <a:pt x="14130" y="1959"/>
                        </a:cubicBezTo>
                        <a:cubicBezTo>
                          <a:pt x="18354" y="625"/>
                          <a:pt x="23239" y="0"/>
                          <a:pt x="29508" y="0"/>
                        </a:cubicBezTo>
                        <a:lnTo>
                          <a:pt x="29594" y="0"/>
                        </a:lnTo>
                        <a:lnTo>
                          <a:pt x="29876" y="0"/>
                        </a:lnTo>
                        <a:cubicBezTo>
                          <a:pt x="30182" y="0"/>
                          <a:pt x="30696" y="0"/>
                          <a:pt x="30904" y="61"/>
                        </a:cubicBezTo>
                        <a:cubicBezTo>
                          <a:pt x="31137" y="123"/>
                          <a:pt x="31577" y="404"/>
                          <a:pt x="31933" y="612"/>
                        </a:cubicBezTo>
                        <a:cubicBezTo>
                          <a:pt x="32312" y="845"/>
                          <a:pt x="32826" y="1053"/>
                          <a:pt x="33365" y="1286"/>
                        </a:cubicBezTo>
                        <a:cubicBezTo>
                          <a:pt x="34712" y="1849"/>
                          <a:pt x="36120" y="2437"/>
                          <a:pt x="35814" y="3490"/>
                        </a:cubicBezTo>
                        <a:cubicBezTo>
                          <a:pt x="35520" y="4506"/>
                          <a:pt x="34443" y="4616"/>
                          <a:pt x="33377" y="4739"/>
                        </a:cubicBezTo>
                        <a:cubicBezTo>
                          <a:pt x="32765" y="4800"/>
                          <a:pt x="32190" y="4886"/>
                          <a:pt x="31761" y="5106"/>
                        </a:cubicBezTo>
                        <a:cubicBezTo>
                          <a:pt x="29337" y="6428"/>
                          <a:pt x="27537" y="8375"/>
                          <a:pt x="26692" y="10604"/>
                        </a:cubicBezTo>
                        <a:cubicBezTo>
                          <a:pt x="26484" y="11167"/>
                          <a:pt x="26337" y="11705"/>
                          <a:pt x="26215" y="12171"/>
                        </a:cubicBezTo>
                        <a:cubicBezTo>
                          <a:pt x="26129" y="12550"/>
                          <a:pt x="26019" y="12942"/>
                          <a:pt x="25933" y="13126"/>
                        </a:cubicBezTo>
                        <a:cubicBezTo>
                          <a:pt x="25823" y="13346"/>
                          <a:pt x="25517" y="13701"/>
                          <a:pt x="25223" y="14032"/>
                        </a:cubicBezTo>
                        <a:cubicBezTo>
                          <a:pt x="24917" y="14387"/>
                          <a:pt x="24586" y="14779"/>
                          <a:pt x="24243" y="15244"/>
                        </a:cubicBezTo>
                        <a:cubicBezTo>
                          <a:pt x="22456" y="17766"/>
                          <a:pt x="21966" y="21133"/>
                          <a:pt x="22958" y="24060"/>
                        </a:cubicBezTo>
                        <a:cubicBezTo>
                          <a:pt x="23092" y="24451"/>
                          <a:pt x="23239" y="24807"/>
                          <a:pt x="23374" y="25125"/>
                        </a:cubicBezTo>
                        <a:cubicBezTo>
                          <a:pt x="23386" y="25162"/>
                          <a:pt x="23423" y="25211"/>
                          <a:pt x="23447" y="25235"/>
                        </a:cubicBezTo>
                        <a:cubicBezTo>
                          <a:pt x="23509" y="25333"/>
                          <a:pt x="23582" y="25431"/>
                          <a:pt x="23545" y="25541"/>
                        </a:cubicBezTo>
                        <a:cubicBezTo>
                          <a:pt x="23435" y="25798"/>
                          <a:pt x="23068" y="25774"/>
                          <a:pt x="22750" y="25762"/>
                        </a:cubicBezTo>
                        <a:cubicBezTo>
                          <a:pt x="22652" y="25762"/>
                          <a:pt x="22578" y="25737"/>
                          <a:pt x="22480" y="25737"/>
                        </a:cubicBezTo>
                        <a:cubicBezTo>
                          <a:pt x="21439" y="25737"/>
                          <a:pt x="20435" y="25272"/>
                          <a:pt x="19897" y="24537"/>
                        </a:cubicBezTo>
                        <a:lnTo>
                          <a:pt x="19762" y="24353"/>
                        </a:lnTo>
                        <a:lnTo>
                          <a:pt x="19750" y="24317"/>
                        </a:lnTo>
                        <a:cubicBezTo>
                          <a:pt x="19382" y="23766"/>
                          <a:pt x="18746" y="22847"/>
                          <a:pt x="17644" y="22235"/>
                        </a:cubicBezTo>
                        <a:cubicBezTo>
                          <a:pt x="16909" y="21819"/>
                          <a:pt x="16077" y="21599"/>
                          <a:pt x="15219" y="21599"/>
                        </a:cubicBezTo>
                        <a:cubicBezTo>
                          <a:pt x="13273" y="21599"/>
                          <a:pt x="11301" y="22737"/>
                          <a:pt x="9955" y="24635"/>
                        </a:cubicBezTo>
                        <a:cubicBezTo>
                          <a:pt x="7285" y="28370"/>
                          <a:pt x="6685" y="33353"/>
                          <a:pt x="8387" y="37614"/>
                        </a:cubicBezTo>
                        <a:cubicBezTo>
                          <a:pt x="8436" y="37736"/>
                          <a:pt x="8498" y="37859"/>
                          <a:pt x="8547" y="38006"/>
                        </a:cubicBezTo>
                        <a:cubicBezTo>
                          <a:pt x="8559" y="38030"/>
                          <a:pt x="8571" y="38079"/>
                          <a:pt x="8608" y="38103"/>
                        </a:cubicBezTo>
                        <a:cubicBezTo>
                          <a:pt x="8657" y="38201"/>
                          <a:pt x="8693" y="38287"/>
                          <a:pt x="8693" y="38385"/>
                        </a:cubicBezTo>
                        <a:cubicBezTo>
                          <a:pt x="8693" y="38446"/>
                          <a:pt x="8669" y="38508"/>
                          <a:pt x="8644" y="38556"/>
                        </a:cubicBezTo>
                        <a:cubicBezTo>
                          <a:pt x="8644" y="38569"/>
                          <a:pt x="8632" y="38581"/>
                          <a:pt x="8632" y="38581"/>
                        </a:cubicBezTo>
                        <a:cubicBezTo>
                          <a:pt x="8400" y="39242"/>
                          <a:pt x="8142" y="39903"/>
                          <a:pt x="7873" y="4054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7"/>
                  <p:cNvSpPr/>
                  <p:nvPr/>
                </p:nvSpPr>
                <p:spPr>
                  <a:xfrm>
                    <a:off x="493675" y="440375"/>
                    <a:ext cx="630900" cy="58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36" h="23461" fill="none" extrusionOk="0">
                        <a:moveTo>
                          <a:pt x="2816" y="23460"/>
                        </a:moveTo>
                        <a:lnTo>
                          <a:pt x="2767" y="23460"/>
                        </a:lnTo>
                        <a:cubicBezTo>
                          <a:pt x="1286" y="23338"/>
                          <a:pt x="1200" y="21428"/>
                          <a:pt x="1102" y="19591"/>
                        </a:cubicBezTo>
                        <a:cubicBezTo>
                          <a:pt x="1053" y="18734"/>
                          <a:pt x="1017" y="17828"/>
                          <a:pt x="833" y="17154"/>
                        </a:cubicBezTo>
                        <a:cubicBezTo>
                          <a:pt x="453" y="15869"/>
                          <a:pt x="0" y="14240"/>
                          <a:pt x="123" y="13445"/>
                        </a:cubicBezTo>
                        <a:cubicBezTo>
                          <a:pt x="172" y="13163"/>
                          <a:pt x="368" y="12502"/>
                          <a:pt x="1237" y="11326"/>
                        </a:cubicBezTo>
                        <a:cubicBezTo>
                          <a:pt x="4151" y="7420"/>
                          <a:pt x="8547" y="5400"/>
                          <a:pt x="11730" y="4408"/>
                        </a:cubicBezTo>
                        <a:cubicBezTo>
                          <a:pt x="12599" y="4127"/>
                          <a:pt x="13726" y="3576"/>
                          <a:pt x="14938" y="3000"/>
                        </a:cubicBezTo>
                        <a:cubicBezTo>
                          <a:pt x="17828" y="1592"/>
                          <a:pt x="21109" y="1"/>
                          <a:pt x="23178" y="833"/>
                        </a:cubicBezTo>
                        <a:cubicBezTo>
                          <a:pt x="23913" y="1139"/>
                          <a:pt x="24427" y="1739"/>
                          <a:pt x="24733" y="2645"/>
                        </a:cubicBezTo>
                        <a:cubicBezTo>
                          <a:pt x="25235" y="4127"/>
                          <a:pt x="23913" y="5119"/>
                          <a:pt x="22492" y="6184"/>
                        </a:cubicBezTo>
                        <a:cubicBezTo>
                          <a:pt x="21501" y="6918"/>
                          <a:pt x="20484" y="7678"/>
                          <a:pt x="20129" y="8645"/>
                        </a:cubicBezTo>
                        <a:cubicBezTo>
                          <a:pt x="19836" y="9392"/>
                          <a:pt x="19689" y="10041"/>
                          <a:pt x="19542" y="10567"/>
                        </a:cubicBezTo>
                        <a:cubicBezTo>
                          <a:pt x="19542" y="10592"/>
                          <a:pt x="19529" y="10616"/>
                          <a:pt x="19529" y="10653"/>
                        </a:cubicBezTo>
                        <a:cubicBezTo>
                          <a:pt x="19517" y="10714"/>
                          <a:pt x="19517" y="10775"/>
                          <a:pt x="19480" y="10837"/>
                        </a:cubicBezTo>
                        <a:cubicBezTo>
                          <a:pt x="19431" y="10910"/>
                          <a:pt x="19370" y="10971"/>
                          <a:pt x="19334" y="11032"/>
                        </a:cubicBezTo>
                        <a:lnTo>
                          <a:pt x="19272" y="11094"/>
                        </a:lnTo>
                        <a:cubicBezTo>
                          <a:pt x="18929" y="11473"/>
                          <a:pt x="18513" y="11963"/>
                          <a:pt x="18085" y="12563"/>
                        </a:cubicBezTo>
                        <a:cubicBezTo>
                          <a:pt x="17570" y="13298"/>
                          <a:pt x="17423" y="14302"/>
                          <a:pt x="17277" y="15281"/>
                        </a:cubicBezTo>
                        <a:cubicBezTo>
                          <a:pt x="17081" y="16628"/>
                          <a:pt x="16897" y="17901"/>
                          <a:pt x="15795" y="18465"/>
                        </a:cubicBezTo>
                        <a:cubicBezTo>
                          <a:pt x="15073" y="18832"/>
                          <a:pt x="14338" y="18452"/>
                          <a:pt x="13554" y="18060"/>
                        </a:cubicBezTo>
                        <a:cubicBezTo>
                          <a:pt x="12991" y="17767"/>
                          <a:pt x="12416" y="17473"/>
                          <a:pt x="11828" y="17473"/>
                        </a:cubicBezTo>
                        <a:cubicBezTo>
                          <a:pt x="8804" y="17473"/>
                          <a:pt x="5804" y="19138"/>
                          <a:pt x="3808" y="21942"/>
                        </a:cubicBezTo>
                        <a:cubicBezTo>
                          <a:pt x="3686" y="22113"/>
                          <a:pt x="3612" y="22370"/>
                          <a:pt x="3514" y="22603"/>
                        </a:cubicBezTo>
                        <a:cubicBezTo>
                          <a:pt x="3343" y="23019"/>
                          <a:pt x="3184" y="23460"/>
                          <a:pt x="2816" y="2346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7"/>
                  <p:cNvSpPr/>
                  <p:nvPr/>
                </p:nvSpPr>
                <p:spPr>
                  <a:xfrm>
                    <a:off x="579075" y="560075"/>
                    <a:ext cx="386025" cy="3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41" h="12073" fill="none" extrusionOk="0">
                        <a:moveTo>
                          <a:pt x="1715" y="12073"/>
                        </a:moveTo>
                        <a:cubicBezTo>
                          <a:pt x="1408" y="12073"/>
                          <a:pt x="1090" y="12024"/>
                          <a:pt x="759" y="11901"/>
                        </a:cubicBezTo>
                        <a:lnTo>
                          <a:pt x="759" y="11901"/>
                        </a:lnTo>
                        <a:cubicBezTo>
                          <a:pt x="662" y="11864"/>
                          <a:pt x="662" y="11730"/>
                          <a:pt x="662" y="11620"/>
                        </a:cubicBezTo>
                        <a:cubicBezTo>
                          <a:pt x="662" y="11558"/>
                          <a:pt x="662" y="11497"/>
                          <a:pt x="637" y="11448"/>
                        </a:cubicBezTo>
                        <a:cubicBezTo>
                          <a:pt x="600" y="11289"/>
                          <a:pt x="539" y="11093"/>
                          <a:pt x="453" y="10897"/>
                        </a:cubicBezTo>
                        <a:cubicBezTo>
                          <a:pt x="257" y="10334"/>
                          <a:pt x="0" y="9636"/>
                          <a:pt x="74" y="9195"/>
                        </a:cubicBezTo>
                        <a:cubicBezTo>
                          <a:pt x="86" y="9073"/>
                          <a:pt x="196" y="8938"/>
                          <a:pt x="355" y="8754"/>
                        </a:cubicBezTo>
                        <a:cubicBezTo>
                          <a:pt x="392" y="8693"/>
                          <a:pt x="453" y="8620"/>
                          <a:pt x="502" y="8534"/>
                        </a:cubicBezTo>
                        <a:cubicBezTo>
                          <a:pt x="2865" y="5351"/>
                          <a:pt x="6600" y="3673"/>
                          <a:pt x="9306" y="2816"/>
                        </a:cubicBezTo>
                        <a:cubicBezTo>
                          <a:pt x="10408" y="2461"/>
                          <a:pt x="11657" y="1861"/>
                          <a:pt x="12979" y="1224"/>
                        </a:cubicBezTo>
                        <a:cubicBezTo>
                          <a:pt x="13175" y="1126"/>
                          <a:pt x="13408" y="931"/>
                          <a:pt x="13652" y="722"/>
                        </a:cubicBezTo>
                        <a:cubicBezTo>
                          <a:pt x="14069" y="367"/>
                          <a:pt x="14497" y="0"/>
                          <a:pt x="14828" y="49"/>
                        </a:cubicBezTo>
                        <a:cubicBezTo>
                          <a:pt x="14950" y="61"/>
                          <a:pt x="15048" y="122"/>
                          <a:pt x="15122" y="245"/>
                        </a:cubicBezTo>
                        <a:cubicBezTo>
                          <a:pt x="15440" y="698"/>
                          <a:pt x="14950" y="1126"/>
                          <a:pt x="14448" y="1579"/>
                        </a:cubicBezTo>
                        <a:cubicBezTo>
                          <a:pt x="14081" y="1910"/>
                          <a:pt x="13677" y="2253"/>
                          <a:pt x="13542" y="2645"/>
                        </a:cubicBezTo>
                        <a:cubicBezTo>
                          <a:pt x="13432" y="2951"/>
                          <a:pt x="13359" y="3245"/>
                          <a:pt x="13285" y="3514"/>
                        </a:cubicBezTo>
                        <a:cubicBezTo>
                          <a:pt x="13187" y="3857"/>
                          <a:pt x="13114" y="4175"/>
                          <a:pt x="12979" y="4420"/>
                        </a:cubicBezTo>
                        <a:cubicBezTo>
                          <a:pt x="12857" y="4665"/>
                          <a:pt x="12636" y="4910"/>
                          <a:pt x="12428" y="5155"/>
                        </a:cubicBezTo>
                        <a:cubicBezTo>
                          <a:pt x="12257" y="5351"/>
                          <a:pt x="12073" y="5571"/>
                          <a:pt x="11901" y="5804"/>
                        </a:cubicBezTo>
                        <a:cubicBezTo>
                          <a:pt x="11473" y="6391"/>
                          <a:pt x="11387" y="7175"/>
                          <a:pt x="11289" y="7861"/>
                        </a:cubicBezTo>
                        <a:cubicBezTo>
                          <a:pt x="11204" y="8644"/>
                          <a:pt x="11093" y="9391"/>
                          <a:pt x="10530" y="9722"/>
                        </a:cubicBezTo>
                        <a:cubicBezTo>
                          <a:pt x="10187" y="9918"/>
                          <a:pt x="9808" y="9746"/>
                          <a:pt x="9379" y="9563"/>
                        </a:cubicBezTo>
                        <a:cubicBezTo>
                          <a:pt x="9061" y="9428"/>
                          <a:pt x="8718" y="9293"/>
                          <a:pt x="8375" y="9293"/>
                        </a:cubicBezTo>
                        <a:cubicBezTo>
                          <a:pt x="7175" y="9293"/>
                          <a:pt x="6061" y="10003"/>
                          <a:pt x="4971" y="10701"/>
                        </a:cubicBezTo>
                        <a:cubicBezTo>
                          <a:pt x="3869" y="11411"/>
                          <a:pt x="2816" y="12073"/>
                          <a:pt x="1715" y="1207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7"/>
                  <p:cNvSpPr/>
                  <p:nvPr/>
                </p:nvSpPr>
                <p:spPr>
                  <a:xfrm>
                    <a:off x="262575" y="279375"/>
                    <a:ext cx="1205750" cy="132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30" h="53103" fill="none" extrusionOk="0">
                        <a:moveTo>
                          <a:pt x="19027" y="37087"/>
                        </a:moveTo>
                        <a:cubicBezTo>
                          <a:pt x="18831" y="38471"/>
                          <a:pt x="18966" y="39903"/>
                          <a:pt x="19480" y="41189"/>
                        </a:cubicBezTo>
                        <a:cubicBezTo>
                          <a:pt x="19529" y="41287"/>
                          <a:pt x="19566" y="41385"/>
                          <a:pt x="19603" y="41483"/>
                        </a:cubicBezTo>
                        <a:cubicBezTo>
                          <a:pt x="19884" y="42144"/>
                          <a:pt x="20252" y="43026"/>
                          <a:pt x="20239" y="44103"/>
                        </a:cubicBezTo>
                        <a:cubicBezTo>
                          <a:pt x="20215" y="44911"/>
                          <a:pt x="20007" y="45597"/>
                          <a:pt x="19786" y="46185"/>
                        </a:cubicBezTo>
                        <a:cubicBezTo>
                          <a:pt x="19199" y="47862"/>
                          <a:pt x="18476" y="49539"/>
                          <a:pt x="17644" y="51119"/>
                        </a:cubicBezTo>
                        <a:cubicBezTo>
                          <a:pt x="17484" y="51462"/>
                          <a:pt x="17080" y="52245"/>
                          <a:pt x="16199" y="52735"/>
                        </a:cubicBezTo>
                        <a:cubicBezTo>
                          <a:pt x="15734" y="52980"/>
                          <a:pt x="15244" y="53102"/>
                          <a:pt x="14730" y="53102"/>
                        </a:cubicBezTo>
                        <a:cubicBezTo>
                          <a:pt x="13836" y="53102"/>
                          <a:pt x="13089" y="52711"/>
                          <a:pt x="12611" y="52441"/>
                        </a:cubicBezTo>
                        <a:cubicBezTo>
                          <a:pt x="11007" y="51486"/>
                          <a:pt x="7677" y="49539"/>
                          <a:pt x="7371" y="45976"/>
                        </a:cubicBezTo>
                        <a:cubicBezTo>
                          <a:pt x="7297" y="45144"/>
                          <a:pt x="7420" y="44372"/>
                          <a:pt x="7530" y="43760"/>
                        </a:cubicBezTo>
                        <a:cubicBezTo>
                          <a:pt x="7579" y="43442"/>
                          <a:pt x="7640" y="43148"/>
                          <a:pt x="7640" y="42903"/>
                        </a:cubicBezTo>
                        <a:cubicBezTo>
                          <a:pt x="7677" y="41740"/>
                          <a:pt x="6967" y="40430"/>
                          <a:pt x="6196" y="39034"/>
                        </a:cubicBezTo>
                        <a:cubicBezTo>
                          <a:pt x="6061" y="38777"/>
                          <a:pt x="5926" y="38532"/>
                          <a:pt x="5779" y="38263"/>
                        </a:cubicBezTo>
                        <a:cubicBezTo>
                          <a:pt x="3686" y="34345"/>
                          <a:pt x="2498" y="30145"/>
                          <a:pt x="1347" y="26068"/>
                        </a:cubicBezTo>
                        <a:cubicBezTo>
                          <a:pt x="747" y="23962"/>
                          <a:pt x="0" y="21329"/>
                          <a:pt x="392" y="18623"/>
                        </a:cubicBezTo>
                        <a:cubicBezTo>
                          <a:pt x="686" y="16566"/>
                          <a:pt x="1604" y="14522"/>
                          <a:pt x="3208" y="12379"/>
                        </a:cubicBezTo>
                        <a:cubicBezTo>
                          <a:pt x="7555" y="6526"/>
                          <a:pt x="13787" y="3637"/>
                          <a:pt x="18244" y="2229"/>
                        </a:cubicBezTo>
                        <a:cubicBezTo>
                          <a:pt x="23031" y="710"/>
                          <a:pt x="28504" y="0"/>
                          <a:pt x="35422" y="0"/>
                        </a:cubicBezTo>
                        <a:lnTo>
                          <a:pt x="35728" y="0"/>
                        </a:lnTo>
                        <a:cubicBezTo>
                          <a:pt x="36377" y="0"/>
                          <a:pt x="37283" y="0"/>
                          <a:pt x="38226" y="270"/>
                        </a:cubicBezTo>
                        <a:cubicBezTo>
                          <a:pt x="39230" y="539"/>
                          <a:pt x="40050" y="1029"/>
                          <a:pt x="40711" y="1445"/>
                        </a:cubicBezTo>
                        <a:cubicBezTo>
                          <a:pt x="42903" y="2780"/>
                          <a:pt x="45621" y="4433"/>
                          <a:pt x="47237" y="7200"/>
                        </a:cubicBezTo>
                        <a:cubicBezTo>
                          <a:pt x="47948" y="8424"/>
                          <a:pt x="48229" y="9624"/>
                          <a:pt x="48058" y="10751"/>
                        </a:cubicBezTo>
                        <a:cubicBezTo>
                          <a:pt x="47654" y="13530"/>
                          <a:pt x="45119" y="14167"/>
                          <a:pt x="44029" y="14436"/>
                        </a:cubicBezTo>
                        <a:lnTo>
                          <a:pt x="43858" y="14485"/>
                        </a:lnTo>
                        <a:cubicBezTo>
                          <a:pt x="42376" y="14864"/>
                          <a:pt x="41226" y="15281"/>
                          <a:pt x="40283" y="15807"/>
                        </a:cubicBezTo>
                        <a:cubicBezTo>
                          <a:pt x="39071" y="16456"/>
                          <a:pt x="38165" y="17374"/>
                          <a:pt x="37822" y="18317"/>
                        </a:cubicBezTo>
                        <a:cubicBezTo>
                          <a:pt x="37712" y="18587"/>
                          <a:pt x="37638" y="18905"/>
                          <a:pt x="37540" y="19260"/>
                        </a:cubicBezTo>
                        <a:cubicBezTo>
                          <a:pt x="37393" y="19872"/>
                          <a:pt x="37185" y="20644"/>
                          <a:pt x="36818" y="21378"/>
                        </a:cubicBezTo>
                        <a:cubicBezTo>
                          <a:pt x="36389" y="22211"/>
                          <a:pt x="35814" y="22909"/>
                          <a:pt x="35336" y="23435"/>
                        </a:cubicBezTo>
                        <a:cubicBezTo>
                          <a:pt x="35091" y="23717"/>
                          <a:pt x="34859" y="23974"/>
                          <a:pt x="34700" y="24219"/>
                        </a:cubicBezTo>
                        <a:cubicBezTo>
                          <a:pt x="33965" y="25260"/>
                          <a:pt x="33744" y="26704"/>
                          <a:pt x="34161" y="27904"/>
                        </a:cubicBezTo>
                        <a:cubicBezTo>
                          <a:pt x="34234" y="28137"/>
                          <a:pt x="34344" y="28382"/>
                          <a:pt x="34455" y="28663"/>
                        </a:cubicBezTo>
                        <a:cubicBezTo>
                          <a:pt x="34920" y="29790"/>
                          <a:pt x="35557" y="31357"/>
                          <a:pt x="35006" y="33108"/>
                        </a:cubicBezTo>
                        <a:cubicBezTo>
                          <a:pt x="34589" y="34418"/>
                          <a:pt x="33598" y="35496"/>
                          <a:pt x="32141" y="36230"/>
                        </a:cubicBezTo>
                        <a:cubicBezTo>
                          <a:pt x="30977" y="36818"/>
                          <a:pt x="29655" y="37136"/>
                          <a:pt x="28296" y="37136"/>
                        </a:cubicBezTo>
                        <a:cubicBezTo>
                          <a:pt x="25602" y="37136"/>
                          <a:pt x="22982" y="35912"/>
                          <a:pt x="21366" y="3390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2" name="Google Shape;122;p7"/>
                <p:cNvSpPr/>
                <p:nvPr/>
              </p:nvSpPr>
              <p:spPr>
                <a:xfrm>
                  <a:off x="-462625" y="1940000"/>
                  <a:ext cx="180502" cy="215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" h="10336" extrusionOk="0">
                      <a:moveTo>
                        <a:pt x="0" y="10336"/>
                      </a:moveTo>
                      <a:cubicBezTo>
                        <a:pt x="283" y="6392"/>
                        <a:pt x="3463" y="-2023"/>
                        <a:pt x="6553" y="44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3" name="Google Shape;123;p7"/>
              <p:cNvSpPr/>
              <p:nvPr/>
            </p:nvSpPr>
            <p:spPr>
              <a:xfrm rot="503819">
                <a:off x="6748693" y="-156408"/>
                <a:ext cx="5268076" cy="1632161"/>
              </a:xfrm>
              <a:custGeom>
                <a:avLst/>
                <a:gdLst/>
                <a:ahLst/>
                <a:cxnLst/>
                <a:rect l="l" t="t" r="r" b="b"/>
                <a:pathLst>
                  <a:path w="86976" h="26947" extrusionOk="0">
                    <a:moveTo>
                      <a:pt x="71061" y="0"/>
                    </a:moveTo>
                    <a:cubicBezTo>
                      <a:pt x="70664" y="0"/>
                      <a:pt x="70269" y="10"/>
                      <a:pt x="69878" y="33"/>
                    </a:cubicBezTo>
                    <a:cubicBezTo>
                      <a:pt x="68009" y="128"/>
                      <a:pt x="66116" y="474"/>
                      <a:pt x="64259" y="652"/>
                    </a:cubicBezTo>
                    <a:cubicBezTo>
                      <a:pt x="61425" y="926"/>
                      <a:pt x="58556" y="902"/>
                      <a:pt x="55734" y="1212"/>
                    </a:cubicBezTo>
                    <a:cubicBezTo>
                      <a:pt x="54365" y="1367"/>
                      <a:pt x="52995" y="1545"/>
                      <a:pt x="51626" y="1688"/>
                    </a:cubicBezTo>
                    <a:cubicBezTo>
                      <a:pt x="50638" y="1783"/>
                      <a:pt x="49864" y="2117"/>
                      <a:pt x="48923" y="2271"/>
                    </a:cubicBezTo>
                    <a:cubicBezTo>
                      <a:pt x="48447" y="2355"/>
                      <a:pt x="48019" y="2331"/>
                      <a:pt x="47542" y="2438"/>
                    </a:cubicBezTo>
                    <a:cubicBezTo>
                      <a:pt x="47136" y="2540"/>
                      <a:pt x="46522" y="2892"/>
                      <a:pt x="46491" y="2950"/>
                    </a:cubicBezTo>
                    <a:lnTo>
                      <a:pt x="46491" y="2950"/>
                    </a:lnTo>
                    <a:cubicBezTo>
                      <a:pt x="46451" y="2949"/>
                      <a:pt x="46411" y="2949"/>
                      <a:pt x="46372" y="2949"/>
                    </a:cubicBezTo>
                    <a:cubicBezTo>
                      <a:pt x="45578" y="2949"/>
                      <a:pt x="44776" y="3033"/>
                      <a:pt x="44006" y="3200"/>
                    </a:cubicBezTo>
                    <a:cubicBezTo>
                      <a:pt x="42339" y="3533"/>
                      <a:pt x="40637" y="3664"/>
                      <a:pt x="38946" y="3843"/>
                    </a:cubicBezTo>
                    <a:cubicBezTo>
                      <a:pt x="37863" y="3962"/>
                      <a:pt x="36874" y="4200"/>
                      <a:pt x="35815" y="4379"/>
                    </a:cubicBezTo>
                    <a:cubicBezTo>
                      <a:pt x="35243" y="4474"/>
                      <a:pt x="34862" y="4665"/>
                      <a:pt x="34303" y="4795"/>
                    </a:cubicBezTo>
                    <a:cubicBezTo>
                      <a:pt x="33731" y="4926"/>
                      <a:pt x="32481" y="4986"/>
                      <a:pt x="32207" y="5474"/>
                    </a:cubicBezTo>
                    <a:cubicBezTo>
                      <a:pt x="32017" y="5808"/>
                      <a:pt x="32338" y="5986"/>
                      <a:pt x="31909" y="6272"/>
                    </a:cubicBezTo>
                    <a:cubicBezTo>
                      <a:pt x="31564" y="6498"/>
                      <a:pt x="30814" y="6593"/>
                      <a:pt x="30409" y="6724"/>
                    </a:cubicBezTo>
                    <a:cubicBezTo>
                      <a:pt x="29814" y="6915"/>
                      <a:pt x="29278" y="7212"/>
                      <a:pt x="28671" y="7379"/>
                    </a:cubicBezTo>
                    <a:cubicBezTo>
                      <a:pt x="28876" y="7365"/>
                      <a:pt x="29098" y="7344"/>
                      <a:pt x="29316" y="7344"/>
                    </a:cubicBezTo>
                    <a:cubicBezTo>
                      <a:pt x="29478" y="7344"/>
                      <a:pt x="29638" y="7356"/>
                      <a:pt x="29790" y="7391"/>
                    </a:cubicBezTo>
                    <a:cubicBezTo>
                      <a:pt x="29802" y="7867"/>
                      <a:pt x="28778" y="7867"/>
                      <a:pt x="28326" y="7986"/>
                    </a:cubicBezTo>
                    <a:cubicBezTo>
                      <a:pt x="26456" y="8534"/>
                      <a:pt x="24718" y="9367"/>
                      <a:pt x="22861" y="9963"/>
                    </a:cubicBezTo>
                    <a:cubicBezTo>
                      <a:pt x="20765" y="10630"/>
                      <a:pt x="18574" y="11189"/>
                      <a:pt x="16538" y="11939"/>
                    </a:cubicBezTo>
                    <a:cubicBezTo>
                      <a:pt x="15824" y="12213"/>
                      <a:pt x="14467" y="12642"/>
                      <a:pt x="14038" y="13213"/>
                    </a:cubicBezTo>
                    <a:cubicBezTo>
                      <a:pt x="14111" y="13235"/>
                      <a:pt x="14198" y="13244"/>
                      <a:pt x="14296" y="13244"/>
                    </a:cubicBezTo>
                    <a:cubicBezTo>
                      <a:pt x="14958" y="13244"/>
                      <a:pt x="16126" y="12813"/>
                      <a:pt x="16799" y="12813"/>
                    </a:cubicBezTo>
                    <a:cubicBezTo>
                      <a:pt x="17008" y="12813"/>
                      <a:pt x="17169" y="12854"/>
                      <a:pt x="17253" y="12963"/>
                    </a:cubicBezTo>
                    <a:cubicBezTo>
                      <a:pt x="16181" y="13439"/>
                      <a:pt x="15098" y="13820"/>
                      <a:pt x="14169" y="14451"/>
                    </a:cubicBezTo>
                    <a:cubicBezTo>
                      <a:pt x="13205" y="15106"/>
                      <a:pt x="12252" y="15749"/>
                      <a:pt x="11276" y="16392"/>
                    </a:cubicBezTo>
                    <a:cubicBezTo>
                      <a:pt x="10502" y="16904"/>
                      <a:pt x="9788" y="17404"/>
                      <a:pt x="8918" y="17821"/>
                    </a:cubicBezTo>
                    <a:cubicBezTo>
                      <a:pt x="7811" y="18345"/>
                      <a:pt x="6490" y="18666"/>
                      <a:pt x="5323" y="19107"/>
                    </a:cubicBezTo>
                    <a:cubicBezTo>
                      <a:pt x="3989" y="19607"/>
                      <a:pt x="2644" y="20143"/>
                      <a:pt x="1322" y="20678"/>
                    </a:cubicBezTo>
                    <a:cubicBezTo>
                      <a:pt x="858" y="20857"/>
                      <a:pt x="239" y="21047"/>
                      <a:pt x="1" y="21405"/>
                    </a:cubicBezTo>
                    <a:cubicBezTo>
                      <a:pt x="214" y="21441"/>
                      <a:pt x="430" y="21457"/>
                      <a:pt x="647" y="21457"/>
                    </a:cubicBezTo>
                    <a:cubicBezTo>
                      <a:pt x="2086" y="21457"/>
                      <a:pt x="3578" y="20749"/>
                      <a:pt x="4882" y="20428"/>
                    </a:cubicBezTo>
                    <a:cubicBezTo>
                      <a:pt x="6573" y="20024"/>
                      <a:pt x="8347" y="19928"/>
                      <a:pt x="10026" y="19547"/>
                    </a:cubicBezTo>
                    <a:cubicBezTo>
                      <a:pt x="10907" y="19357"/>
                      <a:pt x="11740" y="19083"/>
                      <a:pt x="12621" y="18904"/>
                    </a:cubicBezTo>
                    <a:cubicBezTo>
                      <a:pt x="14372" y="18547"/>
                      <a:pt x="16098" y="18166"/>
                      <a:pt x="17848" y="17785"/>
                    </a:cubicBezTo>
                    <a:cubicBezTo>
                      <a:pt x="18622" y="17619"/>
                      <a:pt x="19408" y="17476"/>
                      <a:pt x="20170" y="17285"/>
                    </a:cubicBezTo>
                    <a:cubicBezTo>
                      <a:pt x="20608" y="17181"/>
                      <a:pt x="21460" y="16832"/>
                      <a:pt x="21913" y="16832"/>
                    </a:cubicBezTo>
                    <a:cubicBezTo>
                      <a:pt x="21928" y="16832"/>
                      <a:pt x="21942" y="16832"/>
                      <a:pt x="21956" y="16833"/>
                    </a:cubicBezTo>
                    <a:cubicBezTo>
                      <a:pt x="20706" y="17749"/>
                      <a:pt x="18658" y="18202"/>
                      <a:pt x="17622" y="19297"/>
                    </a:cubicBezTo>
                    <a:cubicBezTo>
                      <a:pt x="17757" y="19347"/>
                      <a:pt x="17897" y="19368"/>
                      <a:pt x="18039" y="19368"/>
                    </a:cubicBezTo>
                    <a:cubicBezTo>
                      <a:pt x="18702" y="19368"/>
                      <a:pt x="19426" y="18922"/>
                      <a:pt x="20094" y="18922"/>
                    </a:cubicBezTo>
                    <a:cubicBezTo>
                      <a:pt x="20139" y="18922"/>
                      <a:pt x="20184" y="18924"/>
                      <a:pt x="20229" y="18928"/>
                    </a:cubicBezTo>
                    <a:cubicBezTo>
                      <a:pt x="20575" y="19512"/>
                      <a:pt x="19027" y="20071"/>
                      <a:pt x="18777" y="20595"/>
                    </a:cubicBezTo>
                    <a:cubicBezTo>
                      <a:pt x="18646" y="20893"/>
                      <a:pt x="18848" y="21190"/>
                      <a:pt x="18717" y="21488"/>
                    </a:cubicBezTo>
                    <a:cubicBezTo>
                      <a:pt x="18503" y="21964"/>
                      <a:pt x="17943" y="22083"/>
                      <a:pt x="17372" y="22310"/>
                    </a:cubicBezTo>
                    <a:cubicBezTo>
                      <a:pt x="15681" y="22964"/>
                      <a:pt x="14038" y="23738"/>
                      <a:pt x="12467" y="24631"/>
                    </a:cubicBezTo>
                    <a:cubicBezTo>
                      <a:pt x="11871" y="24988"/>
                      <a:pt x="11276" y="25334"/>
                      <a:pt x="10621" y="25643"/>
                    </a:cubicBezTo>
                    <a:cubicBezTo>
                      <a:pt x="9978" y="25941"/>
                      <a:pt x="9061" y="26155"/>
                      <a:pt x="8645" y="26655"/>
                    </a:cubicBezTo>
                    <a:cubicBezTo>
                      <a:pt x="8817" y="26680"/>
                      <a:pt x="8984" y="26691"/>
                      <a:pt x="9146" y="26691"/>
                    </a:cubicBezTo>
                    <a:cubicBezTo>
                      <a:pt x="10076" y="26691"/>
                      <a:pt x="10849" y="26324"/>
                      <a:pt x="11752" y="26060"/>
                    </a:cubicBezTo>
                    <a:cubicBezTo>
                      <a:pt x="12871" y="25715"/>
                      <a:pt x="14002" y="25453"/>
                      <a:pt x="15157" y="25262"/>
                    </a:cubicBezTo>
                    <a:cubicBezTo>
                      <a:pt x="15606" y="25182"/>
                      <a:pt x="16132" y="25024"/>
                      <a:pt x="16597" y="25024"/>
                    </a:cubicBezTo>
                    <a:cubicBezTo>
                      <a:pt x="16613" y="25024"/>
                      <a:pt x="16629" y="25024"/>
                      <a:pt x="16646" y="25024"/>
                    </a:cubicBezTo>
                    <a:cubicBezTo>
                      <a:pt x="17015" y="25727"/>
                      <a:pt x="14872" y="26298"/>
                      <a:pt x="14562" y="26870"/>
                    </a:cubicBezTo>
                    <a:cubicBezTo>
                      <a:pt x="14699" y="26923"/>
                      <a:pt x="14859" y="26947"/>
                      <a:pt x="15036" y="26947"/>
                    </a:cubicBezTo>
                    <a:cubicBezTo>
                      <a:pt x="16075" y="26947"/>
                      <a:pt x="17678" y="26138"/>
                      <a:pt x="18360" y="25893"/>
                    </a:cubicBezTo>
                    <a:cubicBezTo>
                      <a:pt x="20337" y="25179"/>
                      <a:pt x="22730" y="24881"/>
                      <a:pt x="24801" y="24286"/>
                    </a:cubicBezTo>
                    <a:cubicBezTo>
                      <a:pt x="26099" y="23929"/>
                      <a:pt x="27290" y="23453"/>
                      <a:pt x="28599" y="23131"/>
                    </a:cubicBezTo>
                    <a:cubicBezTo>
                      <a:pt x="29314" y="22952"/>
                      <a:pt x="29766" y="22667"/>
                      <a:pt x="30409" y="22393"/>
                    </a:cubicBezTo>
                    <a:cubicBezTo>
                      <a:pt x="30802" y="22226"/>
                      <a:pt x="31528" y="22155"/>
                      <a:pt x="31802" y="21905"/>
                    </a:cubicBezTo>
                    <a:cubicBezTo>
                      <a:pt x="31386" y="21798"/>
                      <a:pt x="30338" y="22024"/>
                      <a:pt x="30409" y="21488"/>
                    </a:cubicBezTo>
                    <a:cubicBezTo>
                      <a:pt x="31183" y="21131"/>
                      <a:pt x="31981" y="20857"/>
                      <a:pt x="32802" y="20643"/>
                    </a:cubicBezTo>
                    <a:cubicBezTo>
                      <a:pt x="33092" y="20577"/>
                      <a:pt x="33860" y="20328"/>
                      <a:pt x="34372" y="20328"/>
                    </a:cubicBezTo>
                    <a:cubicBezTo>
                      <a:pt x="34512" y="20328"/>
                      <a:pt x="34632" y="20347"/>
                      <a:pt x="34719" y="20393"/>
                    </a:cubicBezTo>
                    <a:cubicBezTo>
                      <a:pt x="35136" y="20619"/>
                      <a:pt x="34612" y="21059"/>
                      <a:pt x="34886" y="21321"/>
                    </a:cubicBezTo>
                    <a:cubicBezTo>
                      <a:pt x="35004" y="21432"/>
                      <a:pt x="35208" y="21471"/>
                      <a:pt x="35446" y="21471"/>
                    </a:cubicBezTo>
                    <a:cubicBezTo>
                      <a:pt x="35952" y="21471"/>
                      <a:pt x="36610" y="21291"/>
                      <a:pt x="36910" y="21226"/>
                    </a:cubicBezTo>
                    <a:cubicBezTo>
                      <a:pt x="37767" y="21059"/>
                      <a:pt x="38636" y="21000"/>
                      <a:pt x="39506" y="20881"/>
                    </a:cubicBezTo>
                    <a:cubicBezTo>
                      <a:pt x="40195" y="20796"/>
                      <a:pt x="40988" y="20560"/>
                      <a:pt x="41709" y="20560"/>
                    </a:cubicBezTo>
                    <a:cubicBezTo>
                      <a:pt x="41797" y="20560"/>
                      <a:pt x="41884" y="20563"/>
                      <a:pt x="41970" y="20571"/>
                    </a:cubicBezTo>
                    <a:cubicBezTo>
                      <a:pt x="42510" y="20625"/>
                      <a:pt x="42834" y="20816"/>
                      <a:pt x="43368" y="20816"/>
                    </a:cubicBezTo>
                    <a:cubicBezTo>
                      <a:pt x="43424" y="20816"/>
                      <a:pt x="43481" y="20814"/>
                      <a:pt x="43542" y="20809"/>
                    </a:cubicBezTo>
                    <a:cubicBezTo>
                      <a:pt x="44685" y="20726"/>
                      <a:pt x="45709" y="19964"/>
                      <a:pt x="46745" y="19571"/>
                    </a:cubicBezTo>
                    <a:cubicBezTo>
                      <a:pt x="48697" y="18833"/>
                      <a:pt x="50709" y="18261"/>
                      <a:pt x="52757" y="17845"/>
                    </a:cubicBezTo>
                    <a:lnTo>
                      <a:pt x="52757" y="17845"/>
                    </a:lnTo>
                    <a:cubicBezTo>
                      <a:pt x="52637" y="17865"/>
                      <a:pt x="52463" y="17889"/>
                      <a:pt x="52296" y="17889"/>
                    </a:cubicBezTo>
                    <a:cubicBezTo>
                      <a:pt x="52167" y="17889"/>
                      <a:pt x="52041" y="17874"/>
                      <a:pt x="51948" y="17833"/>
                    </a:cubicBezTo>
                    <a:cubicBezTo>
                      <a:pt x="51293" y="17535"/>
                      <a:pt x="52257" y="17083"/>
                      <a:pt x="52591" y="16857"/>
                    </a:cubicBezTo>
                    <a:cubicBezTo>
                      <a:pt x="54400" y="15594"/>
                      <a:pt x="56913" y="14797"/>
                      <a:pt x="59210" y="14082"/>
                    </a:cubicBezTo>
                    <a:cubicBezTo>
                      <a:pt x="60770" y="13594"/>
                      <a:pt x="62366" y="13154"/>
                      <a:pt x="63925" y="12654"/>
                    </a:cubicBezTo>
                    <a:cubicBezTo>
                      <a:pt x="64616" y="12427"/>
                      <a:pt x="65426" y="12249"/>
                      <a:pt x="65926" y="11820"/>
                    </a:cubicBezTo>
                    <a:cubicBezTo>
                      <a:pt x="66664" y="11189"/>
                      <a:pt x="65842" y="11344"/>
                      <a:pt x="65687" y="10891"/>
                    </a:cubicBezTo>
                    <a:cubicBezTo>
                      <a:pt x="65533" y="10475"/>
                      <a:pt x="67712" y="10225"/>
                      <a:pt x="68116" y="10118"/>
                    </a:cubicBezTo>
                    <a:cubicBezTo>
                      <a:pt x="70474" y="9487"/>
                      <a:pt x="72772" y="8760"/>
                      <a:pt x="75153" y="8189"/>
                    </a:cubicBezTo>
                    <a:cubicBezTo>
                      <a:pt x="76867" y="7784"/>
                      <a:pt x="78070" y="7189"/>
                      <a:pt x="79606" y="6570"/>
                    </a:cubicBezTo>
                    <a:cubicBezTo>
                      <a:pt x="81130" y="5950"/>
                      <a:pt x="82678" y="5474"/>
                      <a:pt x="84142" y="4760"/>
                    </a:cubicBezTo>
                    <a:cubicBezTo>
                      <a:pt x="84928" y="4379"/>
                      <a:pt x="86250" y="3760"/>
                      <a:pt x="86547" y="3057"/>
                    </a:cubicBezTo>
                    <a:cubicBezTo>
                      <a:pt x="86976" y="2009"/>
                      <a:pt x="85845" y="1486"/>
                      <a:pt x="84452" y="1307"/>
                    </a:cubicBezTo>
                    <a:cubicBezTo>
                      <a:pt x="82952" y="1105"/>
                      <a:pt x="81404" y="1045"/>
                      <a:pt x="79892" y="855"/>
                    </a:cubicBezTo>
                    <a:cubicBezTo>
                      <a:pt x="78427" y="676"/>
                      <a:pt x="76975" y="390"/>
                      <a:pt x="75486" y="259"/>
                    </a:cubicBezTo>
                    <a:cubicBezTo>
                      <a:pt x="74041" y="137"/>
                      <a:pt x="72537" y="0"/>
                      <a:pt x="71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7"/>
              <p:cNvGrpSpPr/>
              <p:nvPr/>
            </p:nvGrpSpPr>
            <p:grpSpPr>
              <a:xfrm>
                <a:off x="6744875" y="2031607"/>
                <a:ext cx="3661651" cy="3748974"/>
                <a:chOff x="6744875" y="2031607"/>
                <a:chExt cx="3661651" cy="3748974"/>
              </a:xfrm>
            </p:grpSpPr>
            <p:grpSp>
              <p:nvGrpSpPr>
                <p:cNvPr id="125" name="Google Shape;125;p7"/>
                <p:cNvGrpSpPr/>
                <p:nvPr/>
              </p:nvGrpSpPr>
              <p:grpSpPr>
                <a:xfrm>
                  <a:off x="7179211" y="4303269"/>
                  <a:ext cx="379812" cy="699459"/>
                  <a:chOff x="5887475" y="4238125"/>
                  <a:chExt cx="87275" cy="160725"/>
                </a:xfrm>
              </p:grpSpPr>
              <p:sp>
                <p:nvSpPr>
                  <p:cNvPr id="126" name="Google Shape;126;p7"/>
                  <p:cNvSpPr/>
                  <p:nvPr/>
                </p:nvSpPr>
                <p:spPr>
                  <a:xfrm>
                    <a:off x="5933700" y="4289550"/>
                    <a:ext cx="31250" cy="2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920" extrusionOk="0">
                        <a:moveTo>
                          <a:pt x="1" y="1"/>
                        </a:moveTo>
                        <a:lnTo>
                          <a:pt x="1" y="919"/>
                        </a:lnTo>
                        <a:lnTo>
                          <a:pt x="1250" y="919"/>
                        </a:lnTo>
                        <a:lnTo>
                          <a:pt x="125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7"/>
                  <p:cNvSpPr/>
                  <p:nvPr/>
                </p:nvSpPr>
                <p:spPr>
                  <a:xfrm>
                    <a:off x="5887475" y="4316200"/>
                    <a:ext cx="29425" cy="2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7" h="870" extrusionOk="0">
                        <a:moveTo>
                          <a:pt x="1" y="0"/>
                        </a:moveTo>
                        <a:lnTo>
                          <a:pt x="1" y="869"/>
                        </a:lnTo>
                        <a:lnTo>
                          <a:pt x="1176" y="869"/>
                        </a:lnTo>
                        <a:lnTo>
                          <a:pt x="117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7"/>
                  <p:cNvSpPr/>
                  <p:nvPr/>
                </p:nvSpPr>
                <p:spPr>
                  <a:xfrm>
                    <a:off x="5960025" y="4261700"/>
                    <a:ext cx="147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30" extrusionOk="0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8" y="429"/>
                        </a:lnTo>
                        <a:lnTo>
                          <a:pt x="58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7"/>
                  <p:cNvSpPr/>
                  <p:nvPr/>
                </p:nvSpPr>
                <p:spPr>
                  <a:xfrm>
                    <a:off x="5902175" y="4388125"/>
                    <a:ext cx="15025" cy="1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7"/>
                  <p:cNvSpPr/>
                  <p:nvPr/>
                </p:nvSpPr>
                <p:spPr>
                  <a:xfrm>
                    <a:off x="5937075" y="4354150"/>
                    <a:ext cx="14725" cy="1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29" extrusionOk="0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588" y="429"/>
                        </a:lnTo>
                        <a:lnTo>
                          <a:pt x="5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7"/>
                  <p:cNvSpPr/>
                  <p:nvPr/>
                </p:nvSpPr>
                <p:spPr>
                  <a:xfrm>
                    <a:off x="5919325" y="4238125"/>
                    <a:ext cx="150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30" extrusionOk="0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" name="Google Shape;132;p7"/>
                <p:cNvSpPr/>
                <p:nvPr/>
              </p:nvSpPr>
              <p:spPr>
                <a:xfrm>
                  <a:off x="7930887" y="4351948"/>
                  <a:ext cx="179130" cy="17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4176" extrusionOk="0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" name="Google Shape;133;p7"/>
                <p:cNvGrpSpPr/>
                <p:nvPr/>
              </p:nvGrpSpPr>
              <p:grpSpPr>
                <a:xfrm>
                  <a:off x="7930865" y="2917093"/>
                  <a:ext cx="354625" cy="225150"/>
                  <a:chOff x="7551213" y="1538800"/>
                  <a:chExt cx="369825" cy="234800"/>
                </a:xfrm>
              </p:grpSpPr>
              <p:sp>
                <p:nvSpPr>
                  <p:cNvPr id="134" name="Google Shape;134;p7"/>
                  <p:cNvSpPr/>
                  <p:nvPr/>
                </p:nvSpPr>
                <p:spPr>
                  <a:xfrm>
                    <a:off x="7702799" y="1604296"/>
                    <a:ext cx="71570" cy="53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" h="919" extrusionOk="0">
                        <a:moveTo>
                          <a:pt x="0" y="0"/>
                        </a:moveTo>
                        <a:lnTo>
                          <a:pt x="0" y="919"/>
                        </a:lnTo>
                        <a:lnTo>
                          <a:pt x="1237" y="919"/>
                        </a:lnTo>
                        <a:lnTo>
                          <a:pt x="123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7"/>
                  <p:cNvSpPr/>
                  <p:nvPr/>
                </p:nvSpPr>
                <p:spPr>
                  <a:xfrm>
                    <a:off x="7852997" y="1702078"/>
                    <a:ext cx="68040" cy="50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" h="870" extrusionOk="0">
                        <a:moveTo>
                          <a:pt x="0" y="0"/>
                        </a:moveTo>
                        <a:lnTo>
                          <a:pt x="0" y="869"/>
                        </a:lnTo>
                        <a:lnTo>
                          <a:pt x="1175" y="869"/>
                        </a:lnTo>
                        <a:lnTo>
                          <a:pt x="11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136;p7"/>
                  <p:cNvSpPr/>
                  <p:nvPr/>
                </p:nvSpPr>
                <p:spPr>
                  <a:xfrm>
                    <a:off x="7551213" y="1592907"/>
                    <a:ext cx="34772" cy="24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137;p7"/>
                  <p:cNvSpPr/>
                  <p:nvPr/>
                </p:nvSpPr>
                <p:spPr>
                  <a:xfrm>
                    <a:off x="7774311" y="1748779"/>
                    <a:ext cx="34772" cy="24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138;p7"/>
                  <p:cNvSpPr/>
                  <p:nvPr/>
                </p:nvSpPr>
                <p:spPr>
                  <a:xfrm>
                    <a:off x="7585927" y="1704806"/>
                    <a:ext cx="34772" cy="24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30" extrusionOk="0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139;p7"/>
                  <p:cNvSpPr/>
                  <p:nvPr/>
                </p:nvSpPr>
                <p:spPr>
                  <a:xfrm>
                    <a:off x="7853346" y="1538800"/>
                    <a:ext cx="34078" cy="24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30" extrusionOk="0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9" y="429"/>
                        </a:lnTo>
                        <a:lnTo>
                          <a:pt x="58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0" name="Google Shape;140;p7"/>
                <p:cNvSpPr/>
                <p:nvPr/>
              </p:nvSpPr>
              <p:spPr>
                <a:xfrm>
                  <a:off x="7513195" y="2994801"/>
                  <a:ext cx="179130" cy="17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4176" extrusionOk="0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" name="Google Shape;141;p7"/>
                <p:cNvGrpSpPr/>
                <p:nvPr/>
              </p:nvGrpSpPr>
              <p:grpSpPr>
                <a:xfrm>
                  <a:off x="6744875" y="2574912"/>
                  <a:ext cx="3661651" cy="3205669"/>
                  <a:chOff x="1057550" y="3474725"/>
                  <a:chExt cx="1831100" cy="1603075"/>
                </a:xfrm>
              </p:grpSpPr>
              <p:sp>
                <p:nvSpPr>
                  <p:cNvPr id="142" name="Google Shape;142;p7"/>
                  <p:cNvSpPr/>
                  <p:nvPr/>
                </p:nvSpPr>
                <p:spPr>
                  <a:xfrm>
                    <a:off x="1057550" y="3474725"/>
                    <a:ext cx="1831100" cy="160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44" h="64123" fill="none" extrusionOk="0">
                        <a:moveTo>
                          <a:pt x="38152" y="64122"/>
                        </a:moveTo>
                        <a:cubicBezTo>
                          <a:pt x="36940" y="64122"/>
                          <a:pt x="35655" y="63987"/>
                          <a:pt x="34320" y="63816"/>
                        </a:cubicBezTo>
                        <a:lnTo>
                          <a:pt x="16285" y="61526"/>
                        </a:lnTo>
                        <a:cubicBezTo>
                          <a:pt x="13371" y="61159"/>
                          <a:pt x="10040" y="60730"/>
                          <a:pt x="7322" y="59114"/>
                        </a:cubicBezTo>
                        <a:cubicBezTo>
                          <a:pt x="1065" y="55368"/>
                          <a:pt x="208" y="46944"/>
                          <a:pt x="123" y="43479"/>
                        </a:cubicBezTo>
                        <a:cubicBezTo>
                          <a:pt x="0" y="38336"/>
                          <a:pt x="906" y="33071"/>
                          <a:pt x="2731" y="28260"/>
                        </a:cubicBezTo>
                        <a:cubicBezTo>
                          <a:pt x="3233" y="26937"/>
                          <a:pt x="3722" y="25884"/>
                          <a:pt x="4518" y="25039"/>
                        </a:cubicBezTo>
                        <a:cubicBezTo>
                          <a:pt x="5694" y="23803"/>
                          <a:pt x="7371" y="23215"/>
                          <a:pt x="9097" y="22701"/>
                        </a:cubicBezTo>
                        <a:lnTo>
                          <a:pt x="9244" y="22652"/>
                        </a:lnTo>
                        <a:cubicBezTo>
                          <a:pt x="10836" y="22174"/>
                          <a:pt x="12513" y="21672"/>
                          <a:pt x="13750" y="20570"/>
                        </a:cubicBezTo>
                        <a:cubicBezTo>
                          <a:pt x="14975" y="19481"/>
                          <a:pt x="15721" y="17485"/>
                          <a:pt x="14852" y="16016"/>
                        </a:cubicBezTo>
                        <a:cubicBezTo>
                          <a:pt x="14619" y="15624"/>
                          <a:pt x="14301" y="15305"/>
                          <a:pt x="13995" y="14999"/>
                        </a:cubicBezTo>
                        <a:cubicBezTo>
                          <a:pt x="13836" y="14852"/>
                          <a:pt x="13677" y="14681"/>
                          <a:pt x="13517" y="14510"/>
                        </a:cubicBezTo>
                        <a:cubicBezTo>
                          <a:pt x="11252" y="11938"/>
                          <a:pt x="11742" y="8094"/>
                          <a:pt x="12599" y="4323"/>
                        </a:cubicBezTo>
                        <a:cubicBezTo>
                          <a:pt x="12771" y="3588"/>
                          <a:pt x="13003" y="2559"/>
                          <a:pt x="13701" y="1959"/>
                        </a:cubicBezTo>
                        <a:cubicBezTo>
                          <a:pt x="14840" y="992"/>
                          <a:pt x="16578" y="1470"/>
                          <a:pt x="17815" y="2253"/>
                        </a:cubicBezTo>
                        <a:cubicBezTo>
                          <a:pt x="18097" y="2425"/>
                          <a:pt x="18366" y="2608"/>
                          <a:pt x="18648" y="2792"/>
                        </a:cubicBezTo>
                        <a:cubicBezTo>
                          <a:pt x="19578" y="3417"/>
                          <a:pt x="20533" y="4078"/>
                          <a:pt x="21647" y="4163"/>
                        </a:cubicBezTo>
                        <a:cubicBezTo>
                          <a:pt x="21954" y="4200"/>
                          <a:pt x="22284" y="4163"/>
                          <a:pt x="22590" y="4151"/>
                        </a:cubicBezTo>
                        <a:cubicBezTo>
                          <a:pt x="23080" y="4114"/>
                          <a:pt x="23607" y="4090"/>
                          <a:pt x="24084" y="4225"/>
                        </a:cubicBezTo>
                        <a:cubicBezTo>
                          <a:pt x="24598" y="4384"/>
                          <a:pt x="25027" y="4727"/>
                          <a:pt x="25443" y="5069"/>
                        </a:cubicBezTo>
                        <a:cubicBezTo>
                          <a:pt x="25676" y="5253"/>
                          <a:pt x="25896" y="5437"/>
                          <a:pt x="26141" y="5584"/>
                        </a:cubicBezTo>
                        <a:cubicBezTo>
                          <a:pt x="28039" y="6796"/>
                          <a:pt x="30549" y="6061"/>
                          <a:pt x="32263" y="5400"/>
                        </a:cubicBezTo>
                        <a:cubicBezTo>
                          <a:pt x="34491" y="4543"/>
                          <a:pt x="36659" y="3490"/>
                          <a:pt x="38691" y="2253"/>
                        </a:cubicBezTo>
                        <a:lnTo>
                          <a:pt x="38973" y="2082"/>
                        </a:lnTo>
                        <a:cubicBezTo>
                          <a:pt x="40038" y="1421"/>
                          <a:pt x="41140" y="747"/>
                          <a:pt x="42401" y="649"/>
                        </a:cubicBezTo>
                        <a:cubicBezTo>
                          <a:pt x="43099" y="588"/>
                          <a:pt x="43797" y="711"/>
                          <a:pt x="44483" y="833"/>
                        </a:cubicBezTo>
                        <a:cubicBezTo>
                          <a:pt x="44923" y="907"/>
                          <a:pt x="45389" y="992"/>
                          <a:pt x="45829" y="1017"/>
                        </a:cubicBezTo>
                        <a:lnTo>
                          <a:pt x="45829" y="1017"/>
                        </a:lnTo>
                        <a:cubicBezTo>
                          <a:pt x="46307" y="1041"/>
                          <a:pt x="46870" y="809"/>
                          <a:pt x="47421" y="600"/>
                        </a:cubicBezTo>
                        <a:cubicBezTo>
                          <a:pt x="48156" y="307"/>
                          <a:pt x="48915" y="0"/>
                          <a:pt x="49503" y="319"/>
                        </a:cubicBezTo>
                        <a:cubicBezTo>
                          <a:pt x="51033" y="1139"/>
                          <a:pt x="50127" y="3404"/>
                          <a:pt x="49637" y="4629"/>
                        </a:cubicBezTo>
                        <a:lnTo>
                          <a:pt x="49552" y="4849"/>
                        </a:lnTo>
                        <a:cubicBezTo>
                          <a:pt x="48829" y="6686"/>
                          <a:pt x="48462" y="8694"/>
                          <a:pt x="48486" y="10665"/>
                        </a:cubicBezTo>
                        <a:cubicBezTo>
                          <a:pt x="48511" y="11179"/>
                          <a:pt x="48548" y="11693"/>
                          <a:pt x="48854" y="12061"/>
                        </a:cubicBezTo>
                        <a:cubicBezTo>
                          <a:pt x="49184" y="12428"/>
                          <a:pt x="49698" y="12551"/>
                          <a:pt x="50200" y="12624"/>
                        </a:cubicBezTo>
                        <a:cubicBezTo>
                          <a:pt x="50666" y="12710"/>
                          <a:pt x="51143" y="12746"/>
                          <a:pt x="51584" y="12795"/>
                        </a:cubicBezTo>
                        <a:cubicBezTo>
                          <a:pt x="53188" y="12979"/>
                          <a:pt x="54853" y="13163"/>
                          <a:pt x="56176" y="14093"/>
                        </a:cubicBezTo>
                        <a:cubicBezTo>
                          <a:pt x="57045" y="14705"/>
                          <a:pt x="57694" y="15611"/>
                          <a:pt x="58318" y="16469"/>
                        </a:cubicBezTo>
                        <a:cubicBezTo>
                          <a:pt x="59139" y="17620"/>
                          <a:pt x="59934" y="18709"/>
                          <a:pt x="61196" y="19199"/>
                        </a:cubicBezTo>
                        <a:cubicBezTo>
                          <a:pt x="61771" y="19419"/>
                          <a:pt x="62469" y="19530"/>
                          <a:pt x="63118" y="19628"/>
                        </a:cubicBezTo>
                        <a:cubicBezTo>
                          <a:pt x="64452" y="19823"/>
                          <a:pt x="65714" y="20007"/>
                          <a:pt x="66228" y="21158"/>
                        </a:cubicBezTo>
                        <a:cubicBezTo>
                          <a:pt x="66460" y="21660"/>
                          <a:pt x="66460" y="22235"/>
                          <a:pt x="66448" y="22750"/>
                        </a:cubicBezTo>
                        <a:cubicBezTo>
                          <a:pt x="66424" y="23558"/>
                          <a:pt x="66265" y="24427"/>
                          <a:pt x="66105" y="25272"/>
                        </a:cubicBezTo>
                        <a:cubicBezTo>
                          <a:pt x="65787" y="26937"/>
                          <a:pt x="65444" y="28664"/>
                          <a:pt x="66363" y="29937"/>
                        </a:cubicBezTo>
                        <a:cubicBezTo>
                          <a:pt x="66938" y="30721"/>
                          <a:pt x="67881" y="30990"/>
                          <a:pt x="68897" y="31296"/>
                        </a:cubicBezTo>
                        <a:cubicBezTo>
                          <a:pt x="69766" y="31565"/>
                          <a:pt x="70685" y="31822"/>
                          <a:pt x="71309" y="32459"/>
                        </a:cubicBezTo>
                        <a:cubicBezTo>
                          <a:pt x="72607" y="33782"/>
                          <a:pt x="73244" y="36071"/>
                          <a:pt x="72044" y="37626"/>
                        </a:cubicBezTo>
                        <a:cubicBezTo>
                          <a:pt x="71591" y="38214"/>
                          <a:pt x="70930" y="38606"/>
                          <a:pt x="70305" y="38985"/>
                        </a:cubicBezTo>
                        <a:lnTo>
                          <a:pt x="70256" y="39010"/>
                        </a:lnTo>
                        <a:cubicBezTo>
                          <a:pt x="67342" y="40761"/>
                          <a:pt x="64085" y="42964"/>
                          <a:pt x="61979" y="46136"/>
                        </a:cubicBezTo>
                        <a:cubicBezTo>
                          <a:pt x="61257" y="47213"/>
                          <a:pt x="60657" y="48425"/>
                          <a:pt x="60081" y="49601"/>
                        </a:cubicBezTo>
                        <a:cubicBezTo>
                          <a:pt x="59053" y="51682"/>
                          <a:pt x="58000" y="53825"/>
                          <a:pt x="56188" y="55331"/>
                        </a:cubicBezTo>
                        <a:cubicBezTo>
                          <a:pt x="54731" y="56543"/>
                          <a:pt x="52919" y="57192"/>
                          <a:pt x="51155" y="57841"/>
                        </a:cubicBezTo>
                        <a:cubicBezTo>
                          <a:pt x="49613" y="58404"/>
                          <a:pt x="48021" y="58992"/>
                          <a:pt x="46674" y="59922"/>
                        </a:cubicBezTo>
                        <a:cubicBezTo>
                          <a:pt x="46086" y="60339"/>
                          <a:pt x="45548" y="60804"/>
                          <a:pt x="45021" y="61269"/>
                        </a:cubicBezTo>
                        <a:cubicBezTo>
                          <a:pt x="44287" y="61906"/>
                          <a:pt x="43515" y="62579"/>
                          <a:pt x="42646" y="63069"/>
                        </a:cubicBezTo>
                        <a:cubicBezTo>
                          <a:pt x="41287" y="63865"/>
                          <a:pt x="39769" y="64122"/>
                          <a:pt x="38152" y="6412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7"/>
                  <p:cNvSpPr/>
                  <p:nvPr/>
                </p:nvSpPr>
                <p:spPr>
                  <a:xfrm>
                    <a:off x="1142950" y="3575725"/>
                    <a:ext cx="1648975" cy="141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59" h="56679" fill="none" extrusionOk="0">
                        <a:moveTo>
                          <a:pt x="34700" y="56678"/>
                        </a:moveTo>
                        <a:lnTo>
                          <a:pt x="34700" y="56678"/>
                        </a:lnTo>
                        <a:cubicBezTo>
                          <a:pt x="33647" y="56678"/>
                          <a:pt x="32496" y="56531"/>
                          <a:pt x="31333" y="56397"/>
                        </a:cubicBezTo>
                        <a:lnTo>
                          <a:pt x="13297" y="54107"/>
                        </a:lnTo>
                        <a:cubicBezTo>
                          <a:pt x="10579" y="53752"/>
                          <a:pt x="7763" y="53397"/>
                          <a:pt x="5645" y="52148"/>
                        </a:cubicBezTo>
                        <a:cubicBezTo>
                          <a:pt x="845" y="49283"/>
                          <a:pt x="172" y="42255"/>
                          <a:pt x="110" y="39365"/>
                        </a:cubicBezTo>
                        <a:cubicBezTo>
                          <a:pt x="0" y="34651"/>
                          <a:pt x="833" y="29827"/>
                          <a:pt x="2486" y="25407"/>
                        </a:cubicBezTo>
                        <a:cubicBezTo>
                          <a:pt x="2792" y="24599"/>
                          <a:pt x="3122" y="23791"/>
                          <a:pt x="3551" y="23326"/>
                        </a:cubicBezTo>
                        <a:cubicBezTo>
                          <a:pt x="4163" y="22689"/>
                          <a:pt x="5424" y="22273"/>
                          <a:pt x="6649" y="21905"/>
                        </a:cubicBezTo>
                        <a:lnTo>
                          <a:pt x="6796" y="21856"/>
                        </a:lnTo>
                        <a:cubicBezTo>
                          <a:pt x="8571" y="21318"/>
                          <a:pt x="10763" y="20669"/>
                          <a:pt x="12563" y="19077"/>
                        </a:cubicBezTo>
                        <a:cubicBezTo>
                          <a:pt x="14864" y="17032"/>
                          <a:pt x="16199" y="13347"/>
                          <a:pt x="14326" y="10225"/>
                        </a:cubicBezTo>
                        <a:cubicBezTo>
                          <a:pt x="13885" y="9490"/>
                          <a:pt x="13346" y="8951"/>
                          <a:pt x="12967" y="8559"/>
                        </a:cubicBezTo>
                        <a:lnTo>
                          <a:pt x="12636" y="8217"/>
                        </a:lnTo>
                        <a:cubicBezTo>
                          <a:pt x="11754" y="7225"/>
                          <a:pt x="10750" y="4605"/>
                          <a:pt x="11142" y="2768"/>
                        </a:cubicBezTo>
                        <a:cubicBezTo>
                          <a:pt x="11326" y="1936"/>
                          <a:pt x="11791" y="1348"/>
                          <a:pt x="12489" y="1042"/>
                        </a:cubicBezTo>
                        <a:cubicBezTo>
                          <a:pt x="12526" y="1029"/>
                          <a:pt x="12550" y="1054"/>
                          <a:pt x="12587" y="1078"/>
                        </a:cubicBezTo>
                        <a:lnTo>
                          <a:pt x="12599" y="1091"/>
                        </a:lnTo>
                        <a:cubicBezTo>
                          <a:pt x="12820" y="1225"/>
                          <a:pt x="13065" y="1385"/>
                          <a:pt x="13309" y="1544"/>
                        </a:cubicBezTo>
                        <a:cubicBezTo>
                          <a:pt x="14424" y="2303"/>
                          <a:pt x="15942" y="3344"/>
                          <a:pt x="17925" y="3490"/>
                        </a:cubicBezTo>
                        <a:cubicBezTo>
                          <a:pt x="18121" y="3503"/>
                          <a:pt x="18305" y="3527"/>
                          <a:pt x="18525" y="3527"/>
                        </a:cubicBezTo>
                        <a:cubicBezTo>
                          <a:pt x="18844" y="3527"/>
                          <a:pt x="19125" y="3503"/>
                          <a:pt x="19370" y="3490"/>
                        </a:cubicBezTo>
                        <a:cubicBezTo>
                          <a:pt x="19395" y="3490"/>
                          <a:pt x="19431" y="3490"/>
                          <a:pt x="19456" y="3478"/>
                        </a:cubicBezTo>
                        <a:cubicBezTo>
                          <a:pt x="19517" y="3466"/>
                          <a:pt x="19578" y="3466"/>
                          <a:pt x="19640" y="3478"/>
                        </a:cubicBezTo>
                        <a:cubicBezTo>
                          <a:pt x="19713" y="3490"/>
                          <a:pt x="19762" y="3552"/>
                          <a:pt x="19811" y="3601"/>
                        </a:cubicBezTo>
                        <a:lnTo>
                          <a:pt x="19872" y="3662"/>
                        </a:lnTo>
                        <a:cubicBezTo>
                          <a:pt x="20142" y="3870"/>
                          <a:pt x="20484" y="4152"/>
                          <a:pt x="20901" y="4409"/>
                        </a:cubicBezTo>
                        <a:cubicBezTo>
                          <a:pt x="22125" y="5192"/>
                          <a:pt x="23545" y="5584"/>
                          <a:pt x="25125" y="5584"/>
                        </a:cubicBezTo>
                        <a:cubicBezTo>
                          <a:pt x="26606" y="5584"/>
                          <a:pt x="28186" y="5254"/>
                          <a:pt x="30059" y="4531"/>
                        </a:cubicBezTo>
                        <a:cubicBezTo>
                          <a:pt x="32496" y="3601"/>
                          <a:pt x="34834" y="2450"/>
                          <a:pt x="37038" y="1115"/>
                        </a:cubicBezTo>
                        <a:lnTo>
                          <a:pt x="37320" y="956"/>
                        </a:lnTo>
                        <a:cubicBezTo>
                          <a:pt x="38018" y="527"/>
                          <a:pt x="38814" y="38"/>
                          <a:pt x="39267" y="1"/>
                        </a:cubicBezTo>
                        <a:lnTo>
                          <a:pt x="39352" y="1"/>
                        </a:lnTo>
                        <a:cubicBezTo>
                          <a:pt x="39634" y="1"/>
                          <a:pt x="40026" y="74"/>
                          <a:pt x="40454" y="160"/>
                        </a:cubicBezTo>
                        <a:cubicBezTo>
                          <a:pt x="40956" y="246"/>
                          <a:pt x="41544" y="356"/>
                          <a:pt x="42181" y="381"/>
                        </a:cubicBezTo>
                        <a:cubicBezTo>
                          <a:pt x="42291" y="381"/>
                          <a:pt x="42401" y="405"/>
                          <a:pt x="42511" y="405"/>
                        </a:cubicBezTo>
                        <a:lnTo>
                          <a:pt x="42536" y="405"/>
                        </a:lnTo>
                        <a:cubicBezTo>
                          <a:pt x="42573" y="381"/>
                          <a:pt x="42609" y="381"/>
                          <a:pt x="42646" y="417"/>
                        </a:cubicBezTo>
                        <a:cubicBezTo>
                          <a:pt x="43405" y="1458"/>
                          <a:pt x="42903" y="2731"/>
                          <a:pt x="42352" y="4090"/>
                        </a:cubicBezTo>
                        <a:cubicBezTo>
                          <a:pt x="41997" y="4960"/>
                          <a:pt x="41630" y="5878"/>
                          <a:pt x="41654" y="6723"/>
                        </a:cubicBezTo>
                        <a:cubicBezTo>
                          <a:pt x="41666" y="7335"/>
                          <a:pt x="41679" y="8939"/>
                          <a:pt x="42842" y="10274"/>
                        </a:cubicBezTo>
                        <a:cubicBezTo>
                          <a:pt x="44017" y="11633"/>
                          <a:pt x="45646" y="11890"/>
                          <a:pt x="46258" y="11988"/>
                        </a:cubicBezTo>
                        <a:cubicBezTo>
                          <a:pt x="46772" y="12061"/>
                          <a:pt x="47286" y="12122"/>
                          <a:pt x="47776" y="12184"/>
                        </a:cubicBezTo>
                        <a:cubicBezTo>
                          <a:pt x="49013" y="12318"/>
                          <a:pt x="50176" y="12465"/>
                          <a:pt x="50788" y="12894"/>
                        </a:cubicBezTo>
                        <a:cubicBezTo>
                          <a:pt x="51205" y="13175"/>
                          <a:pt x="51658" y="13824"/>
                          <a:pt x="52147" y="14498"/>
                        </a:cubicBezTo>
                        <a:cubicBezTo>
                          <a:pt x="53127" y="15845"/>
                          <a:pt x="54351" y="17522"/>
                          <a:pt x="56531" y="18379"/>
                        </a:cubicBezTo>
                        <a:cubicBezTo>
                          <a:pt x="57461" y="18746"/>
                          <a:pt x="58428" y="18906"/>
                          <a:pt x="59188" y="19016"/>
                        </a:cubicBezTo>
                        <a:lnTo>
                          <a:pt x="59200" y="19016"/>
                        </a:lnTo>
                        <a:lnTo>
                          <a:pt x="59322" y="19016"/>
                        </a:lnTo>
                        <a:cubicBezTo>
                          <a:pt x="59432" y="19016"/>
                          <a:pt x="59543" y="18991"/>
                          <a:pt x="59616" y="19089"/>
                        </a:cubicBezTo>
                        <a:cubicBezTo>
                          <a:pt x="59812" y="19334"/>
                          <a:pt x="59677" y="19701"/>
                          <a:pt x="59543" y="20093"/>
                        </a:cubicBezTo>
                        <a:cubicBezTo>
                          <a:pt x="59481" y="20277"/>
                          <a:pt x="59408" y="20461"/>
                          <a:pt x="59371" y="20644"/>
                        </a:cubicBezTo>
                        <a:cubicBezTo>
                          <a:pt x="58979" y="22689"/>
                          <a:pt x="58428" y="25481"/>
                          <a:pt x="60216" y="27966"/>
                        </a:cubicBezTo>
                        <a:cubicBezTo>
                          <a:pt x="61465" y="29693"/>
                          <a:pt x="63326" y="30244"/>
                          <a:pt x="64550" y="30599"/>
                        </a:cubicBezTo>
                        <a:cubicBezTo>
                          <a:pt x="64624" y="30611"/>
                          <a:pt x="64710" y="30648"/>
                          <a:pt x="64808" y="30672"/>
                        </a:cubicBezTo>
                        <a:cubicBezTo>
                          <a:pt x="65101" y="30746"/>
                          <a:pt x="65420" y="30843"/>
                          <a:pt x="65554" y="30929"/>
                        </a:cubicBezTo>
                        <a:cubicBezTo>
                          <a:pt x="65799" y="31113"/>
                          <a:pt x="65959" y="31468"/>
                          <a:pt x="65897" y="31639"/>
                        </a:cubicBezTo>
                        <a:cubicBezTo>
                          <a:pt x="65836" y="31786"/>
                          <a:pt x="65616" y="31884"/>
                          <a:pt x="65408" y="31994"/>
                        </a:cubicBezTo>
                        <a:cubicBezTo>
                          <a:pt x="65310" y="32031"/>
                          <a:pt x="65236" y="32068"/>
                          <a:pt x="65175" y="32117"/>
                        </a:cubicBezTo>
                        <a:lnTo>
                          <a:pt x="65126" y="32141"/>
                        </a:lnTo>
                        <a:cubicBezTo>
                          <a:pt x="61894" y="34076"/>
                          <a:pt x="58245" y="36549"/>
                          <a:pt x="55759" y="40284"/>
                        </a:cubicBezTo>
                        <a:cubicBezTo>
                          <a:pt x="54914" y="41557"/>
                          <a:pt x="54266" y="42867"/>
                          <a:pt x="53653" y="44140"/>
                        </a:cubicBezTo>
                        <a:cubicBezTo>
                          <a:pt x="52698" y="46050"/>
                          <a:pt x="51890" y="47728"/>
                          <a:pt x="50654" y="48744"/>
                        </a:cubicBezTo>
                        <a:cubicBezTo>
                          <a:pt x="49637" y="49577"/>
                          <a:pt x="48168" y="50115"/>
                          <a:pt x="46625" y="50679"/>
                        </a:cubicBezTo>
                        <a:cubicBezTo>
                          <a:pt x="44960" y="51291"/>
                          <a:pt x="43075" y="51977"/>
                          <a:pt x="41360" y="53176"/>
                        </a:cubicBezTo>
                        <a:cubicBezTo>
                          <a:pt x="40626" y="53691"/>
                          <a:pt x="39977" y="54254"/>
                          <a:pt x="39414" y="54768"/>
                        </a:cubicBezTo>
                        <a:cubicBezTo>
                          <a:pt x="38789" y="55319"/>
                          <a:pt x="38201" y="55833"/>
                          <a:pt x="37650" y="56140"/>
                        </a:cubicBezTo>
                        <a:cubicBezTo>
                          <a:pt x="36879" y="56495"/>
                          <a:pt x="35961" y="56678"/>
                          <a:pt x="34700" y="5667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7"/>
                  <p:cNvSpPr/>
                  <p:nvPr/>
                </p:nvSpPr>
                <p:spPr>
                  <a:xfrm>
                    <a:off x="1227425" y="3650125"/>
                    <a:ext cx="1399200" cy="12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68" h="50336" fill="none" extrusionOk="0">
                        <a:moveTo>
                          <a:pt x="31321" y="50335"/>
                        </a:moveTo>
                        <a:cubicBezTo>
                          <a:pt x="30451" y="50335"/>
                          <a:pt x="29435" y="50213"/>
                          <a:pt x="28382" y="50066"/>
                        </a:cubicBezTo>
                        <a:lnTo>
                          <a:pt x="10359" y="47776"/>
                        </a:lnTo>
                        <a:cubicBezTo>
                          <a:pt x="7959" y="47470"/>
                          <a:pt x="5510" y="47164"/>
                          <a:pt x="4004" y="46258"/>
                        </a:cubicBezTo>
                        <a:cubicBezTo>
                          <a:pt x="539" y="44189"/>
                          <a:pt x="147" y="38116"/>
                          <a:pt x="98" y="36291"/>
                        </a:cubicBezTo>
                        <a:cubicBezTo>
                          <a:pt x="1" y="32006"/>
                          <a:pt x="735" y="27623"/>
                          <a:pt x="2253" y="23607"/>
                        </a:cubicBezTo>
                        <a:cubicBezTo>
                          <a:pt x="2302" y="23472"/>
                          <a:pt x="2351" y="23349"/>
                          <a:pt x="2400" y="23239"/>
                        </a:cubicBezTo>
                        <a:cubicBezTo>
                          <a:pt x="2486" y="22970"/>
                          <a:pt x="2547" y="22798"/>
                          <a:pt x="2645" y="22701"/>
                        </a:cubicBezTo>
                        <a:cubicBezTo>
                          <a:pt x="2804" y="22541"/>
                          <a:pt x="3172" y="22443"/>
                          <a:pt x="3661" y="22309"/>
                        </a:cubicBezTo>
                        <a:cubicBezTo>
                          <a:pt x="3845" y="22260"/>
                          <a:pt x="4053" y="22199"/>
                          <a:pt x="4261" y="22137"/>
                        </a:cubicBezTo>
                        <a:lnTo>
                          <a:pt x="4408" y="22101"/>
                        </a:lnTo>
                        <a:cubicBezTo>
                          <a:pt x="6392" y="21501"/>
                          <a:pt x="9098" y="20680"/>
                          <a:pt x="11461" y="18611"/>
                        </a:cubicBezTo>
                        <a:cubicBezTo>
                          <a:pt x="14791" y="15648"/>
                          <a:pt x="16677" y="10199"/>
                          <a:pt x="13861" y="5510"/>
                        </a:cubicBezTo>
                        <a:cubicBezTo>
                          <a:pt x="13653" y="5167"/>
                          <a:pt x="13322" y="4873"/>
                          <a:pt x="13016" y="4616"/>
                        </a:cubicBezTo>
                        <a:cubicBezTo>
                          <a:pt x="12575" y="4237"/>
                          <a:pt x="12171" y="3894"/>
                          <a:pt x="12379" y="3563"/>
                        </a:cubicBezTo>
                        <a:cubicBezTo>
                          <a:pt x="12587" y="3208"/>
                          <a:pt x="13016" y="3404"/>
                          <a:pt x="13493" y="3624"/>
                        </a:cubicBezTo>
                        <a:cubicBezTo>
                          <a:pt x="13763" y="3747"/>
                          <a:pt x="14044" y="3869"/>
                          <a:pt x="14302" y="3894"/>
                        </a:cubicBezTo>
                        <a:cubicBezTo>
                          <a:pt x="14595" y="3931"/>
                          <a:pt x="14865" y="3931"/>
                          <a:pt x="15171" y="3931"/>
                        </a:cubicBezTo>
                        <a:lnTo>
                          <a:pt x="15195" y="3931"/>
                        </a:lnTo>
                        <a:cubicBezTo>
                          <a:pt x="15318" y="3980"/>
                          <a:pt x="15416" y="4053"/>
                          <a:pt x="15538" y="4139"/>
                        </a:cubicBezTo>
                        <a:cubicBezTo>
                          <a:pt x="15599" y="4188"/>
                          <a:pt x="15685" y="4249"/>
                          <a:pt x="15746" y="4298"/>
                        </a:cubicBezTo>
                        <a:cubicBezTo>
                          <a:pt x="17522" y="5424"/>
                          <a:pt x="19542" y="6000"/>
                          <a:pt x="21770" y="6000"/>
                        </a:cubicBezTo>
                        <a:cubicBezTo>
                          <a:pt x="23680" y="6000"/>
                          <a:pt x="25627" y="5596"/>
                          <a:pt x="27905" y="4726"/>
                        </a:cubicBezTo>
                        <a:cubicBezTo>
                          <a:pt x="28860" y="4359"/>
                          <a:pt x="29839" y="3526"/>
                          <a:pt x="30782" y="2731"/>
                        </a:cubicBezTo>
                        <a:cubicBezTo>
                          <a:pt x="32459" y="1323"/>
                          <a:pt x="34014" y="0"/>
                          <a:pt x="35398" y="1102"/>
                        </a:cubicBezTo>
                        <a:cubicBezTo>
                          <a:pt x="35802" y="1421"/>
                          <a:pt x="35557" y="1984"/>
                          <a:pt x="35300" y="2571"/>
                        </a:cubicBezTo>
                        <a:cubicBezTo>
                          <a:pt x="35116" y="2976"/>
                          <a:pt x="34933" y="3404"/>
                          <a:pt x="34933" y="3808"/>
                        </a:cubicBezTo>
                        <a:cubicBezTo>
                          <a:pt x="34945" y="4665"/>
                          <a:pt x="34982" y="7236"/>
                          <a:pt x="36941" y="9514"/>
                        </a:cubicBezTo>
                        <a:cubicBezTo>
                          <a:pt x="38924" y="11828"/>
                          <a:pt x="41532" y="12220"/>
                          <a:pt x="42389" y="12342"/>
                        </a:cubicBezTo>
                        <a:cubicBezTo>
                          <a:pt x="42989" y="12440"/>
                          <a:pt x="43552" y="12501"/>
                          <a:pt x="44042" y="12563"/>
                        </a:cubicBezTo>
                        <a:cubicBezTo>
                          <a:pt x="44177" y="12575"/>
                          <a:pt x="44336" y="12575"/>
                          <a:pt x="44483" y="12587"/>
                        </a:cubicBezTo>
                        <a:cubicBezTo>
                          <a:pt x="44862" y="12612"/>
                          <a:pt x="45279" y="12624"/>
                          <a:pt x="45511" y="12758"/>
                        </a:cubicBezTo>
                        <a:cubicBezTo>
                          <a:pt x="45683" y="12869"/>
                          <a:pt x="45805" y="13065"/>
                          <a:pt x="45903" y="13260"/>
                        </a:cubicBezTo>
                        <a:cubicBezTo>
                          <a:pt x="45952" y="13358"/>
                          <a:pt x="46001" y="13432"/>
                          <a:pt x="46062" y="13493"/>
                        </a:cubicBezTo>
                        <a:cubicBezTo>
                          <a:pt x="47164" y="15011"/>
                          <a:pt x="48830" y="17301"/>
                          <a:pt x="51927" y="18525"/>
                        </a:cubicBezTo>
                        <a:cubicBezTo>
                          <a:pt x="51964" y="18550"/>
                          <a:pt x="52025" y="18562"/>
                          <a:pt x="52086" y="18562"/>
                        </a:cubicBezTo>
                        <a:cubicBezTo>
                          <a:pt x="52197" y="18574"/>
                          <a:pt x="52319" y="18611"/>
                          <a:pt x="52380" y="18697"/>
                        </a:cubicBezTo>
                        <a:cubicBezTo>
                          <a:pt x="52919" y="19566"/>
                          <a:pt x="52919" y="20717"/>
                          <a:pt x="52919" y="21929"/>
                        </a:cubicBezTo>
                        <a:cubicBezTo>
                          <a:pt x="52919" y="23521"/>
                          <a:pt x="52919" y="25308"/>
                          <a:pt x="54094" y="26937"/>
                        </a:cubicBezTo>
                        <a:cubicBezTo>
                          <a:pt x="54327" y="27255"/>
                          <a:pt x="54682" y="27488"/>
                          <a:pt x="55013" y="27733"/>
                        </a:cubicBezTo>
                        <a:cubicBezTo>
                          <a:pt x="55503" y="28063"/>
                          <a:pt x="55968" y="28369"/>
                          <a:pt x="55968" y="28871"/>
                        </a:cubicBezTo>
                        <a:cubicBezTo>
                          <a:pt x="55943" y="30561"/>
                          <a:pt x="54401" y="31590"/>
                          <a:pt x="52748" y="32667"/>
                        </a:cubicBezTo>
                        <a:cubicBezTo>
                          <a:pt x="51560" y="33463"/>
                          <a:pt x="50299" y="34283"/>
                          <a:pt x="49552" y="35410"/>
                        </a:cubicBezTo>
                        <a:cubicBezTo>
                          <a:pt x="48585" y="36867"/>
                          <a:pt x="47850" y="38348"/>
                          <a:pt x="47213" y="39646"/>
                        </a:cubicBezTo>
                        <a:cubicBezTo>
                          <a:pt x="46479" y="41164"/>
                          <a:pt x="45769" y="42572"/>
                          <a:pt x="45083" y="43136"/>
                        </a:cubicBezTo>
                        <a:cubicBezTo>
                          <a:pt x="44532" y="43601"/>
                          <a:pt x="43271" y="44054"/>
                          <a:pt x="42046" y="44507"/>
                        </a:cubicBezTo>
                        <a:cubicBezTo>
                          <a:pt x="40271" y="45144"/>
                          <a:pt x="38067" y="45952"/>
                          <a:pt x="36010" y="47409"/>
                        </a:cubicBezTo>
                        <a:cubicBezTo>
                          <a:pt x="35116" y="48033"/>
                          <a:pt x="34369" y="48694"/>
                          <a:pt x="33757" y="49233"/>
                        </a:cubicBezTo>
                        <a:cubicBezTo>
                          <a:pt x="33390" y="49564"/>
                          <a:pt x="32827" y="50054"/>
                          <a:pt x="32606" y="50176"/>
                        </a:cubicBezTo>
                        <a:cubicBezTo>
                          <a:pt x="32557" y="50200"/>
                          <a:pt x="32276" y="50335"/>
                          <a:pt x="31321" y="5033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>
                    <a:off x="1302725" y="3801025"/>
                    <a:ext cx="1217375" cy="102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95" h="41006" fill="none" extrusionOk="0">
                        <a:moveTo>
                          <a:pt x="27696" y="41006"/>
                        </a:moveTo>
                        <a:cubicBezTo>
                          <a:pt x="27366" y="41006"/>
                          <a:pt x="26999" y="40932"/>
                          <a:pt x="26594" y="40859"/>
                        </a:cubicBezTo>
                        <a:cubicBezTo>
                          <a:pt x="26337" y="40785"/>
                          <a:pt x="26056" y="40748"/>
                          <a:pt x="25786" y="40712"/>
                        </a:cubicBezTo>
                        <a:lnTo>
                          <a:pt x="7751" y="38422"/>
                        </a:lnTo>
                        <a:cubicBezTo>
                          <a:pt x="5902" y="38189"/>
                          <a:pt x="3600" y="37896"/>
                          <a:pt x="2706" y="37345"/>
                        </a:cubicBezTo>
                        <a:cubicBezTo>
                          <a:pt x="1482" y="36610"/>
                          <a:pt x="515" y="33610"/>
                          <a:pt x="441" y="30194"/>
                        </a:cubicBezTo>
                        <a:cubicBezTo>
                          <a:pt x="417" y="29582"/>
                          <a:pt x="392" y="28957"/>
                          <a:pt x="356" y="28296"/>
                        </a:cubicBezTo>
                        <a:cubicBezTo>
                          <a:pt x="196" y="25113"/>
                          <a:pt x="1" y="21501"/>
                          <a:pt x="2180" y="19358"/>
                        </a:cubicBezTo>
                        <a:lnTo>
                          <a:pt x="2302" y="19321"/>
                        </a:lnTo>
                        <a:lnTo>
                          <a:pt x="2351" y="19297"/>
                        </a:lnTo>
                        <a:cubicBezTo>
                          <a:pt x="4494" y="18660"/>
                          <a:pt x="7739" y="17681"/>
                          <a:pt x="10641" y="15110"/>
                        </a:cubicBezTo>
                        <a:cubicBezTo>
                          <a:pt x="12196" y="13750"/>
                          <a:pt x="12538" y="11620"/>
                          <a:pt x="12918" y="9367"/>
                        </a:cubicBezTo>
                        <a:cubicBezTo>
                          <a:pt x="13298" y="7041"/>
                          <a:pt x="13689" y="4641"/>
                          <a:pt x="15501" y="3000"/>
                        </a:cubicBezTo>
                        <a:cubicBezTo>
                          <a:pt x="16003" y="2559"/>
                          <a:pt x="16689" y="2792"/>
                          <a:pt x="17424" y="3037"/>
                        </a:cubicBezTo>
                        <a:cubicBezTo>
                          <a:pt x="17865" y="3184"/>
                          <a:pt x="18318" y="3319"/>
                          <a:pt x="18746" y="3319"/>
                        </a:cubicBezTo>
                        <a:cubicBezTo>
                          <a:pt x="21072" y="3319"/>
                          <a:pt x="23411" y="2853"/>
                          <a:pt x="26092" y="1825"/>
                        </a:cubicBezTo>
                        <a:cubicBezTo>
                          <a:pt x="26472" y="1666"/>
                          <a:pt x="26827" y="1335"/>
                          <a:pt x="27182" y="992"/>
                        </a:cubicBezTo>
                        <a:cubicBezTo>
                          <a:pt x="27696" y="490"/>
                          <a:pt x="28186" y="1"/>
                          <a:pt x="28786" y="233"/>
                        </a:cubicBezTo>
                        <a:cubicBezTo>
                          <a:pt x="29913" y="662"/>
                          <a:pt x="30182" y="1849"/>
                          <a:pt x="30439" y="3123"/>
                        </a:cubicBezTo>
                        <a:cubicBezTo>
                          <a:pt x="30623" y="4041"/>
                          <a:pt x="30819" y="4996"/>
                          <a:pt x="31382" y="5645"/>
                        </a:cubicBezTo>
                        <a:cubicBezTo>
                          <a:pt x="33255" y="7812"/>
                          <a:pt x="35765" y="9135"/>
                          <a:pt x="38875" y="9612"/>
                        </a:cubicBezTo>
                        <a:cubicBezTo>
                          <a:pt x="39120" y="9649"/>
                          <a:pt x="39365" y="9661"/>
                          <a:pt x="39585" y="9661"/>
                        </a:cubicBezTo>
                        <a:cubicBezTo>
                          <a:pt x="39989" y="9673"/>
                          <a:pt x="40369" y="9673"/>
                          <a:pt x="40651" y="9845"/>
                        </a:cubicBezTo>
                        <a:cubicBezTo>
                          <a:pt x="42059" y="10653"/>
                          <a:pt x="44667" y="12171"/>
                          <a:pt x="46528" y="15097"/>
                        </a:cubicBezTo>
                        <a:cubicBezTo>
                          <a:pt x="46626" y="15256"/>
                          <a:pt x="46601" y="15465"/>
                          <a:pt x="46564" y="15648"/>
                        </a:cubicBezTo>
                        <a:cubicBezTo>
                          <a:pt x="46552" y="15734"/>
                          <a:pt x="46540" y="15807"/>
                          <a:pt x="46540" y="15869"/>
                        </a:cubicBezTo>
                        <a:cubicBezTo>
                          <a:pt x="46540" y="17644"/>
                          <a:pt x="46552" y="20338"/>
                          <a:pt x="48352" y="22848"/>
                        </a:cubicBezTo>
                        <a:cubicBezTo>
                          <a:pt x="48389" y="22897"/>
                          <a:pt x="48450" y="22946"/>
                          <a:pt x="48499" y="22995"/>
                        </a:cubicBezTo>
                        <a:cubicBezTo>
                          <a:pt x="48585" y="23068"/>
                          <a:pt x="48695" y="23154"/>
                          <a:pt x="48683" y="23264"/>
                        </a:cubicBezTo>
                        <a:cubicBezTo>
                          <a:pt x="48646" y="23497"/>
                          <a:pt x="48389" y="23607"/>
                          <a:pt x="48181" y="23680"/>
                        </a:cubicBezTo>
                        <a:cubicBezTo>
                          <a:pt x="48070" y="23729"/>
                          <a:pt x="47972" y="23754"/>
                          <a:pt x="47899" y="23803"/>
                        </a:cubicBezTo>
                        <a:cubicBezTo>
                          <a:pt x="46552" y="24684"/>
                          <a:pt x="44887" y="25786"/>
                          <a:pt x="43748" y="27488"/>
                        </a:cubicBezTo>
                        <a:cubicBezTo>
                          <a:pt x="42671" y="29129"/>
                          <a:pt x="41850" y="30782"/>
                          <a:pt x="41202" y="32092"/>
                        </a:cubicBezTo>
                        <a:cubicBezTo>
                          <a:pt x="41091" y="32300"/>
                          <a:pt x="40993" y="32545"/>
                          <a:pt x="40871" y="32765"/>
                        </a:cubicBezTo>
                        <a:cubicBezTo>
                          <a:pt x="40553" y="33475"/>
                          <a:pt x="40234" y="34210"/>
                          <a:pt x="39916" y="34467"/>
                        </a:cubicBezTo>
                        <a:cubicBezTo>
                          <a:pt x="39634" y="34700"/>
                          <a:pt x="39010" y="34896"/>
                          <a:pt x="38459" y="35079"/>
                        </a:cubicBezTo>
                        <a:cubicBezTo>
                          <a:pt x="38263" y="35141"/>
                          <a:pt x="38055" y="35202"/>
                          <a:pt x="37908" y="35263"/>
                        </a:cubicBezTo>
                        <a:cubicBezTo>
                          <a:pt x="36047" y="35937"/>
                          <a:pt x="33512" y="36867"/>
                          <a:pt x="31076" y="38569"/>
                        </a:cubicBezTo>
                        <a:cubicBezTo>
                          <a:pt x="30035" y="39304"/>
                          <a:pt x="29178" y="40075"/>
                          <a:pt x="28541" y="40626"/>
                        </a:cubicBezTo>
                        <a:lnTo>
                          <a:pt x="28517" y="40638"/>
                        </a:lnTo>
                        <a:cubicBezTo>
                          <a:pt x="28505" y="40650"/>
                          <a:pt x="28480" y="40687"/>
                          <a:pt x="28456" y="40712"/>
                        </a:cubicBezTo>
                        <a:cubicBezTo>
                          <a:pt x="28394" y="40773"/>
                          <a:pt x="28333" y="40871"/>
                          <a:pt x="28235" y="40895"/>
                        </a:cubicBezTo>
                        <a:lnTo>
                          <a:pt x="28235" y="40895"/>
                        </a:lnTo>
                        <a:cubicBezTo>
                          <a:pt x="28052" y="40993"/>
                          <a:pt x="27880" y="41006"/>
                          <a:pt x="27696" y="4100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>
                    <a:off x="1384750" y="3924375"/>
                    <a:ext cx="1036500" cy="8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60" h="32570" fill="none" extrusionOk="0">
                        <a:moveTo>
                          <a:pt x="23730" y="32570"/>
                        </a:moveTo>
                        <a:lnTo>
                          <a:pt x="23730" y="32570"/>
                        </a:lnTo>
                        <a:cubicBezTo>
                          <a:pt x="23534" y="32521"/>
                          <a:pt x="23240" y="32472"/>
                          <a:pt x="22934" y="32435"/>
                        </a:cubicBezTo>
                        <a:lnTo>
                          <a:pt x="4899" y="30133"/>
                        </a:lnTo>
                        <a:cubicBezTo>
                          <a:pt x="4654" y="30109"/>
                          <a:pt x="4323" y="30084"/>
                          <a:pt x="3980" y="30072"/>
                        </a:cubicBezTo>
                        <a:cubicBezTo>
                          <a:pt x="3037" y="30023"/>
                          <a:pt x="1862" y="29962"/>
                          <a:pt x="1360" y="29570"/>
                        </a:cubicBezTo>
                        <a:cubicBezTo>
                          <a:pt x="870" y="29166"/>
                          <a:pt x="601" y="27684"/>
                          <a:pt x="540" y="25187"/>
                        </a:cubicBezTo>
                        <a:cubicBezTo>
                          <a:pt x="527" y="24538"/>
                          <a:pt x="491" y="23840"/>
                          <a:pt x="442" y="23191"/>
                        </a:cubicBezTo>
                        <a:cubicBezTo>
                          <a:pt x="417" y="22738"/>
                          <a:pt x="393" y="22273"/>
                          <a:pt x="344" y="21795"/>
                        </a:cubicBezTo>
                        <a:cubicBezTo>
                          <a:pt x="172" y="19971"/>
                          <a:pt x="1" y="18085"/>
                          <a:pt x="895" y="17338"/>
                        </a:cubicBezTo>
                        <a:cubicBezTo>
                          <a:pt x="1691" y="16677"/>
                          <a:pt x="2805" y="16236"/>
                          <a:pt x="4103" y="15734"/>
                        </a:cubicBezTo>
                        <a:cubicBezTo>
                          <a:pt x="5866" y="15049"/>
                          <a:pt x="7862" y="14265"/>
                          <a:pt x="9612" y="12686"/>
                        </a:cubicBezTo>
                        <a:cubicBezTo>
                          <a:pt x="12049" y="10531"/>
                          <a:pt x="12551" y="7457"/>
                          <a:pt x="12967" y="4984"/>
                        </a:cubicBezTo>
                        <a:cubicBezTo>
                          <a:pt x="13029" y="4592"/>
                          <a:pt x="13065" y="4176"/>
                          <a:pt x="13078" y="3760"/>
                        </a:cubicBezTo>
                        <a:cubicBezTo>
                          <a:pt x="13126" y="2768"/>
                          <a:pt x="13163" y="1837"/>
                          <a:pt x="13824" y="1531"/>
                        </a:cubicBezTo>
                        <a:cubicBezTo>
                          <a:pt x="14082" y="1409"/>
                          <a:pt x="14388" y="1495"/>
                          <a:pt x="14730" y="1605"/>
                        </a:cubicBezTo>
                        <a:cubicBezTo>
                          <a:pt x="14975" y="1678"/>
                          <a:pt x="15220" y="1764"/>
                          <a:pt x="15477" y="1764"/>
                        </a:cubicBezTo>
                        <a:cubicBezTo>
                          <a:pt x="18232" y="1764"/>
                          <a:pt x="20950" y="1213"/>
                          <a:pt x="24011" y="50"/>
                        </a:cubicBezTo>
                        <a:cubicBezTo>
                          <a:pt x="24011" y="50"/>
                          <a:pt x="24036" y="50"/>
                          <a:pt x="24036" y="25"/>
                        </a:cubicBezTo>
                        <a:cubicBezTo>
                          <a:pt x="24048" y="13"/>
                          <a:pt x="24073" y="1"/>
                          <a:pt x="24109" y="13"/>
                        </a:cubicBezTo>
                        <a:cubicBezTo>
                          <a:pt x="24587" y="258"/>
                          <a:pt x="24746" y="821"/>
                          <a:pt x="24905" y="1433"/>
                        </a:cubicBezTo>
                        <a:cubicBezTo>
                          <a:pt x="25040" y="1960"/>
                          <a:pt x="25199" y="2511"/>
                          <a:pt x="25542" y="2927"/>
                        </a:cubicBezTo>
                        <a:cubicBezTo>
                          <a:pt x="27954" y="5707"/>
                          <a:pt x="31150" y="7421"/>
                          <a:pt x="35068" y="8021"/>
                        </a:cubicBezTo>
                        <a:cubicBezTo>
                          <a:pt x="35251" y="8045"/>
                          <a:pt x="35435" y="8045"/>
                          <a:pt x="35606" y="8045"/>
                        </a:cubicBezTo>
                        <a:cubicBezTo>
                          <a:pt x="35802" y="8045"/>
                          <a:pt x="35986" y="8045"/>
                          <a:pt x="36121" y="8094"/>
                        </a:cubicBezTo>
                        <a:cubicBezTo>
                          <a:pt x="36806" y="8290"/>
                          <a:pt x="39145" y="9123"/>
                          <a:pt x="39867" y="11229"/>
                        </a:cubicBezTo>
                        <a:cubicBezTo>
                          <a:pt x="39953" y="11473"/>
                          <a:pt x="40063" y="11743"/>
                          <a:pt x="40173" y="12024"/>
                        </a:cubicBezTo>
                        <a:cubicBezTo>
                          <a:pt x="40724" y="13408"/>
                          <a:pt x="41459" y="15294"/>
                          <a:pt x="40896" y="17326"/>
                        </a:cubicBezTo>
                        <a:cubicBezTo>
                          <a:pt x="40688" y="18073"/>
                          <a:pt x="40014" y="18587"/>
                          <a:pt x="39280" y="19126"/>
                        </a:cubicBezTo>
                        <a:cubicBezTo>
                          <a:pt x="38680" y="19579"/>
                          <a:pt x="38067" y="20044"/>
                          <a:pt x="37639" y="20693"/>
                        </a:cubicBezTo>
                        <a:cubicBezTo>
                          <a:pt x="36427" y="22517"/>
                          <a:pt x="35557" y="24268"/>
                          <a:pt x="34872" y="25676"/>
                        </a:cubicBezTo>
                        <a:lnTo>
                          <a:pt x="34504" y="26460"/>
                        </a:lnTo>
                        <a:lnTo>
                          <a:pt x="34504" y="26460"/>
                        </a:lnTo>
                        <a:cubicBezTo>
                          <a:pt x="34480" y="26485"/>
                          <a:pt x="34468" y="26533"/>
                          <a:pt x="34456" y="26582"/>
                        </a:cubicBezTo>
                        <a:cubicBezTo>
                          <a:pt x="34419" y="26693"/>
                          <a:pt x="34394" y="26815"/>
                          <a:pt x="34296" y="26889"/>
                        </a:cubicBezTo>
                        <a:cubicBezTo>
                          <a:pt x="34272" y="26913"/>
                          <a:pt x="34223" y="26938"/>
                          <a:pt x="34186" y="26938"/>
                        </a:cubicBezTo>
                        <a:cubicBezTo>
                          <a:pt x="34162" y="26938"/>
                          <a:pt x="34149" y="26938"/>
                          <a:pt x="34137" y="26950"/>
                        </a:cubicBezTo>
                        <a:cubicBezTo>
                          <a:pt x="33917" y="27011"/>
                          <a:pt x="33672" y="27084"/>
                          <a:pt x="33452" y="27182"/>
                        </a:cubicBezTo>
                        <a:cubicBezTo>
                          <a:pt x="31529" y="27880"/>
                          <a:pt x="28640" y="28921"/>
                          <a:pt x="25824" y="30892"/>
                        </a:cubicBezTo>
                        <a:cubicBezTo>
                          <a:pt x="25162" y="31394"/>
                          <a:pt x="24477" y="31921"/>
                          <a:pt x="23730" y="325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>
                    <a:off x="1468325" y="4007950"/>
                    <a:ext cx="866300" cy="64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52" h="25946" fill="none" extrusionOk="0">
                        <a:moveTo>
                          <a:pt x="16922" y="25945"/>
                        </a:moveTo>
                        <a:cubicBezTo>
                          <a:pt x="13971" y="25945"/>
                          <a:pt x="10151" y="25125"/>
                          <a:pt x="6918" y="24415"/>
                        </a:cubicBezTo>
                        <a:cubicBezTo>
                          <a:pt x="5070" y="24023"/>
                          <a:pt x="3306" y="23644"/>
                          <a:pt x="1984" y="23472"/>
                        </a:cubicBezTo>
                        <a:lnTo>
                          <a:pt x="1984" y="23472"/>
                        </a:lnTo>
                        <a:cubicBezTo>
                          <a:pt x="1592" y="23423"/>
                          <a:pt x="1176" y="23399"/>
                          <a:pt x="796" y="23374"/>
                        </a:cubicBezTo>
                        <a:lnTo>
                          <a:pt x="760" y="23374"/>
                        </a:lnTo>
                        <a:cubicBezTo>
                          <a:pt x="735" y="23374"/>
                          <a:pt x="686" y="23399"/>
                          <a:pt x="637" y="23362"/>
                        </a:cubicBezTo>
                        <a:cubicBezTo>
                          <a:pt x="441" y="23178"/>
                          <a:pt x="478" y="22823"/>
                          <a:pt x="515" y="22419"/>
                        </a:cubicBezTo>
                        <a:cubicBezTo>
                          <a:pt x="539" y="22199"/>
                          <a:pt x="564" y="22003"/>
                          <a:pt x="552" y="21770"/>
                        </a:cubicBezTo>
                        <a:cubicBezTo>
                          <a:pt x="539" y="21048"/>
                          <a:pt x="490" y="20350"/>
                          <a:pt x="454" y="19664"/>
                        </a:cubicBezTo>
                        <a:cubicBezTo>
                          <a:pt x="429" y="19150"/>
                          <a:pt x="380" y="18636"/>
                          <a:pt x="331" y="18146"/>
                        </a:cubicBezTo>
                        <a:cubicBezTo>
                          <a:pt x="319" y="17987"/>
                          <a:pt x="270" y="17803"/>
                          <a:pt x="233" y="17607"/>
                        </a:cubicBezTo>
                        <a:cubicBezTo>
                          <a:pt x="123" y="17130"/>
                          <a:pt x="1" y="16615"/>
                          <a:pt x="209" y="16273"/>
                        </a:cubicBezTo>
                        <a:cubicBezTo>
                          <a:pt x="417" y="15954"/>
                          <a:pt x="882" y="15832"/>
                          <a:pt x="1347" y="15709"/>
                        </a:cubicBezTo>
                        <a:cubicBezTo>
                          <a:pt x="1556" y="15648"/>
                          <a:pt x="1776" y="15599"/>
                          <a:pt x="1972" y="15526"/>
                        </a:cubicBezTo>
                        <a:cubicBezTo>
                          <a:pt x="3882" y="14779"/>
                          <a:pt x="6269" y="13824"/>
                          <a:pt x="8473" y="11865"/>
                        </a:cubicBezTo>
                        <a:cubicBezTo>
                          <a:pt x="11804" y="8914"/>
                          <a:pt x="12477" y="4874"/>
                          <a:pt x="12918" y="2192"/>
                        </a:cubicBezTo>
                        <a:lnTo>
                          <a:pt x="12918" y="2057"/>
                        </a:lnTo>
                        <a:cubicBezTo>
                          <a:pt x="12918" y="1959"/>
                          <a:pt x="12893" y="1862"/>
                          <a:pt x="12979" y="1776"/>
                        </a:cubicBezTo>
                        <a:cubicBezTo>
                          <a:pt x="14461" y="417"/>
                          <a:pt x="17020" y="0"/>
                          <a:pt x="18942" y="821"/>
                        </a:cubicBezTo>
                        <a:cubicBezTo>
                          <a:pt x="19162" y="906"/>
                          <a:pt x="19248" y="1127"/>
                          <a:pt x="19371" y="1347"/>
                        </a:cubicBezTo>
                        <a:cubicBezTo>
                          <a:pt x="19456" y="1506"/>
                          <a:pt x="19505" y="1653"/>
                          <a:pt x="19615" y="1776"/>
                        </a:cubicBezTo>
                        <a:cubicBezTo>
                          <a:pt x="22554" y="5180"/>
                          <a:pt x="26448" y="7273"/>
                          <a:pt x="31174" y="8008"/>
                        </a:cubicBezTo>
                        <a:cubicBezTo>
                          <a:pt x="31357" y="8045"/>
                          <a:pt x="31529" y="8045"/>
                          <a:pt x="31676" y="8057"/>
                        </a:cubicBezTo>
                        <a:cubicBezTo>
                          <a:pt x="31823" y="8057"/>
                          <a:pt x="31945" y="8069"/>
                          <a:pt x="32043" y="8081"/>
                        </a:cubicBezTo>
                        <a:cubicBezTo>
                          <a:pt x="32741" y="8228"/>
                          <a:pt x="33206" y="8718"/>
                          <a:pt x="33304" y="9000"/>
                        </a:cubicBezTo>
                        <a:cubicBezTo>
                          <a:pt x="33414" y="9306"/>
                          <a:pt x="33537" y="9612"/>
                          <a:pt x="33659" y="9943"/>
                        </a:cubicBezTo>
                        <a:cubicBezTo>
                          <a:pt x="33733" y="10151"/>
                          <a:pt x="33843" y="10371"/>
                          <a:pt x="33929" y="10579"/>
                        </a:cubicBezTo>
                        <a:cubicBezTo>
                          <a:pt x="34284" y="11363"/>
                          <a:pt x="34651" y="12159"/>
                          <a:pt x="34320" y="12771"/>
                        </a:cubicBezTo>
                        <a:cubicBezTo>
                          <a:pt x="34271" y="12881"/>
                          <a:pt x="34137" y="12955"/>
                          <a:pt x="34014" y="13028"/>
                        </a:cubicBezTo>
                        <a:cubicBezTo>
                          <a:pt x="33965" y="13065"/>
                          <a:pt x="33916" y="13089"/>
                          <a:pt x="33867" y="13126"/>
                        </a:cubicBezTo>
                        <a:cubicBezTo>
                          <a:pt x="33157" y="13652"/>
                          <a:pt x="32178" y="14375"/>
                          <a:pt x="31455" y="15514"/>
                        </a:cubicBezTo>
                        <a:cubicBezTo>
                          <a:pt x="30868" y="16383"/>
                          <a:pt x="30476" y="17264"/>
                          <a:pt x="30084" y="18146"/>
                        </a:cubicBezTo>
                        <a:cubicBezTo>
                          <a:pt x="29594" y="19260"/>
                          <a:pt x="29166" y="20240"/>
                          <a:pt x="28456" y="20864"/>
                        </a:cubicBezTo>
                        <a:cubicBezTo>
                          <a:pt x="27635" y="21587"/>
                          <a:pt x="26448" y="22064"/>
                          <a:pt x="25052" y="22591"/>
                        </a:cubicBezTo>
                        <a:cubicBezTo>
                          <a:pt x="23631" y="23142"/>
                          <a:pt x="22003" y="23778"/>
                          <a:pt x="20497" y="24831"/>
                        </a:cubicBezTo>
                        <a:cubicBezTo>
                          <a:pt x="20350" y="24917"/>
                          <a:pt x="20252" y="25027"/>
                          <a:pt x="20130" y="25150"/>
                        </a:cubicBezTo>
                        <a:cubicBezTo>
                          <a:pt x="19897" y="25370"/>
                          <a:pt x="19664" y="25590"/>
                          <a:pt x="19346" y="25676"/>
                        </a:cubicBezTo>
                        <a:cubicBezTo>
                          <a:pt x="18697" y="25872"/>
                          <a:pt x="17865" y="25945"/>
                          <a:pt x="16922" y="2594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>
                    <a:off x="1559250" y="4101300"/>
                    <a:ext cx="676175" cy="4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47" h="18857" fill="none" extrusionOk="0">
                        <a:moveTo>
                          <a:pt x="13885" y="18857"/>
                        </a:moveTo>
                        <a:lnTo>
                          <a:pt x="13615" y="18857"/>
                        </a:lnTo>
                        <a:lnTo>
                          <a:pt x="13272" y="18857"/>
                        </a:lnTo>
                        <a:cubicBezTo>
                          <a:pt x="10714" y="18857"/>
                          <a:pt x="7138" y="18085"/>
                          <a:pt x="3979" y="17412"/>
                        </a:cubicBezTo>
                        <a:cubicBezTo>
                          <a:pt x="3526" y="17314"/>
                          <a:pt x="3037" y="17289"/>
                          <a:pt x="2547" y="17265"/>
                        </a:cubicBezTo>
                        <a:cubicBezTo>
                          <a:pt x="1616" y="17240"/>
                          <a:pt x="735" y="17204"/>
                          <a:pt x="233" y="16628"/>
                        </a:cubicBezTo>
                        <a:cubicBezTo>
                          <a:pt x="98" y="16469"/>
                          <a:pt x="122" y="16261"/>
                          <a:pt x="159" y="16040"/>
                        </a:cubicBezTo>
                        <a:cubicBezTo>
                          <a:pt x="171" y="15955"/>
                          <a:pt x="184" y="15845"/>
                          <a:pt x="184" y="15759"/>
                        </a:cubicBezTo>
                        <a:cubicBezTo>
                          <a:pt x="184" y="15636"/>
                          <a:pt x="159" y="15514"/>
                          <a:pt x="122" y="15391"/>
                        </a:cubicBezTo>
                        <a:cubicBezTo>
                          <a:pt x="61" y="15159"/>
                          <a:pt x="0" y="14914"/>
                          <a:pt x="122" y="14718"/>
                        </a:cubicBezTo>
                        <a:cubicBezTo>
                          <a:pt x="710" y="13763"/>
                          <a:pt x="1898" y="13286"/>
                          <a:pt x="3281" y="12735"/>
                        </a:cubicBezTo>
                        <a:cubicBezTo>
                          <a:pt x="4518" y="12245"/>
                          <a:pt x="5938" y="11682"/>
                          <a:pt x="7102" y="10641"/>
                        </a:cubicBezTo>
                        <a:cubicBezTo>
                          <a:pt x="9269" y="8731"/>
                          <a:pt x="10016" y="6233"/>
                          <a:pt x="10689" y="4041"/>
                        </a:cubicBezTo>
                        <a:cubicBezTo>
                          <a:pt x="11167" y="2450"/>
                          <a:pt x="11595" y="1078"/>
                          <a:pt x="12452" y="148"/>
                        </a:cubicBezTo>
                        <a:cubicBezTo>
                          <a:pt x="12575" y="1"/>
                          <a:pt x="12795" y="25"/>
                          <a:pt x="13015" y="38"/>
                        </a:cubicBezTo>
                        <a:cubicBezTo>
                          <a:pt x="13077" y="38"/>
                          <a:pt x="13138" y="50"/>
                          <a:pt x="13199" y="50"/>
                        </a:cubicBezTo>
                        <a:lnTo>
                          <a:pt x="13224" y="50"/>
                        </a:lnTo>
                        <a:lnTo>
                          <a:pt x="13309" y="50"/>
                        </a:lnTo>
                        <a:cubicBezTo>
                          <a:pt x="13370" y="87"/>
                          <a:pt x="13395" y="123"/>
                          <a:pt x="13432" y="184"/>
                        </a:cubicBezTo>
                        <a:cubicBezTo>
                          <a:pt x="13444" y="221"/>
                          <a:pt x="13456" y="233"/>
                          <a:pt x="13468" y="270"/>
                        </a:cubicBezTo>
                        <a:cubicBezTo>
                          <a:pt x="15366" y="2474"/>
                          <a:pt x="17925" y="3417"/>
                          <a:pt x="20619" y="4409"/>
                        </a:cubicBezTo>
                        <a:cubicBezTo>
                          <a:pt x="22798" y="5229"/>
                          <a:pt x="25027" y="6049"/>
                          <a:pt x="27010" y="7617"/>
                        </a:cubicBezTo>
                        <a:cubicBezTo>
                          <a:pt x="27035" y="7629"/>
                          <a:pt x="27047" y="7653"/>
                          <a:pt x="27047" y="7690"/>
                        </a:cubicBezTo>
                        <a:cubicBezTo>
                          <a:pt x="26937" y="8168"/>
                          <a:pt x="26508" y="8535"/>
                          <a:pt x="26067" y="8914"/>
                        </a:cubicBezTo>
                        <a:cubicBezTo>
                          <a:pt x="25712" y="9221"/>
                          <a:pt x="25345" y="9527"/>
                          <a:pt x="25088" y="9918"/>
                        </a:cubicBezTo>
                        <a:cubicBezTo>
                          <a:pt x="24353" y="11020"/>
                          <a:pt x="23851" y="12159"/>
                          <a:pt x="23447" y="13065"/>
                        </a:cubicBezTo>
                        <a:lnTo>
                          <a:pt x="23386" y="13200"/>
                        </a:lnTo>
                        <a:cubicBezTo>
                          <a:pt x="23141" y="13763"/>
                          <a:pt x="22835" y="14473"/>
                          <a:pt x="22639" y="14657"/>
                        </a:cubicBezTo>
                        <a:cubicBezTo>
                          <a:pt x="22345" y="14938"/>
                          <a:pt x="21366" y="15330"/>
                          <a:pt x="20509" y="15649"/>
                        </a:cubicBezTo>
                        <a:lnTo>
                          <a:pt x="20301" y="15722"/>
                        </a:lnTo>
                        <a:cubicBezTo>
                          <a:pt x="18770" y="16322"/>
                          <a:pt x="16872" y="17057"/>
                          <a:pt x="15036" y="18342"/>
                        </a:cubicBezTo>
                        <a:cubicBezTo>
                          <a:pt x="14938" y="18404"/>
                          <a:pt x="14864" y="18477"/>
                          <a:pt x="14779" y="18550"/>
                        </a:cubicBezTo>
                        <a:cubicBezTo>
                          <a:pt x="14668" y="18648"/>
                          <a:pt x="14570" y="18734"/>
                          <a:pt x="14472" y="18783"/>
                        </a:cubicBezTo>
                        <a:cubicBezTo>
                          <a:pt x="14289" y="18844"/>
                          <a:pt x="14105" y="18857"/>
                          <a:pt x="13885" y="18857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>
                    <a:off x="1739825" y="4215475"/>
                    <a:ext cx="374400" cy="28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76" h="11498" fill="none" extrusionOk="0">
                        <a:moveTo>
                          <a:pt x="2548" y="11498"/>
                        </a:moveTo>
                        <a:cubicBezTo>
                          <a:pt x="1862" y="11498"/>
                          <a:pt x="1213" y="11388"/>
                          <a:pt x="760" y="11094"/>
                        </a:cubicBezTo>
                        <a:cubicBezTo>
                          <a:pt x="368" y="10849"/>
                          <a:pt x="148" y="10518"/>
                          <a:pt x="87" y="10078"/>
                        </a:cubicBezTo>
                        <a:cubicBezTo>
                          <a:pt x="1" y="9563"/>
                          <a:pt x="552" y="9355"/>
                          <a:pt x="1140" y="9123"/>
                        </a:cubicBezTo>
                        <a:cubicBezTo>
                          <a:pt x="1507" y="8988"/>
                          <a:pt x="1874" y="8829"/>
                          <a:pt x="2119" y="8596"/>
                        </a:cubicBezTo>
                        <a:cubicBezTo>
                          <a:pt x="3552" y="7335"/>
                          <a:pt x="4103" y="5511"/>
                          <a:pt x="4617" y="3907"/>
                        </a:cubicBezTo>
                        <a:cubicBezTo>
                          <a:pt x="5107" y="2290"/>
                          <a:pt x="5535" y="907"/>
                          <a:pt x="6698" y="478"/>
                        </a:cubicBezTo>
                        <a:cubicBezTo>
                          <a:pt x="7996" y="1"/>
                          <a:pt x="9172" y="907"/>
                          <a:pt x="10323" y="1788"/>
                        </a:cubicBezTo>
                        <a:cubicBezTo>
                          <a:pt x="10959" y="2290"/>
                          <a:pt x="11572" y="2768"/>
                          <a:pt x="12220" y="3001"/>
                        </a:cubicBezTo>
                        <a:cubicBezTo>
                          <a:pt x="12490" y="3111"/>
                          <a:pt x="12833" y="3148"/>
                          <a:pt x="13151" y="3197"/>
                        </a:cubicBezTo>
                        <a:cubicBezTo>
                          <a:pt x="13824" y="3307"/>
                          <a:pt x="14510" y="3417"/>
                          <a:pt x="14694" y="3980"/>
                        </a:cubicBezTo>
                        <a:cubicBezTo>
                          <a:pt x="14975" y="4862"/>
                          <a:pt x="14326" y="5596"/>
                          <a:pt x="13763" y="6245"/>
                        </a:cubicBezTo>
                        <a:cubicBezTo>
                          <a:pt x="13494" y="6551"/>
                          <a:pt x="13249" y="6845"/>
                          <a:pt x="13127" y="7115"/>
                        </a:cubicBezTo>
                        <a:cubicBezTo>
                          <a:pt x="13102" y="7151"/>
                          <a:pt x="13090" y="7188"/>
                          <a:pt x="13078" y="7249"/>
                        </a:cubicBezTo>
                        <a:cubicBezTo>
                          <a:pt x="13029" y="7372"/>
                          <a:pt x="12980" y="7531"/>
                          <a:pt x="12906" y="7592"/>
                        </a:cubicBezTo>
                        <a:cubicBezTo>
                          <a:pt x="12735" y="7739"/>
                          <a:pt x="12490" y="7800"/>
                          <a:pt x="12282" y="7861"/>
                        </a:cubicBezTo>
                        <a:cubicBezTo>
                          <a:pt x="12184" y="7886"/>
                          <a:pt x="12110" y="7910"/>
                          <a:pt x="12037" y="7947"/>
                        </a:cubicBezTo>
                        <a:lnTo>
                          <a:pt x="11816" y="8021"/>
                        </a:lnTo>
                        <a:cubicBezTo>
                          <a:pt x="11192" y="8266"/>
                          <a:pt x="10506" y="8657"/>
                          <a:pt x="9784" y="9086"/>
                        </a:cubicBezTo>
                        <a:cubicBezTo>
                          <a:pt x="8682" y="9735"/>
                          <a:pt x="7445" y="10469"/>
                          <a:pt x="5976" y="10922"/>
                        </a:cubicBezTo>
                        <a:lnTo>
                          <a:pt x="5964" y="10898"/>
                        </a:lnTo>
                        <a:lnTo>
                          <a:pt x="5976" y="10922"/>
                        </a:lnTo>
                        <a:cubicBezTo>
                          <a:pt x="5547" y="11033"/>
                          <a:pt x="3968" y="11498"/>
                          <a:pt x="2548" y="1149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0" name="Google Shape;150;p7"/>
                <p:cNvGrpSpPr/>
                <p:nvPr/>
              </p:nvGrpSpPr>
              <p:grpSpPr>
                <a:xfrm rot="6499934">
                  <a:off x="7821810" y="2338940"/>
                  <a:ext cx="267032" cy="465633"/>
                  <a:chOff x="526150" y="3997550"/>
                  <a:chExt cx="344075" cy="599975"/>
                </a:xfrm>
              </p:grpSpPr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526150" y="3997550"/>
                    <a:ext cx="344075" cy="59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3" h="23999" fill="none" extrusionOk="0">
                        <a:moveTo>
                          <a:pt x="7322" y="23998"/>
                        </a:moveTo>
                        <a:cubicBezTo>
                          <a:pt x="6980" y="23998"/>
                          <a:pt x="6710" y="23913"/>
                          <a:pt x="6490" y="23766"/>
                        </a:cubicBezTo>
                        <a:cubicBezTo>
                          <a:pt x="5645" y="23153"/>
                          <a:pt x="5927" y="21390"/>
                          <a:pt x="6221" y="19688"/>
                        </a:cubicBezTo>
                        <a:cubicBezTo>
                          <a:pt x="6257" y="19382"/>
                          <a:pt x="6331" y="19064"/>
                          <a:pt x="6367" y="18758"/>
                        </a:cubicBezTo>
                        <a:cubicBezTo>
                          <a:pt x="6906" y="15097"/>
                          <a:pt x="5376" y="10995"/>
                          <a:pt x="2315" y="7775"/>
                        </a:cubicBezTo>
                        <a:cubicBezTo>
                          <a:pt x="2205" y="7665"/>
                          <a:pt x="2094" y="7542"/>
                          <a:pt x="1996" y="7432"/>
                        </a:cubicBezTo>
                        <a:cubicBezTo>
                          <a:pt x="1409" y="6832"/>
                          <a:pt x="809" y="6245"/>
                          <a:pt x="466" y="5473"/>
                        </a:cubicBezTo>
                        <a:cubicBezTo>
                          <a:pt x="62" y="4628"/>
                          <a:pt x="1" y="3392"/>
                          <a:pt x="796" y="2669"/>
                        </a:cubicBezTo>
                        <a:cubicBezTo>
                          <a:pt x="1384" y="2155"/>
                          <a:pt x="2180" y="2094"/>
                          <a:pt x="2964" y="2045"/>
                        </a:cubicBezTo>
                        <a:cubicBezTo>
                          <a:pt x="3196" y="2033"/>
                          <a:pt x="3453" y="2020"/>
                          <a:pt x="3674" y="1984"/>
                        </a:cubicBezTo>
                        <a:cubicBezTo>
                          <a:pt x="4947" y="1812"/>
                          <a:pt x="5694" y="1286"/>
                          <a:pt x="6233" y="894"/>
                        </a:cubicBezTo>
                        <a:cubicBezTo>
                          <a:pt x="6416" y="759"/>
                          <a:pt x="6588" y="649"/>
                          <a:pt x="6735" y="576"/>
                        </a:cubicBezTo>
                        <a:cubicBezTo>
                          <a:pt x="7861" y="0"/>
                          <a:pt x="9918" y="465"/>
                          <a:pt x="10212" y="710"/>
                        </a:cubicBezTo>
                        <a:lnTo>
                          <a:pt x="10212" y="710"/>
                        </a:lnTo>
                        <a:cubicBezTo>
                          <a:pt x="13347" y="3184"/>
                          <a:pt x="12453" y="4934"/>
                          <a:pt x="11387" y="6979"/>
                        </a:cubicBezTo>
                        <a:cubicBezTo>
                          <a:pt x="10567" y="8571"/>
                          <a:pt x="9649" y="10383"/>
                          <a:pt x="10592" y="12856"/>
                        </a:cubicBezTo>
                        <a:cubicBezTo>
                          <a:pt x="10824" y="13432"/>
                          <a:pt x="11241" y="14093"/>
                          <a:pt x="11669" y="14791"/>
                        </a:cubicBezTo>
                        <a:cubicBezTo>
                          <a:pt x="12649" y="16370"/>
                          <a:pt x="13763" y="18158"/>
                          <a:pt x="13273" y="19921"/>
                        </a:cubicBezTo>
                        <a:cubicBezTo>
                          <a:pt x="12942" y="21145"/>
                          <a:pt x="11877" y="22186"/>
                          <a:pt x="10041" y="23117"/>
                        </a:cubicBezTo>
                        <a:cubicBezTo>
                          <a:pt x="8877" y="23704"/>
                          <a:pt x="7984" y="23998"/>
                          <a:pt x="7322" y="2399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599000" y="4068850"/>
                    <a:ext cx="190125" cy="4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5" h="17988" fill="none" extrusionOk="0">
                        <a:moveTo>
                          <a:pt x="5719" y="17987"/>
                        </a:moveTo>
                        <a:cubicBezTo>
                          <a:pt x="5694" y="17987"/>
                          <a:pt x="5657" y="17975"/>
                          <a:pt x="5645" y="17963"/>
                        </a:cubicBezTo>
                        <a:cubicBezTo>
                          <a:pt x="5535" y="17865"/>
                          <a:pt x="5645" y="17547"/>
                          <a:pt x="5817" y="17020"/>
                        </a:cubicBezTo>
                        <a:cubicBezTo>
                          <a:pt x="5902" y="16751"/>
                          <a:pt x="6012" y="16457"/>
                          <a:pt x="6037" y="16261"/>
                        </a:cubicBezTo>
                        <a:cubicBezTo>
                          <a:pt x="6123" y="15710"/>
                          <a:pt x="6074" y="15122"/>
                          <a:pt x="6025" y="14559"/>
                        </a:cubicBezTo>
                        <a:cubicBezTo>
                          <a:pt x="5963" y="13922"/>
                          <a:pt x="5927" y="13249"/>
                          <a:pt x="6061" y="12649"/>
                        </a:cubicBezTo>
                        <a:cubicBezTo>
                          <a:pt x="6061" y="12637"/>
                          <a:pt x="6074" y="12576"/>
                          <a:pt x="6123" y="12576"/>
                        </a:cubicBezTo>
                        <a:cubicBezTo>
                          <a:pt x="6184" y="12576"/>
                          <a:pt x="6245" y="12673"/>
                          <a:pt x="6368" y="12967"/>
                        </a:cubicBezTo>
                        <a:cubicBezTo>
                          <a:pt x="6404" y="13090"/>
                          <a:pt x="6465" y="13212"/>
                          <a:pt x="6514" y="13286"/>
                        </a:cubicBezTo>
                        <a:cubicBezTo>
                          <a:pt x="7323" y="14608"/>
                          <a:pt x="7604" y="15637"/>
                          <a:pt x="7359" y="16457"/>
                        </a:cubicBezTo>
                        <a:cubicBezTo>
                          <a:pt x="7163" y="17081"/>
                          <a:pt x="6674" y="17571"/>
                          <a:pt x="5829" y="17938"/>
                        </a:cubicBezTo>
                        <a:lnTo>
                          <a:pt x="5829" y="17938"/>
                        </a:lnTo>
                        <a:cubicBezTo>
                          <a:pt x="5792" y="17987"/>
                          <a:pt x="5755" y="17987"/>
                          <a:pt x="5719" y="17987"/>
                        </a:cubicBezTo>
                        <a:close/>
                        <a:moveTo>
                          <a:pt x="4617" y="7837"/>
                        </a:moveTo>
                        <a:cubicBezTo>
                          <a:pt x="3882" y="7837"/>
                          <a:pt x="1433" y="5009"/>
                          <a:pt x="503" y="3270"/>
                        </a:cubicBezTo>
                        <a:cubicBezTo>
                          <a:pt x="123" y="2548"/>
                          <a:pt x="1" y="2070"/>
                          <a:pt x="172" y="1825"/>
                        </a:cubicBezTo>
                        <a:cubicBezTo>
                          <a:pt x="1054" y="466"/>
                          <a:pt x="2927" y="283"/>
                          <a:pt x="4910" y="87"/>
                        </a:cubicBezTo>
                        <a:lnTo>
                          <a:pt x="5021" y="62"/>
                        </a:lnTo>
                        <a:cubicBezTo>
                          <a:pt x="5682" y="1"/>
                          <a:pt x="6172" y="172"/>
                          <a:pt x="6453" y="564"/>
                        </a:cubicBezTo>
                        <a:cubicBezTo>
                          <a:pt x="6821" y="1066"/>
                          <a:pt x="6759" y="1752"/>
                          <a:pt x="6661" y="1997"/>
                        </a:cubicBezTo>
                        <a:cubicBezTo>
                          <a:pt x="6257" y="2915"/>
                          <a:pt x="6074" y="4041"/>
                          <a:pt x="5902" y="5058"/>
                        </a:cubicBezTo>
                        <a:cubicBezTo>
                          <a:pt x="5645" y="6551"/>
                          <a:pt x="5437" y="7837"/>
                          <a:pt x="4617" y="7837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>
                    <a:off x="669100" y="4120900"/>
                    <a:ext cx="38300" cy="5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254" fill="none" extrusionOk="0">
                        <a:moveTo>
                          <a:pt x="882" y="2253"/>
                        </a:moveTo>
                        <a:cubicBezTo>
                          <a:pt x="870" y="2253"/>
                          <a:pt x="858" y="2253"/>
                          <a:pt x="833" y="2241"/>
                        </a:cubicBezTo>
                        <a:cubicBezTo>
                          <a:pt x="564" y="2119"/>
                          <a:pt x="1" y="845"/>
                          <a:pt x="86" y="551"/>
                        </a:cubicBezTo>
                        <a:cubicBezTo>
                          <a:pt x="147" y="392"/>
                          <a:pt x="466" y="209"/>
                          <a:pt x="760" y="111"/>
                        </a:cubicBezTo>
                        <a:cubicBezTo>
                          <a:pt x="870" y="86"/>
                          <a:pt x="1139" y="0"/>
                          <a:pt x="1262" y="86"/>
                        </a:cubicBezTo>
                        <a:cubicBezTo>
                          <a:pt x="1531" y="270"/>
                          <a:pt x="1311" y="1580"/>
                          <a:pt x="992" y="2192"/>
                        </a:cubicBezTo>
                        <a:lnTo>
                          <a:pt x="992" y="2192"/>
                        </a:lnTo>
                        <a:cubicBezTo>
                          <a:pt x="943" y="2241"/>
                          <a:pt x="919" y="2253"/>
                          <a:pt x="882" y="225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" name="Google Shape;154;p7"/>
                <p:cNvGrpSpPr/>
                <p:nvPr/>
              </p:nvGrpSpPr>
              <p:grpSpPr>
                <a:xfrm rot="3890659">
                  <a:off x="8703654" y="1971457"/>
                  <a:ext cx="464398" cy="940396"/>
                  <a:chOff x="715325" y="2926500"/>
                  <a:chExt cx="464375" cy="940350"/>
                </a:xfrm>
              </p:grpSpPr>
              <p:sp>
                <p:nvSpPr>
                  <p:cNvPr id="155" name="Google Shape;155;p7"/>
                  <p:cNvSpPr/>
                  <p:nvPr/>
                </p:nvSpPr>
                <p:spPr>
                  <a:xfrm>
                    <a:off x="715325" y="2926500"/>
                    <a:ext cx="464375" cy="94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5" h="37614" fill="none" extrusionOk="0">
                        <a:moveTo>
                          <a:pt x="6196" y="37614"/>
                        </a:moveTo>
                        <a:cubicBezTo>
                          <a:pt x="5461" y="37614"/>
                          <a:pt x="4714" y="37430"/>
                          <a:pt x="4065" y="37051"/>
                        </a:cubicBezTo>
                        <a:cubicBezTo>
                          <a:pt x="3074" y="36475"/>
                          <a:pt x="2363" y="35520"/>
                          <a:pt x="1678" y="34528"/>
                        </a:cubicBezTo>
                        <a:cubicBezTo>
                          <a:pt x="1127" y="33733"/>
                          <a:pt x="613" y="32937"/>
                          <a:pt x="368" y="32067"/>
                        </a:cubicBezTo>
                        <a:cubicBezTo>
                          <a:pt x="0" y="30794"/>
                          <a:pt x="209" y="29423"/>
                          <a:pt x="392" y="28223"/>
                        </a:cubicBezTo>
                        <a:cubicBezTo>
                          <a:pt x="686" y="26325"/>
                          <a:pt x="1004" y="24182"/>
                          <a:pt x="2192" y="22480"/>
                        </a:cubicBezTo>
                        <a:cubicBezTo>
                          <a:pt x="2927" y="21440"/>
                          <a:pt x="3943" y="20632"/>
                          <a:pt x="4947" y="19848"/>
                        </a:cubicBezTo>
                        <a:cubicBezTo>
                          <a:pt x="5314" y="19554"/>
                          <a:pt x="5694" y="19248"/>
                          <a:pt x="6061" y="18942"/>
                        </a:cubicBezTo>
                        <a:cubicBezTo>
                          <a:pt x="7212" y="17962"/>
                          <a:pt x="8228" y="16836"/>
                          <a:pt x="9085" y="15599"/>
                        </a:cubicBezTo>
                        <a:cubicBezTo>
                          <a:pt x="9906" y="14424"/>
                          <a:pt x="10371" y="13420"/>
                          <a:pt x="10591" y="12416"/>
                        </a:cubicBezTo>
                        <a:cubicBezTo>
                          <a:pt x="10898" y="11020"/>
                          <a:pt x="10702" y="9575"/>
                          <a:pt x="10493" y="8167"/>
                        </a:cubicBezTo>
                        <a:cubicBezTo>
                          <a:pt x="10359" y="7139"/>
                          <a:pt x="10212" y="6074"/>
                          <a:pt x="10273" y="5021"/>
                        </a:cubicBezTo>
                        <a:lnTo>
                          <a:pt x="10273" y="5021"/>
                        </a:lnTo>
                        <a:cubicBezTo>
                          <a:pt x="10334" y="3796"/>
                          <a:pt x="10665" y="2584"/>
                          <a:pt x="11228" y="1482"/>
                        </a:cubicBezTo>
                        <a:lnTo>
                          <a:pt x="11326" y="1298"/>
                        </a:lnTo>
                        <a:cubicBezTo>
                          <a:pt x="11522" y="882"/>
                          <a:pt x="11779" y="392"/>
                          <a:pt x="12171" y="221"/>
                        </a:cubicBezTo>
                        <a:cubicBezTo>
                          <a:pt x="12734" y="1"/>
                          <a:pt x="13469" y="466"/>
                          <a:pt x="13677" y="625"/>
                        </a:cubicBezTo>
                        <a:cubicBezTo>
                          <a:pt x="13836" y="735"/>
                          <a:pt x="13983" y="858"/>
                          <a:pt x="14142" y="980"/>
                        </a:cubicBezTo>
                        <a:cubicBezTo>
                          <a:pt x="14461" y="1249"/>
                          <a:pt x="14816" y="1531"/>
                          <a:pt x="15207" y="1666"/>
                        </a:cubicBezTo>
                        <a:cubicBezTo>
                          <a:pt x="15562" y="1788"/>
                          <a:pt x="15942" y="1813"/>
                          <a:pt x="16334" y="1849"/>
                        </a:cubicBezTo>
                        <a:cubicBezTo>
                          <a:pt x="16897" y="1898"/>
                          <a:pt x="17497" y="1923"/>
                          <a:pt x="17901" y="2327"/>
                        </a:cubicBezTo>
                        <a:cubicBezTo>
                          <a:pt x="18574" y="2951"/>
                          <a:pt x="18379" y="4078"/>
                          <a:pt x="17926" y="4886"/>
                        </a:cubicBezTo>
                        <a:cubicBezTo>
                          <a:pt x="17473" y="5645"/>
                          <a:pt x="16836" y="6306"/>
                          <a:pt x="16211" y="6931"/>
                        </a:cubicBezTo>
                        <a:cubicBezTo>
                          <a:pt x="16003" y="7127"/>
                          <a:pt x="15795" y="7347"/>
                          <a:pt x="15599" y="7555"/>
                        </a:cubicBezTo>
                        <a:cubicBezTo>
                          <a:pt x="14938" y="8253"/>
                          <a:pt x="14069" y="9318"/>
                          <a:pt x="13959" y="10604"/>
                        </a:cubicBezTo>
                        <a:cubicBezTo>
                          <a:pt x="13910" y="11167"/>
                          <a:pt x="14007" y="11730"/>
                          <a:pt x="14105" y="12281"/>
                        </a:cubicBezTo>
                        <a:cubicBezTo>
                          <a:pt x="14216" y="12893"/>
                          <a:pt x="14326" y="13530"/>
                          <a:pt x="14228" y="14142"/>
                        </a:cubicBezTo>
                        <a:cubicBezTo>
                          <a:pt x="14044" y="15379"/>
                          <a:pt x="13150" y="16297"/>
                          <a:pt x="12269" y="17203"/>
                        </a:cubicBezTo>
                        <a:cubicBezTo>
                          <a:pt x="11644" y="17840"/>
                          <a:pt x="10983" y="18513"/>
                          <a:pt x="10591" y="19309"/>
                        </a:cubicBezTo>
                        <a:cubicBezTo>
                          <a:pt x="9991" y="20509"/>
                          <a:pt x="10028" y="21868"/>
                          <a:pt x="10040" y="23203"/>
                        </a:cubicBezTo>
                        <a:cubicBezTo>
                          <a:pt x="10053" y="23888"/>
                          <a:pt x="10065" y="24611"/>
                          <a:pt x="9991" y="25297"/>
                        </a:cubicBezTo>
                        <a:cubicBezTo>
                          <a:pt x="9942" y="25737"/>
                          <a:pt x="9857" y="26178"/>
                          <a:pt x="9783" y="26631"/>
                        </a:cubicBezTo>
                        <a:cubicBezTo>
                          <a:pt x="9636" y="27354"/>
                          <a:pt x="9502" y="28100"/>
                          <a:pt x="9538" y="28835"/>
                        </a:cubicBezTo>
                        <a:cubicBezTo>
                          <a:pt x="9563" y="29582"/>
                          <a:pt x="9783" y="30317"/>
                          <a:pt x="9979" y="31014"/>
                        </a:cubicBezTo>
                        <a:cubicBezTo>
                          <a:pt x="10212" y="31835"/>
                          <a:pt x="10457" y="32692"/>
                          <a:pt x="10420" y="33549"/>
                        </a:cubicBezTo>
                        <a:cubicBezTo>
                          <a:pt x="10371" y="34994"/>
                          <a:pt x="9514" y="36414"/>
                          <a:pt x="8253" y="37112"/>
                        </a:cubicBezTo>
                        <a:cubicBezTo>
                          <a:pt x="7616" y="37430"/>
                          <a:pt x="6906" y="37614"/>
                          <a:pt x="6196" y="37614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>
                    <a:off x="775325" y="3007000"/>
                    <a:ext cx="327550" cy="7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2" h="31970" fill="none" extrusionOk="0">
                        <a:moveTo>
                          <a:pt x="3649" y="31970"/>
                        </a:moveTo>
                        <a:cubicBezTo>
                          <a:pt x="3318" y="31970"/>
                          <a:pt x="2559" y="31737"/>
                          <a:pt x="1286" y="29900"/>
                        </a:cubicBezTo>
                        <a:lnTo>
                          <a:pt x="1286" y="29900"/>
                        </a:lnTo>
                        <a:cubicBezTo>
                          <a:pt x="845" y="29251"/>
                          <a:pt x="453" y="28676"/>
                          <a:pt x="306" y="28150"/>
                        </a:cubicBezTo>
                        <a:cubicBezTo>
                          <a:pt x="0" y="27072"/>
                          <a:pt x="612" y="22309"/>
                          <a:pt x="1776" y="20656"/>
                        </a:cubicBezTo>
                        <a:cubicBezTo>
                          <a:pt x="1971" y="20375"/>
                          <a:pt x="2082" y="20105"/>
                          <a:pt x="2192" y="19824"/>
                        </a:cubicBezTo>
                        <a:cubicBezTo>
                          <a:pt x="2351" y="19383"/>
                          <a:pt x="2522" y="18967"/>
                          <a:pt x="3086" y="18526"/>
                        </a:cubicBezTo>
                        <a:cubicBezTo>
                          <a:pt x="3429" y="18269"/>
                          <a:pt x="4763" y="17350"/>
                          <a:pt x="5228" y="17595"/>
                        </a:cubicBezTo>
                        <a:cubicBezTo>
                          <a:pt x="5804" y="17901"/>
                          <a:pt x="5571" y="18660"/>
                          <a:pt x="5351" y="19358"/>
                        </a:cubicBezTo>
                        <a:cubicBezTo>
                          <a:pt x="5277" y="19579"/>
                          <a:pt x="5216" y="19811"/>
                          <a:pt x="5192" y="20007"/>
                        </a:cubicBezTo>
                        <a:cubicBezTo>
                          <a:pt x="5118" y="20473"/>
                          <a:pt x="5130" y="20681"/>
                          <a:pt x="5143" y="20926"/>
                        </a:cubicBezTo>
                        <a:cubicBezTo>
                          <a:pt x="5167" y="21281"/>
                          <a:pt x="5204" y="21685"/>
                          <a:pt x="4959" y="22934"/>
                        </a:cubicBezTo>
                        <a:cubicBezTo>
                          <a:pt x="4812" y="23766"/>
                          <a:pt x="4628" y="24685"/>
                          <a:pt x="4665" y="25701"/>
                        </a:cubicBezTo>
                        <a:cubicBezTo>
                          <a:pt x="4714" y="26729"/>
                          <a:pt x="4971" y="27660"/>
                          <a:pt x="5204" y="28480"/>
                        </a:cubicBezTo>
                        <a:cubicBezTo>
                          <a:pt x="5400" y="29166"/>
                          <a:pt x="5571" y="29766"/>
                          <a:pt x="5559" y="30231"/>
                        </a:cubicBezTo>
                        <a:cubicBezTo>
                          <a:pt x="5547" y="30941"/>
                          <a:pt x="4971" y="31933"/>
                          <a:pt x="3796" y="31933"/>
                        </a:cubicBezTo>
                        <a:cubicBezTo>
                          <a:pt x="3784" y="31945"/>
                          <a:pt x="3722" y="31970"/>
                          <a:pt x="3649" y="31970"/>
                        </a:cubicBezTo>
                        <a:close/>
                        <a:moveTo>
                          <a:pt x="10420" y="3809"/>
                        </a:moveTo>
                        <a:cubicBezTo>
                          <a:pt x="10383" y="3809"/>
                          <a:pt x="10346" y="3784"/>
                          <a:pt x="10297" y="3772"/>
                        </a:cubicBezTo>
                        <a:cubicBezTo>
                          <a:pt x="9979" y="3600"/>
                          <a:pt x="10138" y="2780"/>
                          <a:pt x="10236" y="2229"/>
                        </a:cubicBezTo>
                        <a:cubicBezTo>
                          <a:pt x="10273" y="2070"/>
                          <a:pt x="10285" y="1972"/>
                          <a:pt x="10285" y="1911"/>
                        </a:cubicBezTo>
                        <a:lnTo>
                          <a:pt x="10285" y="1911"/>
                        </a:lnTo>
                        <a:cubicBezTo>
                          <a:pt x="10285" y="1752"/>
                          <a:pt x="10285" y="1580"/>
                          <a:pt x="10273" y="1409"/>
                        </a:cubicBezTo>
                        <a:cubicBezTo>
                          <a:pt x="10236" y="846"/>
                          <a:pt x="10212" y="221"/>
                          <a:pt x="10689" y="86"/>
                        </a:cubicBezTo>
                        <a:cubicBezTo>
                          <a:pt x="10934" y="1"/>
                          <a:pt x="11154" y="184"/>
                          <a:pt x="11399" y="405"/>
                        </a:cubicBezTo>
                        <a:cubicBezTo>
                          <a:pt x="11571" y="539"/>
                          <a:pt x="11754" y="699"/>
                          <a:pt x="11950" y="772"/>
                        </a:cubicBezTo>
                        <a:cubicBezTo>
                          <a:pt x="12073" y="821"/>
                          <a:pt x="12232" y="821"/>
                          <a:pt x="12379" y="821"/>
                        </a:cubicBezTo>
                        <a:cubicBezTo>
                          <a:pt x="12624" y="821"/>
                          <a:pt x="12869" y="833"/>
                          <a:pt x="12930" y="1029"/>
                        </a:cubicBezTo>
                        <a:cubicBezTo>
                          <a:pt x="13101" y="1494"/>
                          <a:pt x="13040" y="1935"/>
                          <a:pt x="12746" y="2229"/>
                        </a:cubicBezTo>
                        <a:cubicBezTo>
                          <a:pt x="12648" y="2327"/>
                          <a:pt x="12428" y="2437"/>
                          <a:pt x="12220" y="2560"/>
                        </a:cubicBezTo>
                        <a:cubicBezTo>
                          <a:pt x="11987" y="2682"/>
                          <a:pt x="11742" y="2805"/>
                          <a:pt x="11632" y="2927"/>
                        </a:cubicBezTo>
                        <a:cubicBezTo>
                          <a:pt x="11081" y="3515"/>
                          <a:pt x="10665" y="3809"/>
                          <a:pt x="10420" y="380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57" name="Google Shape;157;p7"/>
            <p:cNvSpPr/>
            <p:nvPr/>
          </p:nvSpPr>
          <p:spPr>
            <a:xfrm>
              <a:off x="-728859" y="106549"/>
              <a:ext cx="1876289" cy="90189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-1928694" y="-592228"/>
            <a:ext cx="14532496" cy="8419103"/>
            <a:chOff x="-1928694" y="-592228"/>
            <a:chExt cx="14532496" cy="8419103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-1928694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161" name="Google Shape;161;p8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162" name="Google Shape;162;p8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8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7" name="Google Shape;167;p8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8" name="Google Shape;168;p8"/>
            <p:cNvSpPr/>
            <p:nvPr/>
          </p:nvSpPr>
          <p:spPr>
            <a:xfrm rot="1091617">
              <a:off x="3866253" y="3914836"/>
              <a:ext cx="8538006" cy="264525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8"/>
            <p:cNvGrpSpPr/>
            <p:nvPr/>
          </p:nvGrpSpPr>
          <p:grpSpPr>
            <a:xfrm rot="5400000">
              <a:off x="7177763" y="2799287"/>
              <a:ext cx="4020585" cy="3545433"/>
              <a:chOff x="-2417677" y="2452996"/>
              <a:chExt cx="5416388" cy="4776280"/>
            </a:xfrm>
          </p:grpSpPr>
          <p:grpSp>
            <p:nvGrpSpPr>
              <p:cNvPr id="170" name="Google Shape;170;p8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177;p8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" name="Google Shape;178;p8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179" name="Google Shape;179;p8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" name="Google Shape;188;p8"/>
            <p:cNvSpPr/>
            <p:nvPr/>
          </p:nvSpPr>
          <p:spPr>
            <a:xfrm>
              <a:off x="7608100" y="784863"/>
              <a:ext cx="1315294" cy="632253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524175">
              <a:off x="7915787" y="474936"/>
              <a:ext cx="562115" cy="829321"/>
            </a:xfrm>
            <a:custGeom>
              <a:avLst/>
              <a:gdLst/>
              <a:ahLst/>
              <a:cxnLst/>
              <a:rect l="l" t="t" r="r" b="b"/>
              <a:pathLst>
                <a:path w="14908" h="21994" extrusionOk="0">
                  <a:moveTo>
                    <a:pt x="14770" y="1"/>
                  </a:moveTo>
                  <a:cubicBezTo>
                    <a:pt x="14137" y="1"/>
                    <a:pt x="10205" y="6373"/>
                    <a:pt x="10205" y="6373"/>
                  </a:cubicBezTo>
                  <a:cubicBezTo>
                    <a:pt x="10205" y="6373"/>
                    <a:pt x="9490" y="6396"/>
                    <a:pt x="9335" y="6456"/>
                  </a:cubicBezTo>
                  <a:cubicBezTo>
                    <a:pt x="9192" y="6527"/>
                    <a:pt x="8061" y="8539"/>
                    <a:pt x="8061" y="8539"/>
                  </a:cubicBezTo>
                  <a:cubicBezTo>
                    <a:pt x="8061" y="8539"/>
                    <a:pt x="1239" y="10921"/>
                    <a:pt x="1072" y="11040"/>
                  </a:cubicBezTo>
                  <a:cubicBezTo>
                    <a:pt x="918" y="11159"/>
                    <a:pt x="13" y="12730"/>
                    <a:pt x="13" y="12730"/>
                  </a:cubicBezTo>
                  <a:lnTo>
                    <a:pt x="5156" y="14040"/>
                  </a:lnTo>
                  <a:lnTo>
                    <a:pt x="4085" y="16005"/>
                  </a:lnTo>
                  <a:lnTo>
                    <a:pt x="394" y="17314"/>
                  </a:lnTo>
                  <a:lnTo>
                    <a:pt x="1" y="18612"/>
                  </a:lnTo>
                  <a:lnTo>
                    <a:pt x="2632" y="19207"/>
                  </a:lnTo>
                  <a:cubicBezTo>
                    <a:pt x="2632" y="19207"/>
                    <a:pt x="2915" y="20023"/>
                    <a:pt x="3895" y="20023"/>
                  </a:cubicBezTo>
                  <a:cubicBezTo>
                    <a:pt x="3941" y="20023"/>
                    <a:pt x="3988" y="20021"/>
                    <a:pt x="4037" y="20017"/>
                  </a:cubicBezTo>
                  <a:lnTo>
                    <a:pt x="6252" y="21993"/>
                  </a:lnTo>
                  <a:lnTo>
                    <a:pt x="7145" y="21172"/>
                  </a:lnTo>
                  <a:cubicBezTo>
                    <a:pt x="7145" y="21172"/>
                    <a:pt x="6383" y="17076"/>
                    <a:pt x="6430" y="17005"/>
                  </a:cubicBezTo>
                  <a:cubicBezTo>
                    <a:pt x="6478" y="16933"/>
                    <a:pt x="7395" y="15266"/>
                    <a:pt x="7395" y="15266"/>
                  </a:cubicBezTo>
                  <a:lnTo>
                    <a:pt x="11217" y="19136"/>
                  </a:lnTo>
                  <a:lnTo>
                    <a:pt x="12276" y="17207"/>
                  </a:lnTo>
                  <a:lnTo>
                    <a:pt x="10693" y="10278"/>
                  </a:lnTo>
                  <a:lnTo>
                    <a:pt x="11943" y="8016"/>
                  </a:lnTo>
                  <a:cubicBezTo>
                    <a:pt x="11990" y="7742"/>
                    <a:pt x="11633" y="7218"/>
                    <a:pt x="11633" y="7218"/>
                  </a:cubicBezTo>
                  <a:cubicBezTo>
                    <a:pt x="11633" y="7218"/>
                    <a:pt x="12550" y="5337"/>
                    <a:pt x="13622" y="3158"/>
                  </a:cubicBezTo>
                  <a:cubicBezTo>
                    <a:pt x="14372" y="1658"/>
                    <a:pt x="14907" y="38"/>
                    <a:pt x="14788" y="3"/>
                  </a:cubicBezTo>
                  <a:cubicBezTo>
                    <a:pt x="14783" y="1"/>
                    <a:pt x="14777" y="1"/>
                    <a:pt x="14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524061">
              <a:off x="8192766" y="93619"/>
              <a:ext cx="359362" cy="530196"/>
            </a:xfrm>
            <a:custGeom>
              <a:avLst/>
              <a:gdLst/>
              <a:ahLst/>
              <a:cxnLst/>
              <a:rect l="l" t="t" r="r" b="b"/>
              <a:pathLst>
                <a:path w="14908" h="21994" extrusionOk="0">
                  <a:moveTo>
                    <a:pt x="14770" y="1"/>
                  </a:moveTo>
                  <a:cubicBezTo>
                    <a:pt x="14137" y="1"/>
                    <a:pt x="10205" y="6373"/>
                    <a:pt x="10205" y="6373"/>
                  </a:cubicBezTo>
                  <a:cubicBezTo>
                    <a:pt x="10205" y="6373"/>
                    <a:pt x="9490" y="6396"/>
                    <a:pt x="9335" y="6456"/>
                  </a:cubicBezTo>
                  <a:cubicBezTo>
                    <a:pt x="9192" y="6527"/>
                    <a:pt x="8061" y="8539"/>
                    <a:pt x="8061" y="8539"/>
                  </a:cubicBezTo>
                  <a:cubicBezTo>
                    <a:pt x="8061" y="8539"/>
                    <a:pt x="1239" y="10921"/>
                    <a:pt x="1072" y="11040"/>
                  </a:cubicBezTo>
                  <a:cubicBezTo>
                    <a:pt x="918" y="11159"/>
                    <a:pt x="13" y="12730"/>
                    <a:pt x="13" y="12730"/>
                  </a:cubicBezTo>
                  <a:lnTo>
                    <a:pt x="5156" y="14040"/>
                  </a:lnTo>
                  <a:lnTo>
                    <a:pt x="4085" y="16005"/>
                  </a:lnTo>
                  <a:lnTo>
                    <a:pt x="394" y="17314"/>
                  </a:lnTo>
                  <a:lnTo>
                    <a:pt x="1" y="18612"/>
                  </a:lnTo>
                  <a:lnTo>
                    <a:pt x="2632" y="19207"/>
                  </a:lnTo>
                  <a:cubicBezTo>
                    <a:pt x="2632" y="19207"/>
                    <a:pt x="2915" y="20023"/>
                    <a:pt x="3895" y="20023"/>
                  </a:cubicBezTo>
                  <a:cubicBezTo>
                    <a:pt x="3941" y="20023"/>
                    <a:pt x="3988" y="20021"/>
                    <a:pt x="4037" y="20017"/>
                  </a:cubicBezTo>
                  <a:lnTo>
                    <a:pt x="6252" y="21993"/>
                  </a:lnTo>
                  <a:lnTo>
                    <a:pt x="7145" y="21172"/>
                  </a:lnTo>
                  <a:cubicBezTo>
                    <a:pt x="7145" y="21172"/>
                    <a:pt x="6383" y="17076"/>
                    <a:pt x="6430" y="17005"/>
                  </a:cubicBezTo>
                  <a:cubicBezTo>
                    <a:pt x="6478" y="16933"/>
                    <a:pt x="7395" y="15266"/>
                    <a:pt x="7395" y="15266"/>
                  </a:cubicBezTo>
                  <a:lnTo>
                    <a:pt x="11217" y="19136"/>
                  </a:lnTo>
                  <a:lnTo>
                    <a:pt x="12276" y="17207"/>
                  </a:lnTo>
                  <a:lnTo>
                    <a:pt x="10693" y="10278"/>
                  </a:lnTo>
                  <a:lnTo>
                    <a:pt x="11943" y="8016"/>
                  </a:lnTo>
                  <a:cubicBezTo>
                    <a:pt x="11990" y="7742"/>
                    <a:pt x="11633" y="7218"/>
                    <a:pt x="11633" y="7218"/>
                  </a:cubicBezTo>
                  <a:cubicBezTo>
                    <a:pt x="11633" y="7218"/>
                    <a:pt x="12550" y="5337"/>
                    <a:pt x="13622" y="3158"/>
                  </a:cubicBezTo>
                  <a:cubicBezTo>
                    <a:pt x="14372" y="1658"/>
                    <a:pt x="14907" y="38"/>
                    <a:pt x="14788" y="3"/>
                  </a:cubicBezTo>
                  <a:cubicBezTo>
                    <a:pt x="14783" y="1"/>
                    <a:pt x="14777" y="1"/>
                    <a:pt x="14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321700" y="1509429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subTitle" idx="1"/>
          </p:nvPr>
        </p:nvSpPr>
        <p:spPr>
          <a:xfrm>
            <a:off x="2960200" y="3547750"/>
            <a:ext cx="4970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/>
          <p:cNvGrpSpPr/>
          <p:nvPr/>
        </p:nvGrpSpPr>
        <p:grpSpPr>
          <a:xfrm>
            <a:off x="-2417677" y="-1408483"/>
            <a:ext cx="14301206" cy="8637760"/>
            <a:chOff x="-2417677" y="-1408483"/>
            <a:chExt cx="14301206" cy="8637760"/>
          </a:xfrm>
        </p:grpSpPr>
        <p:sp>
          <p:nvSpPr>
            <p:cNvPr id="195" name="Google Shape;195;p9"/>
            <p:cNvSpPr/>
            <p:nvPr/>
          </p:nvSpPr>
          <p:spPr>
            <a:xfrm>
              <a:off x="1675374" y="3022449"/>
              <a:ext cx="10208156" cy="316270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-501687" y="184075"/>
              <a:ext cx="2531376" cy="121681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rot="10800000">
              <a:off x="3661800" y="-1408483"/>
              <a:ext cx="4284856" cy="2516433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9"/>
            <p:cNvGrpSpPr/>
            <p:nvPr/>
          </p:nvGrpSpPr>
          <p:grpSpPr>
            <a:xfrm>
              <a:off x="-2417677" y="2452996"/>
              <a:ext cx="5416388" cy="4776280"/>
              <a:chOff x="-2417677" y="2452996"/>
              <a:chExt cx="5416388" cy="4776280"/>
            </a:xfrm>
          </p:grpSpPr>
          <p:grpSp>
            <p:nvGrpSpPr>
              <p:cNvPr id="199" name="Google Shape;199;p9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200" name="Google Shape;200;p9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9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9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" name="Google Shape;207;p9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9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886975" y="1500025"/>
            <a:ext cx="4284900" cy="17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11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886975" y="3021950"/>
            <a:ext cx="43329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1780200" y="-592228"/>
            <a:ext cx="12647335" cy="6285259"/>
            <a:chOff x="-1780200" y="-592228"/>
            <a:chExt cx="12647335" cy="6285259"/>
          </a:xfrm>
        </p:grpSpPr>
        <p:grpSp>
          <p:nvGrpSpPr>
            <p:cNvPr id="221" name="Google Shape;221;p10"/>
            <p:cNvGrpSpPr/>
            <p:nvPr/>
          </p:nvGrpSpPr>
          <p:grpSpPr>
            <a:xfrm>
              <a:off x="7258206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222" name="Google Shape;222;p10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223" name="Google Shape;223;p10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10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10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0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10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228;p10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-1780200" y="2487362"/>
              <a:ext cx="3661651" cy="3205669"/>
              <a:chOff x="1057550" y="3474725"/>
              <a:chExt cx="1831100" cy="160307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0"/>
            <p:cNvGrpSpPr/>
            <p:nvPr/>
          </p:nvGrpSpPr>
          <p:grpSpPr>
            <a:xfrm>
              <a:off x="8314244" y="838845"/>
              <a:ext cx="520582" cy="350759"/>
              <a:chOff x="5850477" y="3901125"/>
              <a:chExt cx="127450" cy="85874"/>
            </a:xfrm>
          </p:grpSpPr>
          <p:sp>
            <p:nvSpPr>
              <p:cNvPr id="239" name="Google Shape;239;p10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" name="Google Shape;245;p10"/>
            <p:cNvSpPr/>
            <p:nvPr/>
          </p:nvSpPr>
          <p:spPr>
            <a:xfrm>
              <a:off x="7679558" y="886297"/>
              <a:ext cx="215586" cy="215586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10"/>
            <p:cNvGrpSpPr/>
            <p:nvPr/>
          </p:nvGrpSpPr>
          <p:grpSpPr>
            <a:xfrm>
              <a:off x="317312" y="4070836"/>
              <a:ext cx="396098" cy="729450"/>
              <a:chOff x="5887475" y="4238125"/>
              <a:chExt cx="87275" cy="160725"/>
            </a:xfrm>
          </p:grpSpPr>
          <p:sp>
            <p:nvSpPr>
              <p:cNvPr id="247" name="Google Shape;247;p10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10"/>
            <p:cNvSpPr/>
            <p:nvPr/>
          </p:nvSpPr>
          <p:spPr>
            <a:xfrm>
              <a:off x="960675" y="4656575"/>
              <a:ext cx="186803" cy="18680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0"/>
          <p:cNvSpPr txBox="1">
            <a:spLocks noGrp="1"/>
          </p:cNvSpPr>
          <p:nvPr>
            <p:ph type="title"/>
          </p:nvPr>
        </p:nvSpPr>
        <p:spPr>
          <a:xfrm>
            <a:off x="665000" y="372119"/>
            <a:ext cx="5012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5"/>
          <p:cNvSpPr/>
          <p:nvPr/>
        </p:nvSpPr>
        <p:spPr>
          <a:xfrm rot="-9284628">
            <a:off x="3366341" y="-196434"/>
            <a:ext cx="6006949" cy="1861080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5"/>
          <p:cNvSpPr/>
          <p:nvPr/>
        </p:nvSpPr>
        <p:spPr>
          <a:xfrm flipH="1">
            <a:off x="9775" y="3585499"/>
            <a:ext cx="9144000" cy="1568559"/>
          </a:xfrm>
          <a:custGeom>
            <a:avLst/>
            <a:gdLst/>
            <a:ahLst/>
            <a:cxnLst/>
            <a:rect l="l" t="t" r="r" b="b"/>
            <a:pathLst>
              <a:path w="285750" h="67903" extrusionOk="0">
                <a:moveTo>
                  <a:pt x="275415" y="1"/>
                </a:moveTo>
                <a:lnTo>
                  <a:pt x="254675" y="23456"/>
                </a:lnTo>
                <a:lnTo>
                  <a:pt x="254675" y="32386"/>
                </a:lnTo>
                <a:lnTo>
                  <a:pt x="237661" y="32386"/>
                </a:lnTo>
                <a:lnTo>
                  <a:pt x="235125" y="40542"/>
                </a:lnTo>
                <a:lnTo>
                  <a:pt x="213943" y="40542"/>
                </a:lnTo>
                <a:lnTo>
                  <a:pt x="227695" y="24909"/>
                </a:lnTo>
                <a:lnTo>
                  <a:pt x="218980" y="22837"/>
                </a:lnTo>
                <a:lnTo>
                  <a:pt x="202406" y="40542"/>
                </a:lnTo>
                <a:lnTo>
                  <a:pt x="189726" y="40542"/>
                </a:lnTo>
                <a:lnTo>
                  <a:pt x="184749" y="20765"/>
                </a:lnTo>
                <a:lnTo>
                  <a:pt x="169426" y="20646"/>
                </a:lnTo>
                <a:lnTo>
                  <a:pt x="164830" y="38017"/>
                </a:lnTo>
                <a:lnTo>
                  <a:pt x="162342" y="28683"/>
                </a:lnTo>
                <a:lnTo>
                  <a:pt x="140529" y="26814"/>
                </a:lnTo>
                <a:lnTo>
                  <a:pt x="129754" y="38017"/>
                </a:lnTo>
                <a:lnTo>
                  <a:pt x="94774" y="34755"/>
                </a:lnTo>
                <a:lnTo>
                  <a:pt x="86011" y="18920"/>
                </a:lnTo>
                <a:lnTo>
                  <a:pt x="66199" y="16574"/>
                </a:lnTo>
                <a:lnTo>
                  <a:pt x="57162" y="28683"/>
                </a:lnTo>
                <a:lnTo>
                  <a:pt x="36624" y="28683"/>
                </a:lnTo>
                <a:lnTo>
                  <a:pt x="36624" y="12217"/>
                </a:lnTo>
                <a:lnTo>
                  <a:pt x="0" y="179"/>
                </a:lnTo>
                <a:lnTo>
                  <a:pt x="0" y="46554"/>
                </a:lnTo>
                <a:lnTo>
                  <a:pt x="0" y="67902"/>
                </a:lnTo>
                <a:lnTo>
                  <a:pt x="285750" y="67902"/>
                </a:lnTo>
                <a:lnTo>
                  <a:pt x="285750" y="60615"/>
                </a:lnTo>
                <a:lnTo>
                  <a:pt x="285333" y="60615"/>
                </a:lnTo>
                <a:lnTo>
                  <a:pt x="285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5"/>
          <p:cNvSpPr/>
          <p:nvPr/>
        </p:nvSpPr>
        <p:spPr>
          <a:xfrm rot="10304210" flipH="1">
            <a:off x="-282472" y="64731"/>
            <a:ext cx="4531895" cy="2661515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35"/>
          <p:cNvGrpSpPr/>
          <p:nvPr/>
        </p:nvGrpSpPr>
        <p:grpSpPr>
          <a:xfrm rot="-197789">
            <a:off x="285648" y="357437"/>
            <a:ext cx="7251896" cy="4591916"/>
            <a:chOff x="1136457" y="603850"/>
            <a:chExt cx="7252226" cy="4592124"/>
          </a:xfrm>
        </p:grpSpPr>
        <p:sp>
          <p:nvSpPr>
            <p:cNvPr id="957" name="Google Shape;957;p35"/>
            <p:cNvSpPr/>
            <p:nvPr/>
          </p:nvSpPr>
          <p:spPr>
            <a:xfrm>
              <a:off x="1492968" y="664217"/>
              <a:ext cx="6895715" cy="3516706"/>
            </a:xfrm>
            <a:custGeom>
              <a:avLst/>
              <a:gdLst/>
              <a:ahLst/>
              <a:cxnLst/>
              <a:rect l="l" t="t" r="r" b="b"/>
              <a:pathLst>
                <a:path w="212683" h="89404" extrusionOk="0">
                  <a:moveTo>
                    <a:pt x="212682" y="10501"/>
                  </a:moveTo>
                  <a:cubicBezTo>
                    <a:pt x="208670" y="36088"/>
                    <a:pt x="210634" y="60365"/>
                    <a:pt x="200657" y="87261"/>
                  </a:cubicBezTo>
                  <a:cubicBezTo>
                    <a:pt x="194442" y="89404"/>
                    <a:pt x="186131" y="84141"/>
                    <a:pt x="174844" y="84046"/>
                  </a:cubicBezTo>
                  <a:cubicBezTo>
                    <a:pt x="163117" y="83951"/>
                    <a:pt x="150710" y="86463"/>
                    <a:pt x="148162" y="86237"/>
                  </a:cubicBezTo>
                  <a:cubicBezTo>
                    <a:pt x="144852" y="85951"/>
                    <a:pt x="119242" y="87630"/>
                    <a:pt x="114206" y="87368"/>
                  </a:cubicBezTo>
                  <a:cubicBezTo>
                    <a:pt x="104966" y="86880"/>
                    <a:pt x="87405" y="83677"/>
                    <a:pt x="78939" y="84570"/>
                  </a:cubicBezTo>
                  <a:cubicBezTo>
                    <a:pt x="74486" y="85034"/>
                    <a:pt x="73510" y="85403"/>
                    <a:pt x="70676" y="85642"/>
                  </a:cubicBezTo>
                  <a:cubicBezTo>
                    <a:pt x="70295" y="85677"/>
                    <a:pt x="69879" y="85701"/>
                    <a:pt x="69414" y="85725"/>
                  </a:cubicBezTo>
                  <a:cubicBezTo>
                    <a:pt x="67783" y="85796"/>
                    <a:pt x="66140" y="85773"/>
                    <a:pt x="64509" y="85642"/>
                  </a:cubicBezTo>
                  <a:cubicBezTo>
                    <a:pt x="62390" y="85463"/>
                    <a:pt x="60294" y="85130"/>
                    <a:pt x="58234" y="84630"/>
                  </a:cubicBezTo>
                  <a:cubicBezTo>
                    <a:pt x="54317" y="83808"/>
                    <a:pt x="50805" y="83284"/>
                    <a:pt x="47793" y="82951"/>
                  </a:cubicBezTo>
                  <a:cubicBezTo>
                    <a:pt x="45495" y="82689"/>
                    <a:pt x="43483" y="82546"/>
                    <a:pt x="41816" y="82451"/>
                  </a:cubicBezTo>
                  <a:lnTo>
                    <a:pt x="41542" y="82439"/>
                  </a:lnTo>
                  <a:cubicBezTo>
                    <a:pt x="35291" y="82129"/>
                    <a:pt x="34934" y="82713"/>
                    <a:pt x="28897" y="82153"/>
                  </a:cubicBezTo>
                  <a:cubicBezTo>
                    <a:pt x="22075" y="81534"/>
                    <a:pt x="20289" y="80581"/>
                    <a:pt x="14538" y="80796"/>
                  </a:cubicBezTo>
                  <a:cubicBezTo>
                    <a:pt x="12538" y="80867"/>
                    <a:pt x="10943" y="81046"/>
                    <a:pt x="7776" y="81010"/>
                  </a:cubicBezTo>
                  <a:cubicBezTo>
                    <a:pt x="5180" y="80986"/>
                    <a:pt x="2585" y="80820"/>
                    <a:pt x="1" y="80534"/>
                  </a:cubicBezTo>
                  <a:cubicBezTo>
                    <a:pt x="5537" y="53816"/>
                    <a:pt x="11062" y="27111"/>
                    <a:pt x="16598" y="393"/>
                  </a:cubicBezTo>
                  <a:cubicBezTo>
                    <a:pt x="21063" y="0"/>
                    <a:pt x="25564" y="72"/>
                    <a:pt x="30029" y="631"/>
                  </a:cubicBezTo>
                  <a:cubicBezTo>
                    <a:pt x="35446" y="1322"/>
                    <a:pt x="37649" y="2310"/>
                    <a:pt x="41601" y="3239"/>
                  </a:cubicBezTo>
                  <a:cubicBezTo>
                    <a:pt x="43102" y="3584"/>
                    <a:pt x="54972" y="2715"/>
                    <a:pt x="58282" y="3012"/>
                  </a:cubicBezTo>
                  <a:cubicBezTo>
                    <a:pt x="58282" y="3012"/>
                    <a:pt x="59901" y="3191"/>
                    <a:pt x="61985" y="3548"/>
                  </a:cubicBezTo>
                  <a:cubicBezTo>
                    <a:pt x="69367" y="4846"/>
                    <a:pt x="75546" y="6084"/>
                    <a:pt x="77403" y="6953"/>
                  </a:cubicBezTo>
                  <a:cubicBezTo>
                    <a:pt x="81666" y="8942"/>
                    <a:pt x="85571" y="8870"/>
                    <a:pt x="90596" y="8227"/>
                  </a:cubicBezTo>
                  <a:cubicBezTo>
                    <a:pt x="93596" y="7834"/>
                    <a:pt x="114218" y="7608"/>
                    <a:pt x="125207" y="5548"/>
                  </a:cubicBezTo>
                  <a:cubicBezTo>
                    <a:pt x="148162" y="1226"/>
                    <a:pt x="153901" y="7537"/>
                    <a:pt x="175511" y="8954"/>
                  </a:cubicBezTo>
                  <a:cubicBezTo>
                    <a:pt x="191727" y="10013"/>
                    <a:pt x="206301" y="6441"/>
                    <a:pt x="212682" y="10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136457" y="603850"/>
              <a:ext cx="983008" cy="4592124"/>
            </a:xfrm>
            <a:custGeom>
              <a:avLst/>
              <a:gdLst/>
              <a:ahLst/>
              <a:cxnLst/>
              <a:rect l="l" t="t" r="r" b="b"/>
              <a:pathLst>
                <a:path w="30719" h="138109" extrusionOk="0">
                  <a:moveTo>
                    <a:pt x="29079" y="1"/>
                  </a:moveTo>
                  <a:cubicBezTo>
                    <a:pt x="28376" y="1"/>
                    <a:pt x="27757" y="492"/>
                    <a:pt x="27611" y="1210"/>
                  </a:cubicBezTo>
                  <a:lnTo>
                    <a:pt x="167" y="136298"/>
                  </a:lnTo>
                  <a:cubicBezTo>
                    <a:pt x="0" y="137108"/>
                    <a:pt x="524" y="137906"/>
                    <a:pt x="1334" y="138072"/>
                  </a:cubicBezTo>
                  <a:cubicBezTo>
                    <a:pt x="1429" y="138096"/>
                    <a:pt x="1536" y="138108"/>
                    <a:pt x="1631" y="138108"/>
                  </a:cubicBezTo>
                  <a:cubicBezTo>
                    <a:pt x="2346" y="138108"/>
                    <a:pt x="2953" y="137596"/>
                    <a:pt x="3096" y="136906"/>
                  </a:cubicBezTo>
                  <a:lnTo>
                    <a:pt x="30552" y="1806"/>
                  </a:lnTo>
                  <a:cubicBezTo>
                    <a:pt x="30718" y="984"/>
                    <a:pt x="30195" y="198"/>
                    <a:pt x="29385" y="32"/>
                  </a:cubicBezTo>
                  <a:cubicBezTo>
                    <a:pt x="29282" y="11"/>
                    <a:pt x="29180" y="1"/>
                    <a:pt x="29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35"/>
          <p:cNvSpPr txBox="1">
            <a:spLocks noGrp="1"/>
          </p:cNvSpPr>
          <p:nvPr>
            <p:ph type="ctrTitle"/>
          </p:nvPr>
        </p:nvSpPr>
        <p:spPr>
          <a:xfrm>
            <a:off x="1241800" y="956400"/>
            <a:ext cx="6069300" cy="21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Contribution of Students, Intellectuals, and Females in Bangladesh's Liberation War.</a:t>
            </a:r>
            <a:endParaRPr sz="4100"/>
          </a:p>
        </p:txBody>
      </p:sp>
      <p:grpSp>
        <p:nvGrpSpPr>
          <p:cNvPr id="960" name="Google Shape;960;p35"/>
          <p:cNvGrpSpPr/>
          <p:nvPr/>
        </p:nvGrpSpPr>
        <p:grpSpPr>
          <a:xfrm>
            <a:off x="5143798" y="408275"/>
            <a:ext cx="3685833" cy="4735232"/>
            <a:chOff x="5143798" y="408275"/>
            <a:chExt cx="3685833" cy="4735232"/>
          </a:xfrm>
        </p:grpSpPr>
        <p:grpSp>
          <p:nvGrpSpPr>
            <p:cNvPr id="961" name="Google Shape;961;p35"/>
            <p:cNvGrpSpPr/>
            <p:nvPr/>
          </p:nvGrpSpPr>
          <p:grpSpPr>
            <a:xfrm rot="1118095">
              <a:off x="7463918" y="512774"/>
              <a:ext cx="819720" cy="1009638"/>
              <a:chOff x="7234335" y="539692"/>
              <a:chExt cx="1103331" cy="1358958"/>
            </a:xfrm>
          </p:grpSpPr>
          <p:sp>
            <p:nvSpPr>
              <p:cNvPr id="962" name="Google Shape;962;p35"/>
              <p:cNvSpPr/>
              <p:nvPr/>
            </p:nvSpPr>
            <p:spPr>
              <a:xfrm rot="514838">
                <a:off x="7375715" y="571120"/>
                <a:ext cx="457522" cy="483097"/>
              </a:xfrm>
              <a:custGeom>
                <a:avLst/>
                <a:gdLst/>
                <a:ahLst/>
                <a:cxnLst/>
                <a:rect l="l" t="t" r="r" b="b"/>
                <a:pathLst>
                  <a:path w="18301" h="19324" extrusionOk="0">
                    <a:moveTo>
                      <a:pt x="18300" y="0"/>
                    </a:moveTo>
                    <a:lnTo>
                      <a:pt x="18300" y="0"/>
                    </a:lnTo>
                    <a:cubicBezTo>
                      <a:pt x="8073" y="286"/>
                      <a:pt x="1" y="8811"/>
                      <a:pt x="298" y="19050"/>
                    </a:cubicBezTo>
                    <a:cubicBezTo>
                      <a:pt x="298" y="19145"/>
                      <a:pt x="310" y="19229"/>
                      <a:pt x="310" y="19324"/>
                    </a:cubicBezTo>
                    <a:lnTo>
                      <a:pt x="370" y="19324"/>
                    </a:lnTo>
                    <a:cubicBezTo>
                      <a:pt x="1425" y="18418"/>
                      <a:pt x="2732" y="17961"/>
                      <a:pt x="4041" y="17961"/>
                    </a:cubicBezTo>
                    <a:cubicBezTo>
                      <a:pt x="5242" y="17961"/>
                      <a:pt x="6445" y="18346"/>
                      <a:pt x="7454" y="19121"/>
                    </a:cubicBezTo>
                    <a:cubicBezTo>
                      <a:pt x="7513" y="19169"/>
                      <a:pt x="7573" y="19217"/>
                      <a:pt x="7632" y="19264"/>
                    </a:cubicBezTo>
                    <a:cubicBezTo>
                      <a:pt x="7478" y="18300"/>
                      <a:pt x="7382" y="17312"/>
                      <a:pt x="7371" y="16335"/>
                    </a:cubicBezTo>
                    <a:cubicBezTo>
                      <a:pt x="7109" y="7489"/>
                      <a:pt x="12014" y="179"/>
                      <a:pt x="183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 rot="514838">
                <a:off x="7829316" y="640664"/>
                <a:ext cx="476272" cy="465747"/>
              </a:xfrm>
              <a:custGeom>
                <a:avLst/>
                <a:gdLst/>
                <a:ahLst/>
                <a:cxnLst/>
                <a:rect l="l" t="t" r="r" b="b"/>
                <a:pathLst>
                  <a:path w="19051" h="18630" extrusionOk="0">
                    <a:moveTo>
                      <a:pt x="14" y="8"/>
                    </a:moveTo>
                    <a:lnTo>
                      <a:pt x="14" y="8"/>
                    </a:lnTo>
                    <a:cubicBezTo>
                      <a:pt x="9" y="8"/>
                      <a:pt x="5" y="8"/>
                      <a:pt x="0" y="8"/>
                    </a:cubicBezTo>
                    <a:cubicBezTo>
                      <a:pt x="5" y="8"/>
                      <a:pt x="9" y="8"/>
                      <a:pt x="14" y="8"/>
                    </a:cubicBezTo>
                    <a:close/>
                    <a:moveTo>
                      <a:pt x="528" y="1"/>
                    </a:moveTo>
                    <a:cubicBezTo>
                      <a:pt x="357" y="1"/>
                      <a:pt x="186" y="3"/>
                      <a:pt x="14" y="8"/>
                    </a:cubicBezTo>
                    <a:lnTo>
                      <a:pt x="14" y="8"/>
                    </a:lnTo>
                    <a:cubicBezTo>
                      <a:pt x="88" y="6"/>
                      <a:pt x="162" y="5"/>
                      <a:pt x="235" y="5"/>
                    </a:cubicBezTo>
                    <a:cubicBezTo>
                      <a:pt x="6430" y="5"/>
                      <a:pt x="11612" y="6964"/>
                      <a:pt x="11847" y="15700"/>
                    </a:cubicBezTo>
                    <a:cubicBezTo>
                      <a:pt x="11883" y="16677"/>
                      <a:pt x="11847" y="17653"/>
                      <a:pt x="11740" y="18629"/>
                    </a:cubicBezTo>
                    <a:cubicBezTo>
                      <a:pt x="11788" y="18582"/>
                      <a:pt x="11847" y="18534"/>
                      <a:pt x="11895" y="18475"/>
                    </a:cubicBezTo>
                    <a:cubicBezTo>
                      <a:pt x="12948" y="17576"/>
                      <a:pt x="14253" y="17123"/>
                      <a:pt x="15561" y="17123"/>
                    </a:cubicBezTo>
                    <a:cubicBezTo>
                      <a:pt x="16767" y="17123"/>
                      <a:pt x="17975" y="17508"/>
                      <a:pt x="18991" y="18284"/>
                    </a:cubicBezTo>
                    <a:lnTo>
                      <a:pt x="19050" y="18284"/>
                    </a:lnTo>
                    <a:lnTo>
                      <a:pt x="19050" y="18010"/>
                    </a:lnTo>
                    <a:cubicBezTo>
                      <a:pt x="18770" y="7959"/>
                      <a:pt x="10531" y="1"/>
                      <a:pt x="5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 rot="514838">
                <a:off x="7693875" y="605876"/>
                <a:ext cx="282498" cy="476547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19062" extrusionOk="0">
                    <a:moveTo>
                      <a:pt x="5478" y="0"/>
                    </a:moveTo>
                    <a:cubicBezTo>
                      <a:pt x="5478" y="0"/>
                      <a:pt x="1" y="6013"/>
                      <a:pt x="2299" y="19062"/>
                    </a:cubicBezTo>
                    <a:cubicBezTo>
                      <a:pt x="2358" y="19002"/>
                      <a:pt x="2418" y="18943"/>
                      <a:pt x="2477" y="18895"/>
                    </a:cubicBezTo>
                    <a:cubicBezTo>
                      <a:pt x="3526" y="17989"/>
                      <a:pt x="4831" y="17533"/>
                      <a:pt x="6139" y="17533"/>
                    </a:cubicBezTo>
                    <a:cubicBezTo>
                      <a:pt x="7341" y="17533"/>
                      <a:pt x="8547" y="17918"/>
                      <a:pt x="9561" y="18693"/>
                    </a:cubicBezTo>
                    <a:cubicBezTo>
                      <a:pt x="9621" y="18740"/>
                      <a:pt x="9680" y="18800"/>
                      <a:pt x="9752" y="18848"/>
                    </a:cubicBezTo>
                    <a:cubicBezTo>
                      <a:pt x="11300" y="5691"/>
                      <a:pt x="5478" y="0"/>
                      <a:pt x="54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 rot="514838">
                <a:off x="7829888" y="627388"/>
                <a:ext cx="297073" cy="471272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8851" extrusionOk="0">
                    <a:moveTo>
                      <a:pt x="220" y="0"/>
                    </a:moveTo>
                    <a:cubicBezTo>
                      <a:pt x="147" y="0"/>
                      <a:pt x="74" y="1"/>
                      <a:pt x="0" y="3"/>
                    </a:cubicBezTo>
                    <a:cubicBezTo>
                      <a:pt x="0" y="3"/>
                      <a:pt x="5823" y="5694"/>
                      <a:pt x="4275" y="18851"/>
                    </a:cubicBezTo>
                    <a:cubicBezTo>
                      <a:pt x="4322" y="18791"/>
                      <a:pt x="4382" y="18743"/>
                      <a:pt x="4442" y="18684"/>
                    </a:cubicBezTo>
                    <a:cubicBezTo>
                      <a:pt x="5497" y="17784"/>
                      <a:pt x="6805" y="17330"/>
                      <a:pt x="8114" y="17330"/>
                    </a:cubicBezTo>
                    <a:cubicBezTo>
                      <a:pt x="9315" y="17330"/>
                      <a:pt x="10517" y="17712"/>
                      <a:pt x="11526" y="18481"/>
                    </a:cubicBezTo>
                    <a:cubicBezTo>
                      <a:pt x="11597" y="18541"/>
                      <a:pt x="11657" y="18589"/>
                      <a:pt x="11716" y="18648"/>
                    </a:cubicBezTo>
                    <a:lnTo>
                      <a:pt x="11740" y="18624"/>
                    </a:lnTo>
                    <a:cubicBezTo>
                      <a:pt x="11847" y="17648"/>
                      <a:pt x="11883" y="16672"/>
                      <a:pt x="11847" y="15695"/>
                    </a:cubicBezTo>
                    <a:cubicBezTo>
                      <a:pt x="11612" y="6952"/>
                      <a:pt x="6422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 rot="514838">
                <a:off x="7552531" y="584380"/>
                <a:ext cx="279823" cy="481622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9265" extrusionOk="0">
                    <a:moveTo>
                      <a:pt x="11192" y="0"/>
                    </a:moveTo>
                    <a:cubicBezTo>
                      <a:pt x="4906" y="179"/>
                      <a:pt x="1" y="7489"/>
                      <a:pt x="251" y="16335"/>
                    </a:cubicBezTo>
                    <a:cubicBezTo>
                      <a:pt x="274" y="17312"/>
                      <a:pt x="370" y="18288"/>
                      <a:pt x="524" y="19252"/>
                    </a:cubicBezTo>
                    <a:lnTo>
                      <a:pt x="548" y="19264"/>
                    </a:lnTo>
                    <a:cubicBezTo>
                      <a:pt x="608" y="19217"/>
                      <a:pt x="667" y="19157"/>
                      <a:pt x="727" y="19098"/>
                    </a:cubicBezTo>
                    <a:cubicBezTo>
                      <a:pt x="1780" y="18199"/>
                      <a:pt x="3085" y="17746"/>
                      <a:pt x="4392" y="17746"/>
                    </a:cubicBezTo>
                    <a:cubicBezTo>
                      <a:pt x="5596" y="17746"/>
                      <a:pt x="6801" y="18131"/>
                      <a:pt x="7811" y="18907"/>
                    </a:cubicBezTo>
                    <a:cubicBezTo>
                      <a:pt x="7883" y="18955"/>
                      <a:pt x="7942" y="19014"/>
                      <a:pt x="8002" y="19062"/>
                    </a:cubicBezTo>
                    <a:cubicBezTo>
                      <a:pt x="5704" y="6013"/>
                      <a:pt x="11192" y="0"/>
                      <a:pt x="11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 rot="514838">
                <a:off x="7287764" y="1047199"/>
                <a:ext cx="492522" cy="753145"/>
              </a:xfrm>
              <a:custGeom>
                <a:avLst/>
                <a:gdLst/>
                <a:ahLst/>
                <a:cxnLst/>
                <a:rect l="l" t="t" r="r" b="b"/>
                <a:pathLst>
                  <a:path w="19701" h="30126" extrusionOk="0">
                    <a:moveTo>
                      <a:pt x="169" y="1"/>
                    </a:moveTo>
                    <a:cubicBezTo>
                      <a:pt x="84" y="1"/>
                      <a:pt x="1" y="94"/>
                      <a:pt x="67" y="193"/>
                    </a:cubicBezTo>
                    <a:lnTo>
                      <a:pt x="19426" y="30078"/>
                    </a:lnTo>
                    <a:cubicBezTo>
                      <a:pt x="19450" y="30114"/>
                      <a:pt x="19498" y="30126"/>
                      <a:pt x="19534" y="30126"/>
                    </a:cubicBezTo>
                    <a:lnTo>
                      <a:pt x="19545" y="30126"/>
                    </a:lnTo>
                    <a:cubicBezTo>
                      <a:pt x="19641" y="30126"/>
                      <a:pt x="19700" y="30018"/>
                      <a:pt x="19641" y="29935"/>
                    </a:cubicBezTo>
                    <a:lnTo>
                      <a:pt x="269" y="62"/>
                    </a:lnTo>
                    <a:cubicBezTo>
                      <a:pt x="244" y="19"/>
                      <a:pt x="206" y="1"/>
                      <a:pt x="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 rot="514838">
                <a:off x="7470378" y="1059348"/>
                <a:ext cx="308398" cy="754645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30186" extrusionOk="0">
                    <a:moveTo>
                      <a:pt x="146" y="1"/>
                    </a:moveTo>
                    <a:cubicBezTo>
                      <a:pt x="129" y="1"/>
                      <a:pt x="112" y="5"/>
                      <a:pt x="96" y="15"/>
                    </a:cubicBezTo>
                    <a:cubicBezTo>
                      <a:pt x="24" y="39"/>
                      <a:pt x="1" y="110"/>
                      <a:pt x="24" y="170"/>
                    </a:cubicBezTo>
                    <a:lnTo>
                      <a:pt x="12073" y="30114"/>
                    </a:lnTo>
                    <a:cubicBezTo>
                      <a:pt x="12097" y="30162"/>
                      <a:pt x="12145" y="30186"/>
                      <a:pt x="12193" y="30186"/>
                    </a:cubicBezTo>
                    <a:lnTo>
                      <a:pt x="12240" y="30186"/>
                    </a:lnTo>
                    <a:cubicBezTo>
                      <a:pt x="12300" y="30150"/>
                      <a:pt x="12335" y="30078"/>
                      <a:pt x="12312" y="30019"/>
                    </a:cubicBezTo>
                    <a:lnTo>
                      <a:pt x="251" y="75"/>
                    </a:lnTo>
                    <a:cubicBezTo>
                      <a:pt x="233" y="32"/>
                      <a:pt x="191" y="1"/>
                      <a:pt x="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 rot="514838">
                <a:off x="7656435" y="1068253"/>
                <a:ext cx="121374" cy="759670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30387" extrusionOk="0">
                    <a:moveTo>
                      <a:pt x="142" y="0"/>
                    </a:moveTo>
                    <a:cubicBezTo>
                      <a:pt x="72" y="0"/>
                      <a:pt x="1" y="53"/>
                      <a:pt x="21" y="145"/>
                    </a:cubicBezTo>
                    <a:lnTo>
                      <a:pt x="4604" y="30279"/>
                    </a:lnTo>
                    <a:cubicBezTo>
                      <a:pt x="4604" y="30351"/>
                      <a:pt x="4664" y="30387"/>
                      <a:pt x="4724" y="30387"/>
                    </a:cubicBezTo>
                    <a:lnTo>
                      <a:pt x="4747" y="30387"/>
                    </a:lnTo>
                    <a:cubicBezTo>
                      <a:pt x="4807" y="30375"/>
                      <a:pt x="4854" y="30315"/>
                      <a:pt x="4843" y="30244"/>
                    </a:cubicBezTo>
                    <a:lnTo>
                      <a:pt x="259" y="109"/>
                    </a:lnTo>
                    <a:cubicBezTo>
                      <a:pt x="253" y="35"/>
                      <a:pt x="198" y="0"/>
                      <a:pt x="1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 rot="514838">
                <a:off x="7769268" y="1090464"/>
                <a:ext cx="448747" cy="779070"/>
              </a:xfrm>
              <a:custGeom>
                <a:avLst/>
                <a:gdLst/>
                <a:ahLst/>
                <a:cxnLst/>
                <a:rect l="l" t="t" r="r" b="b"/>
                <a:pathLst>
                  <a:path w="17950" h="31163" extrusionOk="0">
                    <a:moveTo>
                      <a:pt x="17793" y="0"/>
                    </a:moveTo>
                    <a:cubicBezTo>
                      <a:pt x="17758" y="0"/>
                      <a:pt x="17722" y="16"/>
                      <a:pt x="17693" y="52"/>
                    </a:cubicBezTo>
                    <a:lnTo>
                      <a:pt x="36" y="30984"/>
                    </a:lnTo>
                    <a:cubicBezTo>
                      <a:pt x="1" y="31044"/>
                      <a:pt x="24" y="31115"/>
                      <a:pt x="84" y="31151"/>
                    </a:cubicBezTo>
                    <a:cubicBezTo>
                      <a:pt x="108" y="31163"/>
                      <a:pt x="120" y="31163"/>
                      <a:pt x="144" y="31163"/>
                    </a:cubicBezTo>
                    <a:cubicBezTo>
                      <a:pt x="191" y="31163"/>
                      <a:pt x="227" y="31139"/>
                      <a:pt x="251" y="31103"/>
                    </a:cubicBezTo>
                    <a:lnTo>
                      <a:pt x="17908" y="183"/>
                    </a:lnTo>
                    <a:cubicBezTo>
                      <a:pt x="17949" y="83"/>
                      <a:pt x="17875" y="0"/>
                      <a:pt x="177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 rot="514838">
                <a:off x="7769655" y="1085319"/>
                <a:ext cx="266148" cy="770545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30822" extrusionOk="0">
                    <a:moveTo>
                      <a:pt x="10495" y="0"/>
                    </a:moveTo>
                    <a:cubicBezTo>
                      <a:pt x="10448" y="0"/>
                      <a:pt x="10401" y="27"/>
                      <a:pt x="10383" y="92"/>
                    </a:cubicBezTo>
                    <a:lnTo>
                      <a:pt x="24" y="30667"/>
                    </a:lnTo>
                    <a:cubicBezTo>
                      <a:pt x="1" y="30726"/>
                      <a:pt x="36" y="30798"/>
                      <a:pt x="108" y="30822"/>
                    </a:cubicBezTo>
                    <a:lnTo>
                      <a:pt x="144" y="30822"/>
                    </a:lnTo>
                    <a:cubicBezTo>
                      <a:pt x="203" y="30822"/>
                      <a:pt x="239" y="30798"/>
                      <a:pt x="263" y="30750"/>
                    </a:cubicBezTo>
                    <a:lnTo>
                      <a:pt x="10609" y="163"/>
                    </a:lnTo>
                    <a:cubicBezTo>
                      <a:pt x="10646" y="68"/>
                      <a:pt x="10570" y="0"/>
                      <a:pt x="10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5"/>
              <p:cNvSpPr/>
              <p:nvPr/>
            </p:nvSpPr>
            <p:spPr>
              <a:xfrm rot="514838">
                <a:off x="7770568" y="1077140"/>
                <a:ext cx="78599" cy="764745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30590" extrusionOk="0">
                    <a:moveTo>
                      <a:pt x="3006" y="1"/>
                    </a:moveTo>
                    <a:cubicBezTo>
                      <a:pt x="2943" y="1"/>
                      <a:pt x="2893" y="55"/>
                      <a:pt x="2882" y="110"/>
                    </a:cubicBezTo>
                    <a:lnTo>
                      <a:pt x="12" y="30459"/>
                    </a:lnTo>
                    <a:cubicBezTo>
                      <a:pt x="1" y="30530"/>
                      <a:pt x="48" y="30590"/>
                      <a:pt x="120" y="30590"/>
                    </a:cubicBezTo>
                    <a:lnTo>
                      <a:pt x="132" y="30590"/>
                    </a:lnTo>
                    <a:cubicBezTo>
                      <a:pt x="203" y="30590"/>
                      <a:pt x="251" y="30542"/>
                      <a:pt x="262" y="30482"/>
                    </a:cubicBezTo>
                    <a:lnTo>
                      <a:pt x="3132" y="133"/>
                    </a:lnTo>
                    <a:cubicBezTo>
                      <a:pt x="3144" y="74"/>
                      <a:pt x="3084" y="14"/>
                      <a:pt x="3025" y="2"/>
                    </a:cubicBezTo>
                    <a:cubicBezTo>
                      <a:pt x="3019" y="1"/>
                      <a:pt x="3012" y="1"/>
                      <a:pt x="3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35"/>
            <p:cNvGrpSpPr/>
            <p:nvPr/>
          </p:nvGrpSpPr>
          <p:grpSpPr>
            <a:xfrm>
              <a:off x="5143798" y="1675628"/>
              <a:ext cx="3685833" cy="3467879"/>
              <a:chOff x="5727712" y="1929249"/>
              <a:chExt cx="3416288" cy="3214273"/>
            </a:xfrm>
          </p:grpSpPr>
          <p:sp>
            <p:nvSpPr>
              <p:cNvPr id="974" name="Google Shape;974;p35"/>
              <p:cNvSpPr/>
              <p:nvPr/>
            </p:nvSpPr>
            <p:spPr>
              <a:xfrm flipH="1">
                <a:off x="5727712" y="1929249"/>
                <a:ext cx="3416288" cy="3214273"/>
              </a:xfrm>
              <a:custGeom>
                <a:avLst/>
                <a:gdLst/>
                <a:ahLst/>
                <a:cxnLst/>
                <a:rect l="l" t="t" r="r" b="b"/>
                <a:pathLst>
                  <a:path w="68676" h="64615" extrusionOk="0">
                    <a:moveTo>
                      <a:pt x="48733" y="15675"/>
                    </a:moveTo>
                    <a:cubicBezTo>
                      <a:pt x="48793" y="15675"/>
                      <a:pt x="48843" y="15725"/>
                      <a:pt x="48852" y="15788"/>
                    </a:cubicBezTo>
                    <a:lnTo>
                      <a:pt x="48911" y="16300"/>
                    </a:lnTo>
                    <a:cubicBezTo>
                      <a:pt x="48923" y="16371"/>
                      <a:pt x="48864" y="16430"/>
                      <a:pt x="48792" y="16442"/>
                    </a:cubicBezTo>
                    <a:lnTo>
                      <a:pt x="46732" y="16716"/>
                    </a:lnTo>
                    <a:cubicBezTo>
                      <a:pt x="46673" y="16704"/>
                      <a:pt x="46649" y="16621"/>
                      <a:pt x="46709" y="16585"/>
                    </a:cubicBezTo>
                    <a:lnTo>
                      <a:pt x="48673" y="15692"/>
                    </a:lnTo>
                    <a:cubicBezTo>
                      <a:pt x="48694" y="15681"/>
                      <a:pt x="48714" y="15675"/>
                      <a:pt x="48733" y="15675"/>
                    </a:cubicBezTo>
                    <a:close/>
                    <a:moveTo>
                      <a:pt x="39600" y="19240"/>
                    </a:moveTo>
                    <a:lnTo>
                      <a:pt x="39600" y="19371"/>
                    </a:lnTo>
                    <a:cubicBezTo>
                      <a:pt x="38958" y="19836"/>
                      <a:pt x="38338" y="20336"/>
                      <a:pt x="37600" y="20598"/>
                    </a:cubicBezTo>
                    <a:cubicBezTo>
                      <a:pt x="37219" y="20729"/>
                      <a:pt x="36826" y="20812"/>
                      <a:pt x="36433" y="20836"/>
                    </a:cubicBezTo>
                    <a:cubicBezTo>
                      <a:pt x="36695" y="20741"/>
                      <a:pt x="36910" y="20550"/>
                      <a:pt x="37053" y="20312"/>
                    </a:cubicBezTo>
                    <a:cubicBezTo>
                      <a:pt x="37160" y="20062"/>
                      <a:pt x="37231" y="19800"/>
                      <a:pt x="37279" y="19538"/>
                    </a:cubicBezTo>
                    <a:lnTo>
                      <a:pt x="39600" y="19240"/>
                    </a:lnTo>
                    <a:close/>
                    <a:moveTo>
                      <a:pt x="23956" y="39374"/>
                    </a:moveTo>
                    <a:cubicBezTo>
                      <a:pt x="24218" y="39624"/>
                      <a:pt x="24515" y="39838"/>
                      <a:pt x="24825" y="40029"/>
                    </a:cubicBezTo>
                    <a:lnTo>
                      <a:pt x="28492" y="42493"/>
                    </a:lnTo>
                    <a:cubicBezTo>
                      <a:pt x="29135" y="42934"/>
                      <a:pt x="29861" y="43517"/>
                      <a:pt x="29825" y="44303"/>
                    </a:cubicBezTo>
                    <a:cubicBezTo>
                      <a:pt x="29814" y="44565"/>
                      <a:pt x="29706" y="44815"/>
                      <a:pt x="29718" y="45077"/>
                    </a:cubicBezTo>
                    <a:cubicBezTo>
                      <a:pt x="29718" y="45898"/>
                      <a:pt x="30718" y="46387"/>
                      <a:pt x="30945" y="47172"/>
                    </a:cubicBezTo>
                    <a:cubicBezTo>
                      <a:pt x="31135" y="47827"/>
                      <a:pt x="30766" y="48494"/>
                      <a:pt x="30790" y="49161"/>
                    </a:cubicBezTo>
                    <a:cubicBezTo>
                      <a:pt x="30826" y="49887"/>
                      <a:pt x="31302" y="50506"/>
                      <a:pt x="31980" y="50744"/>
                    </a:cubicBezTo>
                    <a:cubicBezTo>
                      <a:pt x="32207" y="50792"/>
                      <a:pt x="32433" y="50851"/>
                      <a:pt x="32659" y="50947"/>
                    </a:cubicBezTo>
                    <a:cubicBezTo>
                      <a:pt x="32873" y="51078"/>
                      <a:pt x="33064" y="51268"/>
                      <a:pt x="33195" y="51494"/>
                    </a:cubicBezTo>
                    <a:cubicBezTo>
                      <a:pt x="33576" y="52090"/>
                      <a:pt x="33850" y="52756"/>
                      <a:pt x="33981" y="53459"/>
                    </a:cubicBezTo>
                    <a:cubicBezTo>
                      <a:pt x="34147" y="54352"/>
                      <a:pt x="34088" y="55292"/>
                      <a:pt x="34386" y="56138"/>
                    </a:cubicBezTo>
                    <a:lnTo>
                      <a:pt x="33040" y="56376"/>
                    </a:lnTo>
                    <a:lnTo>
                      <a:pt x="32671" y="55757"/>
                    </a:lnTo>
                    <a:lnTo>
                      <a:pt x="31957" y="55531"/>
                    </a:lnTo>
                    <a:lnTo>
                      <a:pt x="30099" y="56602"/>
                    </a:lnTo>
                    <a:lnTo>
                      <a:pt x="30861" y="56959"/>
                    </a:lnTo>
                    <a:lnTo>
                      <a:pt x="28182" y="57007"/>
                    </a:lnTo>
                    <a:lnTo>
                      <a:pt x="26730" y="56733"/>
                    </a:lnTo>
                    <a:lnTo>
                      <a:pt x="26658" y="57578"/>
                    </a:lnTo>
                    <a:lnTo>
                      <a:pt x="24611" y="59424"/>
                    </a:lnTo>
                    <a:lnTo>
                      <a:pt x="21705" y="58686"/>
                    </a:lnTo>
                    <a:lnTo>
                      <a:pt x="20384" y="58590"/>
                    </a:lnTo>
                    <a:lnTo>
                      <a:pt x="19193" y="60126"/>
                    </a:lnTo>
                    <a:lnTo>
                      <a:pt x="16074" y="60769"/>
                    </a:lnTo>
                    <a:cubicBezTo>
                      <a:pt x="16062" y="60662"/>
                      <a:pt x="16038" y="60555"/>
                      <a:pt x="16026" y="60448"/>
                    </a:cubicBezTo>
                    <a:cubicBezTo>
                      <a:pt x="15681" y="58543"/>
                      <a:pt x="15728" y="56519"/>
                      <a:pt x="16348" y="54709"/>
                    </a:cubicBezTo>
                    <a:cubicBezTo>
                      <a:pt x="16538" y="54757"/>
                      <a:pt x="16740" y="54780"/>
                      <a:pt x="16943" y="54780"/>
                    </a:cubicBezTo>
                    <a:cubicBezTo>
                      <a:pt x="17431" y="54757"/>
                      <a:pt x="17693" y="54280"/>
                      <a:pt x="17812" y="53852"/>
                    </a:cubicBezTo>
                    <a:cubicBezTo>
                      <a:pt x="17931" y="53411"/>
                      <a:pt x="17979" y="52959"/>
                      <a:pt x="18264" y="52625"/>
                    </a:cubicBezTo>
                    <a:cubicBezTo>
                      <a:pt x="18384" y="52483"/>
                      <a:pt x="18550" y="52363"/>
                      <a:pt x="18574" y="52173"/>
                    </a:cubicBezTo>
                    <a:cubicBezTo>
                      <a:pt x="18610" y="51947"/>
                      <a:pt x="18407" y="51756"/>
                      <a:pt x="18253" y="51566"/>
                    </a:cubicBezTo>
                    <a:cubicBezTo>
                      <a:pt x="18217" y="51518"/>
                      <a:pt x="18181" y="51459"/>
                      <a:pt x="18145" y="51411"/>
                    </a:cubicBezTo>
                    <a:cubicBezTo>
                      <a:pt x="18443" y="50887"/>
                      <a:pt x="18693" y="50339"/>
                      <a:pt x="18919" y="49780"/>
                    </a:cubicBezTo>
                    <a:cubicBezTo>
                      <a:pt x="18979" y="49756"/>
                      <a:pt x="19050" y="49732"/>
                      <a:pt x="19098" y="49696"/>
                    </a:cubicBezTo>
                    <a:cubicBezTo>
                      <a:pt x="19753" y="49315"/>
                      <a:pt x="19955" y="48423"/>
                      <a:pt x="19824" y="47672"/>
                    </a:cubicBezTo>
                    <a:cubicBezTo>
                      <a:pt x="19824" y="47625"/>
                      <a:pt x="19800" y="47589"/>
                      <a:pt x="19800" y="47553"/>
                    </a:cubicBezTo>
                    <a:cubicBezTo>
                      <a:pt x="20205" y="46494"/>
                      <a:pt x="20610" y="45434"/>
                      <a:pt x="21027" y="44374"/>
                    </a:cubicBezTo>
                    <a:cubicBezTo>
                      <a:pt x="21205" y="43862"/>
                      <a:pt x="21432" y="43374"/>
                      <a:pt x="21729" y="42922"/>
                    </a:cubicBezTo>
                    <a:cubicBezTo>
                      <a:pt x="21693" y="42791"/>
                      <a:pt x="21717" y="42648"/>
                      <a:pt x="21813" y="42529"/>
                    </a:cubicBezTo>
                    <a:cubicBezTo>
                      <a:pt x="22241" y="41898"/>
                      <a:pt x="22872" y="41469"/>
                      <a:pt x="23337" y="40874"/>
                    </a:cubicBezTo>
                    <a:cubicBezTo>
                      <a:pt x="23670" y="40433"/>
                      <a:pt x="23789" y="39898"/>
                      <a:pt x="23956" y="39374"/>
                    </a:cubicBezTo>
                    <a:close/>
                    <a:moveTo>
                      <a:pt x="26977" y="0"/>
                    </a:moveTo>
                    <a:cubicBezTo>
                      <a:pt x="26539" y="0"/>
                      <a:pt x="26053" y="59"/>
                      <a:pt x="25515" y="190"/>
                    </a:cubicBezTo>
                    <a:cubicBezTo>
                      <a:pt x="22360" y="964"/>
                      <a:pt x="21110" y="3810"/>
                      <a:pt x="21586" y="5262"/>
                    </a:cubicBezTo>
                    <a:cubicBezTo>
                      <a:pt x="21717" y="5643"/>
                      <a:pt x="21896" y="6048"/>
                      <a:pt x="21801" y="6441"/>
                    </a:cubicBezTo>
                    <a:cubicBezTo>
                      <a:pt x="21717" y="6715"/>
                      <a:pt x="21539" y="6953"/>
                      <a:pt x="21289" y="7108"/>
                    </a:cubicBezTo>
                    <a:cubicBezTo>
                      <a:pt x="21062" y="7263"/>
                      <a:pt x="21074" y="7608"/>
                      <a:pt x="21312" y="7751"/>
                    </a:cubicBezTo>
                    <a:cubicBezTo>
                      <a:pt x="21360" y="7775"/>
                      <a:pt x="21408" y="7798"/>
                      <a:pt x="21455" y="7810"/>
                    </a:cubicBezTo>
                    <a:cubicBezTo>
                      <a:pt x="21622" y="7859"/>
                      <a:pt x="21797" y="7883"/>
                      <a:pt x="21973" y="7883"/>
                    </a:cubicBezTo>
                    <a:cubicBezTo>
                      <a:pt x="22098" y="7883"/>
                      <a:pt x="22224" y="7871"/>
                      <a:pt x="22348" y="7846"/>
                    </a:cubicBezTo>
                    <a:cubicBezTo>
                      <a:pt x="22420" y="8001"/>
                      <a:pt x="22420" y="8179"/>
                      <a:pt x="22348" y="8334"/>
                    </a:cubicBezTo>
                    <a:cubicBezTo>
                      <a:pt x="21563" y="8489"/>
                      <a:pt x="21146" y="9442"/>
                      <a:pt x="21110" y="10180"/>
                    </a:cubicBezTo>
                    <a:cubicBezTo>
                      <a:pt x="21045" y="10154"/>
                      <a:pt x="20977" y="10142"/>
                      <a:pt x="20909" y="10142"/>
                    </a:cubicBezTo>
                    <a:cubicBezTo>
                      <a:pt x="20753" y="10142"/>
                      <a:pt x="20599" y="10206"/>
                      <a:pt x="20491" y="10323"/>
                    </a:cubicBezTo>
                    <a:cubicBezTo>
                      <a:pt x="20598" y="10073"/>
                      <a:pt x="20527" y="9775"/>
                      <a:pt x="20312" y="9596"/>
                    </a:cubicBezTo>
                    <a:cubicBezTo>
                      <a:pt x="20086" y="9394"/>
                      <a:pt x="19777" y="9346"/>
                      <a:pt x="19491" y="9299"/>
                    </a:cubicBezTo>
                    <a:lnTo>
                      <a:pt x="17776" y="9037"/>
                    </a:lnTo>
                    <a:cubicBezTo>
                      <a:pt x="17357" y="8971"/>
                      <a:pt x="16923" y="8906"/>
                      <a:pt x="16496" y="8906"/>
                    </a:cubicBezTo>
                    <a:cubicBezTo>
                      <a:pt x="16148" y="8906"/>
                      <a:pt x="15805" y="8949"/>
                      <a:pt x="15478" y="9072"/>
                    </a:cubicBezTo>
                    <a:cubicBezTo>
                      <a:pt x="14764" y="9346"/>
                      <a:pt x="14157" y="10156"/>
                      <a:pt x="14371" y="10918"/>
                    </a:cubicBezTo>
                    <a:cubicBezTo>
                      <a:pt x="12811" y="11049"/>
                      <a:pt x="11549" y="12335"/>
                      <a:pt x="10775" y="13752"/>
                    </a:cubicBezTo>
                    <a:cubicBezTo>
                      <a:pt x="10204" y="14811"/>
                      <a:pt x="9835" y="15966"/>
                      <a:pt x="9394" y="17097"/>
                    </a:cubicBezTo>
                    <a:cubicBezTo>
                      <a:pt x="9204" y="17597"/>
                      <a:pt x="9156" y="18133"/>
                      <a:pt x="9275" y="18657"/>
                    </a:cubicBezTo>
                    <a:cubicBezTo>
                      <a:pt x="9323" y="18955"/>
                      <a:pt x="9287" y="19264"/>
                      <a:pt x="9204" y="19550"/>
                    </a:cubicBezTo>
                    <a:cubicBezTo>
                      <a:pt x="8787" y="20955"/>
                      <a:pt x="8382" y="22360"/>
                      <a:pt x="7966" y="23753"/>
                    </a:cubicBezTo>
                    <a:cubicBezTo>
                      <a:pt x="7632" y="24896"/>
                      <a:pt x="7299" y="26075"/>
                      <a:pt x="7406" y="27253"/>
                    </a:cubicBezTo>
                    <a:cubicBezTo>
                      <a:pt x="7513" y="28444"/>
                      <a:pt x="8168" y="29658"/>
                      <a:pt x="9263" y="30027"/>
                    </a:cubicBezTo>
                    <a:cubicBezTo>
                      <a:pt x="8299" y="30623"/>
                      <a:pt x="8144" y="31980"/>
                      <a:pt x="8192" y="33135"/>
                    </a:cubicBezTo>
                    <a:cubicBezTo>
                      <a:pt x="8216" y="33778"/>
                      <a:pt x="8299" y="34468"/>
                      <a:pt x="8692" y="34968"/>
                    </a:cubicBezTo>
                    <a:cubicBezTo>
                      <a:pt x="9210" y="35614"/>
                      <a:pt x="10073" y="35745"/>
                      <a:pt x="10913" y="35745"/>
                    </a:cubicBezTo>
                    <a:cubicBezTo>
                      <a:pt x="11096" y="35745"/>
                      <a:pt x="11277" y="35739"/>
                      <a:pt x="11454" y="35730"/>
                    </a:cubicBezTo>
                    <a:lnTo>
                      <a:pt x="11454" y="35730"/>
                    </a:lnTo>
                    <a:cubicBezTo>
                      <a:pt x="11073" y="37040"/>
                      <a:pt x="10906" y="38409"/>
                      <a:pt x="10966" y="39779"/>
                    </a:cubicBezTo>
                    <a:cubicBezTo>
                      <a:pt x="11002" y="40350"/>
                      <a:pt x="11085" y="40969"/>
                      <a:pt x="11490" y="41350"/>
                    </a:cubicBezTo>
                    <a:cubicBezTo>
                      <a:pt x="11680" y="41517"/>
                      <a:pt x="11918" y="41636"/>
                      <a:pt x="12168" y="41695"/>
                    </a:cubicBezTo>
                    <a:cubicBezTo>
                      <a:pt x="12228" y="41886"/>
                      <a:pt x="12288" y="42088"/>
                      <a:pt x="12323" y="42291"/>
                    </a:cubicBezTo>
                    <a:cubicBezTo>
                      <a:pt x="12454" y="43041"/>
                      <a:pt x="11537" y="43112"/>
                      <a:pt x="11704" y="43946"/>
                    </a:cubicBezTo>
                    <a:cubicBezTo>
                      <a:pt x="11823" y="44565"/>
                      <a:pt x="12323" y="45041"/>
                      <a:pt x="12359" y="45696"/>
                    </a:cubicBezTo>
                    <a:cubicBezTo>
                      <a:pt x="12383" y="46041"/>
                      <a:pt x="12240" y="46375"/>
                      <a:pt x="12157" y="46708"/>
                    </a:cubicBezTo>
                    <a:cubicBezTo>
                      <a:pt x="11966" y="47506"/>
                      <a:pt x="12085" y="48339"/>
                      <a:pt x="12192" y="49149"/>
                    </a:cubicBezTo>
                    <a:cubicBezTo>
                      <a:pt x="12216" y="49399"/>
                      <a:pt x="12240" y="49649"/>
                      <a:pt x="12276" y="49887"/>
                    </a:cubicBezTo>
                    <a:cubicBezTo>
                      <a:pt x="12192" y="50077"/>
                      <a:pt x="12109" y="50256"/>
                      <a:pt x="12014" y="50435"/>
                    </a:cubicBezTo>
                    <a:cubicBezTo>
                      <a:pt x="11776" y="50875"/>
                      <a:pt x="11454" y="51304"/>
                      <a:pt x="11359" y="51804"/>
                    </a:cubicBezTo>
                    <a:cubicBezTo>
                      <a:pt x="11264" y="52304"/>
                      <a:pt x="11502" y="52923"/>
                      <a:pt x="12002" y="53006"/>
                    </a:cubicBezTo>
                    <a:cubicBezTo>
                      <a:pt x="12049" y="53006"/>
                      <a:pt x="12085" y="53018"/>
                      <a:pt x="12133" y="53030"/>
                    </a:cubicBezTo>
                    <a:cubicBezTo>
                      <a:pt x="12299" y="53102"/>
                      <a:pt x="12240" y="53375"/>
                      <a:pt x="12133" y="53518"/>
                    </a:cubicBezTo>
                    <a:cubicBezTo>
                      <a:pt x="12014" y="53673"/>
                      <a:pt x="11871" y="53911"/>
                      <a:pt x="12026" y="54078"/>
                    </a:cubicBezTo>
                    <a:cubicBezTo>
                      <a:pt x="12049" y="54102"/>
                      <a:pt x="12085" y="54126"/>
                      <a:pt x="12121" y="54149"/>
                    </a:cubicBezTo>
                    <a:cubicBezTo>
                      <a:pt x="12216" y="54185"/>
                      <a:pt x="12311" y="54233"/>
                      <a:pt x="12419" y="54268"/>
                    </a:cubicBezTo>
                    <a:cubicBezTo>
                      <a:pt x="12288" y="56840"/>
                      <a:pt x="11633" y="59460"/>
                      <a:pt x="9847" y="61067"/>
                    </a:cubicBezTo>
                    <a:lnTo>
                      <a:pt x="9335" y="61067"/>
                    </a:lnTo>
                    <a:lnTo>
                      <a:pt x="7370" y="62650"/>
                    </a:lnTo>
                    <a:lnTo>
                      <a:pt x="3405" y="63043"/>
                    </a:lnTo>
                    <a:lnTo>
                      <a:pt x="0" y="64615"/>
                    </a:lnTo>
                    <a:lnTo>
                      <a:pt x="68676" y="64615"/>
                    </a:lnTo>
                    <a:lnTo>
                      <a:pt x="67925" y="63936"/>
                    </a:lnTo>
                    <a:lnTo>
                      <a:pt x="64532" y="63651"/>
                    </a:lnTo>
                    <a:lnTo>
                      <a:pt x="62175" y="61567"/>
                    </a:lnTo>
                    <a:lnTo>
                      <a:pt x="59805" y="61067"/>
                    </a:lnTo>
                    <a:lnTo>
                      <a:pt x="59162" y="59317"/>
                    </a:lnTo>
                    <a:lnTo>
                      <a:pt x="56567" y="58864"/>
                    </a:lnTo>
                    <a:lnTo>
                      <a:pt x="55293" y="57578"/>
                    </a:lnTo>
                    <a:lnTo>
                      <a:pt x="55138" y="56114"/>
                    </a:lnTo>
                    <a:lnTo>
                      <a:pt x="55341" y="54578"/>
                    </a:lnTo>
                    <a:lnTo>
                      <a:pt x="53745" y="53864"/>
                    </a:lnTo>
                    <a:lnTo>
                      <a:pt x="52709" y="52149"/>
                    </a:lnTo>
                    <a:lnTo>
                      <a:pt x="48709" y="51649"/>
                    </a:lnTo>
                    <a:lnTo>
                      <a:pt x="49042" y="50137"/>
                    </a:lnTo>
                    <a:lnTo>
                      <a:pt x="47637" y="49577"/>
                    </a:lnTo>
                    <a:lnTo>
                      <a:pt x="46018" y="50709"/>
                    </a:lnTo>
                    <a:lnTo>
                      <a:pt x="44411" y="50197"/>
                    </a:lnTo>
                    <a:lnTo>
                      <a:pt x="43875" y="50399"/>
                    </a:lnTo>
                    <a:cubicBezTo>
                      <a:pt x="43077" y="50839"/>
                      <a:pt x="42291" y="51304"/>
                      <a:pt x="41482" y="51709"/>
                    </a:cubicBezTo>
                    <a:cubicBezTo>
                      <a:pt x="40672" y="52125"/>
                      <a:pt x="39827" y="52518"/>
                      <a:pt x="39089" y="53066"/>
                    </a:cubicBezTo>
                    <a:lnTo>
                      <a:pt x="38719" y="52804"/>
                    </a:lnTo>
                    <a:cubicBezTo>
                      <a:pt x="38398" y="52602"/>
                      <a:pt x="38100" y="52352"/>
                      <a:pt x="37850" y="52054"/>
                    </a:cubicBezTo>
                    <a:cubicBezTo>
                      <a:pt x="37303" y="51375"/>
                      <a:pt x="37410" y="51030"/>
                      <a:pt x="36612" y="49768"/>
                    </a:cubicBezTo>
                    <a:cubicBezTo>
                      <a:pt x="36672" y="49530"/>
                      <a:pt x="37350" y="48982"/>
                      <a:pt x="37505" y="48292"/>
                    </a:cubicBezTo>
                    <a:cubicBezTo>
                      <a:pt x="37588" y="47899"/>
                      <a:pt x="37410" y="47506"/>
                      <a:pt x="37303" y="47125"/>
                    </a:cubicBezTo>
                    <a:cubicBezTo>
                      <a:pt x="37100" y="46410"/>
                      <a:pt x="37195" y="45648"/>
                      <a:pt x="37291" y="44910"/>
                    </a:cubicBezTo>
                    <a:cubicBezTo>
                      <a:pt x="37434" y="43767"/>
                      <a:pt x="37565" y="42624"/>
                      <a:pt x="37707" y="41481"/>
                    </a:cubicBezTo>
                    <a:cubicBezTo>
                      <a:pt x="37755" y="41112"/>
                      <a:pt x="37803" y="40719"/>
                      <a:pt x="37660" y="40374"/>
                    </a:cubicBezTo>
                    <a:cubicBezTo>
                      <a:pt x="37553" y="40124"/>
                      <a:pt x="37398" y="39898"/>
                      <a:pt x="37231" y="39695"/>
                    </a:cubicBezTo>
                    <a:cubicBezTo>
                      <a:pt x="36922" y="39243"/>
                      <a:pt x="36719" y="38731"/>
                      <a:pt x="36648" y="38195"/>
                    </a:cubicBezTo>
                    <a:cubicBezTo>
                      <a:pt x="36636" y="37933"/>
                      <a:pt x="36588" y="37671"/>
                      <a:pt x="36517" y="37421"/>
                    </a:cubicBezTo>
                    <a:cubicBezTo>
                      <a:pt x="36350" y="37004"/>
                      <a:pt x="35981" y="36707"/>
                      <a:pt x="35636" y="36421"/>
                    </a:cubicBezTo>
                    <a:cubicBezTo>
                      <a:pt x="34481" y="35457"/>
                      <a:pt x="33445" y="34290"/>
                      <a:pt x="32290" y="33349"/>
                    </a:cubicBezTo>
                    <a:cubicBezTo>
                      <a:pt x="32623" y="33063"/>
                      <a:pt x="32873" y="32635"/>
                      <a:pt x="32862" y="32266"/>
                    </a:cubicBezTo>
                    <a:cubicBezTo>
                      <a:pt x="32862" y="31885"/>
                      <a:pt x="32635" y="31539"/>
                      <a:pt x="32397" y="31242"/>
                    </a:cubicBezTo>
                    <a:cubicBezTo>
                      <a:pt x="31945" y="30635"/>
                      <a:pt x="31445" y="30075"/>
                      <a:pt x="30897" y="29551"/>
                    </a:cubicBezTo>
                    <a:cubicBezTo>
                      <a:pt x="30778" y="29420"/>
                      <a:pt x="30623" y="29313"/>
                      <a:pt x="30456" y="29265"/>
                    </a:cubicBezTo>
                    <a:cubicBezTo>
                      <a:pt x="30423" y="29263"/>
                      <a:pt x="30390" y="29261"/>
                      <a:pt x="30357" y="29261"/>
                    </a:cubicBezTo>
                    <a:cubicBezTo>
                      <a:pt x="30252" y="29261"/>
                      <a:pt x="30152" y="29277"/>
                      <a:pt x="30052" y="29313"/>
                    </a:cubicBezTo>
                    <a:cubicBezTo>
                      <a:pt x="29683" y="29432"/>
                      <a:pt x="29313" y="29646"/>
                      <a:pt x="29159" y="30004"/>
                    </a:cubicBezTo>
                    <a:cubicBezTo>
                      <a:pt x="29147" y="30027"/>
                      <a:pt x="29135" y="30063"/>
                      <a:pt x="29123" y="30087"/>
                    </a:cubicBezTo>
                    <a:cubicBezTo>
                      <a:pt x="28659" y="29408"/>
                      <a:pt x="28682" y="28384"/>
                      <a:pt x="28944" y="27563"/>
                    </a:cubicBezTo>
                    <a:cubicBezTo>
                      <a:pt x="29218" y="26694"/>
                      <a:pt x="29683" y="25896"/>
                      <a:pt x="29897" y="25027"/>
                    </a:cubicBezTo>
                    <a:cubicBezTo>
                      <a:pt x="29945" y="25062"/>
                      <a:pt x="30004" y="25086"/>
                      <a:pt x="30052" y="25122"/>
                    </a:cubicBezTo>
                    <a:cubicBezTo>
                      <a:pt x="30456" y="25313"/>
                      <a:pt x="30897" y="25360"/>
                      <a:pt x="31338" y="25408"/>
                    </a:cubicBezTo>
                    <a:cubicBezTo>
                      <a:pt x="31837" y="25454"/>
                      <a:pt x="32340" y="25500"/>
                      <a:pt x="32838" y="25500"/>
                    </a:cubicBezTo>
                    <a:cubicBezTo>
                      <a:pt x="33243" y="25500"/>
                      <a:pt x="33645" y="25469"/>
                      <a:pt x="34040" y="25384"/>
                    </a:cubicBezTo>
                    <a:cubicBezTo>
                      <a:pt x="34493" y="25301"/>
                      <a:pt x="34909" y="25134"/>
                      <a:pt x="35362" y="25074"/>
                    </a:cubicBezTo>
                    <a:cubicBezTo>
                      <a:pt x="36160" y="24967"/>
                      <a:pt x="37041" y="25170"/>
                      <a:pt x="37719" y="24729"/>
                    </a:cubicBezTo>
                    <a:cubicBezTo>
                      <a:pt x="38243" y="24384"/>
                      <a:pt x="38529" y="23717"/>
                      <a:pt x="39065" y="23419"/>
                    </a:cubicBezTo>
                    <a:cubicBezTo>
                      <a:pt x="39255" y="23312"/>
                      <a:pt x="39481" y="23241"/>
                      <a:pt x="39624" y="23074"/>
                    </a:cubicBezTo>
                    <a:cubicBezTo>
                      <a:pt x="39803" y="22860"/>
                      <a:pt x="39815" y="22538"/>
                      <a:pt x="40005" y="22360"/>
                    </a:cubicBezTo>
                    <a:cubicBezTo>
                      <a:pt x="40124" y="22265"/>
                      <a:pt x="40267" y="22205"/>
                      <a:pt x="40410" y="22169"/>
                    </a:cubicBezTo>
                    <a:cubicBezTo>
                      <a:pt x="40624" y="22562"/>
                      <a:pt x="40874" y="22931"/>
                      <a:pt x="41148" y="23277"/>
                    </a:cubicBezTo>
                    <a:cubicBezTo>
                      <a:pt x="41660" y="23169"/>
                      <a:pt x="42148" y="22979"/>
                      <a:pt x="42613" y="22729"/>
                    </a:cubicBezTo>
                    <a:cubicBezTo>
                      <a:pt x="42696" y="22693"/>
                      <a:pt x="42779" y="22634"/>
                      <a:pt x="42839" y="22550"/>
                    </a:cubicBezTo>
                    <a:cubicBezTo>
                      <a:pt x="42982" y="22348"/>
                      <a:pt x="42875" y="22050"/>
                      <a:pt x="42768" y="21812"/>
                    </a:cubicBezTo>
                    <a:cubicBezTo>
                      <a:pt x="42470" y="21110"/>
                      <a:pt x="42267" y="20360"/>
                      <a:pt x="42184" y="19609"/>
                    </a:cubicBezTo>
                    <a:cubicBezTo>
                      <a:pt x="42148" y="19419"/>
                      <a:pt x="42137" y="19228"/>
                      <a:pt x="42125" y="19038"/>
                    </a:cubicBezTo>
                    <a:cubicBezTo>
                      <a:pt x="42148" y="19002"/>
                      <a:pt x="42160" y="18955"/>
                      <a:pt x="42160" y="18907"/>
                    </a:cubicBezTo>
                    <a:lnTo>
                      <a:pt x="42815" y="18824"/>
                    </a:lnTo>
                    <a:cubicBezTo>
                      <a:pt x="42994" y="18800"/>
                      <a:pt x="43125" y="18633"/>
                      <a:pt x="43101" y="18455"/>
                    </a:cubicBezTo>
                    <a:lnTo>
                      <a:pt x="43089" y="18347"/>
                    </a:lnTo>
                    <a:lnTo>
                      <a:pt x="45554" y="17978"/>
                    </a:lnTo>
                    <a:cubicBezTo>
                      <a:pt x="45708" y="17943"/>
                      <a:pt x="45804" y="17812"/>
                      <a:pt x="45792" y="17657"/>
                    </a:cubicBezTo>
                    <a:lnTo>
                      <a:pt x="50376" y="17062"/>
                    </a:lnTo>
                    <a:cubicBezTo>
                      <a:pt x="50408" y="17126"/>
                      <a:pt x="50478" y="17170"/>
                      <a:pt x="50552" y="17170"/>
                    </a:cubicBezTo>
                    <a:cubicBezTo>
                      <a:pt x="50561" y="17170"/>
                      <a:pt x="50569" y="17170"/>
                      <a:pt x="50578" y="17169"/>
                    </a:cubicBezTo>
                    <a:lnTo>
                      <a:pt x="52126" y="16966"/>
                    </a:lnTo>
                    <a:cubicBezTo>
                      <a:pt x="52233" y="16954"/>
                      <a:pt x="52304" y="16847"/>
                      <a:pt x="52293" y="16740"/>
                    </a:cubicBezTo>
                    <a:lnTo>
                      <a:pt x="52221" y="16085"/>
                    </a:lnTo>
                    <a:cubicBezTo>
                      <a:pt x="52199" y="15975"/>
                      <a:pt x="52115" y="15905"/>
                      <a:pt x="52018" y="15905"/>
                    </a:cubicBezTo>
                    <a:cubicBezTo>
                      <a:pt x="52010" y="15905"/>
                      <a:pt x="52003" y="15906"/>
                      <a:pt x="51995" y="15907"/>
                    </a:cubicBezTo>
                    <a:lnTo>
                      <a:pt x="50447" y="16097"/>
                    </a:lnTo>
                    <a:cubicBezTo>
                      <a:pt x="50364" y="16109"/>
                      <a:pt x="50292" y="16180"/>
                      <a:pt x="50280" y="16264"/>
                    </a:cubicBezTo>
                    <a:lnTo>
                      <a:pt x="49316" y="16383"/>
                    </a:lnTo>
                    <a:lnTo>
                      <a:pt x="49197" y="15478"/>
                    </a:lnTo>
                    <a:cubicBezTo>
                      <a:pt x="49197" y="15442"/>
                      <a:pt x="49173" y="15430"/>
                      <a:pt x="49149" y="15430"/>
                    </a:cubicBezTo>
                    <a:lnTo>
                      <a:pt x="48816" y="15478"/>
                    </a:lnTo>
                    <a:lnTo>
                      <a:pt x="45851" y="16835"/>
                    </a:lnTo>
                    <a:lnTo>
                      <a:pt x="45696" y="16847"/>
                    </a:lnTo>
                    <a:cubicBezTo>
                      <a:pt x="45674" y="16712"/>
                      <a:pt x="45555" y="16608"/>
                      <a:pt x="45421" y="16608"/>
                    </a:cubicBezTo>
                    <a:cubicBezTo>
                      <a:pt x="45413" y="16608"/>
                      <a:pt x="45406" y="16608"/>
                      <a:pt x="45399" y="16609"/>
                    </a:cubicBezTo>
                    <a:lnTo>
                      <a:pt x="37946" y="17347"/>
                    </a:lnTo>
                    <a:cubicBezTo>
                      <a:pt x="37862" y="17216"/>
                      <a:pt x="37731" y="17097"/>
                      <a:pt x="37588" y="17026"/>
                    </a:cubicBezTo>
                    <a:cubicBezTo>
                      <a:pt x="37483" y="16985"/>
                      <a:pt x="37371" y="16967"/>
                      <a:pt x="37262" y="16967"/>
                    </a:cubicBezTo>
                    <a:cubicBezTo>
                      <a:pt x="37211" y="16967"/>
                      <a:pt x="37161" y="16971"/>
                      <a:pt x="37112" y="16978"/>
                    </a:cubicBezTo>
                    <a:lnTo>
                      <a:pt x="33945" y="17121"/>
                    </a:lnTo>
                    <a:cubicBezTo>
                      <a:pt x="33683" y="17121"/>
                      <a:pt x="33433" y="17157"/>
                      <a:pt x="33195" y="17240"/>
                    </a:cubicBezTo>
                    <a:cubicBezTo>
                      <a:pt x="33016" y="17323"/>
                      <a:pt x="32850" y="17431"/>
                      <a:pt x="32695" y="17538"/>
                    </a:cubicBezTo>
                    <a:cubicBezTo>
                      <a:pt x="32481" y="17657"/>
                      <a:pt x="32266" y="17764"/>
                      <a:pt x="32040" y="17847"/>
                    </a:cubicBezTo>
                    <a:cubicBezTo>
                      <a:pt x="32004" y="17716"/>
                      <a:pt x="31945" y="17585"/>
                      <a:pt x="31873" y="17466"/>
                    </a:cubicBezTo>
                    <a:cubicBezTo>
                      <a:pt x="31742" y="17252"/>
                      <a:pt x="31576" y="17062"/>
                      <a:pt x="31528" y="16823"/>
                    </a:cubicBezTo>
                    <a:cubicBezTo>
                      <a:pt x="31457" y="16466"/>
                      <a:pt x="31635" y="15990"/>
                      <a:pt x="31326" y="15823"/>
                    </a:cubicBezTo>
                    <a:cubicBezTo>
                      <a:pt x="31230" y="15764"/>
                      <a:pt x="31099" y="15776"/>
                      <a:pt x="30992" y="15728"/>
                    </a:cubicBezTo>
                    <a:cubicBezTo>
                      <a:pt x="30742" y="15597"/>
                      <a:pt x="30742" y="15240"/>
                      <a:pt x="30742" y="14954"/>
                    </a:cubicBezTo>
                    <a:cubicBezTo>
                      <a:pt x="30742" y="13466"/>
                      <a:pt x="29647" y="12061"/>
                      <a:pt x="28242" y="11728"/>
                    </a:cubicBezTo>
                    <a:cubicBezTo>
                      <a:pt x="28266" y="11406"/>
                      <a:pt x="28028" y="11120"/>
                      <a:pt x="27706" y="11073"/>
                    </a:cubicBezTo>
                    <a:cubicBezTo>
                      <a:pt x="27849" y="10849"/>
                      <a:pt x="28075" y="10792"/>
                      <a:pt x="28335" y="10792"/>
                    </a:cubicBezTo>
                    <a:cubicBezTo>
                      <a:pt x="28606" y="10792"/>
                      <a:pt x="28913" y="10854"/>
                      <a:pt x="29202" y="10854"/>
                    </a:cubicBezTo>
                    <a:cubicBezTo>
                      <a:pt x="29372" y="10854"/>
                      <a:pt x="29536" y="10832"/>
                      <a:pt x="29683" y="10763"/>
                    </a:cubicBezTo>
                    <a:cubicBezTo>
                      <a:pt x="30052" y="10596"/>
                      <a:pt x="30254" y="10204"/>
                      <a:pt x="30171" y="9811"/>
                    </a:cubicBezTo>
                    <a:cubicBezTo>
                      <a:pt x="30111" y="9561"/>
                      <a:pt x="30683" y="9191"/>
                      <a:pt x="30159" y="9037"/>
                    </a:cubicBezTo>
                    <a:cubicBezTo>
                      <a:pt x="30528" y="9037"/>
                      <a:pt x="30540" y="8846"/>
                      <a:pt x="30564" y="8644"/>
                    </a:cubicBezTo>
                    <a:cubicBezTo>
                      <a:pt x="30576" y="8441"/>
                      <a:pt x="30540" y="8215"/>
                      <a:pt x="30683" y="8072"/>
                    </a:cubicBezTo>
                    <a:cubicBezTo>
                      <a:pt x="30837" y="7906"/>
                      <a:pt x="31123" y="7989"/>
                      <a:pt x="31326" y="7870"/>
                    </a:cubicBezTo>
                    <a:cubicBezTo>
                      <a:pt x="31623" y="7691"/>
                      <a:pt x="31528" y="7191"/>
                      <a:pt x="31326" y="6894"/>
                    </a:cubicBezTo>
                    <a:cubicBezTo>
                      <a:pt x="31123" y="6596"/>
                      <a:pt x="30837" y="6286"/>
                      <a:pt x="30921" y="5929"/>
                    </a:cubicBezTo>
                    <a:cubicBezTo>
                      <a:pt x="31028" y="5441"/>
                      <a:pt x="31635" y="5405"/>
                      <a:pt x="32111" y="5215"/>
                    </a:cubicBezTo>
                    <a:cubicBezTo>
                      <a:pt x="32350" y="5072"/>
                      <a:pt x="32290" y="4715"/>
                      <a:pt x="32016" y="4655"/>
                    </a:cubicBezTo>
                    <a:cubicBezTo>
                      <a:pt x="31957" y="4655"/>
                      <a:pt x="31897" y="4643"/>
                      <a:pt x="31838" y="4643"/>
                    </a:cubicBezTo>
                    <a:cubicBezTo>
                      <a:pt x="31338" y="4572"/>
                      <a:pt x="31088" y="4131"/>
                      <a:pt x="30980" y="3667"/>
                    </a:cubicBezTo>
                    <a:cubicBezTo>
                      <a:pt x="30772" y="2773"/>
                      <a:pt x="29993" y="0"/>
                      <a:pt x="269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 flipH="1">
                <a:off x="7512281" y="4711113"/>
                <a:ext cx="50392" cy="4327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870" extrusionOk="0">
                    <a:moveTo>
                      <a:pt x="203" y="0"/>
                    </a:moveTo>
                    <a:lnTo>
                      <a:pt x="1" y="119"/>
                    </a:lnTo>
                    <a:lnTo>
                      <a:pt x="96" y="143"/>
                    </a:lnTo>
                    <a:lnTo>
                      <a:pt x="513" y="870"/>
                    </a:lnTo>
                    <a:lnTo>
                      <a:pt x="1013" y="786"/>
                    </a:lnTo>
                    <a:lnTo>
                      <a:pt x="644" y="143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 flipH="1">
                <a:off x="7633060" y="3145752"/>
                <a:ext cx="132123" cy="440691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8859" extrusionOk="0">
                    <a:moveTo>
                      <a:pt x="1429" y="0"/>
                    </a:moveTo>
                    <a:lnTo>
                      <a:pt x="1310" y="465"/>
                    </a:lnTo>
                    <a:cubicBezTo>
                      <a:pt x="1179" y="929"/>
                      <a:pt x="1012" y="1381"/>
                      <a:pt x="810" y="1822"/>
                    </a:cubicBezTo>
                    <a:cubicBezTo>
                      <a:pt x="655" y="2191"/>
                      <a:pt x="488" y="2572"/>
                      <a:pt x="357" y="2965"/>
                    </a:cubicBezTo>
                    <a:cubicBezTo>
                      <a:pt x="0" y="4132"/>
                      <a:pt x="71" y="5608"/>
                      <a:pt x="1072" y="6322"/>
                    </a:cubicBezTo>
                    <a:cubicBezTo>
                      <a:pt x="1191" y="6406"/>
                      <a:pt x="1334" y="6489"/>
                      <a:pt x="1465" y="6573"/>
                    </a:cubicBezTo>
                    <a:cubicBezTo>
                      <a:pt x="1857" y="6799"/>
                      <a:pt x="2107" y="6965"/>
                      <a:pt x="2084" y="7156"/>
                    </a:cubicBezTo>
                    <a:cubicBezTo>
                      <a:pt x="2036" y="7287"/>
                      <a:pt x="1965" y="7394"/>
                      <a:pt x="1869" y="7501"/>
                    </a:cubicBezTo>
                    <a:cubicBezTo>
                      <a:pt x="1703" y="7727"/>
                      <a:pt x="1488" y="8001"/>
                      <a:pt x="1536" y="8394"/>
                    </a:cubicBezTo>
                    <a:cubicBezTo>
                      <a:pt x="1560" y="8561"/>
                      <a:pt x="1631" y="8728"/>
                      <a:pt x="1738" y="8859"/>
                    </a:cubicBezTo>
                    <a:lnTo>
                      <a:pt x="2107" y="8489"/>
                    </a:lnTo>
                    <a:cubicBezTo>
                      <a:pt x="2096" y="8454"/>
                      <a:pt x="2096" y="8418"/>
                      <a:pt x="2084" y="8394"/>
                    </a:cubicBezTo>
                    <a:cubicBezTo>
                      <a:pt x="2036" y="8001"/>
                      <a:pt x="2250" y="7716"/>
                      <a:pt x="2429" y="7501"/>
                    </a:cubicBezTo>
                    <a:cubicBezTo>
                      <a:pt x="2512" y="7394"/>
                      <a:pt x="2584" y="7275"/>
                      <a:pt x="2631" y="7156"/>
                    </a:cubicBezTo>
                    <a:cubicBezTo>
                      <a:pt x="2655" y="6965"/>
                      <a:pt x="2405" y="6799"/>
                      <a:pt x="2012" y="6573"/>
                    </a:cubicBezTo>
                    <a:cubicBezTo>
                      <a:pt x="1881" y="6489"/>
                      <a:pt x="1738" y="6406"/>
                      <a:pt x="1619" y="6311"/>
                    </a:cubicBezTo>
                    <a:cubicBezTo>
                      <a:pt x="619" y="5608"/>
                      <a:pt x="548" y="4120"/>
                      <a:pt x="917" y="2977"/>
                    </a:cubicBezTo>
                    <a:cubicBezTo>
                      <a:pt x="1048" y="2572"/>
                      <a:pt x="1203" y="2191"/>
                      <a:pt x="1369" y="1822"/>
                    </a:cubicBezTo>
                    <a:cubicBezTo>
                      <a:pt x="1572" y="1393"/>
                      <a:pt x="1738" y="929"/>
                      <a:pt x="1869" y="465"/>
                    </a:cubicBezTo>
                    <a:lnTo>
                      <a:pt x="1905" y="286"/>
                    </a:lnTo>
                    <a:lnTo>
                      <a:pt x="1834" y="250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 flipH="1">
                <a:off x="8047681" y="2299995"/>
                <a:ext cx="16615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0" extrusionOk="0">
                    <a:moveTo>
                      <a:pt x="310" y="0"/>
                    </a:moveTo>
                    <a:lnTo>
                      <a:pt x="48" y="36"/>
                    </a:lnTo>
                    <a:lnTo>
                      <a:pt x="0" y="36"/>
                    </a:lnTo>
                    <a:cubicBezTo>
                      <a:pt x="72" y="48"/>
                      <a:pt x="155" y="60"/>
                      <a:pt x="239" y="60"/>
                    </a:cubicBezTo>
                    <a:lnTo>
                      <a:pt x="334" y="6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 flipH="1">
                <a:off x="6560471" y="2738842"/>
                <a:ext cx="65813" cy="25519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513" extrusionOk="0">
                    <a:moveTo>
                      <a:pt x="1275" y="1"/>
                    </a:moveTo>
                    <a:lnTo>
                      <a:pt x="739" y="72"/>
                    </a:lnTo>
                    <a:lnTo>
                      <a:pt x="763" y="358"/>
                    </a:lnTo>
                    <a:lnTo>
                      <a:pt x="1" y="453"/>
                    </a:lnTo>
                    <a:lnTo>
                      <a:pt x="36" y="513"/>
                    </a:lnTo>
                    <a:lnTo>
                      <a:pt x="1322" y="346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 flipH="1">
                <a:off x="8343810" y="4628786"/>
                <a:ext cx="66360" cy="344733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6930" extrusionOk="0">
                    <a:moveTo>
                      <a:pt x="822" y="0"/>
                    </a:moveTo>
                    <a:lnTo>
                      <a:pt x="715" y="298"/>
                    </a:lnTo>
                    <a:cubicBezTo>
                      <a:pt x="119" y="2060"/>
                      <a:pt x="0" y="4108"/>
                      <a:pt x="381" y="6227"/>
                    </a:cubicBezTo>
                    <a:cubicBezTo>
                      <a:pt x="393" y="6346"/>
                      <a:pt x="417" y="6442"/>
                      <a:pt x="429" y="6537"/>
                    </a:cubicBezTo>
                    <a:lnTo>
                      <a:pt x="464" y="6930"/>
                    </a:lnTo>
                    <a:lnTo>
                      <a:pt x="1012" y="6811"/>
                    </a:lnTo>
                    <a:lnTo>
                      <a:pt x="976" y="6537"/>
                    </a:lnTo>
                    <a:cubicBezTo>
                      <a:pt x="965" y="6442"/>
                      <a:pt x="953" y="6346"/>
                      <a:pt x="929" y="6239"/>
                    </a:cubicBezTo>
                    <a:cubicBezTo>
                      <a:pt x="548" y="4108"/>
                      <a:pt x="667" y="2072"/>
                      <a:pt x="1262" y="298"/>
                    </a:cubicBezTo>
                    <a:lnTo>
                      <a:pt x="1334" y="108"/>
                    </a:lnTo>
                    <a:cubicBezTo>
                      <a:pt x="1262" y="96"/>
                      <a:pt x="1191" y="84"/>
                      <a:pt x="1119" y="72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 flipH="1">
                <a:off x="8577758" y="3687072"/>
                <a:ext cx="34971" cy="243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9" extrusionOk="0">
                    <a:moveTo>
                      <a:pt x="703" y="1"/>
                    </a:moveTo>
                    <a:lnTo>
                      <a:pt x="203" y="24"/>
                    </a:lnTo>
                    <a:lnTo>
                      <a:pt x="0" y="48"/>
                    </a:lnTo>
                    <a:lnTo>
                      <a:pt x="226" y="48"/>
                    </a:lnTo>
                    <a:cubicBezTo>
                      <a:pt x="381" y="48"/>
                      <a:pt x="524" y="48"/>
                      <a:pt x="703" y="36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5"/>
              <p:cNvSpPr/>
              <p:nvPr/>
            </p:nvSpPr>
            <p:spPr>
              <a:xfrm flipH="1">
                <a:off x="8019822" y="4001557"/>
                <a:ext cx="300957" cy="634398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2753" extrusionOk="0">
                    <a:moveTo>
                      <a:pt x="6049" y="1"/>
                    </a:moveTo>
                    <a:lnTo>
                      <a:pt x="6049" y="1"/>
                    </a:lnTo>
                    <a:cubicBezTo>
                      <a:pt x="5478" y="60"/>
                      <a:pt x="4966" y="322"/>
                      <a:pt x="4585" y="751"/>
                    </a:cubicBezTo>
                    <a:cubicBezTo>
                      <a:pt x="4109" y="1287"/>
                      <a:pt x="3847" y="1965"/>
                      <a:pt x="3609" y="2573"/>
                    </a:cubicBezTo>
                    <a:cubicBezTo>
                      <a:pt x="3204" y="3608"/>
                      <a:pt x="2811" y="4632"/>
                      <a:pt x="2406" y="5668"/>
                    </a:cubicBezTo>
                    <a:lnTo>
                      <a:pt x="2335" y="5859"/>
                    </a:lnTo>
                    <a:lnTo>
                      <a:pt x="2358" y="5966"/>
                    </a:lnTo>
                    <a:cubicBezTo>
                      <a:pt x="2358" y="6002"/>
                      <a:pt x="2370" y="6037"/>
                      <a:pt x="2382" y="6073"/>
                    </a:cubicBezTo>
                    <a:cubicBezTo>
                      <a:pt x="2477" y="6656"/>
                      <a:pt x="2358" y="7406"/>
                      <a:pt x="1835" y="7704"/>
                    </a:cubicBezTo>
                    <a:cubicBezTo>
                      <a:pt x="1787" y="7740"/>
                      <a:pt x="1739" y="7764"/>
                      <a:pt x="1692" y="7776"/>
                    </a:cubicBezTo>
                    <a:lnTo>
                      <a:pt x="1561" y="7835"/>
                    </a:lnTo>
                    <a:lnTo>
                      <a:pt x="1501" y="7978"/>
                    </a:lnTo>
                    <a:cubicBezTo>
                      <a:pt x="1287" y="8514"/>
                      <a:pt x="1037" y="9050"/>
                      <a:pt x="763" y="9561"/>
                    </a:cubicBezTo>
                    <a:lnTo>
                      <a:pt x="656" y="9740"/>
                    </a:lnTo>
                    <a:lnTo>
                      <a:pt x="763" y="9931"/>
                    </a:lnTo>
                    <a:cubicBezTo>
                      <a:pt x="799" y="10002"/>
                      <a:pt x="846" y="10062"/>
                      <a:pt x="894" y="10133"/>
                    </a:cubicBezTo>
                    <a:cubicBezTo>
                      <a:pt x="930" y="10169"/>
                      <a:pt x="953" y="10204"/>
                      <a:pt x="989" y="10228"/>
                    </a:cubicBezTo>
                    <a:cubicBezTo>
                      <a:pt x="1049" y="10300"/>
                      <a:pt x="1096" y="10371"/>
                      <a:pt x="1144" y="10454"/>
                    </a:cubicBezTo>
                    <a:cubicBezTo>
                      <a:pt x="1108" y="10514"/>
                      <a:pt x="1073" y="10562"/>
                      <a:pt x="1025" y="10609"/>
                    </a:cubicBezTo>
                    <a:cubicBezTo>
                      <a:pt x="989" y="10633"/>
                      <a:pt x="953" y="10681"/>
                      <a:pt x="918" y="10716"/>
                    </a:cubicBezTo>
                    <a:cubicBezTo>
                      <a:pt x="632" y="11038"/>
                      <a:pt x="537" y="11455"/>
                      <a:pt x="453" y="11812"/>
                    </a:cubicBezTo>
                    <a:cubicBezTo>
                      <a:pt x="430" y="11907"/>
                      <a:pt x="406" y="12002"/>
                      <a:pt x="382" y="12086"/>
                    </a:cubicBezTo>
                    <a:cubicBezTo>
                      <a:pt x="346" y="12217"/>
                      <a:pt x="239" y="12586"/>
                      <a:pt x="1" y="12705"/>
                    </a:cubicBezTo>
                    <a:cubicBezTo>
                      <a:pt x="120" y="12729"/>
                      <a:pt x="239" y="12752"/>
                      <a:pt x="358" y="12752"/>
                    </a:cubicBezTo>
                    <a:lnTo>
                      <a:pt x="394" y="12752"/>
                    </a:lnTo>
                    <a:cubicBezTo>
                      <a:pt x="739" y="12740"/>
                      <a:pt x="894" y="12240"/>
                      <a:pt x="942" y="12086"/>
                    </a:cubicBezTo>
                    <a:cubicBezTo>
                      <a:pt x="953" y="12002"/>
                      <a:pt x="977" y="11907"/>
                      <a:pt x="1001" y="11812"/>
                    </a:cubicBezTo>
                    <a:cubicBezTo>
                      <a:pt x="1084" y="11455"/>
                      <a:pt x="1180" y="11038"/>
                      <a:pt x="1465" y="10716"/>
                    </a:cubicBezTo>
                    <a:cubicBezTo>
                      <a:pt x="1501" y="10669"/>
                      <a:pt x="1537" y="10633"/>
                      <a:pt x="1573" y="10597"/>
                    </a:cubicBezTo>
                    <a:cubicBezTo>
                      <a:pt x="1620" y="10562"/>
                      <a:pt x="1656" y="10502"/>
                      <a:pt x="1692" y="10454"/>
                    </a:cubicBezTo>
                    <a:cubicBezTo>
                      <a:pt x="1656" y="10371"/>
                      <a:pt x="1596" y="10300"/>
                      <a:pt x="1537" y="10228"/>
                    </a:cubicBezTo>
                    <a:cubicBezTo>
                      <a:pt x="1501" y="10193"/>
                      <a:pt x="1477" y="10157"/>
                      <a:pt x="1454" y="10133"/>
                    </a:cubicBezTo>
                    <a:cubicBezTo>
                      <a:pt x="1406" y="10062"/>
                      <a:pt x="1358" y="9990"/>
                      <a:pt x="1311" y="9931"/>
                    </a:cubicBezTo>
                    <a:lnTo>
                      <a:pt x="1204" y="9740"/>
                    </a:lnTo>
                    <a:lnTo>
                      <a:pt x="1311" y="9561"/>
                    </a:lnTo>
                    <a:cubicBezTo>
                      <a:pt x="1596" y="9038"/>
                      <a:pt x="1846" y="8514"/>
                      <a:pt x="2061" y="7966"/>
                    </a:cubicBezTo>
                    <a:lnTo>
                      <a:pt x="2120" y="7835"/>
                    </a:lnTo>
                    <a:lnTo>
                      <a:pt x="2251" y="7776"/>
                    </a:lnTo>
                    <a:cubicBezTo>
                      <a:pt x="2299" y="7752"/>
                      <a:pt x="2347" y="7728"/>
                      <a:pt x="2394" y="7704"/>
                    </a:cubicBezTo>
                    <a:cubicBezTo>
                      <a:pt x="2906" y="7406"/>
                      <a:pt x="3037" y="6644"/>
                      <a:pt x="2942" y="6073"/>
                    </a:cubicBezTo>
                    <a:cubicBezTo>
                      <a:pt x="2942" y="6037"/>
                      <a:pt x="2918" y="6002"/>
                      <a:pt x="2918" y="5966"/>
                    </a:cubicBezTo>
                    <a:lnTo>
                      <a:pt x="2894" y="5847"/>
                    </a:lnTo>
                    <a:lnTo>
                      <a:pt x="2966" y="5668"/>
                    </a:lnTo>
                    <a:cubicBezTo>
                      <a:pt x="3359" y="4632"/>
                      <a:pt x="3763" y="3596"/>
                      <a:pt x="4168" y="2573"/>
                    </a:cubicBezTo>
                    <a:cubicBezTo>
                      <a:pt x="4394" y="1965"/>
                      <a:pt x="4656" y="1287"/>
                      <a:pt x="5144" y="751"/>
                    </a:cubicBezTo>
                    <a:cubicBezTo>
                      <a:pt x="5335" y="537"/>
                      <a:pt x="5561" y="358"/>
                      <a:pt x="5811" y="227"/>
                    </a:cubicBezTo>
                    <a:cubicBezTo>
                      <a:pt x="5895" y="156"/>
                      <a:pt x="5966" y="84"/>
                      <a:pt x="6049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 flipH="1">
                <a:off x="7183569" y="2866188"/>
                <a:ext cx="181868" cy="117896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370" extrusionOk="0">
                    <a:moveTo>
                      <a:pt x="3656" y="1"/>
                    </a:moveTo>
                    <a:lnTo>
                      <a:pt x="703" y="382"/>
                    </a:lnTo>
                    <a:lnTo>
                      <a:pt x="644" y="608"/>
                    </a:lnTo>
                    <a:cubicBezTo>
                      <a:pt x="608" y="703"/>
                      <a:pt x="596" y="786"/>
                      <a:pt x="572" y="858"/>
                    </a:cubicBezTo>
                    <a:cubicBezTo>
                      <a:pt x="548" y="1013"/>
                      <a:pt x="501" y="1155"/>
                      <a:pt x="441" y="1298"/>
                    </a:cubicBezTo>
                    <a:cubicBezTo>
                      <a:pt x="346" y="1465"/>
                      <a:pt x="179" y="1596"/>
                      <a:pt x="1" y="1667"/>
                    </a:cubicBezTo>
                    <a:lnTo>
                      <a:pt x="156" y="2370"/>
                    </a:lnTo>
                    <a:cubicBezTo>
                      <a:pt x="334" y="2358"/>
                      <a:pt x="513" y="2334"/>
                      <a:pt x="691" y="2298"/>
                    </a:cubicBezTo>
                    <a:lnTo>
                      <a:pt x="548" y="1667"/>
                    </a:lnTo>
                    <a:cubicBezTo>
                      <a:pt x="739" y="1596"/>
                      <a:pt x="894" y="1465"/>
                      <a:pt x="989" y="1298"/>
                    </a:cubicBezTo>
                    <a:cubicBezTo>
                      <a:pt x="1060" y="1155"/>
                      <a:pt x="1108" y="1013"/>
                      <a:pt x="1132" y="858"/>
                    </a:cubicBezTo>
                    <a:cubicBezTo>
                      <a:pt x="1144" y="774"/>
                      <a:pt x="1168" y="691"/>
                      <a:pt x="1191" y="608"/>
                    </a:cubicBezTo>
                    <a:lnTo>
                      <a:pt x="1251" y="382"/>
                    </a:lnTo>
                    <a:lnTo>
                      <a:pt x="3656" y="72"/>
                    </a:lnTo>
                    <a:lnTo>
                      <a:pt x="3656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 flipH="1">
                <a:off x="7147999" y="3010695"/>
                <a:ext cx="372590" cy="168387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3385" extrusionOk="0">
                    <a:moveTo>
                      <a:pt x="7406" y="1"/>
                    </a:moveTo>
                    <a:lnTo>
                      <a:pt x="7156" y="72"/>
                    </a:lnTo>
                    <a:cubicBezTo>
                      <a:pt x="6954" y="108"/>
                      <a:pt x="6763" y="203"/>
                      <a:pt x="6596" y="334"/>
                    </a:cubicBezTo>
                    <a:cubicBezTo>
                      <a:pt x="6465" y="489"/>
                      <a:pt x="6358" y="656"/>
                      <a:pt x="6299" y="858"/>
                    </a:cubicBezTo>
                    <a:cubicBezTo>
                      <a:pt x="6275" y="929"/>
                      <a:pt x="6239" y="1013"/>
                      <a:pt x="6192" y="1084"/>
                    </a:cubicBezTo>
                    <a:cubicBezTo>
                      <a:pt x="6120" y="1156"/>
                      <a:pt x="6025" y="1215"/>
                      <a:pt x="5930" y="1251"/>
                    </a:cubicBezTo>
                    <a:cubicBezTo>
                      <a:pt x="5858" y="1275"/>
                      <a:pt x="5799" y="1310"/>
                      <a:pt x="5727" y="1346"/>
                    </a:cubicBezTo>
                    <a:cubicBezTo>
                      <a:pt x="5418" y="1548"/>
                      <a:pt x="5144" y="1810"/>
                      <a:pt x="4930" y="2120"/>
                    </a:cubicBezTo>
                    <a:cubicBezTo>
                      <a:pt x="4775" y="2322"/>
                      <a:pt x="4584" y="2513"/>
                      <a:pt x="4370" y="2680"/>
                    </a:cubicBezTo>
                    <a:cubicBezTo>
                      <a:pt x="4124" y="2839"/>
                      <a:pt x="3824" y="2897"/>
                      <a:pt x="3496" y="2918"/>
                    </a:cubicBezTo>
                    <a:lnTo>
                      <a:pt x="3496" y="2918"/>
                    </a:lnTo>
                    <a:cubicBezTo>
                      <a:pt x="3510" y="2918"/>
                      <a:pt x="3523" y="2918"/>
                      <a:pt x="3536" y="2918"/>
                    </a:cubicBezTo>
                    <a:cubicBezTo>
                      <a:pt x="4048" y="2918"/>
                      <a:pt x="4537" y="2918"/>
                      <a:pt x="4918" y="2668"/>
                    </a:cubicBezTo>
                    <a:cubicBezTo>
                      <a:pt x="5132" y="2513"/>
                      <a:pt x="5311" y="2322"/>
                      <a:pt x="5477" y="2108"/>
                    </a:cubicBezTo>
                    <a:cubicBezTo>
                      <a:pt x="5692" y="1798"/>
                      <a:pt x="5965" y="1548"/>
                      <a:pt x="6287" y="1346"/>
                    </a:cubicBezTo>
                    <a:cubicBezTo>
                      <a:pt x="6346" y="1310"/>
                      <a:pt x="6418" y="1275"/>
                      <a:pt x="6477" y="1251"/>
                    </a:cubicBezTo>
                    <a:cubicBezTo>
                      <a:pt x="6573" y="1203"/>
                      <a:pt x="6668" y="1156"/>
                      <a:pt x="6739" y="1084"/>
                    </a:cubicBezTo>
                    <a:cubicBezTo>
                      <a:pt x="6787" y="1013"/>
                      <a:pt x="6823" y="929"/>
                      <a:pt x="6846" y="846"/>
                    </a:cubicBezTo>
                    <a:cubicBezTo>
                      <a:pt x="6906" y="656"/>
                      <a:pt x="7013" y="477"/>
                      <a:pt x="7144" y="334"/>
                    </a:cubicBezTo>
                    <a:cubicBezTo>
                      <a:pt x="7251" y="251"/>
                      <a:pt x="7358" y="179"/>
                      <a:pt x="7489" y="132"/>
                    </a:cubicBezTo>
                    <a:lnTo>
                      <a:pt x="7406" y="1"/>
                    </a:lnTo>
                    <a:close/>
                    <a:moveTo>
                      <a:pt x="3496" y="2918"/>
                    </a:moveTo>
                    <a:cubicBezTo>
                      <a:pt x="3360" y="2918"/>
                      <a:pt x="3225" y="2922"/>
                      <a:pt x="3092" y="2929"/>
                    </a:cubicBezTo>
                    <a:lnTo>
                      <a:pt x="3092" y="2929"/>
                    </a:lnTo>
                    <a:cubicBezTo>
                      <a:pt x="3231" y="2929"/>
                      <a:pt x="3366" y="2926"/>
                      <a:pt x="3496" y="2918"/>
                    </a:cubicBezTo>
                    <a:close/>
                    <a:moveTo>
                      <a:pt x="3092" y="2929"/>
                    </a:moveTo>
                    <a:lnTo>
                      <a:pt x="3092" y="2929"/>
                    </a:lnTo>
                    <a:cubicBezTo>
                      <a:pt x="3058" y="2930"/>
                      <a:pt x="3024" y="2930"/>
                      <a:pt x="2989" y="2930"/>
                    </a:cubicBezTo>
                    <a:cubicBezTo>
                      <a:pt x="2715" y="2930"/>
                      <a:pt x="2429" y="2941"/>
                      <a:pt x="2155" y="2965"/>
                    </a:cubicBezTo>
                    <a:cubicBezTo>
                      <a:pt x="1870" y="3013"/>
                      <a:pt x="1596" y="3072"/>
                      <a:pt x="1322" y="3156"/>
                    </a:cubicBezTo>
                    <a:cubicBezTo>
                      <a:pt x="1143" y="3203"/>
                      <a:pt x="977" y="3251"/>
                      <a:pt x="810" y="3287"/>
                    </a:cubicBezTo>
                    <a:cubicBezTo>
                      <a:pt x="548" y="3346"/>
                      <a:pt x="274" y="3382"/>
                      <a:pt x="0" y="3382"/>
                    </a:cubicBezTo>
                    <a:lnTo>
                      <a:pt x="262" y="3382"/>
                    </a:lnTo>
                    <a:cubicBezTo>
                      <a:pt x="309" y="3384"/>
                      <a:pt x="356" y="3384"/>
                      <a:pt x="403" y="3384"/>
                    </a:cubicBezTo>
                    <a:cubicBezTo>
                      <a:pt x="725" y="3384"/>
                      <a:pt x="1046" y="3349"/>
                      <a:pt x="1358" y="3287"/>
                    </a:cubicBezTo>
                    <a:cubicBezTo>
                      <a:pt x="1524" y="3251"/>
                      <a:pt x="1691" y="3203"/>
                      <a:pt x="1858" y="3156"/>
                    </a:cubicBezTo>
                    <a:cubicBezTo>
                      <a:pt x="2132" y="3072"/>
                      <a:pt x="2417" y="3001"/>
                      <a:pt x="2703" y="2965"/>
                    </a:cubicBezTo>
                    <a:cubicBezTo>
                      <a:pt x="2832" y="2948"/>
                      <a:pt x="2962" y="2937"/>
                      <a:pt x="3092" y="2929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 flipH="1">
                <a:off x="6886247" y="2773812"/>
                <a:ext cx="28454" cy="1422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286" extrusionOk="0">
                    <a:moveTo>
                      <a:pt x="536" y="0"/>
                    </a:moveTo>
                    <a:lnTo>
                      <a:pt x="0" y="60"/>
                    </a:lnTo>
                    <a:lnTo>
                      <a:pt x="24" y="286"/>
                    </a:lnTo>
                    <a:lnTo>
                      <a:pt x="572" y="214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 flipH="1">
                <a:off x="7563765" y="2447339"/>
                <a:ext cx="261858" cy="392836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7897" extrusionOk="0">
                    <a:moveTo>
                      <a:pt x="1205" y="1"/>
                    </a:moveTo>
                    <a:cubicBezTo>
                      <a:pt x="861" y="1"/>
                      <a:pt x="536" y="165"/>
                      <a:pt x="346" y="455"/>
                    </a:cubicBezTo>
                    <a:lnTo>
                      <a:pt x="1" y="979"/>
                    </a:lnTo>
                    <a:lnTo>
                      <a:pt x="620" y="1015"/>
                    </a:lnTo>
                    <a:cubicBezTo>
                      <a:pt x="679" y="1027"/>
                      <a:pt x="727" y="1051"/>
                      <a:pt x="763" y="1098"/>
                    </a:cubicBezTo>
                    <a:cubicBezTo>
                      <a:pt x="798" y="1146"/>
                      <a:pt x="822" y="1205"/>
                      <a:pt x="822" y="1265"/>
                    </a:cubicBezTo>
                    <a:lnTo>
                      <a:pt x="786" y="1586"/>
                    </a:lnTo>
                    <a:lnTo>
                      <a:pt x="1096" y="1658"/>
                    </a:lnTo>
                    <a:cubicBezTo>
                      <a:pt x="2334" y="1955"/>
                      <a:pt x="3311" y="3218"/>
                      <a:pt x="3322" y="4527"/>
                    </a:cubicBezTo>
                    <a:cubicBezTo>
                      <a:pt x="3322" y="4861"/>
                      <a:pt x="3322" y="5408"/>
                      <a:pt x="3787" y="5634"/>
                    </a:cubicBezTo>
                    <a:cubicBezTo>
                      <a:pt x="3858" y="5670"/>
                      <a:pt x="3942" y="5694"/>
                      <a:pt x="4025" y="5706"/>
                    </a:cubicBezTo>
                    <a:lnTo>
                      <a:pt x="4096" y="5718"/>
                    </a:lnTo>
                    <a:cubicBezTo>
                      <a:pt x="4096" y="5813"/>
                      <a:pt x="4096" y="5908"/>
                      <a:pt x="4096" y="6004"/>
                    </a:cubicBezTo>
                    <a:cubicBezTo>
                      <a:pt x="4084" y="6158"/>
                      <a:pt x="4084" y="6313"/>
                      <a:pt x="4108" y="6468"/>
                    </a:cubicBezTo>
                    <a:cubicBezTo>
                      <a:pt x="4168" y="6682"/>
                      <a:pt x="4263" y="6897"/>
                      <a:pt x="4406" y="7075"/>
                    </a:cubicBezTo>
                    <a:cubicBezTo>
                      <a:pt x="4442" y="7123"/>
                      <a:pt x="4477" y="7182"/>
                      <a:pt x="4513" y="7218"/>
                    </a:cubicBezTo>
                    <a:cubicBezTo>
                      <a:pt x="4573" y="7325"/>
                      <a:pt x="4620" y="7432"/>
                      <a:pt x="4656" y="7539"/>
                    </a:cubicBezTo>
                    <a:lnTo>
                      <a:pt x="4775" y="7897"/>
                    </a:lnTo>
                    <a:lnTo>
                      <a:pt x="5120" y="7766"/>
                    </a:lnTo>
                    <a:lnTo>
                      <a:pt x="5263" y="7706"/>
                    </a:lnTo>
                    <a:lnTo>
                      <a:pt x="5204" y="7539"/>
                    </a:lnTo>
                    <a:cubicBezTo>
                      <a:pt x="5180" y="7432"/>
                      <a:pt x="5132" y="7325"/>
                      <a:pt x="5073" y="7218"/>
                    </a:cubicBezTo>
                    <a:cubicBezTo>
                      <a:pt x="5037" y="7182"/>
                      <a:pt x="5001" y="7135"/>
                      <a:pt x="4966" y="7075"/>
                    </a:cubicBezTo>
                    <a:cubicBezTo>
                      <a:pt x="4823" y="6897"/>
                      <a:pt x="4727" y="6694"/>
                      <a:pt x="4668" y="6468"/>
                    </a:cubicBezTo>
                    <a:cubicBezTo>
                      <a:pt x="4644" y="6313"/>
                      <a:pt x="4644" y="6158"/>
                      <a:pt x="4656" y="6004"/>
                    </a:cubicBezTo>
                    <a:cubicBezTo>
                      <a:pt x="4656" y="5908"/>
                      <a:pt x="4656" y="5813"/>
                      <a:pt x="4644" y="5718"/>
                    </a:cubicBezTo>
                    <a:lnTo>
                      <a:pt x="4585" y="5706"/>
                    </a:lnTo>
                    <a:cubicBezTo>
                      <a:pt x="4501" y="5694"/>
                      <a:pt x="4418" y="5670"/>
                      <a:pt x="4334" y="5634"/>
                    </a:cubicBezTo>
                    <a:cubicBezTo>
                      <a:pt x="3882" y="5408"/>
                      <a:pt x="3882" y="4861"/>
                      <a:pt x="3882" y="4527"/>
                    </a:cubicBezTo>
                    <a:cubicBezTo>
                      <a:pt x="3882" y="3218"/>
                      <a:pt x="2894" y="1955"/>
                      <a:pt x="1644" y="1670"/>
                    </a:cubicBezTo>
                    <a:lnTo>
                      <a:pt x="1334" y="1586"/>
                    </a:lnTo>
                    <a:lnTo>
                      <a:pt x="1370" y="1265"/>
                    </a:lnTo>
                    <a:cubicBezTo>
                      <a:pt x="1382" y="1205"/>
                      <a:pt x="1358" y="1146"/>
                      <a:pt x="1322" y="1098"/>
                    </a:cubicBezTo>
                    <a:cubicBezTo>
                      <a:pt x="1275" y="1062"/>
                      <a:pt x="1227" y="1027"/>
                      <a:pt x="1167" y="1015"/>
                    </a:cubicBezTo>
                    <a:lnTo>
                      <a:pt x="560" y="979"/>
                    </a:lnTo>
                    <a:lnTo>
                      <a:pt x="894" y="455"/>
                    </a:lnTo>
                    <a:cubicBezTo>
                      <a:pt x="1048" y="217"/>
                      <a:pt x="1298" y="62"/>
                      <a:pt x="1572" y="27"/>
                    </a:cubicBezTo>
                    <a:cubicBezTo>
                      <a:pt x="1477" y="15"/>
                      <a:pt x="1370" y="3"/>
                      <a:pt x="1275" y="3"/>
                    </a:cubicBezTo>
                    <a:cubicBezTo>
                      <a:pt x="1251" y="1"/>
                      <a:pt x="1228" y="1"/>
                      <a:pt x="1205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 flipH="1">
                <a:off x="8104537" y="2390580"/>
                <a:ext cx="231016" cy="6934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394" extrusionOk="0">
                    <a:moveTo>
                      <a:pt x="274" y="1"/>
                    </a:moveTo>
                    <a:cubicBezTo>
                      <a:pt x="179" y="1"/>
                      <a:pt x="84" y="1"/>
                      <a:pt x="0" y="13"/>
                    </a:cubicBezTo>
                    <a:cubicBezTo>
                      <a:pt x="286" y="25"/>
                      <a:pt x="584" y="72"/>
                      <a:pt x="917" y="120"/>
                    </a:cubicBezTo>
                    <a:lnTo>
                      <a:pt x="2632" y="382"/>
                    </a:lnTo>
                    <a:cubicBezTo>
                      <a:pt x="2905" y="429"/>
                      <a:pt x="3132" y="465"/>
                      <a:pt x="3286" y="596"/>
                    </a:cubicBezTo>
                    <a:cubicBezTo>
                      <a:pt x="3358" y="656"/>
                      <a:pt x="3406" y="763"/>
                      <a:pt x="3382" y="858"/>
                    </a:cubicBezTo>
                    <a:lnTo>
                      <a:pt x="3953" y="1275"/>
                    </a:lnTo>
                    <a:cubicBezTo>
                      <a:pt x="3989" y="1239"/>
                      <a:pt x="4048" y="1227"/>
                      <a:pt x="4108" y="1227"/>
                    </a:cubicBezTo>
                    <a:cubicBezTo>
                      <a:pt x="4132" y="1227"/>
                      <a:pt x="4168" y="1227"/>
                      <a:pt x="4203" y="1239"/>
                    </a:cubicBezTo>
                    <a:lnTo>
                      <a:pt x="4632" y="1394"/>
                    </a:lnTo>
                    <a:lnTo>
                      <a:pt x="4644" y="1227"/>
                    </a:lnTo>
                    <a:cubicBezTo>
                      <a:pt x="4596" y="1227"/>
                      <a:pt x="4549" y="1251"/>
                      <a:pt x="4513" y="1287"/>
                    </a:cubicBezTo>
                    <a:lnTo>
                      <a:pt x="3941" y="870"/>
                    </a:lnTo>
                    <a:cubicBezTo>
                      <a:pt x="3953" y="763"/>
                      <a:pt x="3917" y="656"/>
                      <a:pt x="3834" y="596"/>
                    </a:cubicBezTo>
                    <a:cubicBezTo>
                      <a:pt x="3691" y="465"/>
                      <a:pt x="3465" y="429"/>
                      <a:pt x="3179" y="382"/>
                    </a:cubicBezTo>
                    <a:lnTo>
                      <a:pt x="1477" y="120"/>
                    </a:lnTo>
                    <a:cubicBezTo>
                      <a:pt x="1072" y="48"/>
                      <a:pt x="667" y="13"/>
                      <a:pt x="274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 flipH="1">
                <a:off x="5754401" y="4415581"/>
                <a:ext cx="1027632" cy="727919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14633" extrusionOk="0">
                    <a:moveTo>
                      <a:pt x="203" y="0"/>
                    </a:moveTo>
                    <a:lnTo>
                      <a:pt x="0" y="143"/>
                    </a:lnTo>
                    <a:lnTo>
                      <a:pt x="596" y="381"/>
                    </a:lnTo>
                    <a:lnTo>
                      <a:pt x="239" y="1977"/>
                    </a:lnTo>
                    <a:lnTo>
                      <a:pt x="4477" y="2501"/>
                    </a:lnTo>
                    <a:lnTo>
                      <a:pt x="5477" y="4167"/>
                    </a:lnTo>
                    <a:lnTo>
                      <a:pt x="6918" y="4822"/>
                    </a:lnTo>
                    <a:lnTo>
                      <a:pt x="6763" y="6120"/>
                    </a:lnTo>
                    <a:lnTo>
                      <a:pt x="6918" y="7751"/>
                    </a:lnTo>
                    <a:lnTo>
                      <a:pt x="8371" y="9216"/>
                    </a:lnTo>
                    <a:lnTo>
                      <a:pt x="10871" y="9656"/>
                    </a:lnTo>
                    <a:lnTo>
                      <a:pt x="11514" y="11394"/>
                    </a:lnTo>
                    <a:lnTo>
                      <a:pt x="13978" y="11930"/>
                    </a:lnTo>
                    <a:lnTo>
                      <a:pt x="16360" y="14026"/>
                    </a:lnTo>
                    <a:lnTo>
                      <a:pt x="19741" y="14312"/>
                    </a:lnTo>
                    <a:lnTo>
                      <a:pt x="20098" y="14633"/>
                    </a:lnTo>
                    <a:lnTo>
                      <a:pt x="20658" y="14633"/>
                    </a:lnTo>
                    <a:lnTo>
                      <a:pt x="20301" y="14312"/>
                    </a:lnTo>
                    <a:lnTo>
                      <a:pt x="16907" y="14026"/>
                    </a:lnTo>
                    <a:lnTo>
                      <a:pt x="14538" y="11930"/>
                    </a:lnTo>
                    <a:lnTo>
                      <a:pt x="12073" y="11394"/>
                    </a:lnTo>
                    <a:lnTo>
                      <a:pt x="11419" y="9656"/>
                    </a:lnTo>
                    <a:lnTo>
                      <a:pt x="8918" y="9216"/>
                    </a:lnTo>
                    <a:lnTo>
                      <a:pt x="7466" y="7751"/>
                    </a:lnTo>
                    <a:lnTo>
                      <a:pt x="7311" y="6120"/>
                    </a:lnTo>
                    <a:lnTo>
                      <a:pt x="7478" y="4822"/>
                    </a:lnTo>
                    <a:lnTo>
                      <a:pt x="6025" y="4167"/>
                    </a:lnTo>
                    <a:lnTo>
                      <a:pt x="5025" y="2501"/>
                    </a:lnTo>
                    <a:lnTo>
                      <a:pt x="798" y="1965"/>
                    </a:lnTo>
                    <a:lnTo>
                      <a:pt x="1155" y="38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 flipH="1">
                <a:off x="7746180" y="4772697"/>
                <a:ext cx="53376" cy="1069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15" extrusionOk="0">
                    <a:moveTo>
                      <a:pt x="12" y="1"/>
                    </a:moveTo>
                    <a:lnTo>
                      <a:pt x="0" y="108"/>
                    </a:lnTo>
                    <a:lnTo>
                      <a:pt x="560" y="215"/>
                    </a:lnTo>
                    <a:lnTo>
                      <a:pt x="1072" y="20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 flipH="1">
                <a:off x="7266444" y="2791322"/>
                <a:ext cx="43875" cy="1984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399" extrusionOk="0">
                    <a:moveTo>
                      <a:pt x="455" y="1"/>
                    </a:moveTo>
                    <a:cubicBezTo>
                      <a:pt x="438" y="1"/>
                      <a:pt x="421" y="2"/>
                      <a:pt x="405" y="5"/>
                    </a:cubicBezTo>
                    <a:lnTo>
                      <a:pt x="250" y="5"/>
                    </a:lnTo>
                    <a:lnTo>
                      <a:pt x="0" y="17"/>
                    </a:lnTo>
                    <a:lnTo>
                      <a:pt x="48" y="29"/>
                    </a:lnTo>
                    <a:cubicBezTo>
                      <a:pt x="131" y="89"/>
                      <a:pt x="202" y="160"/>
                      <a:pt x="250" y="243"/>
                    </a:cubicBezTo>
                    <a:lnTo>
                      <a:pt x="369" y="398"/>
                    </a:lnTo>
                    <a:lnTo>
                      <a:pt x="881" y="351"/>
                    </a:lnTo>
                    <a:lnTo>
                      <a:pt x="798" y="232"/>
                    </a:lnTo>
                    <a:cubicBezTo>
                      <a:pt x="750" y="148"/>
                      <a:pt x="679" y="89"/>
                      <a:pt x="607" y="29"/>
                    </a:cubicBezTo>
                    <a:cubicBezTo>
                      <a:pt x="555" y="12"/>
                      <a:pt x="503" y="1"/>
                      <a:pt x="455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 flipH="1">
                <a:off x="7936302" y="4862138"/>
                <a:ext cx="187240" cy="42681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858" extrusionOk="0">
                    <a:moveTo>
                      <a:pt x="25" y="1"/>
                    </a:moveTo>
                    <a:lnTo>
                      <a:pt x="1" y="36"/>
                    </a:lnTo>
                    <a:lnTo>
                      <a:pt x="584" y="72"/>
                    </a:lnTo>
                    <a:lnTo>
                      <a:pt x="3632" y="858"/>
                    </a:lnTo>
                    <a:lnTo>
                      <a:pt x="3763" y="751"/>
                    </a:lnTo>
                    <a:lnTo>
                      <a:pt x="1132" y="72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 flipH="1">
                <a:off x="6870229" y="4445179"/>
                <a:ext cx="76458" cy="2611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525" extrusionOk="0">
                    <a:moveTo>
                      <a:pt x="251" y="1"/>
                    </a:moveTo>
                    <a:lnTo>
                      <a:pt x="0" y="96"/>
                    </a:lnTo>
                    <a:lnTo>
                      <a:pt x="1358" y="524"/>
                    </a:lnTo>
                    <a:lnTo>
                      <a:pt x="1536" y="405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 flipH="1">
                <a:off x="6653439" y="2758391"/>
                <a:ext cx="440741" cy="308021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6192" extrusionOk="0">
                    <a:moveTo>
                      <a:pt x="8823" y="1"/>
                    </a:moveTo>
                    <a:lnTo>
                      <a:pt x="3644" y="667"/>
                    </a:lnTo>
                    <a:lnTo>
                      <a:pt x="3680" y="953"/>
                    </a:lnTo>
                    <a:lnTo>
                      <a:pt x="941" y="1382"/>
                    </a:lnTo>
                    <a:lnTo>
                      <a:pt x="1001" y="1810"/>
                    </a:lnTo>
                    <a:lnTo>
                      <a:pt x="108" y="1929"/>
                    </a:lnTo>
                    <a:lnTo>
                      <a:pt x="60" y="2203"/>
                    </a:lnTo>
                    <a:cubicBezTo>
                      <a:pt x="60" y="2203"/>
                      <a:pt x="60" y="2203"/>
                      <a:pt x="60" y="2215"/>
                    </a:cubicBezTo>
                    <a:lnTo>
                      <a:pt x="25" y="2299"/>
                    </a:lnTo>
                    <a:lnTo>
                      <a:pt x="25" y="2406"/>
                    </a:lnTo>
                    <a:cubicBezTo>
                      <a:pt x="37" y="2596"/>
                      <a:pt x="60" y="2787"/>
                      <a:pt x="84" y="3001"/>
                    </a:cubicBezTo>
                    <a:cubicBezTo>
                      <a:pt x="191" y="3787"/>
                      <a:pt x="406" y="4561"/>
                      <a:pt x="715" y="5299"/>
                    </a:cubicBezTo>
                    <a:cubicBezTo>
                      <a:pt x="858" y="5608"/>
                      <a:pt x="822" y="5668"/>
                      <a:pt x="822" y="5668"/>
                    </a:cubicBezTo>
                    <a:cubicBezTo>
                      <a:pt x="787" y="5692"/>
                      <a:pt x="751" y="5716"/>
                      <a:pt x="715" y="5739"/>
                    </a:cubicBezTo>
                    <a:cubicBezTo>
                      <a:pt x="489" y="5858"/>
                      <a:pt x="251" y="5966"/>
                      <a:pt x="1" y="6061"/>
                    </a:cubicBezTo>
                    <a:lnTo>
                      <a:pt x="108" y="6192"/>
                    </a:lnTo>
                    <a:cubicBezTo>
                      <a:pt x="513" y="6097"/>
                      <a:pt x="894" y="5942"/>
                      <a:pt x="1263" y="5739"/>
                    </a:cubicBezTo>
                    <a:cubicBezTo>
                      <a:pt x="1299" y="5716"/>
                      <a:pt x="1334" y="5692"/>
                      <a:pt x="1370" y="5668"/>
                    </a:cubicBezTo>
                    <a:cubicBezTo>
                      <a:pt x="1370" y="5668"/>
                      <a:pt x="1406" y="5608"/>
                      <a:pt x="1275" y="5287"/>
                    </a:cubicBezTo>
                    <a:cubicBezTo>
                      <a:pt x="953" y="4561"/>
                      <a:pt x="739" y="3787"/>
                      <a:pt x="632" y="3001"/>
                    </a:cubicBezTo>
                    <a:cubicBezTo>
                      <a:pt x="608" y="2799"/>
                      <a:pt x="584" y="2596"/>
                      <a:pt x="572" y="2406"/>
                    </a:cubicBezTo>
                    <a:lnTo>
                      <a:pt x="572" y="2299"/>
                    </a:lnTo>
                    <a:lnTo>
                      <a:pt x="620" y="2203"/>
                    </a:lnTo>
                    <a:lnTo>
                      <a:pt x="656" y="1918"/>
                    </a:lnTo>
                    <a:lnTo>
                      <a:pt x="1549" y="1798"/>
                    </a:lnTo>
                    <a:lnTo>
                      <a:pt x="1489" y="1382"/>
                    </a:lnTo>
                    <a:lnTo>
                      <a:pt x="4228" y="965"/>
                    </a:lnTo>
                    <a:lnTo>
                      <a:pt x="4192" y="667"/>
                    </a:lnTo>
                    <a:lnTo>
                      <a:pt x="8859" y="60"/>
                    </a:lnTo>
                    <a:lnTo>
                      <a:pt x="8823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 flipH="1">
                <a:off x="6828793" y="2773215"/>
                <a:ext cx="18406" cy="59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0" extrusionOk="0">
                    <a:moveTo>
                      <a:pt x="263" y="0"/>
                    </a:moveTo>
                    <a:lnTo>
                      <a:pt x="1" y="119"/>
                    </a:lnTo>
                    <a:lnTo>
                      <a:pt x="60" y="119"/>
                    </a:lnTo>
                    <a:lnTo>
                      <a:pt x="370" y="72"/>
                    </a:lnTo>
                    <a:cubicBezTo>
                      <a:pt x="334" y="60"/>
                      <a:pt x="298" y="24"/>
                      <a:pt x="263" y="0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 flipH="1">
                <a:off x="7601668" y="2095645"/>
                <a:ext cx="458500" cy="146947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2954" extrusionOk="0">
                    <a:moveTo>
                      <a:pt x="9109" y="1"/>
                    </a:moveTo>
                    <a:cubicBezTo>
                      <a:pt x="7525" y="191"/>
                      <a:pt x="5966" y="501"/>
                      <a:pt x="4442" y="941"/>
                    </a:cubicBezTo>
                    <a:cubicBezTo>
                      <a:pt x="3501" y="1215"/>
                      <a:pt x="2584" y="1536"/>
                      <a:pt x="1668" y="1882"/>
                    </a:cubicBezTo>
                    <a:cubicBezTo>
                      <a:pt x="1108" y="2084"/>
                      <a:pt x="537" y="2298"/>
                      <a:pt x="1" y="2560"/>
                    </a:cubicBezTo>
                    <a:cubicBezTo>
                      <a:pt x="25" y="2691"/>
                      <a:pt x="36" y="2822"/>
                      <a:pt x="25" y="2953"/>
                    </a:cubicBezTo>
                    <a:cubicBezTo>
                      <a:pt x="132" y="2894"/>
                      <a:pt x="227" y="2846"/>
                      <a:pt x="322" y="2799"/>
                    </a:cubicBezTo>
                    <a:cubicBezTo>
                      <a:pt x="691" y="2656"/>
                      <a:pt x="1048" y="2501"/>
                      <a:pt x="1406" y="2358"/>
                    </a:cubicBezTo>
                    <a:cubicBezTo>
                      <a:pt x="2989" y="1703"/>
                      <a:pt x="4680" y="1286"/>
                      <a:pt x="6347" y="941"/>
                    </a:cubicBezTo>
                    <a:cubicBezTo>
                      <a:pt x="7299" y="739"/>
                      <a:pt x="8252" y="536"/>
                      <a:pt x="9216" y="405"/>
                    </a:cubicBezTo>
                    <a:cubicBezTo>
                      <a:pt x="9204" y="382"/>
                      <a:pt x="9192" y="346"/>
                      <a:pt x="9192" y="310"/>
                    </a:cubicBezTo>
                    <a:cubicBezTo>
                      <a:pt x="9169" y="227"/>
                      <a:pt x="9145" y="120"/>
                      <a:pt x="9109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 flipH="1">
                <a:off x="7586898" y="2245077"/>
                <a:ext cx="34971" cy="7257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459" extrusionOk="0">
                    <a:moveTo>
                      <a:pt x="107" y="0"/>
                    </a:moveTo>
                    <a:cubicBezTo>
                      <a:pt x="95" y="0"/>
                      <a:pt x="84" y="3"/>
                      <a:pt x="72" y="9"/>
                    </a:cubicBezTo>
                    <a:lnTo>
                      <a:pt x="310" y="818"/>
                    </a:lnTo>
                    <a:cubicBezTo>
                      <a:pt x="381" y="949"/>
                      <a:pt x="358" y="1116"/>
                      <a:pt x="250" y="1223"/>
                    </a:cubicBezTo>
                    <a:cubicBezTo>
                      <a:pt x="191" y="1271"/>
                      <a:pt x="0" y="1271"/>
                      <a:pt x="119" y="1426"/>
                    </a:cubicBezTo>
                    <a:cubicBezTo>
                      <a:pt x="140" y="1450"/>
                      <a:pt x="177" y="1459"/>
                      <a:pt x="220" y="1459"/>
                    </a:cubicBezTo>
                    <a:cubicBezTo>
                      <a:pt x="326" y="1459"/>
                      <a:pt x="473" y="1403"/>
                      <a:pt x="524" y="1378"/>
                    </a:cubicBezTo>
                    <a:cubicBezTo>
                      <a:pt x="691" y="1283"/>
                      <a:pt x="703" y="1176"/>
                      <a:pt x="643" y="997"/>
                    </a:cubicBezTo>
                    <a:cubicBezTo>
                      <a:pt x="548" y="699"/>
                      <a:pt x="417" y="414"/>
                      <a:pt x="262" y="128"/>
                    </a:cubicBezTo>
                    <a:cubicBezTo>
                      <a:pt x="223" y="68"/>
                      <a:pt x="166" y="0"/>
                      <a:pt x="107" y="0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 flipH="1">
                <a:off x="7628932" y="2330638"/>
                <a:ext cx="24922" cy="4163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837" extrusionOk="0">
                    <a:moveTo>
                      <a:pt x="412" y="0"/>
                    </a:moveTo>
                    <a:cubicBezTo>
                      <a:pt x="373" y="0"/>
                      <a:pt x="330" y="37"/>
                      <a:pt x="298" y="110"/>
                    </a:cubicBezTo>
                    <a:cubicBezTo>
                      <a:pt x="227" y="277"/>
                      <a:pt x="250" y="515"/>
                      <a:pt x="179" y="706"/>
                    </a:cubicBezTo>
                    <a:cubicBezTo>
                      <a:pt x="167" y="718"/>
                      <a:pt x="167" y="730"/>
                      <a:pt x="155" y="741"/>
                    </a:cubicBezTo>
                    <a:cubicBezTo>
                      <a:pt x="145" y="747"/>
                      <a:pt x="134" y="748"/>
                      <a:pt x="123" y="748"/>
                    </a:cubicBezTo>
                    <a:cubicBezTo>
                      <a:pt x="98" y="748"/>
                      <a:pt x="73" y="740"/>
                      <a:pt x="53" y="740"/>
                    </a:cubicBezTo>
                    <a:cubicBezTo>
                      <a:pt x="41" y="740"/>
                      <a:pt x="31" y="743"/>
                      <a:pt x="24" y="753"/>
                    </a:cubicBezTo>
                    <a:cubicBezTo>
                      <a:pt x="0" y="777"/>
                      <a:pt x="12" y="813"/>
                      <a:pt x="36" y="825"/>
                    </a:cubicBezTo>
                    <a:cubicBezTo>
                      <a:pt x="60" y="837"/>
                      <a:pt x="84" y="837"/>
                      <a:pt x="119" y="837"/>
                    </a:cubicBezTo>
                    <a:cubicBezTo>
                      <a:pt x="239" y="837"/>
                      <a:pt x="381" y="825"/>
                      <a:pt x="441" y="706"/>
                    </a:cubicBezTo>
                    <a:cubicBezTo>
                      <a:pt x="465" y="670"/>
                      <a:pt x="465" y="622"/>
                      <a:pt x="477" y="587"/>
                    </a:cubicBezTo>
                    <a:cubicBezTo>
                      <a:pt x="489" y="444"/>
                      <a:pt x="500" y="313"/>
                      <a:pt x="500" y="170"/>
                    </a:cubicBezTo>
                    <a:cubicBezTo>
                      <a:pt x="500" y="57"/>
                      <a:pt x="460" y="0"/>
                      <a:pt x="412" y="0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 flipH="1">
                <a:off x="7640174" y="2386849"/>
                <a:ext cx="120283" cy="70439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416" extrusionOk="0">
                    <a:moveTo>
                      <a:pt x="2157" y="0"/>
                    </a:moveTo>
                    <a:cubicBezTo>
                      <a:pt x="2015" y="0"/>
                      <a:pt x="2084" y="408"/>
                      <a:pt x="2084" y="469"/>
                    </a:cubicBezTo>
                    <a:cubicBezTo>
                      <a:pt x="2072" y="564"/>
                      <a:pt x="2048" y="659"/>
                      <a:pt x="2001" y="743"/>
                    </a:cubicBezTo>
                    <a:cubicBezTo>
                      <a:pt x="1965" y="850"/>
                      <a:pt x="1905" y="933"/>
                      <a:pt x="1822" y="993"/>
                    </a:cubicBezTo>
                    <a:cubicBezTo>
                      <a:pt x="1762" y="1016"/>
                      <a:pt x="1703" y="1028"/>
                      <a:pt x="1643" y="1028"/>
                    </a:cubicBezTo>
                    <a:cubicBezTo>
                      <a:pt x="1489" y="1028"/>
                      <a:pt x="1322" y="1005"/>
                      <a:pt x="1167" y="957"/>
                    </a:cubicBezTo>
                    <a:cubicBezTo>
                      <a:pt x="1131" y="945"/>
                      <a:pt x="1096" y="921"/>
                      <a:pt x="1072" y="885"/>
                    </a:cubicBezTo>
                    <a:cubicBezTo>
                      <a:pt x="1048" y="862"/>
                      <a:pt x="1036" y="814"/>
                      <a:pt x="1036" y="778"/>
                    </a:cubicBezTo>
                    <a:cubicBezTo>
                      <a:pt x="1024" y="659"/>
                      <a:pt x="1024" y="540"/>
                      <a:pt x="1036" y="421"/>
                    </a:cubicBezTo>
                    <a:cubicBezTo>
                      <a:pt x="1036" y="350"/>
                      <a:pt x="1036" y="243"/>
                      <a:pt x="953" y="219"/>
                    </a:cubicBezTo>
                    <a:cubicBezTo>
                      <a:pt x="941" y="213"/>
                      <a:pt x="926" y="210"/>
                      <a:pt x="911" y="210"/>
                    </a:cubicBezTo>
                    <a:cubicBezTo>
                      <a:pt x="896" y="210"/>
                      <a:pt x="881" y="213"/>
                      <a:pt x="869" y="219"/>
                    </a:cubicBezTo>
                    <a:lnTo>
                      <a:pt x="631" y="278"/>
                    </a:lnTo>
                    <a:lnTo>
                      <a:pt x="584" y="278"/>
                    </a:lnTo>
                    <a:cubicBezTo>
                      <a:pt x="572" y="266"/>
                      <a:pt x="560" y="243"/>
                      <a:pt x="560" y="231"/>
                    </a:cubicBezTo>
                    <a:cubicBezTo>
                      <a:pt x="531" y="154"/>
                      <a:pt x="457" y="101"/>
                      <a:pt x="374" y="101"/>
                    </a:cubicBezTo>
                    <a:cubicBezTo>
                      <a:pt x="353" y="101"/>
                      <a:pt x="331" y="104"/>
                      <a:pt x="310" y="112"/>
                    </a:cubicBezTo>
                    <a:cubicBezTo>
                      <a:pt x="131" y="159"/>
                      <a:pt x="0" y="326"/>
                      <a:pt x="12" y="516"/>
                    </a:cubicBezTo>
                    <a:cubicBezTo>
                      <a:pt x="24" y="707"/>
                      <a:pt x="107" y="874"/>
                      <a:pt x="250" y="993"/>
                    </a:cubicBezTo>
                    <a:cubicBezTo>
                      <a:pt x="393" y="1100"/>
                      <a:pt x="560" y="1183"/>
                      <a:pt x="727" y="1231"/>
                    </a:cubicBezTo>
                    <a:cubicBezTo>
                      <a:pt x="965" y="1302"/>
                      <a:pt x="1203" y="1362"/>
                      <a:pt x="1441" y="1397"/>
                    </a:cubicBezTo>
                    <a:cubicBezTo>
                      <a:pt x="1489" y="1409"/>
                      <a:pt x="1539" y="1415"/>
                      <a:pt x="1591" y="1415"/>
                    </a:cubicBezTo>
                    <a:cubicBezTo>
                      <a:pt x="1643" y="1415"/>
                      <a:pt x="1697" y="1409"/>
                      <a:pt x="1751" y="1397"/>
                    </a:cubicBezTo>
                    <a:cubicBezTo>
                      <a:pt x="1953" y="1338"/>
                      <a:pt x="2120" y="1183"/>
                      <a:pt x="2191" y="969"/>
                    </a:cubicBezTo>
                    <a:cubicBezTo>
                      <a:pt x="2239" y="826"/>
                      <a:pt x="2417" y="147"/>
                      <a:pt x="2251" y="40"/>
                    </a:cubicBezTo>
                    <a:cubicBezTo>
                      <a:pt x="2212" y="12"/>
                      <a:pt x="2181" y="0"/>
                      <a:pt x="2157" y="0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 flipH="1">
                <a:off x="7626544" y="2221001"/>
                <a:ext cx="126203" cy="153662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89" extrusionOk="0">
                    <a:moveTo>
                      <a:pt x="2356" y="1"/>
                    </a:moveTo>
                    <a:cubicBezTo>
                      <a:pt x="2233" y="1"/>
                      <a:pt x="1848" y="186"/>
                      <a:pt x="1738" y="219"/>
                    </a:cubicBezTo>
                    <a:cubicBezTo>
                      <a:pt x="1286" y="350"/>
                      <a:pt x="834" y="445"/>
                      <a:pt x="381" y="517"/>
                    </a:cubicBezTo>
                    <a:cubicBezTo>
                      <a:pt x="322" y="517"/>
                      <a:pt x="274" y="540"/>
                      <a:pt x="238" y="576"/>
                    </a:cubicBezTo>
                    <a:cubicBezTo>
                      <a:pt x="214" y="624"/>
                      <a:pt x="214" y="671"/>
                      <a:pt x="226" y="731"/>
                    </a:cubicBezTo>
                    <a:cubicBezTo>
                      <a:pt x="238" y="969"/>
                      <a:pt x="191" y="1207"/>
                      <a:pt x="72" y="1422"/>
                    </a:cubicBezTo>
                    <a:cubicBezTo>
                      <a:pt x="24" y="1481"/>
                      <a:pt x="0" y="1564"/>
                      <a:pt x="0" y="1648"/>
                    </a:cubicBezTo>
                    <a:cubicBezTo>
                      <a:pt x="12" y="1743"/>
                      <a:pt x="72" y="1826"/>
                      <a:pt x="143" y="1886"/>
                    </a:cubicBezTo>
                    <a:lnTo>
                      <a:pt x="1381" y="3088"/>
                    </a:lnTo>
                    <a:cubicBezTo>
                      <a:pt x="1643" y="2672"/>
                      <a:pt x="1857" y="2231"/>
                      <a:pt x="2024" y="1779"/>
                    </a:cubicBezTo>
                    <a:cubicBezTo>
                      <a:pt x="2096" y="1576"/>
                      <a:pt x="2179" y="1350"/>
                      <a:pt x="2072" y="1160"/>
                    </a:cubicBezTo>
                    <a:cubicBezTo>
                      <a:pt x="1953" y="945"/>
                      <a:pt x="1667" y="921"/>
                      <a:pt x="1488" y="755"/>
                    </a:cubicBezTo>
                    <a:cubicBezTo>
                      <a:pt x="1572" y="624"/>
                      <a:pt x="1703" y="529"/>
                      <a:pt x="1857" y="505"/>
                    </a:cubicBezTo>
                    <a:cubicBezTo>
                      <a:pt x="2000" y="481"/>
                      <a:pt x="2143" y="433"/>
                      <a:pt x="2274" y="374"/>
                    </a:cubicBezTo>
                    <a:cubicBezTo>
                      <a:pt x="2381" y="302"/>
                      <a:pt x="2536" y="76"/>
                      <a:pt x="2381" y="5"/>
                    </a:cubicBezTo>
                    <a:cubicBezTo>
                      <a:pt x="2375" y="2"/>
                      <a:pt x="2366" y="1"/>
                      <a:pt x="2356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 flipH="1">
                <a:off x="7849251" y="2279152"/>
                <a:ext cx="19251" cy="365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735" extrusionOk="0">
                    <a:moveTo>
                      <a:pt x="237" y="1"/>
                    </a:moveTo>
                    <a:cubicBezTo>
                      <a:pt x="207" y="1"/>
                      <a:pt x="170" y="19"/>
                      <a:pt x="124" y="62"/>
                    </a:cubicBezTo>
                    <a:cubicBezTo>
                      <a:pt x="1" y="186"/>
                      <a:pt x="185" y="735"/>
                      <a:pt x="286" y="735"/>
                    </a:cubicBezTo>
                    <a:cubicBezTo>
                      <a:pt x="292" y="735"/>
                      <a:pt x="298" y="733"/>
                      <a:pt x="303" y="729"/>
                    </a:cubicBezTo>
                    <a:cubicBezTo>
                      <a:pt x="374" y="681"/>
                      <a:pt x="386" y="562"/>
                      <a:pt x="374" y="467"/>
                    </a:cubicBezTo>
                    <a:cubicBezTo>
                      <a:pt x="374" y="369"/>
                      <a:pt x="374" y="1"/>
                      <a:pt x="237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 flipH="1">
                <a:off x="7804232" y="2266219"/>
                <a:ext cx="30245" cy="1317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649" extrusionOk="0">
                    <a:moveTo>
                      <a:pt x="405" y="1"/>
                    </a:moveTo>
                    <a:cubicBezTo>
                      <a:pt x="381" y="1"/>
                      <a:pt x="357" y="1"/>
                      <a:pt x="333" y="12"/>
                    </a:cubicBezTo>
                    <a:cubicBezTo>
                      <a:pt x="71" y="120"/>
                      <a:pt x="0" y="96"/>
                      <a:pt x="12" y="405"/>
                    </a:cubicBezTo>
                    <a:cubicBezTo>
                      <a:pt x="12" y="643"/>
                      <a:pt x="24" y="894"/>
                      <a:pt x="48" y="1132"/>
                    </a:cubicBezTo>
                    <a:cubicBezTo>
                      <a:pt x="83" y="1620"/>
                      <a:pt x="167" y="2096"/>
                      <a:pt x="286" y="2572"/>
                    </a:cubicBezTo>
                    <a:cubicBezTo>
                      <a:pt x="286" y="2596"/>
                      <a:pt x="298" y="2620"/>
                      <a:pt x="321" y="2632"/>
                    </a:cubicBezTo>
                    <a:cubicBezTo>
                      <a:pt x="330" y="2640"/>
                      <a:pt x="344" y="2649"/>
                      <a:pt x="365" y="2649"/>
                    </a:cubicBezTo>
                    <a:cubicBezTo>
                      <a:pt x="373" y="2649"/>
                      <a:pt x="382" y="2647"/>
                      <a:pt x="393" y="2644"/>
                    </a:cubicBezTo>
                    <a:cubicBezTo>
                      <a:pt x="464" y="2644"/>
                      <a:pt x="548" y="2608"/>
                      <a:pt x="607" y="2548"/>
                    </a:cubicBezTo>
                    <a:cubicBezTo>
                      <a:pt x="548" y="2191"/>
                      <a:pt x="500" y="1822"/>
                      <a:pt x="441" y="1465"/>
                    </a:cubicBezTo>
                    <a:cubicBezTo>
                      <a:pt x="429" y="1405"/>
                      <a:pt x="429" y="1346"/>
                      <a:pt x="476" y="1310"/>
                    </a:cubicBezTo>
                    <a:cubicBezTo>
                      <a:pt x="512" y="1286"/>
                      <a:pt x="524" y="1298"/>
                      <a:pt x="548" y="1286"/>
                    </a:cubicBezTo>
                    <a:cubicBezTo>
                      <a:pt x="572" y="1263"/>
                      <a:pt x="595" y="1191"/>
                      <a:pt x="583" y="1132"/>
                    </a:cubicBezTo>
                    <a:cubicBezTo>
                      <a:pt x="548" y="798"/>
                      <a:pt x="500" y="453"/>
                      <a:pt x="464" y="108"/>
                    </a:cubicBezTo>
                    <a:cubicBezTo>
                      <a:pt x="464" y="72"/>
                      <a:pt x="441" y="12"/>
                      <a:pt x="405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 flipH="1">
                <a:off x="7604653" y="2565979"/>
                <a:ext cx="369605" cy="352991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7096" extrusionOk="0">
                    <a:moveTo>
                      <a:pt x="2722" y="0"/>
                    </a:moveTo>
                    <a:cubicBezTo>
                      <a:pt x="2314" y="0"/>
                      <a:pt x="1909" y="126"/>
                      <a:pt x="1548" y="332"/>
                    </a:cubicBezTo>
                    <a:cubicBezTo>
                      <a:pt x="1060" y="642"/>
                      <a:pt x="619" y="1011"/>
                      <a:pt x="238" y="1452"/>
                    </a:cubicBezTo>
                    <a:cubicBezTo>
                      <a:pt x="119" y="1559"/>
                      <a:pt x="36" y="1702"/>
                      <a:pt x="12" y="1856"/>
                    </a:cubicBezTo>
                    <a:cubicBezTo>
                      <a:pt x="0" y="1999"/>
                      <a:pt x="48" y="2142"/>
                      <a:pt x="131" y="2261"/>
                    </a:cubicBezTo>
                    <a:cubicBezTo>
                      <a:pt x="441" y="2868"/>
                      <a:pt x="857" y="3547"/>
                      <a:pt x="1524" y="3619"/>
                    </a:cubicBezTo>
                    <a:cubicBezTo>
                      <a:pt x="1564" y="3622"/>
                      <a:pt x="1603" y="3624"/>
                      <a:pt x="1642" y="3624"/>
                    </a:cubicBezTo>
                    <a:cubicBezTo>
                      <a:pt x="1796" y="3624"/>
                      <a:pt x="1950" y="3602"/>
                      <a:pt x="2104" y="3602"/>
                    </a:cubicBezTo>
                    <a:cubicBezTo>
                      <a:pt x="2173" y="3602"/>
                      <a:pt x="2241" y="3606"/>
                      <a:pt x="2310" y="3619"/>
                    </a:cubicBezTo>
                    <a:cubicBezTo>
                      <a:pt x="2572" y="3666"/>
                      <a:pt x="2822" y="3952"/>
                      <a:pt x="2703" y="4190"/>
                    </a:cubicBezTo>
                    <a:cubicBezTo>
                      <a:pt x="2620" y="4369"/>
                      <a:pt x="2381" y="4535"/>
                      <a:pt x="2500" y="4678"/>
                    </a:cubicBezTo>
                    <a:lnTo>
                      <a:pt x="5572" y="4571"/>
                    </a:lnTo>
                    <a:cubicBezTo>
                      <a:pt x="5727" y="4571"/>
                      <a:pt x="5918" y="4583"/>
                      <a:pt x="5977" y="4738"/>
                    </a:cubicBezTo>
                    <a:cubicBezTo>
                      <a:pt x="6096" y="5047"/>
                      <a:pt x="5501" y="5119"/>
                      <a:pt x="5370" y="5428"/>
                    </a:cubicBezTo>
                    <a:cubicBezTo>
                      <a:pt x="5287" y="5655"/>
                      <a:pt x="5489" y="5881"/>
                      <a:pt x="5668" y="6024"/>
                    </a:cubicBezTo>
                    <a:lnTo>
                      <a:pt x="6739" y="6917"/>
                    </a:lnTo>
                    <a:cubicBezTo>
                      <a:pt x="6834" y="7012"/>
                      <a:pt x="6953" y="7071"/>
                      <a:pt x="7084" y="7095"/>
                    </a:cubicBezTo>
                    <a:cubicBezTo>
                      <a:pt x="7287" y="7059"/>
                      <a:pt x="7430" y="6905"/>
                      <a:pt x="7430" y="6702"/>
                    </a:cubicBezTo>
                    <a:cubicBezTo>
                      <a:pt x="7430" y="6512"/>
                      <a:pt x="7394" y="6321"/>
                      <a:pt x="7299" y="6155"/>
                    </a:cubicBezTo>
                    <a:lnTo>
                      <a:pt x="6656" y="4571"/>
                    </a:lnTo>
                    <a:cubicBezTo>
                      <a:pt x="6596" y="4369"/>
                      <a:pt x="6477" y="4178"/>
                      <a:pt x="6299" y="4035"/>
                    </a:cubicBezTo>
                    <a:cubicBezTo>
                      <a:pt x="6001" y="3821"/>
                      <a:pt x="5453" y="3892"/>
                      <a:pt x="5358" y="3523"/>
                    </a:cubicBezTo>
                    <a:cubicBezTo>
                      <a:pt x="5346" y="3404"/>
                      <a:pt x="5358" y="3273"/>
                      <a:pt x="5394" y="3142"/>
                    </a:cubicBezTo>
                    <a:cubicBezTo>
                      <a:pt x="5537" y="2130"/>
                      <a:pt x="4108" y="309"/>
                      <a:pt x="3191" y="59"/>
                    </a:cubicBezTo>
                    <a:cubicBezTo>
                      <a:pt x="3036" y="19"/>
                      <a:pt x="2878" y="0"/>
                      <a:pt x="2722" y="0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 flipH="1">
                <a:off x="8346743" y="3610714"/>
                <a:ext cx="187240" cy="382639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7692" extrusionOk="0">
                    <a:moveTo>
                      <a:pt x="2010" y="0"/>
                    </a:moveTo>
                    <a:cubicBezTo>
                      <a:pt x="1954" y="0"/>
                      <a:pt x="1899" y="4"/>
                      <a:pt x="1846" y="12"/>
                    </a:cubicBezTo>
                    <a:cubicBezTo>
                      <a:pt x="1668" y="23"/>
                      <a:pt x="1501" y="107"/>
                      <a:pt x="1370" y="238"/>
                    </a:cubicBezTo>
                    <a:cubicBezTo>
                      <a:pt x="1239" y="369"/>
                      <a:pt x="1227" y="583"/>
                      <a:pt x="1358" y="738"/>
                    </a:cubicBezTo>
                    <a:cubicBezTo>
                      <a:pt x="1501" y="869"/>
                      <a:pt x="1787" y="821"/>
                      <a:pt x="1894" y="1000"/>
                    </a:cubicBezTo>
                    <a:cubicBezTo>
                      <a:pt x="1989" y="1178"/>
                      <a:pt x="1858" y="1393"/>
                      <a:pt x="1977" y="1512"/>
                    </a:cubicBezTo>
                    <a:cubicBezTo>
                      <a:pt x="2061" y="1595"/>
                      <a:pt x="2180" y="1583"/>
                      <a:pt x="2275" y="1607"/>
                    </a:cubicBezTo>
                    <a:cubicBezTo>
                      <a:pt x="2692" y="1714"/>
                      <a:pt x="2727" y="2286"/>
                      <a:pt x="2680" y="2714"/>
                    </a:cubicBezTo>
                    <a:cubicBezTo>
                      <a:pt x="2584" y="3417"/>
                      <a:pt x="2501" y="4119"/>
                      <a:pt x="2406" y="4822"/>
                    </a:cubicBezTo>
                    <a:cubicBezTo>
                      <a:pt x="2346" y="5298"/>
                      <a:pt x="2287" y="5774"/>
                      <a:pt x="2049" y="6179"/>
                    </a:cubicBezTo>
                    <a:cubicBezTo>
                      <a:pt x="1847" y="6523"/>
                      <a:pt x="1473" y="6789"/>
                      <a:pt x="1095" y="6789"/>
                    </a:cubicBezTo>
                    <a:cubicBezTo>
                      <a:pt x="1028" y="6789"/>
                      <a:pt x="960" y="6780"/>
                      <a:pt x="894" y="6762"/>
                    </a:cubicBezTo>
                    <a:cubicBezTo>
                      <a:pt x="775" y="6715"/>
                      <a:pt x="644" y="6679"/>
                      <a:pt x="513" y="6667"/>
                    </a:cubicBezTo>
                    <a:cubicBezTo>
                      <a:pt x="215" y="6691"/>
                      <a:pt x="1" y="7155"/>
                      <a:pt x="144" y="7429"/>
                    </a:cubicBezTo>
                    <a:cubicBezTo>
                      <a:pt x="286" y="7691"/>
                      <a:pt x="537" y="7596"/>
                      <a:pt x="775" y="7632"/>
                    </a:cubicBezTo>
                    <a:cubicBezTo>
                      <a:pt x="946" y="7655"/>
                      <a:pt x="1125" y="7668"/>
                      <a:pt x="1307" y="7668"/>
                    </a:cubicBezTo>
                    <a:cubicBezTo>
                      <a:pt x="1872" y="7668"/>
                      <a:pt x="2462" y="7539"/>
                      <a:pt x="2894" y="7179"/>
                    </a:cubicBezTo>
                    <a:cubicBezTo>
                      <a:pt x="3668" y="6524"/>
                      <a:pt x="3739" y="5357"/>
                      <a:pt x="3751" y="4334"/>
                    </a:cubicBezTo>
                    <a:lnTo>
                      <a:pt x="3763" y="2798"/>
                    </a:lnTo>
                    <a:cubicBezTo>
                      <a:pt x="3763" y="2333"/>
                      <a:pt x="3739" y="1798"/>
                      <a:pt x="3358" y="1547"/>
                    </a:cubicBezTo>
                    <a:cubicBezTo>
                      <a:pt x="3084" y="1369"/>
                      <a:pt x="2668" y="1345"/>
                      <a:pt x="2584" y="1036"/>
                    </a:cubicBezTo>
                    <a:cubicBezTo>
                      <a:pt x="2537" y="821"/>
                      <a:pt x="2680" y="607"/>
                      <a:pt x="2656" y="393"/>
                    </a:cubicBezTo>
                    <a:cubicBezTo>
                      <a:pt x="2616" y="112"/>
                      <a:pt x="2306" y="0"/>
                      <a:pt x="2010" y="0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 flipH="1">
                <a:off x="7169938" y="4616947"/>
                <a:ext cx="267131" cy="270712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5442" extrusionOk="0">
                    <a:moveTo>
                      <a:pt x="4739" y="0"/>
                    </a:moveTo>
                    <a:lnTo>
                      <a:pt x="3084" y="798"/>
                    </a:lnTo>
                    <a:lnTo>
                      <a:pt x="2000" y="2012"/>
                    </a:lnTo>
                    <a:lnTo>
                      <a:pt x="1643" y="2941"/>
                    </a:lnTo>
                    <a:lnTo>
                      <a:pt x="1738" y="3227"/>
                    </a:lnTo>
                    <a:lnTo>
                      <a:pt x="1453" y="3548"/>
                    </a:lnTo>
                    <a:lnTo>
                      <a:pt x="0" y="4334"/>
                    </a:lnTo>
                    <a:lnTo>
                      <a:pt x="2262" y="5441"/>
                    </a:lnTo>
                    <a:lnTo>
                      <a:pt x="3536" y="5072"/>
                    </a:lnTo>
                    <a:lnTo>
                      <a:pt x="3786" y="3239"/>
                    </a:lnTo>
                    <a:lnTo>
                      <a:pt x="5370" y="1762"/>
                    </a:lnTo>
                    <a:lnTo>
                      <a:pt x="4739" y="0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 flipH="1">
                <a:off x="6337757" y="4904769"/>
                <a:ext cx="772988" cy="238726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4799" extrusionOk="0">
                    <a:moveTo>
                      <a:pt x="8013" y="1"/>
                    </a:moveTo>
                    <a:lnTo>
                      <a:pt x="6668" y="60"/>
                    </a:lnTo>
                    <a:lnTo>
                      <a:pt x="5358" y="334"/>
                    </a:lnTo>
                    <a:lnTo>
                      <a:pt x="4489" y="679"/>
                    </a:lnTo>
                    <a:lnTo>
                      <a:pt x="4001" y="1418"/>
                    </a:lnTo>
                    <a:lnTo>
                      <a:pt x="0" y="4073"/>
                    </a:lnTo>
                    <a:lnTo>
                      <a:pt x="2108" y="4775"/>
                    </a:lnTo>
                    <a:lnTo>
                      <a:pt x="2060" y="4799"/>
                    </a:lnTo>
                    <a:lnTo>
                      <a:pt x="8525" y="4799"/>
                    </a:lnTo>
                    <a:lnTo>
                      <a:pt x="8883" y="4775"/>
                    </a:lnTo>
                    <a:lnTo>
                      <a:pt x="10764" y="3501"/>
                    </a:lnTo>
                    <a:lnTo>
                      <a:pt x="12526" y="4216"/>
                    </a:lnTo>
                    <a:lnTo>
                      <a:pt x="15538" y="3751"/>
                    </a:lnTo>
                    <a:lnTo>
                      <a:pt x="15252" y="2787"/>
                    </a:lnTo>
                    <a:lnTo>
                      <a:pt x="13359" y="2787"/>
                    </a:lnTo>
                    <a:lnTo>
                      <a:pt x="13419" y="2239"/>
                    </a:lnTo>
                    <a:lnTo>
                      <a:pt x="11800" y="596"/>
                    </a:lnTo>
                    <a:lnTo>
                      <a:pt x="8752" y="1037"/>
                    </a:lnTo>
                    <a:lnTo>
                      <a:pt x="8013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 flipH="1">
                <a:off x="7295492" y="3541967"/>
                <a:ext cx="298569" cy="851983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7127" extrusionOk="0">
                    <a:moveTo>
                      <a:pt x="549" y="1"/>
                    </a:moveTo>
                    <a:cubicBezTo>
                      <a:pt x="358" y="382"/>
                      <a:pt x="191" y="774"/>
                      <a:pt x="60" y="1191"/>
                    </a:cubicBezTo>
                    <a:cubicBezTo>
                      <a:pt x="13" y="1298"/>
                      <a:pt x="1" y="1429"/>
                      <a:pt x="25" y="1548"/>
                    </a:cubicBezTo>
                    <a:cubicBezTo>
                      <a:pt x="72" y="1644"/>
                      <a:pt x="132" y="1727"/>
                      <a:pt x="203" y="1798"/>
                    </a:cubicBezTo>
                    <a:cubicBezTo>
                      <a:pt x="1299" y="2882"/>
                      <a:pt x="2430" y="3930"/>
                      <a:pt x="3597" y="4942"/>
                    </a:cubicBezTo>
                    <a:cubicBezTo>
                      <a:pt x="4001" y="5287"/>
                      <a:pt x="4430" y="5668"/>
                      <a:pt x="4502" y="6204"/>
                    </a:cubicBezTo>
                    <a:cubicBezTo>
                      <a:pt x="4537" y="6537"/>
                      <a:pt x="4430" y="6870"/>
                      <a:pt x="4478" y="7192"/>
                    </a:cubicBezTo>
                    <a:cubicBezTo>
                      <a:pt x="4549" y="7823"/>
                      <a:pt x="5156" y="8252"/>
                      <a:pt x="5383" y="8835"/>
                    </a:cubicBezTo>
                    <a:cubicBezTo>
                      <a:pt x="5561" y="9275"/>
                      <a:pt x="5525" y="9752"/>
                      <a:pt x="5478" y="10228"/>
                    </a:cubicBezTo>
                    <a:lnTo>
                      <a:pt x="5275" y="12526"/>
                    </a:lnTo>
                    <a:cubicBezTo>
                      <a:pt x="5228" y="12966"/>
                      <a:pt x="5216" y="13407"/>
                      <a:pt x="5228" y="13847"/>
                    </a:cubicBezTo>
                    <a:cubicBezTo>
                      <a:pt x="5252" y="14490"/>
                      <a:pt x="5406" y="15121"/>
                      <a:pt x="5323" y="15764"/>
                    </a:cubicBezTo>
                    <a:cubicBezTo>
                      <a:pt x="5323" y="15967"/>
                      <a:pt x="5228" y="16169"/>
                      <a:pt x="5073" y="16312"/>
                    </a:cubicBezTo>
                    <a:cubicBezTo>
                      <a:pt x="4930" y="16419"/>
                      <a:pt x="4752" y="16431"/>
                      <a:pt x="4597" y="16503"/>
                    </a:cubicBezTo>
                    <a:cubicBezTo>
                      <a:pt x="4430" y="16574"/>
                      <a:pt x="4299" y="16765"/>
                      <a:pt x="4382" y="16919"/>
                    </a:cubicBezTo>
                    <a:cubicBezTo>
                      <a:pt x="4465" y="17068"/>
                      <a:pt x="4564" y="17127"/>
                      <a:pt x="4670" y="17127"/>
                    </a:cubicBezTo>
                    <a:cubicBezTo>
                      <a:pt x="5024" y="17127"/>
                      <a:pt x="5449" y="16471"/>
                      <a:pt x="5549" y="16288"/>
                    </a:cubicBezTo>
                    <a:cubicBezTo>
                      <a:pt x="5799" y="15848"/>
                      <a:pt x="5716" y="15288"/>
                      <a:pt x="5645" y="14776"/>
                    </a:cubicBezTo>
                    <a:cubicBezTo>
                      <a:pt x="5454" y="13383"/>
                      <a:pt x="5490" y="11966"/>
                      <a:pt x="5740" y="10585"/>
                    </a:cubicBezTo>
                    <a:cubicBezTo>
                      <a:pt x="5847" y="9978"/>
                      <a:pt x="6002" y="9359"/>
                      <a:pt x="5847" y="8764"/>
                    </a:cubicBezTo>
                    <a:cubicBezTo>
                      <a:pt x="5704" y="8252"/>
                      <a:pt x="5347" y="7823"/>
                      <a:pt x="5216" y="7311"/>
                    </a:cubicBezTo>
                    <a:cubicBezTo>
                      <a:pt x="5121" y="6906"/>
                      <a:pt x="5180" y="6478"/>
                      <a:pt x="5073" y="6073"/>
                    </a:cubicBezTo>
                    <a:cubicBezTo>
                      <a:pt x="4918" y="5513"/>
                      <a:pt x="4478" y="5085"/>
                      <a:pt x="4061" y="4692"/>
                    </a:cubicBezTo>
                    <a:lnTo>
                      <a:pt x="942" y="1786"/>
                    </a:lnTo>
                    <a:cubicBezTo>
                      <a:pt x="763" y="1620"/>
                      <a:pt x="584" y="1429"/>
                      <a:pt x="608" y="1191"/>
                    </a:cubicBezTo>
                    <a:cubicBezTo>
                      <a:pt x="644" y="1048"/>
                      <a:pt x="692" y="929"/>
                      <a:pt x="775" y="810"/>
                    </a:cubicBezTo>
                    <a:cubicBezTo>
                      <a:pt x="942" y="513"/>
                      <a:pt x="882" y="36"/>
                      <a:pt x="549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 flipH="1">
                <a:off x="7760402" y="3566839"/>
                <a:ext cx="531326" cy="152419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3064" extrusionOk="0">
                    <a:moveTo>
                      <a:pt x="9952" y="1"/>
                    </a:moveTo>
                    <a:cubicBezTo>
                      <a:pt x="9896" y="1"/>
                      <a:pt x="9841" y="15"/>
                      <a:pt x="9787" y="48"/>
                    </a:cubicBezTo>
                    <a:cubicBezTo>
                      <a:pt x="9704" y="120"/>
                      <a:pt x="9633" y="215"/>
                      <a:pt x="9573" y="322"/>
                    </a:cubicBezTo>
                    <a:cubicBezTo>
                      <a:pt x="9323" y="667"/>
                      <a:pt x="8859" y="751"/>
                      <a:pt x="8442" y="798"/>
                    </a:cubicBezTo>
                    <a:cubicBezTo>
                      <a:pt x="8366" y="569"/>
                      <a:pt x="8194" y="475"/>
                      <a:pt x="8020" y="475"/>
                    </a:cubicBezTo>
                    <a:cubicBezTo>
                      <a:pt x="7705" y="475"/>
                      <a:pt x="7382" y="784"/>
                      <a:pt x="7597" y="1167"/>
                    </a:cubicBezTo>
                    <a:cubicBezTo>
                      <a:pt x="7335" y="1001"/>
                      <a:pt x="7144" y="751"/>
                      <a:pt x="7061" y="453"/>
                    </a:cubicBezTo>
                    <a:lnTo>
                      <a:pt x="3334" y="798"/>
                    </a:lnTo>
                    <a:cubicBezTo>
                      <a:pt x="3215" y="798"/>
                      <a:pt x="3108" y="834"/>
                      <a:pt x="3013" y="905"/>
                    </a:cubicBezTo>
                    <a:cubicBezTo>
                      <a:pt x="2929" y="989"/>
                      <a:pt x="2917" y="1120"/>
                      <a:pt x="2822" y="1191"/>
                    </a:cubicBezTo>
                    <a:cubicBezTo>
                      <a:pt x="2751" y="1251"/>
                      <a:pt x="2667" y="1275"/>
                      <a:pt x="2584" y="1275"/>
                    </a:cubicBezTo>
                    <a:cubicBezTo>
                      <a:pt x="2529" y="1280"/>
                      <a:pt x="2475" y="1282"/>
                      <a:pt x="2421" y="1282"/>
                    </a:cubicBezTo>
                    <a:cubicBezTo>
                      <a:pt x="2020" y="1282"/>
                      <a:pt x="1624" y="1160"/>
                      <a:pt x="1223" y="1160"/>
                    </a:cubicBezTo>
                    <a:cubicBezTo>
                      <a:pt x="1169" y="1160"/>
                      <a:pt x="1115" y="1162"/>
                      <a:pt x="1060" y="1167"/>
                    </a:cubicBezTo>
                    <a:cubicBezTo>
                      <a:pt x="548" y="1203"/>
                      <a:pt x="0" y="1644"/>
                      <a:pt x="143" y="2132"/>
                    </a:cubicBezTo>
                    <a:lnTo>
                      <a:pt x="1039" y="2226"/>
                    </a:lnTo>
                    <a:lnTo>
                      <a:pt x="1039" y="2226"/>
                    </a:lnTo>
                    <a:cubicBezTo>
                      <a:pt x="1028" y="2225"/>
                      <a:pt x="1017" y="2225"/>
                      <a:pt x="1007" y="2225"/>
                    </a:cubicBezTo>
                    <a:cubicBezTo>
                      <a:pt x="647" y="2225"/>
                      <a:pt x="697" y="2828"/>
                      <a:pt x="870" y="2989"/>
                    </a:cubicBezTo>
                    <a:cubicBezTo>
                      <a:pt x="935" y="3049"/>
                      <a:pt x="1215" y="3063"/>
                      <a:pt x="1501" y="3063"/>
                    </a:cubicBezTo>
                    <a:cubicBezTo>
                      <a:pt x="1786" y="3063"/>
                      <a:pt x="2078" y="3049"/>
                      <a:pt x="2167" y="3049"/>
                    </a:cubicBezTo>
                    <a:cubicBezTo>
                      <a:pt x="2344" y="3058"/>
                      <a:pt x="2521" y="3063"/>
                      <a:pt x="2697" y="3063"/>
                    </a:cubicBezTo>
                    <a:cubicBezTo>
                      <a:pt x="3639" y="3063"/>
                      <a:pt x="4575" y="2930"/>
                      <a:pt x="5477" y="2680"/>
                    </a:cubicBezTo>
                    <a:cubicBezTo>
                      <a:pt x="5702" y="2731"/>
                      <a:pt x="5930" y="2757"/>
                      <a:pt x="6157" y="2757"/>
                    </a:cubicBezTo>
                    <a:cubicBezTo>
                      <a:pt x="6509" y="2757"/>
                      <a:pt x="6859" y="2695"/>
                      <a:pt x="7192" y="2572"/>
                    </a:cubicBezTo>
                    <a:cubicBezTo>
                      <a:pt x="7466" y="2465"/>
                      <a:pt x="7763" y="2168"/>
                      <a:pt x="7585" y="1929"/>
                    </a:cubicBezTo>
                    <a:cubicBezTo>
                      <a:pt x="7616" y="1863"/>
                      <a:pt x="7667" y="1836"/>
                      <a:pt x="7726" y="1836"/>
                    </a:cubicBezTo>
                    <a:cubicBezTo>
                      <a:pt x="7868" y="1836"/>
                      <a:pt x="8057" y="1996"/>
                      <a:pt x="8132" y="2156"/>
                    </a:cubicBezTo>
                    <a:cubicBezTo>
                      <a:pt x="8212" y="2323"/>
                      <a:pt x="8396" y="2504"/>
                      <a:pt x="8539" y="2504"/>
                    </a:cubicBezTo>
                    <a:cubicBezTo>
                      <a:pt x="8589" y="2504"/>
                      <a:pt x="8634" y="2482"/>
                      <a:pt x="8668" y="2429"/>
                    </a:cubicBezTo>
                    <a:cubicBezTo>
                      <a:pt x="8668" y="1965"/>
                      <a:pt x="8811" y="1501"/>
                      <a:pt x="9085" y="1120"/>
                    </a:cubicBezTo>
                    <a:lnTo>
                      <a:pt x="9311" y="1953"/>
                    </a:lnTo>
                    <a:cubicBezTo>
                      <a:pt x="9323" y="2048"/>
                      <a:pt x="9383" y="2144"/>
                      <a:pt x="9466" y="2203"/>
                    </a:cubicBezTo>
                    <a:cubicBezTo>
                      <a:pt x="9498" y="2224"/>
                      <a:pt x="9531" y="2233"/>
                      <a:pt x="9565" y="2233"/>
                    </a:cubicBezTo>
                    <a:cubicBezTo>
                      <a:pt x="9707" y="2233"/>
                      <a:pt x="9847" y="2069"/>
                      <a:pt x="9847" y="1906"/>
                    </a:cubicBezTo>
                    <a:cubicBezTo>
                      <a:pt x="9859" y="1715"/>
                      <a:pt x="9764" y="1525"/>
                      <a:pt x="9716" y="1334"/>
                    </a:cubicBezTo>
                    <a:cubicBezTo>
                      <a:pt x="9680" y="1144"/>
                      <a:pt x="9752" y="894"/>
                      <a:pt x="9942" y="846"/>
                    </a:cubicBezTo>
                    <a:cubicBezTo>
                      <a:pt x="10014" y="1239"/>
                      <a:pt x="10156" y="1596"/>
                      <a:pt x="10395" y="1918"/>
                    </a:cubicBezTo>
                    <a:cubicBezTo>
                      <a:pt x="10656" y="1453"/>
                      <a:pt x="10680" y="894"/>
                      <a:pt x="10454" y="405"/>
                    </a:cubicBezTo>
                    <a:cubicBezTo>
                      <a:pt x="10360" y="199"/>
                      <a:pt x="10156" y="1"/>
                      <a:pt x="9952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 flipH="1">
                <a:off x="8219992" y="2512255"/>
                <a:ext cx="447257" cy="515657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10366" extrusionOk="0">
                    <a:moveTo>
                      <a:pt x="5338" y="0"/>
                    </a:moveTo>
                    <a:cubicBezTo>
                      <a:pt x="5150" y="0"/>
                      <a:pt x="4966" y="10"/>
                      <a:pt x="4787" y="31"/>
                    </a:cubicBezTo>
                    <a:cubicBezTo>
                      <a:pt x="3716" y="162"/>
                      <a:pt x="2870" y="1067"/>
                      <a:pt x="2287" y="1889"/>
                    </a:cubicBezTo>
                    <a:cubicBezTo>
                      <a:pt x="1477" y="3020"/>
                      <a:pt x="858" y="4282"/>
                      <a:pt x="465" y="5615"/>
                    </a:cubicBezTo>
                    <a:cubicBezTo>
                      <a:pt x="382" y="5937"/>
                      <a:pt x="298" y="6306"/>
                      <a:pt x="477" y="6580"/>
                    </a:cubicBezTo>
                    <a:cubicBezTo>
                      <a:pt x="572" y="6687"/>
                      <a:pt x="656" y="6806"/>
                      <a:pt x="727" y="6925"/>
                    </a:cubicBezTo>
                    <a:cubicBezTo>
                      <a:pt x="763" y="7068"/>
                      <a:pt x="763" y="7223"/>
                      <a:pt x="715" y="7366"/>
                    </a:cubicBezTo>
                    <a:cubicBezTo>
                      <a:pt x="477" y="8366"/>
                      <a:pt x="239" y="9366"/>
                      <a:pt x="1" y="10366"/>
                    </a:cubicBezTo>
                    <a:cubicBezTo>
                      <a:pt x="656" y="10164"/>
                      <a:pt x="906" y="9390"/>
                      <a:pt x="1132" y="8747"/>
                    </a:cubicBezTo>
                    <a:cubicBezTo>
                      <a:pt x="1346" y="8127"/>
                      <a:pt x="1785" y="7442"/>
                      <a:pt x="2407" y="7442"/>
                    </a:cubicBezTo>
                    <a:cubicBezTo>
                      <a:pt x="2442" y="7442"/>
                      <a:pt x="2477" y="7444"/>
                      <a:pt x="2513" y="7449"/>
                    </a:cubicBezTo>
                    <a:cubicBezTo>
                      <a:pt x="2730" y="7474"/>
                      <a:pt x="2970" y="7586"/>
                      <a:pt x="3180" y="7586"/>
                    </a:cubicBezTo>
                    <a:cubicBezTo>
                      <a:pt x="3270" y="7586"/>
                      <a:pt x="3355" y="7566"/>
                      <a:pt x="3430" y="7508"/>
                    </a:cubicBezTo>
                    <a:cubicBezTo>
                      <a:pt x="3549" y="7377"/>
                      <a:pt x="3632" y="7223"/>
                      <a:pt x="3644" y="7044"/>
                    </a:cubicBezTo>
                    <a:cubicBezTo>
                      <a:pt x="3954" y="5568"/>
                      <a:pt x="4442" y="4139"/>
                      <a:pt x="5109" y="2782"/>
                    </a:cubicBezTo>
                    <a:cubicBezTo>
                      <a:pt x="5517" y="1953"/>
                      <a:pt x="6186" y="1049"/>
                      <a:pt x="7083" y="1049"/>
                    </a:cubicBezTo>
                    <a:cubicBezTo>
                      <a:pt x="7127" y="1049"/>
                      <a:pt x="7171" y="1051"/>
                      <a:pt x="7216" y="1055"/>
                    </a:cubicBezTo>
                    <a:cubicBezTo>
                      <a:pt x="7562" y="1090"/>
                      <a:pt x="7885" y="1258"/>
                      <a:pt x="8219" y="1258"/>
                    </a:cubicBezTo>
                    <a:cubicBezTo>
                      <a:pt x="8230" y="1258"/>
                      <a:pt x="8241" y="1258"/>
                      <a:pt x="8252" y="1258"/>
                    </a:cubicBezTo>
                    <a:cubicBezTo>
                      <a:pt x="8609" y="1246"/>
                      <a:pt x="8990" y="877"/>
                      <a:pt x="8811" y="567"/>
                    </a:cubicBezTo>
                    <a:cubicBezTo>
                      <a:pt x="8692" y="377"/>
                      <a:pt x="8442" y="329"/>
                      <a:pt x="8216" y="317"/>
                    </a:cubicBezTo>
                    <a:cubicBezTo>
                      <a:pt x="7322" y="238"/>
                      <a:pt x="6286" y="0"/>
                      <a:pt x="5338" y="0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 flipH="1">
                <a:off x="8551094" y="3454964"/>
                <a:ext cx="157592" cy="214898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320" extrusionOk="0">
                    <a:moveTo>
                      <a:pt x="1117" y="1"/>
                    </a:moveTo>
                    <a:cubicBezTo>
                      <a:pt x="874" y="1"/>
                      <a:pt x="469" y="246"/>
                      <a:pt x="334" y="487"/>
                    </a:cubicBezTo>
                    <a:cubicBezTo>
                      <a:pt x="0" y="1107"/>
                      <a:pt x="0" y="1881"/>
                      <a:pt x="108" y="2559"/>
                    </a:cubicBezTo>
                    <a:cubicBezTo>
                      <a:pt x="155" y="2928"/>
                      <a:pt x="274" y="3274"/>
                      <a:pt x="441" y="3607"/>
                    </a:cubicBezTo>
                    <a:cubicBezTo>
                      <a:pt x="620" y="3928"/>
                      <a:pt x="917" y="4178"/>
                      <a:pt x="1274" y="4286"/>
                    </a:cubicBezTo>
                    <a:cubicBezTo>
                      <a:pt x="1373" y="4308"/>
                      <a:pt x="1471" y="4319"/>
                      <a:pt x="1569" y="4319"/>
                    </a:cubicBezTo>
                    <a:cubicBezTo>
                      <a:pt x="1934" y="4319"/>
                      <a:pt x="2286" y="4167"/>
                      <a:pt x="2548" y="3905"/>
                    </a:cubicBezTo>
                    <a:cubicBezTo>
                      <a:pt x="2870" y="3559"/>
                      <a:pt x="3060" y="3131"/>
                      <a:pt x="3120" y="2666"/>
                    </a:cubicBezTo>
                    <a:cubicBezTo>
                      <a:pt x="3167" y="2381"/>
                      <a:pt x="3144" y="2083"/>
                      <a:pt x="3048" y="1809"/>
                    </a:cubicBezTo>
                    <a:cubicBezTo>
                      <a:pt x="2953" y="1535"/>
                      <a:pt x="2715" y="1333"/>
                      <a:pt x="2429" y="1261"/>
                    </a:cubicBezTo>
                    <a:cubicBezTo>
                      <a:pt x="2404" y="1256"/>
                      <a:pt x="2380" y="1254"/>
                      <a:pt x="2355" y="1254"/>
                    </a:cubicBezTo>
                    <a:cubicBezTo>
                      <a:pt x="2261" y="1254"/>
                      <a:pt x="2169" y="1288"/>
                      <a:pt x="2084" y="1345"/>
                    </a:cubicBezTo>
                    <a:cubicBezTo>
                      <a:pt x="1989" y="1428"/>
                      <a:pt x="1977" y="1571"/>
                      <a:pt x="2060" y="1666"/>
                    </a:cubicBezTo>
                    <a:cubicBezTo>
                      <a:pt x="2132" y="1714"/>
                      <a:pt x="2203" y="1750"/>
                      <a:pt x="2286" y="1773"/>
                    </a:cubicBezTo>
                    <a:cubicBezTo>
                      <a:pt x="2441" y="1869"/>
                      <a:pt x="2548" y="2047"/>
                      <a:pt x="2525" y="2238"/>
                    </a:cubicBezTo>
                    <a:cubicBezTo>
                      <a:pt x="2501" y="2428"/>
                      <a:pt x="2441" y="2607"/>
                      <a:pt x="2334" y="2773"/>
                    </a:cubicBezTo>
                    <a:cubicBezTo>
                      <a:pt x="2167" y="3071"/>
                      <a:pt x="1941" y="3369"/>
                      <a:pt x="1608" y="3416"/>
                    </a:cubicBezTo>
                    <a:cubicBezTo>
                      <a:pt x="1581" y="3420"/>
                      <a:pt x="1554" y="3422"/>
                      <a:pt x="1528" y="3422"/>
                    </a:cubicBezTo>
                    <a:cubicBezTo>
                      <a:pt x="1231" y="3422"/>
                      <a:pt x="929" y="3187"/>
                      <a:pt x="798" y="2893"/>
                    </a:cubicBezTo>
                    <a:cubicBezTo>
                      <a:pt x="679" y="2571"/>
                      <a:pt x="631" y="2226"/>
                      <a:pt x="667" y="1881"/>
                    </a:cubicBezTo>
                    <a:cubicBezTo>
                      <a:pt x="667" y="1547"/>
                      <a:pt x="691" y="1190"/>
                      <a:pt x="893" y="904"/>
                    </a:cubicBezTo>
                    <a:cubicBezTo>
                      <a:pt x="1001" y="738"/>
                      <a:pt x="1179" y="607"/>
                      <a:pt x="1251" y="416"/>
                    </a:cubicBezTo>
                    <a:cubicBezTo>
                      <a:pt x="1371" y="113"/>
                      <a:pt x="1281" y="1"/>
                      <a:pt x="1117" y="1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7583231" y="2215086"/>
                <a:ext cx="25257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10103" h="9859" extrusionOk="0">
                    <a:moveTo>
                      <a:pt x="2388" y="312"/>
                    </a:moveTo>
                    <a:cubicBezTo>
                      <a:pt x="2031" y="200"/>
                      <a:pt x="1512" y="-52"/>
                      <a:pt x="1295" y="18"/>
                    </a:cubicBezTo>
                    <a:cubicBezTo>
                      <a:pt x="1078" y="88"/>
                      <a:pt x="1134" y="495"/>
                      <a:pt x="1085" y="733"/>
                    </a:cubicBezTo>
                    <a:cubicBezTo>
                      <a:pt x="1036" y="971"/>
                      <a:pt x="1141" y="1104"/>
                      <a:pt x="1001" y="1447"/>
                    </a:cubicBezTo>
                    <a:cubicBezTo>
                      <a:pt x="861" y="1790"/>
                      <a:pt x="405" y="2443"/>
                      <a:pt x="244" y="2793"/>
                    </a:cubicBezTo>
                    <a:cubicBezTo>
                      <a:pt x="83" y="3143"/>
                      <a:pt x="-64" y="3304"/>
                      <a:pt x="34" y="3549"/>
                    </a:cubicBezTo>
                    <a:cubicBezTo>
                      <a:pt x="132" y="3794"/>
                      <a:pt x="567" y="4110"/>
                      <a:pt x="833" y="4264"/>
                    </a:cubicBezTo>
                    <a:cubicBezTo>
                      <a:pt x="1099" y="4418"/>
                      <a:pt x="1457" y="4285"/>
                      <a:pt x="1632" y="4474"/>
                    </a:cubicBezTo>
                    <a:cubicBezTo>
                      <a:pt x="1807" y="4663"/>
                      <a:pt x="1800" y="5091"/>
                      <a:pt x="1884" y="5399"/>
                    </a:cubicBezTo>
                    <a:cubicBezTo>
                      <a:pt x="1968" y="5707"/>
                      <a:pt x="2010" y="6149"/>
                      <a:pt x="2136" y="6324"/>
                    </a:cubicBezTo>
                    <a:cubicBezTo>
                      <a:pt x="2262" y="6499"/>
                      <a:pt x="2585" y="6317"/>
                      <a:pt x="2641" y="6450"/>
                    </a:cubicBezTo>
                    <a:cubicBezTo>
                      <a:pt x="2697" y="6583"/>
                      <a:pt x="2480" y="6857"/>
                      <a:pt x="2473" y="7123"/>
                    </a:cubicBezTo>
                    <a:cubicBezTo>
                      <a:pt x="2466" y="7389"/>
                      <a:pt x="2508" y="7684"/>
                      <a:pt x="2599" y="8048"/>
                    </a:cubicBezTo>
                    <a:cubicBezTo>
                      <a:pt x="2690" y="8412"/>
                      <a:pt x="2781" y="9008"/>
                      <a:pt x="3019" y="9309"/>
                    </a:cubicBezTo>
                    <a:cubicBezTo>
                      <a:pt x="3257" y="9610"/>
                      <a:pt x="3489" y="9842"/>
                      <a:pt x="4028" y="9856"/>
                    </a:cubicBezTo>
                    <a:cubicBezTo>
                      <a:pt x="4568" y="9870"/>
                      <a:pt x="5696" y="9589"/>
                      <a:pt x="6256" y="9393"/>
                    </a:cubicBezTo>
                    <a:cubicBezTo>
                      <a:pt x="6817" y="9197"/>
                      <a:pt x="6971" y="8881"/>
                      <a:pt x="7391" y="8678"/>
                    </a:cubicBezTo>
                    <a:cubicBezTo>
                      <a:pt x="7812" y="8475"/>
                      <a:pt x="8422" y="8419"/>
                      <a:pt x="8779" y="8174"/>
                    </a:cubicBezTo>
                    <a:cubicBezTo>
                      <a:pt x="9136" y="7929"/>
                      <a:pt x="9325" y="7859"/>
                      <a:pt x="9535" y="7207"/>
                    </a:cubicBezTo>
                    <a:cubicBezTo>
                      <a:pt x="9745" y="6555"/>
                      <a:pt x="9963" y="5049"/>
                      <a:pt x="10040" y="4264"/>
                    </a:cubicBezTo>
                    <a:cubicBezTo>
                      <a:pt x="10117" y="3479"/>
                      <a:pt x="10138" y="2883"/>
                      <a:pt x="9998" y="2498"/>
                    </a:cubicBezTo>
                    <a:cubicBezTo>
                      <a:pt x="9858" y="2113"/>
                      <a:pt x="9844" y="2148"/>
                      <a:pt x="9199" y="1952"/>
                    </a:cubicBezTo>
                    <a:cubicBezTo>
                      <a:pt x="8554" y="1756"/>
                      <a:pt x="7090" y="1531"/>
                      <a:pt x="6130" y="1321"/>
                    </a:cubicBezTo>
                    <a:cubicBezTo>
                      <a:pt x="5170" y="1111"/>
                      <a:pt x="4063" y="859"/>
                      <a:pt x="3439" y="691"/>
                    </a:cubicBezTo>
                    <a:cubicBezTo>
                      <a:pt x="2815" y="523"/>
                      <a:pt x="2745" y="424"/>
                      <a:pt x="2388" y="312"/>
                    </a:cubicBez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</p:sp>
        </p:grpSp>
        <p:grpSp>
          <p:nvGrpSpPr>
            <p:cNvPr id="1010" name="Google Shape;1010;p35"/>
            <p:cNvGrpSpPr/>
            <p:nvPr/>
          </p:nvGrpSpPr>
          <p:grpSpPr>
            <a:xfrm rot="-1165518">
              <a:off x="7895624" y="1443764"/>
              <a:ext cx="571276" cy="703633"/>
              <a:chOff x="7234335" y="539692"/>
              <a:chExt cx="1103331" cy="1358958"/>
            </a:xfrm>
          </p:grpSpPr>
          <p:sp>
            <p:nvSpPr>
              <p:cNvPr id="1011" name="Google Shape;1011;p35"/>
              <p:cNvSpPr/>
              <p:nvPr/>
            </p:nvSpPr>
            <p:spPr>
              <a:xfrm rot="514838">
                <a:off x="7375715" y="571120"/>
                <a:ext cx="457522" cy="483097"/>
              </a:xfrm>
              <a:custGeom>
                <a:avLst/>
                <a:gdLst/>
                <a:ahLst/>
                <a:cxnLst/>
                <a:rect l="l" t="t" r="r" b="b"/>
                <a:pathLst>
                  <a:path w="18301" h="19324" extrusionOk="0">
                    <a:moveTo>
                      <a:pt x="18300" y="0"/>
                    </a:moveTo>
                    <a:lnTo>
                      <a:pt x="18300" y="0"/>
                    </a:lnTo>
                    <a:cubicBezTo>
                      <a:pt x="8073" y="286"/>
                      <a:pt x="1" y="8811"/>
                      <a:pt x="298" y="19050"/>
                    </a:cubicBezTo>
                    <a:cubicBezTo>
                      <a:pt x="298" y="19145"/>
                      <a:pt x="310" y="19229"/>
                      <a:pt x="310" y="19324"/>
                    </a:cubicBezTo>
                    <a:lnTo>
                      <a:pt x="370" y="19324"/>
                    </a:lnTo>
                    <a:cubicBezTo>
                      <a:pt x="1425" y="18418"/>
                      <a:pt x="2732" y="17961"/>
                      <a:pt x="4041" y="17961"/>
                    </a:cubicBezTo>
                    <a:cubicBezTo>
                      <a:pt x="5242" y="17961"/>
                      <a:pt x="6445" y="18346"/>
                      <a:pt x="7454" y="19121"/>
                    </a:cubicBezTo>
                    <a:cubicBezTo>
                      <a:pt x="7513" y="19169"/>
                      <a:pt x="7573" y="19217"/>
                      <a:pt x="7632" y="19264"/>
                    </a:cubicBezTo>
                    <a:cubicBezTo>
                      <a:pt x="7478" y="18300"/>
                      <a:pt x="7382" y="17312"/>
                      <a:pt x="7371" y="16335"/>
                    </a:cubicBezTo>
                    <a:cubicBezTo>
                      <a:pt x="7109" y="7489"/>
                      <a:pt x="12014" y="179"/>
                      <a:pt x="183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 rot="514838">
                <a:off x="7829316" y="640664"/>
                <a:ext cx="476272" cy="465747"/>
              </a:xfrm>
              <a:custGeom>
                <a:avLst/>
                <a:gdLst/>
                <a:ahLst/>
                <a:cxnLst/>
                <a:rect l="l" t="t" r="r" b="b"/>
                <a:pathLst>
                  <a:path w="19051" h="18630" extrusionOk="0">
                    <a:moveTo>
                      <a:pt x="14" y="8"/>
                    </a:moveTo>
                    <a:lnTo>
                      <a:pt x="14" y="8"/>
                    </a:lnTo>
                    <a:cubicBezTo>
                      <a:pt x="9" y="8"/>
                      <a:pt x="5" y="8"/>
                      <a:pt x="0" y="8"/>
                    </a:cubicBezTo>
                    <a:cubicBezTo>
                      <a:pt x="5" y="8"/>
                      <a:pt x="9" y="8"/>
                      <a:pt x="14" y="8"/>
                    </a:cubicBezTo>
                    <a:close/>
                    <a:moveTo>
                      <a:pt x="528" y="1"/>
                    </a:moveTo>
                    <a:cubicBezTo>
                      <a:pt x="357" y="1"/>
                      <a:pt x="186" y="3"/>
                      <a:pt x="14" y="8"/>
                    </a:cubicBezTo>
                    <a:lnTo>
                      <a:pt x="14" y="8"/>
                    </a:lnTo>
                    <a:cubicBezTo>
                      <a:pt x="88" y="6"/>
                      <a:pt x="162" y="5"/>
                      <a:pt x="235" y="5"/>
                    </a:cubicBezTo>
                    <a:cubicBezTo>
                      <a:pt x="6430" y="5"/>
                      <a:pt x="11612" y="6964"/>
                      <a:pt x="11847" y="15700"/>
                    </a:cubicBezTo>
                    <a:cubicBezTo>
                      <a:pt x="11883" y="16677"/>
                      <a:pt x="11847" y="17653"/>
                      <a:pt x="11740" y="18629"/>
                    </a:cubicBezTo>
                    <a:cubicBezTo>
                      <a:pt x="11788" y="18582"/>
                      <a:pt x="11847" y="18534"/>
                      <a:pt x="11895" y="18475"/>
                    </a:cubicBezTo>
                    <a:cubicBezTo>
                      <a:pt x="12948" y="17576"/>
                      <a:pt x="14253" y="17123"/>
                      <a:pt x="15561" y="17123"/>
                    </a:cubicBezTo>
                    <a:cubicBezTo>
                      <a:pt x="16767" y="17123"/>
                      <a:pt x="17975" y="17508"/>
                      <a:pt x="18991" y="18284"/>
                    </a:cubicBezTo>
                    <a:lnTo>
                      <a:pt x="19050" y="18284"/>
                    </a:lnTo>
                    <a:lnTo>
                      <a:pt x="19050" y="18010"/>
                    </a:lnTo>
                    <a:cubicBezTo>
                      <a:pt x="18770" y="7959"/>
                      <a:pt x="10531" y="1"/>
                      <a:pt x="5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 rot="514838">
                <a:off x="7693875" y="605876"/>
                <a:ext cx="282498" cy="476547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19062" extrusionOk="0">
                    <a:moveTo>
                      <a:pt x="5478" y="0"/>
                    </a:moveTo>
                    <a:cubicBezTo>
                      <a:pt x="5478" y="0"/>
                      <a:pt x="1" y="6013"/>
                      <a:pt x="2299" y="19062"/>
                    </a:cubicBezTo>
                    <a:cubicBezTo>
                      <a:pt x="2358" y="19002"/>
                      <a:pt x="2418" y="18943"/>
                      <a:pt x="2477" y="18895"/>
                    </a:cubicBezTo>
                    <a:cubicBezTo>
                      <a:pt x="3526" y="17989"/>
                      <a:pt x="4831" y="17533"/>
                      <a:pt x="6139" y="17533"/>
                    </a:cubicBezTo>
                    <a:cubicBezTo>
                      <a:pt x="7341" y="17533"/>
                      <a:pt x="8547" y="17918"/>
                      <a:pt x="9561" y="18693"/>
                    </a:cubicBezTo>
                    <a:cubicBezTo>
                      <a:pt x="9621" y="18740"/>
                      <a:pt x="9680" y="18800"/>
                      <a:pt x="9752" y="18848"/>
                    </a:cubicBezTo>
                    <a:cubicBezTo>
                      <a:pt x="11300" y="5691"/>
                      <a:pt x="5478" y="0"/>
                      <a:pt x="54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 rot="514838">
                <a:off x="7829888" y="627388"/>
                <a:ext cx="297073" cy="471272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8851" extrusionOk="0">
                    <a:moveTo>
                      <a:pt x="220" y="0"/>
                    </a:moveTo>
                    <a:cubicBezTo>
                      <a:pt x="147" y="0"/>
                      <a:pt x="74" y="1"/>
                      <a:pt x="0" y="3"/>
                    </a:cubicBezTo>
                    <a:cubicBezTo>
                      <a:pt x="0" y="3"/>
                      <a:pt x="5823" y="5694"/>
                      <a:pt x="4275" y="18851"/>
                    </a:cubicBezTo>
                    <a:cubicBezTo>
                      <a:pt x="4322" y="18791"/>
                      <a:pt x="4382" y="18743"/>
                      <a:pt x="4442" y="18684"/>
                    </a:cubicBezTo>
                    <a:cubicBezTo>
                      <a:pt x="5497" y="17784"/>
                      <a:pt x="6805" y="17330"/>
                      <a:pt x="8114" y="17330"/>
                    </a:cubicBezTo>
                    <a:cubicBezTo>
                      <a:pt x="9315" y="17330"/>
                      <a:pt x="10517" y="17712"/>
                      <a:pt x="11526" y="18481"/>
                    </a:cubicBezTo>
                    <a:cubicBezTo>
                      <a:pt x="11597" y="18541"/>
                      <a:pt x="11657" y="18589"/>
                      <a:pt x="11716" y="18648"/>
                    </a:cubicBezTo>
                    <a:lnTo>
                      <a:pt x="11740" y="18624"/>
                    </a:lnTo>
                    <a:cubicBezTo>
                      <a:pt x="11847" y="17648"/>
                      <a:pt x="11883" y="16672"/>
                      <a:pt x="11847" y="15695"/>
                    </a:cubicBezTo>
                    <a:cubicBezTo>
                      <a:pt x="11612" y="6952"/>
                      <a:pt x="6422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 rot="514838">
                <a:off x="7552531" y="584380"/>
                <a:ext cx="279823" cy="481622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19265" extrusionOk="0">
                    <a:moveTo>
                      <a:pt x="11192" y="0"/>
                    </a:moveTo>
                    <a:cubicBezTo>
                      <a:pt x="4906" y="179"/>
                      <a:pt x="1" y="7489"/>
                      <a:pt x="251" y="16335"/>
                    </a:cubicBezTo>
                    <a:cubicBezTo>
                      <a:pt x="274" y="17312"/>
                      <a:pt x="370" y="18288"/>
                      <a:pt x="524" y="19252"/>
                    </a:cubicBezTo>
                    <a:lnTo>
                      <a:pt x="548" y="19264"/>
                    </a:lnTo>
                    <a:cubicBezTo>
                      <a:pt x="608" y="19217"/>
                      <a:pt x="667" y="19157"/>
                      <a:pt x="727" y="19098"/>
                    </a:cubicBezTo>
                    <a:cubicBezTo>
                      <a:pt x="1780" y="18199"/>
                      <a:pt x="3085" y="17746"/>
                      <a:pt x="4392" y="17746"/>
                    </a:cubicBezTo>
                    <a:cubicBezTo>
                      <a:pt x="5596" y="17746"/>
                      <a:pt x="6801" y="18131"/>
                      <a:pt x="7811" y="18907"/>
                    </a:cubicBezTo>
                    <a:cubicBezTo>
                      <a:pt x="7883" y="18955"/>
                      <a:pt x="7942" y="19014"/>
                      <a:pt x="8002" y="19062"/>
                    </a:cubicBezTo>
                    <a:cubicBezTo>
                      <a:pt x="5704" y="6013"/>
                      <a:pt x="11192" y="0"/>
                      <a:pt x="11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 rot="514838">
                <a:off x="7287764" y="1047199"/>
                <a:ext cx="492522" cy="753145"/>
              </a:xfrm>
              <a:custGeom>
                <a:avLst/>
                <a:gdLst/>
                <a:ahLst/>
                <a:cxnLst/>
                <a:rect l="l" t="t" r="r" b="b"/>
                <a:pathLst>
                  <a:path w="19701" h="30126" extrusionOk="0">
                    <a:moveTo>
                      <a:pt x="169" y="1"/>
                    </a:moveTo>
                    <a:cubicBezTo>
                      <a:pt x="84" y="1"/>
                      <a:pt x="1" y="94"/>
                      <a:pt x="67" y="193"/>
                    </a:cubicBezTo>
                    <a:lnTo>
                      <a:pt x="19426" y="30078"/>
                    </a:lnTo>
                    <a:cubicBezTo>
                      <a:pt x="19450" y="30114"/>
                      <a:pt x="19498" y="30126"/>
                      <a:pt x="19534" y="30126"/>
                    </a:cubicBezTo>
                    <a:lnTo>
                      <a:pt x="19545" y="30126"/>
                    </a:lnTo>
                    <a:cubicBezTo>
                      <a:pt x="19641" y="30126"/>
                      <a:pt x="19700" y="30018"/>
                      <a:pt x="19641" y="29935"/>
                    </a:cubicBezTo>
                    <a:lnTo>
                      <a:pt x="269" y="62"/>
                    </a:lnTo>
                    <a:cubicBezTo>
                      <a:pt x="244" y="19"/>
                      <a:pt x="206" y="1"/>
                      <a:pt x="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 rot="514838">
                <a:off x="7470378" y="1059348"/>
                <a:ext cx="308398" cy="754645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30186" extrusionOk="0">
                    <a:moveTo>
                      <a:pt x="146" y="1"/>
                    </a:moveTo>
                    <a:cubicBezTo>
                      <a:pt x="129" y="1"/>
                      <a:pt x="112" y="5"/>
                      <a:pt x="96" y="15"/>
                    </a:cubicBezTo>
                    <a:cubicBezTo>
                      <a:pt x="24" y="39"/>
                      <a:pt x="1" y="110"/>
                      <a:pt x="24" y="170"/>
                    </a:cubicBezTo>
                    <a:lnTo>
                      <a:pt x="12073" y="30114"/>
                    </a:lnTo>
                    <a:cubicBezTo>
                      <a:pt x="12097" y="30162"/>
                      <a:pt x="12145" y="30186"/>
                      <a:pt x="12193" y="30186"/>
                    </a:cubicBezTo>
                    <a:lnTo>
                      <a:pt x="12240" y="30186"/>
                    </a:lnTo>
                    <a:cubicBezTo>
                      <a:pt x="12300" y="30150"/>
                      <a:pt x="12335" y="30078"/>
                      <a:pt x="12312" y="30019"/>
                    </a:cubicBezTo>
                    <a:lnTo>
                      <a:pt x="251" y="75"/>
                    </a:lnTo>
                    <a:cubicBezTo>
                      <a:pt x="233" y="32"/>
                      <a:pt x="191" y="1"/>
                      <a:pt x="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 rot="514838">
                <a:off x="7656435" y="1068253"/>
                <a:ext cx="121374" cy="759670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30387" extrusionOk="0">
                    <a:moveTo>
                      <a:pt x="142" y="0"/>
                    </a:moveTo>
                    <a:cubicBezTo>
                      <a:pt x="72" y="0"/>
                      <a:pt x="1" y="53"/>
                      <a:pt x="21" y="145"/>
                    </a:cubicBezTo>
                    <a:lnTo>
                      <a:pt x="4604" y="30279"/>
                    </a:lnTo>
                    <a:cubicBezTo>
                      <a:pt x="4604" y="30351"/>
                      <a:pt x="4664" y="30387"/>
                      <a:pt x="4724" y="30387"/>
                    </a:cubicBezTo>
                    <a:lnTo>
                      <a:pt x="4747" y="30387"/>
                    </a:lnTo>
                    <a:cubicBezTo>
                      <a:pt x="4807" y="30375"/>
                      <a:pt x="4854" y="30315"/>
                      <a:pt x="4843" y="30244"/>
                    </a:cubicBezTo>
                    <a:lnTo>
                      <a:pt x="259" y="109"/>
                    </a:lnTo>
                    <a:cubicBezTo>
                      <a:pt x="253" y="35"/>
                      <a:pt x="198" y="0"/>
                      <a:pt x="1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 rot="514838">
                <a:off x="7769268" y="1090464"/>
                <a:ext cx="448747" cy="779070"/>
              </a:xfrm>
              <a:custGeom>
                <a:avLst/>
                <a:gdLst/>
                <a:ahLst/>
                <a:cxnLst/>
                <a:rect l="l" t="t" r="r" b="b"/>
                <a:pathLst>
                  <a:path w="17950" h="31163" extrusionOk="0">
                    <a:moveTo>
                      <a:pt x="17793" y="0"/>
                    </a:moveTo>
                    <a:cubicBezTo>
                      <a:pt x="17758" y="0"/>
                      <a:pt x="17722" y="16"/>
                      <a:pt x="17693" y="52"/>
                    </a:cubicBezTo>
                    <a:lnTo>
                      <a:pt x="36" y="30984"/>
                    </a:lnTo>
                    <a:cubicBezTo>
                      <a:pt x="1" y="31044"/>
                      <a:pt x="24" y="31115"/>
                      <a:pt x="84" y="31151"/>
                    </a:cubicBezTo>
                    <a:cubicBezTo>
                      <a:pt x="108" y="31163"/>
                      <a:pt x="120" y="31163"/>
                      <a:pt x="144" y="31163"/>
                    </a:cubicBezTo>
                    <a:cubicBezTo>
                      <a:pt x="191" y="31163"/>
                      <a:pt x="227" y="31139"/>
                      <a:pt x="251" y="31103"/>
                    </a:cubicBezTo>
                    <a:lnTo>
                      <a:pt x="17908" y="183"/>
                    </a:lnTo>
                    <a:cubicBezTo>
                      <a:pt x="17949" y="83"/>
                      <a:pt x="17875" y="0"/>
                      <a:pt x="177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 rot="514838">
                <a:off x="7769655" y="1085319"/>
                <a:ext cx="266148" cy="770545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30822" extrusionOk="0">
                    <a:moveTo>
                      <a:pt x="10495" y="0"/>
                    </a:moveTo>
                    <a:cubicBezTo>
                      <a:pt x="10448" y="0"/>
                      <a:pt x="10401" y="27"/>
                      <a:pt x="10383" y="92"/>
                    </a:cubicBezTo>
                    <a:lnTo>
                      <a:pt x="24" y="30667"/>
                    </a:lnTo>
                    <a:cubicBezTo>
                      <a:pt x="1" y="30726"/>
                      <a:pt x="36" y="30798"/>
                      <a:pt x="108" y="30822"/>
                    </a:cubicBezTo>
                    <a:lnTo>
                      <a:pt x="144" y="30822"/>
                    </a:lnTo>
                    <a:cubicBezTo>
                      <a:pt x="203" y="30822"/>
                      <a:pt x="239" y="30798"/>
                      <a:pt x="263" y="30750"/>
                    </a:cubicBezTo>
                    <a:lnTo>
                      <a:pt x="10609" y="163"/>
                    </a:lnTo>
                    <a:cubicBezTo>
                      <a:pt x="10646" y="68"/>
                      <a:pt x="10570" y="0"/>
                      <a:pt x="10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 rot="514838">
                <a:off x="7770568" y="1077140"/>
                <a:ext cx="78599" cy="764745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30590" extrusionOk="0">
                    <a:moveTo>
                      <a:pt x="3006" y="1"/>
                    </a:moveTo>
                    <a:cubicBezTo>
                      <a:pt x="2943" y="1"/>
                      <a:pt x="2893" y="55"/>
                      <a:pt x="2882" y="110"/>
                    </a:cubicBezTo>
                    <a:lnTo>
                      <a:pt x="12" y="30459"/>
                    </a:lnTo>
                    <a:cubicBezTo>
                      <a:pt x="1" y="30530"/>
                      <a:pt x="48" y="30590"/>
                      <a:pt x="120" y="30590"/>
                    </a:cubicBezTo>
                    <a:lnTo>
                      <a:pt x="132" y="30590"/>
                    </a:lnTo>
                    <a:cubicBezTo>
                      <a:pt x="203" y="30590"/>
                      <a:pt x="251" y="30542"/>
                      <a:pt x="262" y="30482"/>
                    </a:cubicBezTo>
                    <a:lnTo>
                      <a:pt x="3132" y="133"/>
                    </a:lnTo>
                    <a:cubicBezTo>
                      <a:pt x="3144" y="74"/>
                      <a:pt x="3084" y="14"/>
                      <a:pt x="3025" y="2"/>
                    </a:cubicBezTo>
                    <a:cubicBezTo>
                      <a:pt x="3019" y="1"/>
                      <a:pt x="3012" y="1"/>
                      <a:pt x="3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" grpId="0" animBg="1"/>
      <p:bldP spid="9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6"/>
          <p:cNvSpPr txBox="1">
            <a:spLocks noGrp="1"/>
          </p:cNvSpPr>
          <p:nvPr>
            <p:ph type="title"/>
          </p:nvPr>
        </p:nvSpPr>
        <p:spPr>
          <a:xfrm>
            <a:off x="758775" y="2388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Team:</a:t>
            </a:r>
            <a:endParaRPr/>
          </a:p>
        </p:txBody>
      </p:sp>
      <p:grpSp>
        <p:nvGrpSpPr>
          <p:cNvPr id="1027" name="Google Shape;1027;p36"/>
          <p:cNvGrpSpPr/>
          <p:nvPr/>
        </p:nvGrpSpPr>
        <p:grpSpPr>
          <a:xfrm>
            <a:off x="3737675" y="1032213"/>
            <a:ext cx="1517100" cy="1801449"/>
            <a:chOff x="2151638" y="1329113"/>
            <a:chExt cx="1517100" cy="1801449"/>
          </a:xfrm>
        </p:grpSpPr>
        <p:pic>
          <p:nvPicPr>
            <p:cNvPr id="1028" name="Google Shape;1028;p36"/>
            <p:cNvPicPr preferRelativeResize="0"/>
            <p:nvPr/>
          </p:nvPicPr>
          <p:blipFill rotWithShape="1">
            <a:blip r:embed="rId3">
              <a:alphaModFix/>
            </a:blip>
            <a:srcRect b="13763"/>
            <a:stretch/>
          </p:blipFill>
          <p:spPr>
            <a:xfrm>
              <a:off x="2439413" y="1329113"/>
              <a:ext cx="1065275" cy="113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9" name="Google Shape;1029;p36"/>
            <p:cNvSpPr txBox="1"/>
            <p:nvPr/>
          </p:nvSpPr>
          <p:spPr>
            <a:xfrm>
              <a:off x="2151638" y="2345463"/>
              <a:ext cx="15171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 Ahsanur Parul</a:t>
              </a:r>
              <a:b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2022-3-60-190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Dept. of CSE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6135038" y="1036851"/>
            <a:ext cx="1517100" cy="1792199"/>
            <a:chOff x="3938575" y="1336051"/>
            <a:chExt cx="1517100" cy="1792199"/>
          </a:xfrm>
        </p:grpSpPr>
        <p:pic>
          <p:nvPicPr>
            <p:cNvPr id="1031" name="Google Shape;1031;p36"/>
            <p:cNvPicPr preferRelativeResize="0"/>
            <p:nvPr/>
          </p:nvPicPr>
          <p:blipFill rotWithShape="1">
            <a:blip r:embed="rId4">
              <a:alphaModFix/>
            </a:blip>
            <a:srcRect b="11394"/>
            <a:stretch/>
          </p:blipFill>
          <p:spPr>
            <a:xfrm>
              <a:off x="4252225" y="1336051"/>
              <a:ext cx="873200" cy="1124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2" name="Google Shape;1032;p36"/>
            <p:cNvSpPr txBox="1"/>
            <p:nvPr/>
          </p:nvSpPr>
          <p:spPr>
            <a:xfrm>
              <a:off x="3938575" y="2343150"/>
              <a:ext cx="15171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Asiful Alam Sami</a:t>
              </a:r>
              <a:b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2022-3-60-230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Dept. of CSE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>
            <a:off x="2379938" y="3054371"/>
            <a:ext cx="1517100" cy="1787604"/>
            <a:chOff x="5614975" y="1340646"/>
            <a:chExt cx="1517100" cy="1787604"/>
          </a:xfrm>
        </p:grpSpPr>
        <p:pic>
          <p:nvPicPr>
            <p:cNvPr id="1034" name="Google Shape;1034;p36"/>
            <p:cNvPicPr preferRelativeResize="0"/>
            <p:nvPr/>
          </p:nvPicPr>
          <p:blipFill rotWithShape="1">
            <a:blip r:embed="rId5">
              <a:alphaModFix/>
            </a:blip>
            <a:srcRect b="41595"/>
            <a:stretch/>
          </p:blipFill>
          <p:spPr>
            <a:xfrm>
              <a:off x="5840100" y="1340646"/>
              <a:ext cx="1032050" cy="112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5" name="Google Shape;1035;p36"/>
            <p:cNvSpPr txBox="1"/>
            <p:nvPr/>
          </p:nvSpPr>
          <p:spPr>
            <a:xfrm>
              <a:off x="5614975" y="2343150"/>
              <a:ext cx="15171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Asifa Akter Liya</a:t>
              </a:r>
              <a:b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2022-3-60-186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Dept. of CSE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5070688" y="3054375"/>
            <a:ext cx="1517100" cy="1799150"/>
            <a:chOff x="7291375" y="1331425"/>
            <a:chExt cx="1517100" cy="1799150"/>
          </a:xfrm>
        </p:grpSpPr>
        <p:pic>
          <p:nvPicPr>
            <p:cNvPr id="1037" name="Google Shape;1037;p36"/>
            <p:cNvPicPr preferRelativeResize="0"/>
            <p:nvPr/>
          </p:nvPicPr>
          <p:blipFill rotWithShape="1">
            <a:blip r:embed="rId6">
              <a:alphaModFix/>
            </a:blip>
            <a:srcRect l="7952" r="11551" b="24414"/>
            <a:stretch/>
          </p:blipFill>
          <p:spPr>
            <a:xfrm>
              <a:off x="7586825" y="1331425"/>
              <a:ext cx="990317" cy="1124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8" name="Google Shape;1038;p36"/>
            <p:cNvSpPr txBox="1"/>
            <p:nvPr/>
          </p:nvSpPr>
          <p:spPr>
            <a:xfrm>
              <a:off x="7291375" y="2345475"/>
              <a:ext cx="15171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Benazir Meem</a:t>
              </a:r>
              <a:b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2022-3-60-169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Dept. of CSE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39" name="Google Shape;1039;p36"/>
          <p:cNvGrpSpPr/>
          <p:nvPr/>
        </p:nvGrpSpPr>
        <p:grpSpPr>
          <a:xfrm>
            <a:off x="1340288" y="1024480"/>
            <a:ext cx="1517100" cy="1806870"/>
            <a:chOff x="1340288" y="1024480"/>
            <a:chExt cx="1517100" cy="1806870"/>
          </a:xfrm>
        </p:grpSpPr>
        <p:sp>
          <p:nvSpPr>
            <p:cNvPr id="1040" name="Google Shape;1040;p36"/>
            <p:cNvSpPr txBox="1"/>
            <p:nvPr/>
          </p:nvSpPr>
          <p:spPr>
            <a:xfrm>
              <a:off x="1340288" y="2046250"/>
              <a:ext cx="15171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Aklhak Hossain</a:t>
              </a:r>
              <a:b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2022-3-60-057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Dept. of CSE</a:t>
              </a:r>
              <a:endParaRPr sz="13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pic>
          <p:nvPicPr>
            <p:cNvPr id="1041" name="Google Shape;1041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86446" y="1024480"/>
              <a:ext cx="1049550" cy="1149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7"/>
          <p:cNvSpPr/>
          <p:nvPr/>
        </p:nvSpPr>
        <p:spPr>
          <a:xfrm rot="894505">
            <a:off x="-1732850" y="-106475"/>
            <a:ext cx="3765086" cy="2211179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7"/>
          <p:cNvSpPr/>
          <p:nvPr/>
        </p:nvSpPr>
        <p:spPr>
          <a:xfrm rot="10800000">
            <a:off x="3543826" y="4199325"/>
            <a:ext cx="5459484" cy="1691463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7"/>
          <p:cNvSpPr txBox="1">
            <a:spLocks noGrp="1"/>
          </p:cNvSpPr>
          <p:nvPr>
            <p:ph type="title"/>
          </p:nvPr>
        </p:nvSpPr>
        <p:spPr>
          <a:xfrm>
            <a:off x="758850" y="1969951"/>
            <a:ext cx="7626300" cy="12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Significance of contributing to the liberation war by the ​Students, Intellectuals, and Females</a:t>
            </a:r>
            <a:endParaRPr sz="4100"/>
          </a:p>
        </p:txBody>
      </p:sp>
      <p:grpSp>
        <p:nvGrpSpPr>
          <p:cNvPr id="1049" name="Google Shape;1049;p37"/>
          <p:cNvGrpSpPr/>
          <p:nvPr/>
        </p:nvGrpSpPr>
        <p:grpSpPr>
          <a:xfrm rot="3366779" flipH="1">
            <a:off x="7651099" y="40051"/>
            <a:ext cx="1782424" cy="1363331"/>
            <a:chOff x="2939750" y="4553425"/>
            <a:chExt cx="759150" cy="580675"/>
          </a:xfrm>
        </p:grpSpPr>
        <p:sp>
          <p:nvSpPr>
            <p:cNvPr id="1050" name="Google Shape;1050;p37"/>
            <p:cNvSpPr/>
            <p:nvPr/>
          </p:nvSpPr>
          <p:spPr>
            <a:xfrm>
              <a:off x="2939750" y="4578525"/>
              <a:ext cx="502325" cy="261725"/>
            </a:xfrm>
            <a:custGeom>
              <a:avLst/>
              <a:gdLst/>
              <a:ahLst/>
              <a:cxnLst/>
              <a:rect l="l" t="t" r="r" b="b"/>
              <a:pathLst>
                <a:path w="20093" h="10469" fill="none" extrusionOk="0">
                  <a:moveTo>
                    <a:pt x="7702" y="10469"/>
                  </a:moveTo>
                  <a:cubicBezTo>
                    <a:pt x="7469" y="10469"/>
                    <a:pt x="7261" y="10408"/>
                    <a:pt x="7065" y="10285"/>
                  </a:cubicBezTo>
                  <a:cubicBezTo>
                    <a:pt x="6833" y="10138"/>
                    <a:pt x="6661" y="9906"/>
                    <a:pt x="6526" y="9550"/>
                  </a:cubicBezTo>
                  <a:cubicBezTo>
                    <a:pt x="6331" y="9061"/>
                    <a:pt x="6245" y="8534"/>
                    <a:pt x="6171" y="8008"/>
                  </a:cubicBezTo>
                  <a:cubicBezTo>
                    <a:pt x="6061" y="7285"/>
                    <a:pt x="5963" y="6600"/>
                    <a:pt x="5559" y="6036"/>
                  </a:cubicBezTo>
                  <a:cubicBezTo>
                    <a:pt x="4922" y="5143"/>
                    <a:pt x="3784" y="4886"/>
                    <a:pt x="2682" y="4641"/>
                  </a:cubicBezTo>
                  <a:cubicBezTo>
                    <a:pt x="2388" y="4579"/>
                    <a:pt x="2106" y="4506"/>
                    <a:pt x="1812" y="4432"/>
                  </a:cubicBezTo>
                  <a:cubicBezTo>
                    <a:pt x="955" y="4200"/>
                    <a:pt x="37" y="3637"/>
                    <a:pt x="25" y="2755"/>
                  </a:cubicBezTo>
                  <a:cubicBezTo>
                    <a:pt x="0" y="2008"/>
                    <a:pt x="711" y="1445"/>
                    <a:pt x="1384" y="1323"/>
                  </a:cubicBezTo>
                  <a:cubicBezTo>
                    <a:pt x="2119" y="1200"/>
                    <a:pt x="2853" y="1469"/>
                    <a:pt x="3416" y="1727"/>
                  </a:cubicBezTo>
                  <a:cubicBezTo>
                    <a:pt x="3551" y="1800"/>
                    <a:pt x="3710" y="1873"/>
                    <a:pt x="3845" y="1947"/>
                  </a:cubicBezTo>
                  <a:cubicBezTo>
                    <a:pt x="4322" y="2180"/>
                    <a:pt x="4788" y="2424"/>
                    <a:pt x="5314" y="2522"/>
                  </a:cubicBezTo>
                  <a:cubicBezTo>
                    <a:pt x="6649" y="2816"/>
                    <a:pt x="7885" y="2265"/>
                    <a:pt x="9183" y="1690"/>
                  </a:cubicBezTo>
                  <a:cubicBezTo>
                    <a:pt x="10053" y="1298"/>
                    <a:pt x="10946" y="906"/>
                    <a:pt x="11865" y="772"/>
                  </a:cubicBezTo>
                  <a:cubicBezTo>
                    <a:pt x="12183" y="723"/>
                    <a:pt x="12501" y="710"/>
                    <a:pt x="12832" y="686"/>
                  </a:cubicBezTo>
                  <a:cubicBezTo>
                    <a:pt x="13138" y="674"/>
                    <a:pt x="13457" y="661"/>
                    <a:pt x="13763" y="612"/>
                  </a:cubicBezTo>
                  <a:cubicBezTo>
                    <a:pt x="14130" y="576"/>
                    <a:pt x="14509" y="465"/>
                    <a:pt x="14865" y="367"/>
                  </a:cubicBezTo>
                  <a:cubicBezTo>
                    <a:pt x="15134" y="294"/>
                    <a:pt x="15416" y="233"/>
                    <a:pt x="15685" y="172"/>
                  </a:cubicBezTo>
                  <a:cubicBezTo>
                    <a:pt x="16530" y="0"/>
                    <a:pt x="17375" y="0"/>
                    <a:pt x="18195" y="159"/>
                  </a:cubicBezTo>
                  <a:cubicBezTo>
                    <a:pt x="18562" y="221"/>
                    <a:pt x="19101" y="355"/>
                    <a:pt x="19517" y="698"/>
                  </a:cubicBezTo>
                  <a:cubicBezTo>
                    <a:pt x="19909" y="1016"/>
                    <a:pt x="20093" y="1506"/>
                    <a:pt x="20007" y="1947"/>
                  </a:cubicBezTo>
                  <a:cubicBezTo>
                    <a:pt x="19909" y="2351"/>
                    <a:pt x="19627" y="2633"/>
                    <a:pt x="19199" y="2755"/>
                  </a:cubicBezTo>
                  <a:cubicBezTo>
                    <a:pt x="18795" y="2865"/>
                    <a:pt x="18366" y="2902"/>
                    <a:pt x="17950" y="2926"/>
                  </a:cubicBezTo>
                  <a:cubicBezTo>
                    <a:pt x="17424" y="2963"/>
                    <a:pt x="16873" y="2988"/>
                    <a:pt x="16334" y="3220"/>
                  </a:cubicBezTo>
                  <a:lnTo>
                    <a:pt x="16334" y="3220"/>
                  </a:lnTo>
                  <a:cubicBezTo>
                    <a:pt x="16089" y="3306"/>
                    <a:pt x="15844" y="3428"/>
                    <a:pt x="15685" y="3649"/>
                  </a:cubicBezTo>
                  <a:cubicBezTo>
                    <a:pt x="15477" y="3943"/>
                    <a:pt x="15501" y="4310"/>
                    <a:pt x="15526" y="4690"/>
                  </a:cubicBezTo>
                  <a:cubicBezTo>
                    <a:pt x="15538" y="4959"/>
                    <a:pt x="15550" y="5253"/>
                    <a:pt x="15477" y="5534"/>
                  </a:cubicBezTo>
                  <a:cubicBezTo>
                    <a:pt x="15318" y="6110"/>
                    <a:pt x="14767" y="6477"/>
                    <a:pt x="14240" y="6820"/>
                  </a:cubicBezTo>
                  <a:lnTo>
                    <a:pt x="9196" y="9906"/>
                  </a:lnTo>
                  <a:cubicBezTo>
                    <a:pt x="8804" y="10163"/>
                    <a:pt x="8241" y="10469"/>
                    <a:pt x="7702" y="10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3165350" y="4683825"/>
              <a:ext cx="69200" cy="43775"/>
            </a:xfrm>
            <a:custGeom>
              <a:avLst/>
              <a:gdLst/>
              <a:ahLst/>
              <a:cxnLst/>
              <a:rect l="l" t="t" r="r" b="b"/>
              <a:pathLst>
                <a:path w="2768" h="1751" fill="none" extrusionOk="0">
                  <a:moveTo>
                    <a:pt x="441" y="1751"/>
                  </a:moveTo>
                  <a:cubicBezTo>
                    <a:pt x="343" y="1751"/>
                    <a:pt x="257" y="1726"/>
                    <a:pt x="196" y="1702"/>
                  </a:cubicBezTo>
                  <a:cubicBezTo>
                    <a:pt x="135" y="1665"/>
                    <a:pt x="74" y="1604"/>
                    <a:pt x="37" y="1531"/>
                  </a:cubicBezTo>
                  <a:cubicBezTo>
                    <a:pt x="0" y="1420"/>
                    <a:pt x="0" y="1322"/>
                    <a:pt x="37" y="1224"/>
                  </a:cubicBezTo>
                  <a:cubicBezTo>
                    <a:pt x="208" y="869"/>
                    <a:pt x="625" y="796"/>
                    <a:pt x="1004" y="722"/>
                  </a:cubicBezTo>
                  <a:cubicBezTo>
                    <a:pt x="1200" y="686"/>
                    <a:pt x="1384" y="661"/>
                    <a:pt x="1543" y="588"/>
                  </a:cubicBezTo>
                  <a:cubicBezTo>
                    <a:pt x="1665" y="527"/>
                    <a:pt x="1812" y="416"/>
                    <a:pt x="1959" y="318"/>
                  </a:cubicBezTo>
                  <a:cubicBezTo>
                    <a:pt x="2180" y="159"/>
                    <a:pt x="2412" y="0"/>
                    <a:pt x="2571" y="37"/>
                  </a:cubicBezTo>
                  <a:cubicBezTo>
                    <a:pt x="2608" y="49"/>
                    <a:pt x="2657" y="74"/>
                    <a:pt x="2682" y="135"/>
                  </a:cubicBezTo>
                  <a:cubicBezTo>
                    <a:pt x="2767" y="306"/>
                    <a:pt x="2706" y="527"/>
                    <a:pt x="2486" y="759"/>
                  </a:cubicBezTo>
                  <a:cubicBezTo>
                    <a:pt x="2033" y="1261"/>
                    <a:pt x="1041" y="1751"/>
                    <a:pt x="441" y="17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3497450" y="4553425"/>
              <a:ext cx="201450" cy="580675"/>
            </a:xfrm>
            <a:custGeom>
              <a:avLst/>
              <a:gdLst/>
              <a:ahLst/>
              <a:cxnLst/>
              <a:rect l="l" t="t" r="r" b="b"/>
              <a:pathLst>
                <a:path w="8058" h="23227" fill="none" extrusionOk="0">
                  <a:moveTo>
                    <a:pt x="4788" y="23227"/>
                  </a:moveTo>
                  <a:cubicBezTo>
                    <a:pt x="4727" y="23227"/>
                    <a:pt x="4678" y="23215"/>
                    <a:pt x="4629" y="23202"/>
                  </a:cubicBezTo>
                  <a:cubicBezTo>
                    <a:pt x="4262" y="23080"/>
                    <a:pt x="4139" y="22651"/>
                    <a:pt x="4299" y="21941"/>
                  </a:cubicBezTo>
                  <a:cubicBezTo>
                    <a:pt x="4715" y="19946"/>
                    <a:pt x="4360" y="17766"/>
                    <a:pt x="3344" y="15991"/>
                  </a:cubicBezTo>
                  <a:cubicBezTo>
                    <a:pt x="3062" y="15489"/>
                    <a:pt x="2719" y="15011"/>
                    <a:pt x="2388" y="14534"/>
                  </a:cubicBezTo>
                  <a:cubicBezTo>
                    <a:pt x="2156" y="14215"/>
                    <a:pt x="1923" y="13873"/>
                    <a:pt x="1715" y="13554"/>
                  </a:cubicBezTo>
                  <a:cubicBezTo>
                    <a:pt x="1054" y="12526"/>
                    <a:pt x="711" y="11656"/>
                    <a:pt x="674" y="10799"/>
                  </a:cubicBezTo>
                  <a:cubicBezTo>
                    <a:pt x="625" y="9942"/>
                    <a:pt x="882" y="9097"/>
                    <a:pt x="1127" y="8289"/>
                  </a:cubicBezTo>
                  <a:cubicBezTo>
                    <a:pt x="1238" y="7922"/>
                    <a:pt x="1360" y="7542"/>
                    <a:pt x="1446" y="7163"/>
                  </a:cubicBezTo>
                  <a:lnTo>
                    <a:pt x="1446" y="7163"/>
                  </a:lnTo>
                  <a:cubicBezTo>
                    <a:pt x="1776" y="5706"/>
                    <a:pt x="1666" y="4126"/>
                    <a:pt x="1140" y="2694"/>
                  </a:cubicBezTo>
                  <a:cubicBezTo>
                    <a:pt x="1005" y="2302"/>
                    <a:pt x="797" y="1971"/>
                    <a:pt x="589" y="1629"/>
                  </a:cubicBezTo>
                  <a:cubicBezTo>
                    <a:pt x="405" y="1347"/>
                    <a:pt x="221" y="1041"/>
                    <a:pt x="87" y="710"/>
                  </a:cubicBezTo>
                  <a:cubicBezTo>
                    <a:pt x="1" y="490"/>
                    <a:pt x="62" y="367"/>
                    <a:pt x="136" y="282"/>
                  </a:cubicBezTo>
                  <a:cubicBezTo>
                    <a:pt x="442" y="0"/>
                    <a:pt x="1470" y="196"/>
                    <a:pt x="1801" y="343"/>
                  </a:cubicBezTo>
                  <a:cubicBezTo>
                    <a:pt x="2242" y="563"/>
                    <a:pt x="2633" y="882"/>
                    <a:pt x="2976" y="1188"/>
                  </a:cubicBezTo>
                  <a:cubicBezTo>
                    <a:pt x="3099" y="1298"/>
                    <a:pt x="3221" y="1408"/>
                    <a:pt x="3344" y="1494"/>
                  </a:cubicBezTo>
                  <a:lnTo>
                    <a:pt x="3894" y="1910"/>
                  </a:lnTo>
                  <a:cubicBezTo>
                    <a:pt x="4617" y="2449"/>
                    <a:pt x="5352" y="3000"/>
                    <a:pt x="5670" y="3833"/>
                  </a:cubicBezTo>
                  <a:cubicBezTo>
                    <a:pt x="5915" y="4481"/>
                    <a:pt x="5854" y="5179"/>
                    <a:pt x="5817" y="5853"/>
                  </a:cubicBezTo>
                  <a:cubicBezTo>
                    <a:pt x="5792" y="6012"/>
                    <a:pt x="5780" y="6183"/>
                    <a:pt x="5780" y="6330"/>
                  </a:cubicBezTo>
                  <a:cubicBezTo>
                    <a:pt x="5707" y="7714"/>
                    <a:pt x="5939" y="9122"/>
                    <a:pt x="6453" y="10383"/>
                  </a:cubicBezTo>
                  <a:cubicBezTo>
                    <a:pt x="6637" y="10812"/>
                    <a:pt x="6833" y="11240"/>
                    <a:pt x="7053" y="11669"/>
                  </a:cubicBezTo>
                  <a:cubicBezTo>
                    <a:pt x="7286" y="12134"/>
                    <a:pt x="7531" y="12624"/>
                    <a:pt x="7715" y="13113"/>
                  </a:cubicBezTo>
                  <a:cubicBezTo>
                    <a:pt x="7874" y="13554"/>
                    <a:pt x="8057" y="14154"/>
                    <a:pt x="7972" y="14754"/>
                  </a:cubicBezTo>
                  <a:cubicBezTo>
                    <a:pt x="7911" y="15183"/>
                    <a:pt x="7715" y="15574"/>
                    <a:pt x="7506" y="15942"/>
                  </a:cubicBezTo>
                  <a:lnTo>
                    <a:pt x="7286" y="16407"/>
                  </a:lnTo>
                  <a:cubicBezTo>
                    <a:pt x="6894" y="17264"/>
                    <a:pt x="6760" y="18244"/>
                    <a:pt x="6625" y="19186"/>
                  </a:cubicBezTo>
                  <a:cubicBezTo>
                    <a:pt x="6453" y="20423"/>
                    <a:pt x="6270" y="21709"/>
                    <a:pt x="5523" y="22725"/>
                  </a:cubicBezTo>
                  <a:cubicBezTo>
                    <a:pt x="5290" y="23068"/>
                    <a:pt x="5033" y="23227"/>
                    <a:pt x="4788" y="23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3573975" y="4784525"/>
              <a:ext cx="59100" cy="132550"/>
            </a:xfrm>
            <a:custGeom>
              <a:avLst/>
              <a:gdLst/>
              <a:ahLst/>
              <a:cxnLst/>
              <a:rect l="l" t="t" r="r" b="b"/>
              <a:pathLst>
                <a:path w="2364" h="5302" fill="none" extrusionOk="0">
                  <a:moveTo>
                    <a:pt x="380" y="0"/>
                  </a:moveTo>
                  <a:cubicBezTo>
                    <a:pt x="283" y="0"/>
                    <a:pt x="221" y="25"/>
                    <a:pt x="185" y="74"/>
                  </a:cubicBezTo>
                  <a:cubicBezTo>
                    <a:pt x="1" y="270"/>
                    <a:pt x="62" y="808"/>
                    <a:pt x="99" y="1164"/>
                  </a:cubicBezTo>
                  <a:cubicBezTo>
                    <a:pt x="123" y="1274"/>
                    <a:pt x="136" y="1359"/>
                    <a:pt x="136" y="1433"/>
                  </a:cubicBezTo>
                  <a:cubicBezTo>
                    <a:pt x="148" y="1825"/>
                    <a:pt x="368" y="2327"/>
                    <a:pt x="760" y="2951"/>
                  </a:cubicBezTo>
                  <a:cubicBezTo>
                    <a:pt x="944" y="3245"/>
                    <a:pt x="1164" y="3539"/>
                    <a:pt x="1372" y="3845"/>
                  </a:cubicBezTo>
                  <a:cubicBezTo>
                    <a:pt x="1482" y="3992"/>
                    <a:pt x="1568" y="4225"/>
                    <a:pt x="1654" y="4457"/>
                  </a:cubicBezTo>
                  <a:cubicBezTo>
                    <a:pt x="1801" y="4861"/>
                    <a:pt x="1935" y="5302"/>
                    <a:pt x="2339" y="5290"/>
                  </a:cubicBezTo>
                  <a:lnTo>
                    <a:pt x="2339" y="5290"/>
                  </a:lnTo>
                  <a:cubicBezTo>
                    <a:pt x="2352" y="5290"/>
                    <a:pt x="2364" y="5229"/>
                    <a:pt x="2364" y="5204"/>
                  </a:cubicBezTo>
                  <a:lnTo>
                    <a:pt x="2364" y="5192"/>
                  </a:lnTo>
                  <a:cubicBezTo>
                    <a:pt x="2364" y="5143"/>
                    <a:pt x="2327" y="5008"/>
                    <a:pt x="2242" y="4824"/>
                  </a:cubicBezTo>
                  <a:cubicBezTo>
                    <a:pt x="2095" y="4433"/>
                    <a:pt x="1899" y="4041"/>
                    <a:pt x="1678" y="3612"/>
                  </a:cubicBezTo>
                  <a:cubicBezTo>
                    <a:pt x="1446" y="3147"/>
                    <a:pt x="1225" y="2682"/>
                    <a:pt x="1005" y="2155"/>
                  </a:cubicBezTo>
                  <a:cubicBezTo>
                    <a:pt x="895" y="1898"/>
                    <a:pt x="882" y="1531"/>
                    <a:pt x="882" y="1188"/>
                  </a:cubicBezTo>
                  <a:cubicBezTo>
                    <a:pt x="870" y="613"/>
                    <a:pt x="833" y="49"/>
                    <a:pt x="393" y="25"/>
                  </a:cubicBezTo>
                  <a:cubicBezTo>
                    <a:pt x="393" y="0"/>
                    <a:pt x="380" y="0"/>
                    <a:pt x="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7"/>
          <p:cNvGrpSpPr/>
          <p:nvPr/>
        </p:nvGrpSpPr>
        <p:grpSpPr>
          <a:xfrm rot="4216966">
            <a:off x="-1650132" y="3732785"/>
            <a:ext cx="2732656" cy="1843211"/>
            <a:chOff x="965100" y="1428788"/>
            <a:chExt cx="1354200" cy="913425"/>
          </a:xfrm>
        </p:grpSpPr>
        <p:sp>
          <p:nvSpPr>
            <p:cNvPr id="1055" name="Google Shape;1055;p37"/>
            <p:cNvSpPr/>
            <p:nvPr/>
          </p:nvSpPr>
          <p:spPr>
            <a:xfrm>
              <a:off x="1024800" y="1480513"/>
              <a:ext cx="1238800" cy="803850"/>
            </a:xfrm>
            <a:custGeom>
              <a:avLst/>
              <a:gdLst/>
              <a:ahLst/>
              <a:cxnLst/>
              <a:rect l="l" t="t" r="r" b="b"/>
              <a:pathLst>
                <a:path w="49552" h="32154" fill="none" extrusionOk="0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115700" y="1572038"/>
              <a:ext cx="1019650" cy="629350"/>
            </a:xfrm>
            <a:custGeom>
              <a:avLst/>
              <a:gdLst/>
              <a:ahLst/>
              <a:cxnLst/>
              <a:rect l="l" t="t" r="r" b="b"/>
              <a:pathLst>
                <a:path w="40786" h="25174" fill="none" extrusionOk="0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395775" y="1654988"/>
              <a:ext cx="560500" cy="394900"/>
            </a:xfrm>
            <a:custGeom>
              <a:avLst/>
              <a:gdLst/>
              <a:ahLst/>
              <a:cxnLst/>
              <a:rect l="l" t="t" r="r" b="b"/>
              <a:pathLst>
                <a:path w="22420" h="15796" fill="none" extrusionOk="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520375" y="1749563"/>
              <a:ext cx="329375" cy="164400"/>
            </a:xfrm>
            <a:custGeom>
              <a:avLst/>
              <a:gdLst/>
              <a:ahLst/>
              <a:cxnLst/>
              <a:rect l="l" t="t" r="r" b="b"/>
              <a:pathLst>
                <a:path w="13175" h="6576" fill="none" extrusionOk="0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965100" y="1428788"/>
              <a:ext cx="1354200" cy="913425"/>
            </a:xfrm>
            <a:custGeom>
              <a:avLst/>
              <a:gdLst/>
              <a:ahLst/>
              <a:cxnLst/>
              <a:rect l="l" t="t" r="r" b="b"/>
              <a:pathLst>
                <a:path w="54168" h="36537" fill="none" extrusionOk="0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dashDot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8"/>
          <p:cNvSpPr txBox="1">
            <a:spLocks noGrp="1"/>
          </p:cNvSpPr>
          <p:nvPr>
            <p:ph type="title"/>
          </p:nvPr>
        </p:nvSpPr>
        <p:spPr>
          <a:xfrm>
            <a:off x="758775" y="391219"/>
            <a:ext cx="76263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Background Leading to the Bangladesh Liberation War:</a:t>
            </a:r>
            <a:endParaRPr/>
          </a:p>
        </p:txBody>
      </p:sp>
      <p:grpSp>
        <p:nvGrpSpPr>
          <p:cNvPr id="1065" name="Google Shape;1065;p38"/>
          <p:cNvGrpSpPr/>
          <p:nvPr/>
        </p:nvGrpSpPr>
        <p:grpSpPr>
          <a:xfrm>
            <a:off x="900450" y="1472450"/>
            <a:ext cx="4434900" cy="939975"/>
            <a:chOff x="900450" y="1243850"/>
            <a:chExt cx="4434900" cy="939975"/>
          </a:xfrm>
        </p:grpSpPr>
        <p:grpSp>
          <p:nvGrpSpPr>
            <p:cNvPr id="1066" name="Google Shape;1066;p38"/>
            <p:cNvGrpSpPr/>
            <p:nvPr/>
          </p:nvGrpSpPr>
          <p:grpSpPr>
            <a:xfrm>
              <a:off x="900450" y="1243850"/>
              <a:ext cx="4434900" cy="939975"/>
              <a:chOff x="4275125" y="1243850"/>
              <a:chExt cx="4434900" cy="939975"/>
            </a:xfrm>
          </p:grpSpPr>
          <p:grpSp>
            <p:nvGrpSpPr>
              <p:cNvPr id="1067" name="Google Shape;1067;p38"/>
              <p:cNvGrpSpPr/>
              <p:nvPr/>
            </p:nvGrpSpPr>
            <p:grpSpPr>
              <a:xfrm>
                <a:off x="5245325" y="1243850"/>
                <a:ext cx="3464700" cy="939975"/>
                <a:chOff x="5245325" y="1243850"/>
                <a:chExt cx="3464700" cy="939975"/>
              </a:xfrm>
            </p:grpSpPr>
            <p:sp>
              <p:nvSpPr>
                <p:cNvPr id="1068" name="Google Shape;1068;p38"/>
                <p:cNvSpPr txBox="1"/>
                <p:nvPr/>
              </p:nvSpPr>
              <p:spPr>
                <a:xfrm>
                  <a:off x="5245325" y="1243850"/>
                  <a:ext cx="23175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accent6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Marginalization</a:t>
                  </a:r>
                  <a:endParaRPr sz="2400" b="1">
                    <a:solidFill>
                      <a:schemeClr val="accent6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1069" name="Google Shape;1069;p38"/>
                <p:cNvSpPr txBox="1"/>
                <p:nvPr/>
              </p:nvSpPr>
              <p:spPr>
                <a:xfrm>
                  <a:off x="5245325" y="1643225"/>
                  <a:ext cx="3464700" cy="540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2"/>
                      </a:solidFill>
                      <a:latin typeface="Assistant Medium"/>
                      <a:ea typeface="Assistant Medium"/>
                      <a:cs typeface="Assistant Medium"/>
                      <a:sym typeface="Assistant Medium"/>
                    </a:rPr>
                    <a:t>East Pakistan was being marginalized from the beginning</a:t>
                  </a:r>
                  <a:endParaRPr sz="1600">
                    <a:solidFill>
                      <a:schemeClr val="dk2"/>
                    </a:solidFill>
                    <a:latin typeface="Assistant Medium"/>
                    <a:ea typeface="Assistant Medium"/>
                    <a:cs typeface="Assistant Medium"/>
                    <a:sym typeface="Assistant Medium"/>
                  </a:endParaRPr>
                </a:p>
              </p:txBody>
            </p:sp>
          </p:grpSp>
          <p:sp>
            <p:nvSpPr>
              <p:cNvPr id="1070" name="Google Shape;1070;p38"/>
              <p:cNvSpPr txBox="1"/>
              <p:nvPr/>
            </p:nvSpPr>
            <p:spPr>
              <a:xfrm>
                <a:off x="4275125" y="1480088"/>
                <a:ext cx="9702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 b="1">
                    <a:solidFill>
                      <a:schemeClr val="dk1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-01-</a:t>
                </a:r>
                <a:endParaRPr sz="3500" b="1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1071" name="Google Shape;1071;p38"/>
            <p:cNvSpPr/>
            <p:nvPr/>
          </p:nvSpPr>
          <p:spPr>
            <a:xfrm>
              <a:off x="4188150" y="1590938"/>
              <a:ext cx="177000" cy="177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38"/>
          <p:cNvGrpSpPr/>
          <p:nvPr/>
        </p:nvGrpSpPr>
        <p:grpSpPr>
          <a:xfrm>
            <a:off x="900450" y="2571300"/>
            <a:ext cx="5736300" cy="863050"/>
            <a:chOff x="900450" y="2422600"/>
            <a:chExt cx="5736300" cy="863050"/>
          </a:xfrm>
        </p:grpSpPr>
        <p:grpSp>
          <p:nvGrpSpPr>
            <p:cNvPr id="1073" name="Google Shape;1073;p38"/>
            <p:cNvGrpSpPr/>
            <p:nvPr/>
          </p:nvGrpSpPr>
          <p:grpSpPr>
            <a:xfrm>
              <a:off x="900450" y="2422600"/>
              <a:ext cx="5736300" cy="863050"/>
              <a:chOff x="4275125" y="2207737"/>
              <a:chExt cx="5736300" cy="863050"/>
            </a:xfrm>
          </p:grpSpPr>
          <p:grpSp>
            <p:nvGrpSpPr>
              <p:cNvPr id="1074" name="Google Shape;1074;p38"/>
              <p:cNvGrpSpPr/>
              <p:nvPr/>
            </p:nvGrpSpPr>
            <p:grpSpPr>
              <a:xfrm>
                <a:off x="5245325" y="2207737"/>
                <a:ext cx="4766100" cy="863050"/>
                <a:chOff x="5245325" y="2207737"/>
                <a:chExt cx="4766100" cy="863050"/>
              </a:xfrm>
            </p:grpSpPr>
            <p:sp>
              <p:nvSpPr>
                <p:cNvPr id="1075" name="Google Shape;1075;p38"/>
                <p:cNvSpPr txBox="1"/>
                <p:nvPr/>
              </p:nvSpPr>
              <p:spPr>
                <a:xfrm>
                  <a:off x="5245325" y="2207737"/>
                  <a:ext cx="34647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accent6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Economical Development:</a:t>
                  </a:r>
                  <a:endParaRPr sz="2400" b="1">
                    <a:solidFill>
                      <a:schemeClr val="accent6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1076" name="Google Shape;1076;p38"/>
                <p:cNvSpPr txBox="1"/>
                <p:nvPr/>
              </p:nvSpPr>
              <p:spPr>
                <a:xfrm>
                  <a:off x="5245325" y="2606387"/>
                  <a:ext cx="4766100" cy="46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2"/>
                      </a:solidFill>
                      <a:latin typeface="Assistant Medium"/>
                      <a:ea typeface="Assistant Medium"/>
                      <a:cs typeface="Assistant Medium"/>
                      <a:sym typeface="Assistant Medium"/>
                    </a:rPr>
                    <a:t>The central administration, perpetuated policies that favored the economic interests of the western region</a:t>
                  </a:r>
                  <a:endParaRPr sz="1600">
                    <a:solidFill>
                      <a:schemeClr val="dk2"/>
                    </a:solidFill>
                    <a:latin typeface="Assistant Medium"/>
                    <a:ea typeface="Assistant Medium"/>
                    <a:cs typeface="Assistant Medium"/>
                    <a:sym typeface="Assistant Medium"/>
                  </a:endParaRPr>
                </a:p>
              </p:txBody>
            </p:sp>
          </p:grpSp>
          <p:sp>
            <p:nvSpPr>
              <p:cNvPr id="1077" name="Google Shape;1077;p38"/>
              <p:cNvSpPr txBox="1"/>
              <p:nvPr/>
            </p:nvSpPr>
            <p:spPr>
              <a:xfrm>
                <a:off x="4275125" y="2435750"/>
                <a:ext cx="9702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 b="1">
                    <a:solidFill>
                      <a:schemeClr val="dk1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-02-</a:t>
                </a:r>
                <a:endParaRPr sz="3500" b="1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1078" name="Google Shape;1078;p38"/>
            <p:cNvSpPr/>
            <p:nvPr/>
          </p:nvSpPr>
          <p:spPr>
            <a:xfrm>
              <a:off x="4188150" y="2765613"/>
              <a:ext cx="177000" cy="177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900450" y="3593225"/>
            <a:ext cx="5736300" cy="857575"/>
            <a:chOff x="900450" y="3593225"/>
            <a:chExt cx="5736300" cy="857575"/>
          </a:xfrm>
        </p:grpSpPr>
        <p:grpSp>
          <p:nvGrpSpPr>
            <p:cNvPr id="1080" name="Google Shape;1080;p38"/>
            <p:cNvGrpSpPr/>
            <p:nvPr/>
          </p:nvGrpSpPr>
          <p:grpSpPr>
            <a:xfrm>
              <a:off x="900450" y="3593225"/>
              <a:ext cx="5736300" cy="857575"/>
              <a:chOff x="4275125" y="3155200"/>
              <a:chExt cx="5736300" cy="857575"/>
            </a:xfrm>
          </p:grpSpPr>
          <p:grpSp>
            <p:nvGrpSpPr>
              <p:cNvPr id="1081" name="Google Shape;1081;p38"/>
              <p:cNvGrpSpPr/>
              <p:nvPr/>
            </p:nvGrpSpPr>
            <p:grpSpPr>
              <a:xfrm>
                <a:off x="5245325" y="3155200"/>
                <a:ext cx="4766100" cy="857575"/>
                <a:chOff x="5245325" y="3155200"/>
                <a:chExt cx="4766100" cy="857575"/>
              </a:xfrm>
            </p:grpSpPr>
            <p:sp>
              <p:nvSpPr>
                <p:cNvPr id="1082" name="Google Shape;1082;p38"/>
                <p:cNvSpPr txBox="1"/>
                <p:nvPr/>
              </p:nvSpPr>
              <p:spPr>
                <a:xfrm>
                  <a:off x="5245325" y="3155200"/>
                  <a:ext cx="47661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accent6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Political Disadvantage</a:t>
                  </a:r>
                  <a:endParaRPr sz="2400" b="1">
                    <a:solidFill>
                      <a:schemeClr val="accent6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1083" name="Google Shape;1083;p38"/>
                <p:cNvSpPr txBox="1"/>
                <p:nvPr/>
              </p:nvSpPr>
              <p:spPr>
                <a:xfrm>
                  <a:off x="5245325" y="3502775"/>
                  <a:ext cx="4766100" cy="51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2"/>
                      </a:solidFill>
                      <a:latin typeface="Assistant Medium"/>
                      <a:ea typeface="Assistant Medium"/>
                      <a:cs typeface="Assistant Medium"/>
                      <a:sym typeface="Assistant Medium"/>
                    </a:rPr>
                    <a:t>political disparities that sowed the seeds of a fervent desire for autonomy in East Pakistan.</a:t>
                  </a:r>
                  <a:endParaRPr sz="1600">
                    <a:solidFill>
                      <a:schemeClr val="dk2"/>
                    </a:solidFill>
                    <a:latin typeface="Assistant Medium"/>
                    <a:ea typeface="Assistant Medium"/>
                    <a:cs typeface="Assistant Medium"/>
                    <a:sym typeface="Assistant Medium"/>
                  </a:endParaRPr>
                </a:p>
              </p:txBody>
            </p:sp>
          </p:grpSp>
          <p:sp>
            <p:nvSpPr>
              <p:cNvPr id="1084" name="Google Shape;1084;p38"/>
              <p:cNvSpPr txBox="1"/>
              <p:nvPr/>
            </p:nvSpPr>
            <p:spPr>
              <a:xfrm>
                <a:off x="4275125" y="3414238"/>
                <a:ext cx="9702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 b="1">
                    <a:solidFill>
                      <a:schemeClr val="dk1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-03-</a:t>
                </a:r>
                <a:endParaRPr sz="3500" b="1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1085" name="Google Shape;1085;p38"/>
            <p:cNvSpPr/>
            <p:nvPr/>
          </p:nvSpPr>
          <p:spPr>
            <a:xfrm>
              <a:off x="4188150" y="3963113"/>
              <a:ext cx="177000" cy="177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39"/>
          <p:cNvGrpSpPr/>
          <p:nvPr/>
        </p:nvGrpSpPr>
        <p:grpSpPr>
          <a:xfrm>
            <a:off x="719447" y="963925"/>
            <a:ext cx="1562060" cy="4179496"/>
            <a:chOff x="719447" y="963925"/>
            <a:chExt cx="1562060" cy="4179496"/>
          </a:xfrm>
        </p:grpSpPr>
        <p:sp>
          <p:nvSpPr>
            <p:cNvPr id="1091" name="Google Shape;1091;p39"/>
            <p:cNvSpPr/>
            <p:nvPr/>
          </p:nvSpPr>
          <p:spPr>
            <a:xfrm>
              <a:off x="719447" y="963925"/>
              <a:ext cx="1562060" cy="4179496"/>
            </a:xfrm>
            <a:custGeom>
              <a:avLst/>
              <a:gdLst/>
              <a:ahLst/>
              <a:cxnLst/>
              <a:rect l="l" t="t" r="r" b="b"/>
              <a:pathLst>
                <a:path w="24028" h="64295" extrusionOk="0">
                  <a:moveTo>
                    <a:pt x="7097" y="29266"/>
                  </a:moveTo>
                  <a:lnTo>
                    <a:pt x="7097" y="29266"/>
                  </a:lnTo>
                  <a:cubicBezTo>
                    <a:pt x="7038" y="30087"/>
                    <a:pt x="6942" y="30909"/>
                    <a:pt x="6799" y="31707"/>
                  </a:cubicBezTo>
                  <a:cubicBezTo>
                    <a:pt x="6645" y="32290"/>
                    <a:pt x="4442" y="36338"/>
                    <a:pt x="4442" y="36338"/>
                  </a:cubicBezTo>
                  <a:lnTo>
                    <a:pt x="3906" y="36338"/>
                  </a:lnTo>
                  <a:lnTo>
                    <a:pt x="3728" y="35850"/>
                  </a:lnTo>
                  <a:cubicBezTo>
                    <a:pt x="3728" y="35850"/>
                    <a:pt x="4883" y="34921"/>
                    <a:pt x="4954" y="34171"/>
                  </a:cubicBezTo>
                  <a:cubicBezTo>
                    <a:pt x="5386" y="33584"/>
                    <a:pt x="5478" y="31613"/>
                    <a:pt x="6123" y="31613"/>
                  </a:cubicBezTo>
                  <a:cubicBezTo>
                    <a:pt x="6171" y="31613"/>
                    <a:pt x="6221" y="31624"/>
                    <a:pt x="6276" y="31647"/>
                  </a:cubicBezTo>
                  <a:cubicBezTo>
                    <a:pt x="6323" y="31111"/>
                    <a:pt x="7097" y="29266"/>
                    <a:pt x="7097" y="29266"/>
                  </a:cubicBezTo>
                  <a:close/>
                  <a:moveTo>
                    <a:pt x="19587" y="0"/>
                  </a:moveTo>
                  <a:cubicBezTo>
                    <a:pt x="19587" y="0"/>
                    <a:pt x="19563" y="4430"/>
                    <a:pt x="19563" y="5299"/>
                  </a:cubicBezTo>
                  <a:cubicBezTo>
                    <a:pt x="19265" y="5418"/>
                    <a:pt x="19265" y="6108"/>
                    <a:pt x="19265" y="6108"/>
                  </a:cubicBezTo>
                  <a:cubicBezTo>
                    <a:pt x="19265" y="6108"/>
                    <a:pt x="19066" y="6021"/>
                    <a:pt x="18835" y="6021"/>
                  </a:cubicBezTo>
                  <a:cubicBezTo>
                    <a:pt x="18600" y="6021"/>
                    <a:pt x="18332" y="6111"/>
                    <a:pt x="18206" y="6477"/>
                  </a:cubicBezTo>
                  <a:cubicBezTo>
                    <a:pt x="17944" y="7216"/>
                    <a:pt x="18277" y="7525"/>
                    <a:pt x="18527" y="7644"/>
                  </a:cubicBezTo>
                  <a:cubicBezTo>
                    <a:pt x="18777" y="7763"/>
                    <a:pt x="18706" y="9156"/>
                    <a:pt x="18706" y="9156"/>
                  </a:cubicBezTo>
                  <a:lnTo>
                    <a:pt x="18729" y="9561"/>
                  </a:lnTo>
                  <a:lnTo>
                    <a:pt x="18170" y="9537"/>
                  </a:lnTo>
                  <a:lnTo>
                    <a:pt x="18456" y="14443"/>
                  </a:lnTo>
                  <a:cubicBezTo>
                    <a:pt x="18456" y="14443"/>
                    <a:pt x="18122" y="14574"/>
                    <a:pt x="18075" y="14848"/>
                  </a:cubicBezTo>
                  <a:cubicBezTo>
                    <a:pt x="18027" y="15121"/>
                    <a:pt x="18479" y="15479"/>
                    <a:pt x="18479" y="15479"/>
                  </a:cubicBezTo>
                  <a:cubicBezTo>
                    <a:pt x="18313" y="15836"/>
                    <a:pt x="18182" y="16205"/>
                    <a:pt x="18075" y="16586"/>
                  </a:cubicBezTo>
                  <a:cubicBezTo>
                    <a:pt x="18003" y="16967"/>
                    <a:pt x="18325" y="17979"/>
                    <a:pt x="18253" y="18134"/>
                  </a:cubicBezTo>
                  <a:cubicBezTo>
                    <a:pt x="18218" y="18199"/>
                    <a:pt x="18097" y="18217"/>
                    <a:pt x="17969" y="18217"/>
                  </a:cubicBezTo>
                  <a:cubicBezTo>
                    <a:pt x="17791" y="18217"/>
                    <a:pt x="17598" y="18181"/>
                    <a:pt x="17598" y="18181"/>
                  </a:cubicBezTo>
                  <a:lnTo>
                    <a:pt x="17467" y="17776"/>
                  </a:lnTo>
                  <a:cubicBezTo>
                    <a:pt x="17467" y="17776"/>
                    <a:pt x="16682" y="17550"/>
                    <a:pt x="16455" y="17455"/>
                  </a:cubicBezTo>
                  <a:cubicBezTo>
                    <a:pt x="16229" y="17348"/>
                    <a:pt x="16003" y="15681"/>
                    <a:pt x="16003" y="15681"/>
                  </a:cubicBezTo>
                  <a:lnTo>
                    <a:pt x="14658" y="15657"/>
                  </a:lnTo>
                  <a:lnTo>
                    <a:pt x="14658" y="14776"/>
                  </a:lnTo>
                  <a:lnTo>
                    <a:pt x="15348" y="14514"/>
                  </a:lnTo>
                  <a:lnTo>
                    <a:pt x="15170" y="14193"/>
                  </a:lnTo>
                  <a:lnTo>
                    <a:pt x="15527" y="13585"/>
                  </a:lnTo>
                  <a:lnTo>
                    <a:pt x="16658" y="13431"/>
                  </a:lnTo>
                  <a:cubicBezTo>
                    <a:pt x="16658" y="12990"/>
                    <a:pt x="16622" y="12550"/>
                    <a:pt x="16563" y="12121"/>
                  </a:cubicBezTo>
                  <a:cubicBezTo>
                    <a:pt x="16455" y="11669"/>
                    <a:pt x="16301" y="11645"/>
                    <a:pt x="16301" y="11645"/>
                  </a:cubicBezTo>
                  <a:lnTo>
                    <a:pt x="16789" y="11561"/>
                  </a:lnTo>
                  <a:cubicBezTo>
                    <a:pt x="16836" y="11276"/>
                    <a:pt x="16682" y="11002"/>
                    <a:pt x="16408" y="10907"/>
                  </a:cubicBezTo>
                  <a:cubicBezTo>
                    <a:pt x="16145" y="8878"/>
                    <a:pt x="14297" y="7724"/>
                    <a:pt x="12500" y="7724"/>
                  </a:cubicBezTo>
                  <a:cubicBezTo>
                    <a:pt x="12018" y="7724"/>
                    <a:pt x="11540" y="7807"/>
                    <a:pt x="11098" y="7978"/>
                  </a:cubicBezTo>
                  <a:cubicBezTo>
                    <a:pt x="9002" y="8787"/>
                    <a:pt x="8526" y="11811"/>
                    <a:pt x="8395" y="12216"/>
                  </a:cubicBezTo>
                  <a:cubicBezTo>
                    <a:pt x="8274" y="12589"/>
                    <a:pt x="8487" y="13073"/>
                    <a:pt x="9367" y="13073"/>
                  </a:cubicBezTo>
                  <a:cubicBezTo>
                    <a:pt x="9443" y="13073"/>
                    <a:pt x="9523" y="13069"/>
                    <a:pt x="9609" y="13062"/>
                  </a:cubicBezTo>
                  <a:cubicBezTo>
                    <a:pt x="9681" y="13895"/>
                    <a:pt x="10669" y="15562"/>
                    <a:pt x="10669" y="15562"/>
                  </a:cubicBezTo>
                  <a:cubicBezTo>
                    <a:pt x="10669" y="15562"/>
                    <a:pt x="10240" y="15705"/>
                    <a:pt x="10038" y="15752"/>
                  </a:cubicBezTo>
                  <a:cubicBezTo>
                    <a:pt x="9836" y="15812"/>
                    <a:pt x="9657" y="17074"/>
                    <a:pt x="9752" y="17550"/>
                  </a:cubicBezTo>
                  <a:cubicBezTo>
                    <a:pt x="9121" y="17550"/>
                    <a:pt x="8216" y="18229"/>
                    <a:pt x="8216" y="18229"/>
                  </a:cubicBezTo>
                  <a:cubicBezTo>
                    <a:pt x="8216" y="18229"/>
                    <a:pt x="6692" y="18717"/>
                    <a:pt x="6192" y="19015"/>
                  </a:cubicBezTo>
                  <a:cubicBezTo>
                    <a:pt x="5692" y="19324"/>
                    <a:pt x="4216" y="21551"/>
                    <a:pt x="4097" y="22325"/>
                  </a:cubicBezTo>
                  <a:cubicBezTo>
                    <a:pt x="3966" y="23110"/>
                    <a:pt x="2454" y="26087"/>
                    <a:pt x="2323" y="26528"/>
                  </a:cubicBezTo>
                  <a:cubicBezTo>
                    <a:pt x="2192" y="26956"/>
                    <a:pt x="2525" y="27563"/>
                    <a:pt x="2525" y="27563"/>
                  </a:cubicBezTo>
                  <a:lnTo>
                    <a:pt x="1965" y="28623"/>
                  </a:lnTo>
                  <a:cubicBezTo>
                    <a:pt x="1965" y="28623"/>
                    <a:pt x="430" y="32028"/>
                    <a:pt x="382" y="32659"/>
                  </a:cubicBezTo>
                  <a:cubicBezTo>
                    <a:pt x="334" y="33290"/>
                    <a:pt x="1263" y="37065"/>
                    <a:pt x="1263" y="37065"/>
                  </a:cubicBezTo>
                  <a:cubicBezTo>
                    <a:pt x="1263" y="37065"/>
                    <a:pt x="882" y="38981"/>
                    <a:pt x="930" y="39362"/>
                  </a:cubicBezTo>
                  <a:cubicBezTo>
                    <a:pt x="989" y="39743"/>
                    <a:pt x="1227" y="40196"/>
                    <a:pt x="1227" y="40470"/>
                  </a:cubicBezTo>
                  <a:cubicBezTo>
                    <a:pt x="1227" y="40755"/>
                    <a:pt x="1632" y="41077"/>
                    <a:pt x="2061" y="41387"/>
                  </a:cubicBezTo>
                  <a:cubicBezTo>
                    <a:pt x="2153" y="41449"/>
                    <a:pt x="2241" y="41475"/>
                    <a:pt x="2325" y="41475"/>
                  </a:cubicBezTo>
                  <a:cubicBezTo>
                    <a:pt x="2639" y="41475"/>
                    <a:pt x="2884" y="41108"/>
                    <a:pt x="3025" y="40958"/>
                  </a:cubicBezTo>
                  <a:cubicBezTo>
                    <a:pt x="3204" y="40755"/>
                    <a:pt x="3454" y="40446"/>
                    <a:pt x="3430" y="40374"/>
                  </a:cubicBezTo>
                  <a:cubicBezTo>
                    <a:pt x="3424" y="40354"/>
                    <a:pt x="3371" y="40347"/>
                    <a:pt x="3294" y="40347"/>
                  </a:cubicBezTo>
                  <a:cubicBezTo>
                    <a:pt x="3052" y="40347"/>
                    <a:pt x="2573" y="40422"/>
                    <a:pt x="2573" y="40422"/>
                  </a:cubicBezTo>
                  <a:cubicBezTo>
                    <a:pt x="2573" y="40422"/>
                    <a:pt x="2216" y="39970"/>
                    <a:pt x="2216" y="39815"/>
                  </a:cubicBezTo>
                  <a:cubicBezTo>
                    <a:pt x="2216" y="39660"/>
                    <a:pt x="2823" y="39279"/>
                    <a:pt x="2823" y="39279"/>
                  </a:cubicBezTo>
                  <a:lnTo>
                    <a:pt x="3180" y="39458"/>
                  </a:lnTo>
                  <a:cubicBezTo>
                    <a:pt x="3180" y="39458"/>
                    <a:pt x="3192" y="39450"/>
                    <a:pt x="3210" y="39450"/>
                  </a:cubicBezTo>
                  <a:cubicBezTo>
                    <a:pt x="3255" y="39450"/>
                    <a:pt x="3340" y="39499"/>
                    <a:pt x="3382" y="39839"/>
                  </a:cubicBezTo>
                  <a:cubicBezTo>
                    <a:pt x="3419" y="40209"/>
                    <a:pt x="3579" y="40313"/>
                    <a:pt x="3709" y="40313"/>
                  </a:cubicBezTo>
                  <a:cubicBezTo>
                    <a:pt x="3747" y="40313"/>
                    <a:pt x="3782" y="40304"/>
                    <a:pt x="3811" y="40291"/>
                  </a:cubicBezTo>
                  <a:cubicBezTo>
                    <a:pt x="3942" y="40244"/>
                    <a:pt x="3835" y="39636"/>
                    <a:pt x="3740" y="39434"/>
                  </a:cubicBezTo>
                  <a:cubicBezTo>
                    <a:pt x="3632" y="39231"/>
                    <a:pt x="3763" y="38481"/>
                    <a:pt x="3882" y="38279"/>
                  </a:cubicBezTo>
                  <a:cubicBezTo>
                    <a:pt x="4001" y="38077"/>
                    <a:pt x="3835" y="37315"/>
                    <a:pt x="3835" y="37315"/>
                  </a:cubicBezTo>
                  <a:lnTo>
                    <a:pt x="3835" y="37315"/>
                  </a:lnTo>
                  <a:cubicBezTo>
                    <a:pt x="3835" y="37315"/>
                    <a:pt x="3930" y="37383"/>
                    <a:pt x="4046" y="37383"/>
                  </a:cubicBezTo>
                  <a:cubicBezTo>
                    <a:pt x="4151" y="37383"/>
                    <a:pt x="4274" y="37327"/>
                    <a:pt x="4359" y="37112"/>
                  </a:cubicBezTo>
                  <a:cubicBezTo>
                    <a:pt x="4490" y="37922"/>
                    <a:pt x="5752" y="37969"/>
                    <a:pt x="5454" y="38553"/>
                  </a:cubicBezTo>
                  <a:cubicBezTo>
                    <a:pt x="5144" y="39136"/>
                    <a:pt x="3716" y="46971"/>
                    <a:pt x="3406" y="48209"/>
                  </a:cubicBezTo>
                  <a:cubicBezTo>
                    <a:pt x="3406" y="48209"/>
                    <a:pt x="3466" y="51221"/>
                    <a:pt x="3335" y="51995"/>
                  </a:cubicBezTo>
                  <a:cubicBezTo>
                    <a:pt x="3204" y="52781"/>
                    <a:pt x="3609" y="54972"/>
                    <a:pt x="3382" y="55567"/>
                  </a:cubicBezTo>
                  <a:cubicBezTo>
                    <a:pt x="3156" y="56150"/>
                    <a:pt x="2001" y="59174"/>
                    <a:pt x="2001" y="59174"/>
                  </a:cubicBezTo>
                  <a:cubicBezTo>
                    <a:pt x="2001" y="59174"/>
                    <a:pt x="2418" y="59913"/>
                    <a:pt x="2799" y="60234"/>
                  </a:cubicBezTo>
                  <a:cubicBezTo>
                    <a:pt x="2525" y="61210"/>
                    <a:pt x="2323" y="62115"/>
                    <a:pt x="1584" y="62353"/>
                  </a:cubicBezTo>
                  <a:cubicBezTo>
                    <a:pt x="25" y="62865"/>
                    <a:pt x="1" y="64294"/>
                    <a:pt x="1" y="64294"/>
                  </a:cubicBezTo>
                  <a:cubicBezTo>
                    <a:pt x="1" y="64294"/>
                    <a:pt x="5764" y="64294"/>
                    <a:pt x="6014" y="64139"/>
                  </a:cubicBezTo>
                  <a:cubicBezTo>
                    <a:pt x="6264" y="63985"/>
                    <a:pt x="6085" y="62056"/>
                    <a:pt x="6085" y="62056"/>
                  </a:cubicBezTo>
                  <a:lnTo>
                    <a:pt x="6240" y="60675"/>
                  </a:lnTo>
                  <a:cubicBezTo>
                    <a:pt x="6240" y="60675"/>
                    <a:pt x="7478" y="60377"/>
                    <a:pt x="7645" y="60067"/>
                  </a:cubicBezTo>
                  <a:cubicBezTo>
                    <a:pt x="7823" y="59758"/>
                    <a:pt x="7323" y="58829"/>
                    <a:pt x="7478" y="58579"/>
                  </a:cubicBezTo>
                  <a:cubicBezTo>
                    <a:pt x="7621" y="58329"/>
                    <a:pt x="7347" y="57710"/>
                    <a:pt x="8073" y="56293"/>
                  </a:cubicBezTo>
                  <a:cubicBezTo>
                    <a:pt x="8812" y="54888"/>
                    <a:pt x="8835" y="53043"/>
                    <a:pt x="8943" y="52531"/>
                  </a:cubicBezTo>
                  <a:cubicBezTo>
                    <a:pt x="9038" y="52031"/>
                    <a:pt x="11217" y="48161"/>
                    <a:pt x="11264" y="47197"/>
                  </a:cubicBezTo>
                  <a:cubicBezTo>
                    <a:pt x="11311" y="46254"/>
                    <a:pt x="11755" y="45101"/>
                    <a:pt x="11984" y="45101"/>
                  </a:cubicBezTo>
                  <a:cubicBezTo>
                    <a:pt x="11986" y="45101"/>
                    <a:pt x="11988" y="45101"/>
                    <a:pt x="11991" y="45101"/>
                  </a:cubicBezTo>
                  <a:cubicBezTo>
                    <a:pt x="12229" y="45125"/>
                    <a:pt x="12907" y="46792"/>
                    <a:pt x="12907" y="46792"/>
                  </a:cubicBezTo>
                  <a:lnTo>
                    <a:pt x="12907" y="47423"/>
                  </a:lnTo>
                  <a:cubicBezTo>
                    <a:pt x="12907" y="47863"/>
                    <a:pt x="13634" y="48518"/>
                    <a:pt x="13634" y="48518"/>
                  </a:cubicBezTo>
                  <a:lnTo>
                    <a:pt x="13634" y="50304"/>
                  </a:lnTo>
                  <a:cubicBezTo>
                    <a:pt x="13669" y="50888"/>
                    <a:pt x="13669" y="51459"/>
                    <a:pt x="13634" y="52043"/>
                  </a:cubicBezTo>
                  <a:cubicBezTo>
                    <a:pt x="13586" y="53138"/>
                    <a:pt x="14193" y="55305"/>
                    <a:pt x="14193" y="55305"/>
                  </a:cubicBezTo>
                  <a:cubicBezTo>
                    <a:pt x="14277" y="55853"/>
                    <a:pt x="14253" y="56412"/>
                    <a:pt x="14110" y="56948"/>
                  </a:cubicBezTo>
                  <a:cubicBezTo>
                    <a:pt x="14110" y="56948"/>
                    <a:pt x="13836" y="59067"/>
                    <a:pt x="13919" y="59293"/>
                  </a:cubicBezTo>
                  <a:cubicBezTo>
                    <a:pt x="13991" y="59520"/>
                    <a:pt x="14515" y="59829"/>
                    <a:pt x="14515" y="59829"/>
                  </a:cubicBezTo>
                  <a:cubicBezTo>
                    <a:pt x="14515" y="59829"/>
                    <a:pt x="14586" y="61294"/>
                    <a:pt x="14538" y="62210"/>
                  </a:cubicBezTo>
                  <a:cubicBezTo>
                    <a:pt x="14360" y="63246"/>
                    <a:pt x="14181" y="64211"/>
                    <a:pt x="14181" y="64211"/>
                  </a:cubicBezTo>
                  <a:cubicBezTo>
                    <a:pt x="14181" y="64211"/>
                    <a:pt x="15932" y="64283"/>
                    <a:pt x="17469" y="64283"/>
                  </a:cubicBezTo>
                  <a:cubicBezTo>
                    <a:pt x="18339" y="64283"/>
                    <a:pt x="19141" y="64260"/>
                    <a:pt x="19515" y="64187"/>
                  </a:cubicBezTo>
                  <a:cubicBezTo>
                    <a:pt x="19110" y="63377"/>
                    <a:pt x="18468" y="62699"/>
                    <a:pt x="17670" y="62258"/>
                  </a:cubicBezTo>
                  <a:cubicBezTo>
                    <a:pt x="17670" y="62258"/>
                    <a:pt x="17598" y="60591"/>
                    <a:pt x="17670" y="60234"/>
                  </a:cubicBezTo>
                  <a:cubicBezTo>
                    <a:pt x="17753" y="59877"/>
                    <a:pt x="18908" y="59829"/>
                    <a:pt x="19134" y="59627"/>
                  </a:cubicBezTo>
                  <a:cubicBezTo>
                    <a:pt x="19361" y="59424"/>
                    <a:pt x="19825" y="57400"/>
                    <a:pt x="19718" y="56924"/>
                  </a:cubicBezTo>
                  <a:cubicBezTo>
                    <a:pt x="19622" y="56436"/>
                    <a:pt x="18682" y="53840"/>
                    <a:pt x="18634" y="53364"/>
                  </a:cubicBezTo>
                  <a:cubicBezTo>
                    <a:pt x="18587" y="52876"/>
                    <a:pt x="18908" y="50911"/>
                    <a:pt x="19039" y="50352"/>
                  </a:cubicBezTo>
                  <a:cubicBezTo>
                    <a:pt x="19170" y="49792"/>
                    <a:pt x="18789" y="48637"/>
                    <a:pt x="18789" y="48637"/>
                  </a:cubicBezTo>
                  <a:cubicBezTo>
                    <a:pt x="18789" y="48637"/>
                    <a:pt x="19372" y="47923"/>
                    <a:pt x="19539" y="47316"/>
                  </a:cubicBezTo>
                  <a:cubicBezTo>
                    <a:pt x="19718" y="46709"/>
                    <a:pt x="19670" y="44994"/>
                    <a:pt x="19670" y="44994"/>
                  </a:cubicBezTo>
                  <a:cubicBezTo>
                    <a:pt x="19825" y="44649"/>
                    <a:pt x="19920" y="44280"/>
                    <a:pt x="19920" y="43911"/>
                  </a:cubicBezTo>
                  <a:cubicBezTo>
                    <a:pt x="19896" y="43399"/>
                    <a:pt x="19599" y="43077"/>
                    <a:pt x="19575" y="42541"/>
                  </a:cubicBezTo>
                  <a:cubicBezTo>
                    <a:pt x="19539" y="42006"/>
                    <a:pt x="19015" y="41053"/>
                    <a:pt x="19015" y="41053"/>
                  </a:cubicBezTo>
                  <a:cubicBezTo>
                    <a:pt x="19015" y="41053"/>
                    <a:pt x="19110" y="40124"/>
                    <a:pt x="19134" y="39208"/>
                  </a:cubicBezTo>
                  <a:cubicBezTo>
                    <a:pt x="19170" y="38696"/>
                    <a:pt x="19051" y="38196"/>
                    <a:pt x="18813" y="37743"/>
                  </a:cubicBezTo>
                  <a:lnTo>
                    <a:pt x="19289" y="37267"/>
                  </a:lnTo>
                  <a:lnTo>
                    <a:pt x="19039" y="36886"/>
                  </a:lnTo>
                  <a:lnTo>
                    <a:pt x="19872" y="36207"/>
                  </a:lnTo>
                  <a:cubicBezTo>
                    <a:pt x="19872" y="36207"/>
                    <a:pt x="19468" y="35314"/>
                    <a:pt x="19063" y="34481"/>
                  </a:cubicBezTo>
                  <a:cubicBezTo>
                    <a:pt x="18658" y="33647"/>
                    <a:pt x="17813" y="32588"/>
                    <a:pt x="17813" y="32588"/>
                  </a:cubicBezTo>
                  <a:lnTo>
                    <a:pt x="20039" y="31623"/>
                  </a:lnTo>
                  <a:cubicBezTo>
                    <a:pt x="20039" y="31623"/>
                    <a:pt x="20623" y="30564"/>
                    <a:pt x="20646" y="30409"/>
                  </a:cubicBezTo>
                  <a:cubicBezTo>
                    <a:pt x="20670" y="30254"/>
                    <a:pt x="20039" y="30052"/>
                    <a:pt x="20039" y="30052"/>
                  </a:cubicBezTo>
                  <a:lnTo>
                    <a:pt x="20289" y="28861"/>
                  </a:lnTo>
                  <a:cubicBezTo>
                    <a:pt x="20289" y="28861"/>
                    <a:pt x="20670" y="28927"/>
                    <a:pt x="21169" y="28927"/>
                  </a:cubicBezTo>
                  <a:cubicBezTo>
                    <a:pt x="21792" y="28927"/>
                    <a:pt x="22599" y="28824"/>
                    <a:pt x="23075" y="28361"/>
                  </a:cubicBezTo>
                  <a:cubicBezTo>
                    <a:pt x="23933" y="27528"/>
                    <a:pt x="23980" y="24265"/>
                    <a:pt x="24004" y="23611"/>
                  </a:cubicBezTo>
                  <a:cubicBezTo>
                    <a:pt x="24028" y="22956"/>
                    <a:pt x="23575" y="22872"/>
                    <a:pt x="23575" y="22872"/>
                  </a:cubicBezTo>
                  <a:cubicBezTo>
                    <a:pt x="23575" y="22872"/>
                    <a:pt x="23147" y="21967"/>
                    <a:pt x="23075" y="21741"/>
                  </a:cubicBezTo>
                  <a:cubicBezTo>
                    <a:pt x="22992" y="21515"/>
                    <a:pt x="21754" y="20658"/>
                    <a:pt x="21754" y="20658"/>
                  </a:cubicBezTo>
                  <a:cubicBezTo>
                    <a:pt x="21754" y="20658"/>
                    <a:pt x="21587" y="19384"/>
                    <a:pt x="21551" y="19217"/>
                  </a:cubicBezTo>
                  <a:cubicBezTo>
                    <a:pt x="21527" y="19039"/>
                    <a:pt x="20777" y="18860"/>
                    <a:pt x="20896" y="18658"/>
                  </a:cubicBezTo>
                  <a:cubicBezTo>
                    <a:pt x="21027" y="18455"/>
                    <a:pt x="21146" y="17776"/>
                    <a:pt x="21146" y="17776"/>
                  </a:cubicBezTo>
                  <a:cubicBezTo>
                    <a:pt x="21242" y="17503"/>
                    <a:pt x="21301" y="17217"/>
                    <a:pt x="21325" y="16943"/>
                  </a:cubicBezTo>
                  <a:cubicBezTo>
                    <a:pt x="21325" y="16681"/>
                    <a:pt x="20849" y="16610"/>
                    <a:pt x="20849" y="16610"/>
                  </a:cubicBezTo>
                  <a:cubicBezTo>
                    <a:pt x="20849" y="16610"/>
                    <a:pt x="20801" y="16181"/>
                    <a:pt x="20718" y="15324"/>
                  </a:cubicBezTo>
                  <a:cubicBezTo>
                    <a:pt x="20646" y="14467"/>
                    <a:pt x="20039" y="13776"/>
                    <a:pt x="20039" y="13776"/>
                  </a:cubicBezTo>
                  <a:lnTo>
                    <a:pt x="20325" y="13276"/>
                  </a:lnTo>
                  <a:lnTo>
                    <a:pt x="20039" y="12740"/>
                  </a:lnTo>
                  <a:lnTo>
                    <a:pt x="20325" y="12514"/>
                  </a:lnTo>
                  <a:lnTo>
                    <a:pt x="20611" y="6727"/>
                  </a:lnTo>
                  <a:lnTo>
                    <a:pt x="20039" y="6537"/>
                  </a:lnTo>
                  <a:lnTo>
                    <a:pt x="20039" y="6239"/>
                  </a:lnTo>
                  <a:lnTo>
                    <a:pt x="20611" y="5954"/>
                  </a:lnTo>
                  <a:lnTo>
                    <a:pt x="20265" y="5323"/>
                  </a:lnTo>
                  <a:lnTo>
                    <a:pt x="20265" y="0"/>
                  </a:lnTo>
                  <a:close/>
                </a:path>
              </a:pathLst>
            </a:custGeom>
            <a:solidFill>
              <a:srgbClr val="8B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1819475" y="1571575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865500" y="2750100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1730950" y="3911000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39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Students' Contribution:</a:t>
            </a:r>
            <a:endParaRPr/>
          </a:p>
        </p:txBody>
      </p:sp>
      <p:grpSp>
        <p:nvGrpSpPr>
          <p:cNvPr id="1096" name="Google Shape;1096;p39"/>
          <p:cNvGrpSpPr/>
          <p:nvPr/>
        </p:nvGrpSpPr>
        <p:grpSpPr>
          <a:xfrm>
            <a:off x="2711218" y="1189321"/>
            <a:ext cx="5468345" cy="1023004"/>
            <a:chOff x="4837375" y="1189325"/>
            <a:chExt cx="2307903" cy="1023004"/>
          </a:xfrm>
        </p:grpSpPr>
        <p:sp>
          <p:nvSpPr>
            <p:cNvPr id="1097" name="Google Shape;1097;p39"/>
            <p:cNvSpPr txBox="1"/>
            <p:nvPr/>
          </p:nvSpPr>
          <p:spPr>
            <a:xfrm>
              <a:off x="4837375" y="118932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February 21, 1952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98" name="Google Shape;1098;p39"/>
            <p:cNvSpPr txBox="1"/>
            <p:nvPr/>
          </p:nvSpPr>
          <p:spPr>
            <a:xfrm>
              <a:off x="4837378" y="1566429"/>
              <a:ext cx="23079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students rallied for the recognition of Bengali as one of the state languages, a precursor to the larger demand for autonomy.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2711218" y="2358892"/>
            <a:ext cx="5468345" cy="1003934"/>
            <a:chOff x="4837375" y="2358905"/>
            <a:chExt cx="2307903" cy="1003934"/>
          </a:xfrm>
        </p:grpSpPr>
        <p:sp>
          <p:nvSpPr>
            <p:cNvPr id="1100" name="Google Shape;1100;p39"/>
            <p:cNvSpPr txBox="1"/>
            <p:nvPr/>
          </p:nvSpPr>
          <p:spPr>
            <a:xfrm>
              <a:off x="4837375" y="235890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Public Sentiment Generation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01" name="Google Shape;1101;p39"/>
            <p:cNvSpPr txBox="1"/>
            <p:nvPr/>
          </p:nvSpPr>
          <p:spPr>
            <a:xfrm>
              <a:off x="4837378" y="2736139"/>
              <a:ext cx="23079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Students’ energy and determination galvanized public sentiment, turning the demand for autonomy into a formidable movement.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2711218" y="3528571"/>
            <a:ext cx="5468345" cy="1030625"/>
            <a:chOff x="4837375" y="3528575"/>
            <a:chExt cx="2307903" cy="1030625"/>
          </a:xfrm>
        </p:grpSpPr>
        <p:sp>
          <p:nvSpPr>
            <p:cNvPr id="1103" name="Google Shape;1103;p39"/>
            <p:cNvSpPr txBox="1"/>
            <p:nvPr/>
          </p:nvSpPr>
          <p:spPr>
            <a:xfrm>
              <a:off x="4837375" y="352857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Mukti Bahini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04" name="Google Shape;1104;p39"/>
            <p:cNvSpPr txBox="1"/>
            <p:nvPr/>
          </p:nvSpPr>
          <p:spPr>
            <a:xfrm>
              <a:off x="4837378" y="3905800"/>
              <a:ext cx="23079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The liberation army that fought alongside, often young and idealistic, became frontline soldiers, demonstrating unparalleled bravery and resolve.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40"/>
          <p:cNvGrpSpPr/>
          <p:nvPr/>
        </p:nvGrpSpPr>
        <p:grpSpPr>
          <a:xfrm>
            <a:off x="6833419" y="963925"/>
            <a:ext cx="1562060" cy="4179496"/>
            <a:chOff x="719447" y="963925"/>
            <a:chExt cx="1562060" cy="4179496"/>
          </a:xfrm>
        </p:grpSpPr>
        <p:sp>
          <p:nvSpPr>
            <p:cNvPr id="1110" name="Google Shape;1110;p40"/>
            <p:cNvSpPr/>
            <p:nvPr/>
          </p:nvSpPr>
          <p:spPr>
            <a:xfrm>
              <a:off x="719447" y="963925"/>
              <a:ext cx="1562060" cy="4179496"/>
            </a:xfrm>
            <a:custGeom>
              <a:avLst/>
              <a:gdLst/>
              <a:ahLst/>
              <a:cxnLst/>
              <a:rect l="l" t="t" r="r" b="b"/>
              <a:pathLst>
                <a:path w="24028" h="64295" extrusionOk="0">
                  <a:moveTo>
                    <a:pt x="7097" y="29266"/>
                  </a:moveTo>
                  <a:lnTo>
                    <a:pt x="7097" y="29266"/>
                  </a:lnTo>
                  <a:cubicBezTo>
                    <a:pt x="7038" y="30087"/>
                    <a:pt x="6942" y="30909"/>
                    <a:pt x="6799" y="31707"/>
                  </a:cubicBezTo>
                  <a:cubicBezTo>
                    <a:pt x="6645" y="32290"/>
                    <a:pt x="4442" y="36338"/>
                    <a:pt x="4442" y="36338"/>
                  </a:cubicBezTo>
                  <a:lnTo>
                    <a:pt x="3906" y="36338"/>
                  </a:lnTo>
                  <a:lnTo>
                    <a:pt x="3728" y="35850"/>
                  </a:lnTo>
                  <a:cubicBezTo>
                    <a:pt x="3728" y="35850"/>
                    <a:pt x="4883" y="34921"/>
                    <a:pt x="4954" y="34171"/>
                  </a:cubicBezTo>
                  <a:cubicBezTo>
                    <a:pt x="5386" y="33584"/>
                    <a:pt x="5478" y="31613"/>
                    <a:pt x="6123" y="31613"/>
                  </a:cubicBezTo>
                  <a:cubicBezTo>
                    <a:pt x="6171" y="31613"/>
                    <a:pt x="6221" y="31624"/>
                    <a:pt x="6276" y="31647"/>
                  </a:cubicBezTo>
                  <a:cubicBezTo>
                    <a:pt x="6323" y="31111"/>
                    <a:pt x="7097" y="29266"/>
                    <a:pt x="7097" y="29266"/>
                  </a:cubicBezTo>
                  <a:close/>
                  <a:moveTo>
                    <a:pt x="19587" y="0"/>
                  </a:moveTo>
                  <a:cubicBezTo>
                    <a:pt x="19587" y="0"/>
                    <a:pt x="19563" y="4430"/>
                    <a:pt x="19563" y="5299"/>
                  </a:cubicBezTo>
                  <a:cubicBezTo>
                    <a:pt x="19265" y="5418"/>
                    <a:pt x="19265" y="6108"/>
                    <a:pt x="19265" y="6108"/>
                  </a:cubicBezTo>
                  <a:cubicBezTo>
                    <a:pt x="19265" y="6108"/>
                    <a:pt x="19066" y="6021"/>
                    <a:pt x="18835" y="6021"/>
                  </a:cubicBezTo>
                  <a:cubicBezTo>
                    <a:pt x="18600" y="6021"/>
                    <a:pt x="18332" y="6111"/>
                    <a:pt x="18206" y="6477"/>
                  </a:cubicBezTo>
                  <a:cubicBezTo>
                    <a:pt x="17944" y="7216"/>
                    <a:pt x="18277" y="7525"/>
                    <a:pt x="18527" y="7644"/>
                  </a:cubicBezTo>
                  <a:cubicBezTo>
                    <a:pt x="18777" y="7763"/>
                    <a:pt x="18706" y="9156"/>
                    <a:pt x="18706" y="9156"/>
                  </a:cubicBezTo>
                  <a:lnTo>
                    <a:pt x="18729" y="9561"/>
                  </a:lnTo>
                  <a:lnTo>
                    <a:pt x="18170" y="9537"/>
                  </a:lnTo>
                  <a:lnTo>
                    <a:pt x="18456" y="14443"/>
                  </a:lnTo>
                  <a:cubicBezTo>
                    <a:pt x="18456" y="14443"/>
                    <a:pt x="18122" y="14574"/>
                    <a:pt x="18075" y="14848"/>
                  </a:cubicBezTo>
                  <a:cubicBezTo>
                    <a:pt x="18027" y="15121"/>
                    <a:pt x="18479" y="15479"/>
                    <a:pt x="18479" y="15479"/>
                  </a:cubicBezTo>
                  <a:cubicBezTo>
                    <a:pt x="18313" y="15836"/>
                    <a:pt x="18182" y="16205"/>
                    <a:pt x="18075" y="16586"/>
                  </a:cubicBezTo>
                  <a:cubicBezTo>
                    <a:pt x="18003" y="16967"/>
                    <a:pt x="18325" y="17979"/>
                    <a:pt x="18253" y="18134"/>
                  </a:cubicBezTo>
                  <a:cubicBezTo>
                    <a:pt x="18218" y="18199"/>
                    <a:pt x="18097" y="18217"/>
                    <a:pt x="17969" y="18217"/>
                  </a:cubicBezTo>
                  <a:cubicBezTo>
                    <a:pt x="17791" y="18217"/>
                    <a:pt x="17598" y="18181"/>
                    <a:pt x="17598" y="18181"/>
                  </a:cubicBezTo>
                  <a:lnTo>
                    <a:pt x="17467" y="17776"/>
                  </a:lnTo>
                  <a:cubicBezTo>
                    <a:pt x="17467" y="17776"/>
                    <a:pt x="16682" y="17550"/>
                    <a:pt x="16455" y="17455"/>
                  </a:cubicBezTo>
                  <a:cubicBezTo>
                    <a:pt x="16229" y="17348"/>
                    <a:pt x="16003" y="15681"/>
                    <a:pt x="16003" y="15681"/>
                  </a:cubicBezTo>
                  <a:lnTo>
                    <a:pt x="14658" y="15657"/>
                  </a:lnTo>
                  <a:lnTo>
                    <a:pt x="14658" y="14776"/>
                  </a:lnTo>
                  <a:lnTo>
                    <a:pt x="15348" y="14514"/>
                  </a:lnTo>
                  <a:lnTo>
                    <a:pt x="15170" y="14193"/>
                  </a:lnTo>
                  <a:lnTo>
                    <a:pt x="15527" y="13585"/>
                  </a:lnTo>
                  <a:lnTo>
                    <a:pt x="16658" y="13431"/>
                  </a:lnTo>
                  <a:cubicBezTo>
                    <a:pt x="16658" y="12990"/>
                    <a:pt x="16622" y="12550"/>
                    <a:pt x="16563" y="12121"/>
                  </a:cubicBezTo>
                  <a:cubicBezTo>
                    <a:pt x="16455" y="11669"/>
                    <a:pt x="16301" y="11645"/>
                    <a:pt x="16301" y="11645"/>
                  </a:cubicBezTo>
                  <a:lnTo>
                    <a:pt x="16789" y="11561"/>
                  </a:lnTo>
                  <a:cubicBezTo>
                    <a:pt x="16836" y="11276"/>
                    <a:pt x="16682" y="11002"/>
                    <a:pt x="16408" y="10907"/>
                  </a:cubicBezTo>
                  <a:cubicBezTo>
                    <a:pt x="16145" y="8878"/>
                    <a:pt x="14297" y="7724"/>
                    <a:pt x="12500" y="7724"/>
                  </a:cubicBezTo>
                  <a:cubicBezTo>
                    <a:pt x="12018" y="7724"/>
                    <a:pt x="11540" y="7807"/>
                    <a:pt x="11098" y="7978"/>
                  </a:cubicBezTo>
                  <a:cubicBezTo>
                    <a:pt x="9002" y="8787"/>
                    <a:pt x="8526" y="11811"/>
                    <a:pt x="8395" y="12216"/>
                  </a:cubicBezTo>
                  <a:cubicBezTo>
                    <a:pt x="8274" y="12589"/>
                    <a:pt x="8487" y="13073"/>
                    <a:pt x="9367" y="13073"/>
                  </a:cubicBezTo>
                  <a:cubicBezTo>
                    <a:pt x="9443" y="13073"/>
                    <a:pt x="9523" y="13069"/>
                    <a:pt x="9609" y="13062"/>
                  </a:cubicBezTo>
                  <a:cubicBezTo>
                    <a:pt x="9681" y="13895"/>
                    <a:pt x="10669" y="15562"/>
                    <a:pt x="10669" y="15562"/>
                  </a:cubicBezTo>
                  <a:cubicBezTo>
                    <a:pt x="10669" y="15562"/>
                    <a:pt x="10240" y="15705"/>
                    <a:pt x="10038" y="15752"/>
                  </a:cubicBezTo>
                  <a:cubicBezTo>
                    <a:pt x="9836" y="15812"/>
                    <a:pt x="9657" y="17074"/>
                    <a:pt x="9752" y="17550"/>
                  </a:cubicBezTo>
                  <a:cubicBezTo>
                    <a:pt x="9121" y="17550"/>
                    <a:pt x="8216" y="18229"/>
                    <a:pt x="8216" y="18229"/>
                  </a:cubicBezTo>
                  <a:cubicBezTo>
                    <a:pt x="8216" y="18229"/>
                    <a:pt x="6692" y="18717"/>
                    <a:pt x="6192" y="19015"/>
                  </a:cubicBezTo>
                  <a:cubicBezTo>
                    <a:pt x="5692" y="19324"/>
                    <a:pt x="4216" y="21551"/>
                    <a:pt x="4097" y="22325"/>
                  </a:cubicBezTo>
                  <a:cubicBezTo>
                    <a:pt x="3966" y="23110"/>
                    <a:pt x="2454" y="26087"/>
                    <a:pt x="2323" y="26528"/>
                  </a:cubicBezTo>
                  <a:cubicBezTo>
                    <a:pt x="2192" y="26956"/>
                    <a:pt x="2525" y="27563"/>
                    <a:pt x="2525" y="27563"/>
                  </a:cubicBezTo>
                  <a:lnTo>
                    <a:pt x="1965" y="28623"/>
                  </a:lnTo>
                  <a:cubicBezTo>
                    <a:pt x="1965" y="28623"/>
                    <a:pt x="430" y="32028"/>
                    <a:pt x="382" y="32659"/>
                  </a:cubicBezTo>
                  <a:cubicBezTo>
                    <a:pt x="334" y="33290"/>
                    <a:pt x="1263" y="37065"/>
                    <a:pt x="1263" y="37065"/>
                  </a:cubicBezTo>
                  <a:cubicBezTo>
                    <a:pt x="1263" y="37065"/>
                    <a:pt x="882" y="38981"/>
                    <a:pt x="930" y="39362"/>
                  </a:cubicBezTo>
                  <a:cubicBezTo>
                    <a:pt x="989" y="39743"/>
                    <a:pt x="1227" y="40196"/>
                    <a:pt x="1227" y="40470"/>
                  </a:cubicBezTo>
                  <a:cubicBezTo>
                    <a:pt x="1227" y="40755"/>
                    <a:pt x="1632" y="41077"/>
                    <a:pt x="2061" y="41387"/>
                  </a:cubicBezTo>
                  <a:cubicBezTo>
                    <a:pt x="2153" y="41449"/>
                    <a:pt x="2241" y="41475"/>
                    <a:pt x="2325" y="41475"/>
                  </a:cubicBezTo>
                  <a:cubicBezTo>
                    <a:pt x="2639" y="41475"/>
                    <a:pt x="2884" y="41108"/>
                    <a:pt x="3025" y="40958"/>
                  </a:cubicBezTo>
                  <a:cubicBezTo>
                    <a:pt x="3204" y="40755"/>
                    <a:pt x="3454" y="40446"/>
                    <a:pt x="3430" y="40374"/>
                  </a:cubicBezTo>
                  <a:cubicBezTo>
                    <a:pt x="3424" y="40354"/>
                    <a:pt x="3371" y="40347"/>
                    <a:pt x="3294" y="40347"/>
                  </a:cubicBezTo>
                  <a:cubicBezTo>
                    <a:pt x="3052" y="40347"/>
                    <a:pt x="2573" y="40422"/>
                    <a:pt x="2573" y="40422"/>
                  </a:cubicBezTo>
                  <a:cubicBezTo>
                    <a:pt x="2573" y="40422"/>
                    <a:pt x="2216" y="39970"/>
                    <a:pt x="2216" y="39815"/>
                  </a:cubicBezTo>
                  <a:cubicBezTo>
                    <a:pt x="2216" y="39660"/>
                    <a:pt x="2823" y="39279"/>
                    <a:pt x="2823" y="39279"/>
                  </a:cubicBezTo>
                  <a:lnTo>
                    <a:pt x="3180" y="39458"/>
                  </a:lnTo>
                  <a:cubicBezTo>
                    <a:pt x="3180" y="39458"/>
                    <a:pt x="3192" y="39450"/>
                    <a:pt x="3210" y="39450"/>
                  </a:cubicBezTo>
                  <a:cubicBezTo>
                    <a:pt x="3255" y="39450"/>
                    <a:pt x="3340" y="39499"/>
                    <a:pt x="3382" y="39839"/>
                  </a:cubicBezTo>
                  <a:cubicBezTo>
                    <a:pt x="3419" y="40209"/>
                    <a:pt x="3579" y="40313"/>
                    <a:pt x="3709" y="40313"/>
                  </a:cubicBezTo>
                  <a:cubicBezTo>
                    <a:pt x="3747" y="40313"/>
                    <a:pt x="3782" y="40304"/>
                    <a:pt x="3811" y="40291"/>
                  </a:cubicBezTo>
                  <a:cubicBezTo>
                    <a:pt x="3942" y="40244"/>
                    <a:pt x="3835" y="39636"/>
                    <a:pt x="3740" y="39434"/>
                  </a:cubicBezTo>
                  <a:cubicBezTo>
                    <a:pt x="3632" y="39231"/>
                    <a:pt x="3763" y="38481"/>
                    <a:pt x="3882" y="38279"/>
                  </a:cubicBezTo>
                  <a:cubicBezTo>
                    <a:pt x="4001" y="38077"/>
                    <a:pt x="3835" y="37315"/>
                    <a:pt x="3835" y="37315"/>
                  </a:cubicBezTo>
                  <a:lnTo>
                    <a:pt x="3835" y="37315"/>
                  </a:lnTo>
                  <a:cubicBezTo>
                    <a:pt x="3835" y="37315"/>
                    <a:pt x="3930" y="37383"/>
                    <a:pt x="4046" y="37383"/>
                  </a:cubicBezTo>
                  <a:cubicBezTo>
                    <a:pt x="4151" y="37383"/>
                    <a:pt x="4274" y="37327"/>
                    <a:pt x="4359" y="37112"/>
                  </a:cubicBezTo>
                  <a:cubicBezTo>
                    <a:pt x="4490" y="37922"/>
                    <a:pt x="5752" y="37969"/>
                    <a:pt x="5454" y="38553"/>
                  </a:cubicBezTo>
                  <a:cubicBezTo>
                    <a:pt x="5144" y="39136"/>
                    <a:pt x="3716" y="46971"/>
                    <a:pt x="3406" y="48209"/>
                  </a:cubicBezTo>
                  <a:cubicBezTo>
                    <a:pt x="3406" y="48209"/>
                    <a:pt x="3466" y="51221"/>
                    <a:pt x="3335" y="51995"/>
                  </a:cubicBezTo>
                  <a:cubicBezTo>
                    <a:pt x="3204" y="52781"/>
                    <a:pt x="3609" y="54972"/>
                    <a:pt x="3382" y="55567"/>
                  </a:cubicBezTo>
                  <a:cubicBezTo>
                    <a:pt x="3156" y="56150"/>
                    <a:pt x="2001" y="59174"/>
                    <a:pt x="2001" y="59174"/>
                  </a:cubicBezTo>
                  <a:cubicBezTo>
                    <a:pt x="2001" y="59174"/>
                    <a:pt x="2418" y="59913"/>
                    <a:pt x="2799" y="60234"/>
                  </a:cubicBezTo>
                  <a:cubicBezTo>
                    <a:pt x="2525" y="61210"/>
                    <a:pt x="2323" y="62115"/>
                    <a:pt x="1584" y="62353"/>
                  </a:cubicBezTo>
                  <a:cubicBezTo>
                    <a:pt x="25" y="62865"/>
                    <a:pt x="1" y="64294"/>
                    <a:pt x="1" y="64294"/>
                  </a:cubicBezTo>
                  <a:cubicBezTo>
                    <a:pt x="1" y="64294"/>
                    <a:pt x="5764" y="64294"/>
                    <a:pt x="6014" y="64139"/>
                  </a:cubicBezTo>
                  <a:cubicBezTo>
                    <a:pt x="6264" y="63985"/>
                    <a:pt x="6085" y="62056"/>
                    <a:pt x="6085" y="62056"/>
                  </a:cubicBezTo>
                  <a:lnTo>
                    <a:pt x="6240" y="60675"/>
                  </a:lnTo>
                  <a:cubicBezTo>
                    <a:pt x="6240" y="60675"/>
                    <a:pt x="7478" y="60377"/>
                    <a:pt x="7645" y="60067"/>
                  </a:cubicBezTo>
                  <a:cubicBezTo>
                    <a:pt x="7823" y="59758"/>
                    <a:pt x="7323" y="58829"/>
                    <a:pt x="7478" y="58579"/>
                  </a:cubicBezTo>
                  <a:cubicBezTo>
                    <a:pt x="7621" y="58329"/>
                    <a:pt x="7347" y="57710"/>
                    <a:pt x="8073" y="56293"/>
                  </a:cubicBezTo>
                  <a:cubicBezTo>
                    <a:pt x="8812" y="54888"/>
                    <a:pt x="8835" y="53043"/>
                    <a:pt x="8943" y="52531"/>
                  </a:cubicBezTo>
                  <a:cubicBezTo>
                    <a:pt x="9038" y="52031"/>
                    <a:pt x="11217" y="48161"/>
                    <a:pt x="11264" y="47197"/>
                  </a:cubicBezTo>
                  <a:cubicBezTo>
                    <a:pt x="11311" y="46254"/>
                    <a:pt x="11755" y="45101"/>
                    <a:pt x="11984" y="45101"/>
                  </a:cubicBezTo>
                  <a:cubicBezTo>
                    <a:pt x="11986" y="45101"/>
                    <a:pt x="11988" y="45101"/>
                    <a:pt x="11991" y="45101"/>
                  </a:cubicBezTo>
                  <a:cubicBezTo>
                    <a:pt x="12229" y="45125"/>
                    <a:pt x="12907" y="46792"/>
                    <a:pt x="12907" y="46792"/>
                  </a:cubicBezTo>
                  <a:lnTo>
                    <a:pt x="12907" y="47423"/>
                  </a:lnTo>
                  <a:cubicBezTo>
                    <a:pt x="12907" y="47863"/>
                    <a:pt x="13634" y="48518"/>
                    <a:pt x="13634" y="48518"/>
                  </a:cubicBezTo>
                  <a:lnTo>
                    <a:pt x="13634" y="50304"/>
                  </a:lnTo>
                  <a:cubicBezTo>
                    <a:pt x="13669" y="50888"/>
                    <a:pt x="13669" y="51459"/>
                    <a:pt x="13634" y="52043"/>
                  </a:cubicBezTo>
                  <a:cubicBezTo>
                    <a:pt x="13586" y="53138"/>
                    <a:pt x="14193" y="55305"/>
                    <a:pt x="14193" y="55305"/>
                  </a:cubicBezTo>
                  <a:cubicBezTo>
                    <a:pt x="14277" y="55853"/>
                    <a:pt x="14253" y="56412"/>
                    <a:pt x="14110" y="56948"/>
                  </a:cubicBezTo>
                  <a:cubicBezTo>
                    <a:pt x="14110" y="56948"/>
                    <a:pt x="13836" y="59067"/>
                    <a:pt x="13919" y="59293"/>
                  </a:cubicBezTo>
                  <a:cubicBezTo>
                    <a:pt x="13991" y="59520"/>
                    <a:pt x="14515" y="59829"/>
                    <a:pt x="14515" y="59829"/>
                  </a:cubicBezTo>
                  <a:cubicBezTo>
                    <a:pt x="14515" y="59829"/>
                    <a:pt x="14586" y="61294"/>
                    <a:pt x="14538" y="62210"/>
                  </a:cubicBezTo>
                  <a:cubicBezTo>
                    <a:pt x="14360" y="63246"/>
                    <a:pt x="14181" y="64211"/>
                    <a:pt x="14181" y="64211"/>
                  </a:cubicBezTo>
                  <a:cubicBezTo>
                    <a:pt x="14181" y="64211"/>
                    <a:pt x="15932" y="64283"/>
                    <a:pt x="17469" y="64283"/>
                  </a:cubicBezTo>
                  <a:cubicBezTo>
                    <a:pt x="18339" y="64283"/>
                    <a:pt x="19141" y="64260"/>
                    <a:pt x="19515" y="64187"/>
                  </a:cubicBezTo>
                  <a:cubicBezTo>
                    <a:pt x="19110" y="63377"/>
                    <a:pt x="18468" y="62699"/>
                    <a:pt x="17670" y="62258"/>
                  </a:cubicBezTo>
                  <a:cubicBezTo>
                    <a:pt x="17670" y="62258"/>
                    <a:pt x="17598" y="60591"/>
                    <a:pt x="17670" y="60234"/>
                  </a:cubicBezTo>
                  <a:cubicBezTo>
                    <a:pt x="17753" y="59877"/>
                    <a:pt x="18908" y="59829"/>
                    <a:pt x="19134" y="59627"/>
                  </a:cubicBezTo>
                  <a:cubicBezTo>
                    <a:pt x="19361" y="59424"/>
                    <a:pt x="19825" y="57400"/>
                    <a:pt x="19718" y="56924"/>
                  </a:cubicBezTo>
                  <a:cubicBezTo>
                    <a:pt x="19622" y="56436"/>
                    <a:pt x="18682" y="53840"/>
                    <a:pt x="18634" y="53364"/>
                  </a:cubicBezTo>
                  <a:cubicBezTo>
                    <a:pt x="18587" y="52876"/>
                    <a:pt x="18908" y="50911"/>
                    <a:pt x="19039" y="50352"/>
                  </a:cubicBezTo>
                  <a:cubicBezTo>
                    <a:pt x="19170" y="49792"/>
                    <a:pt x="18789" y="48637"/>
                    <a:pt x="18789" y="48637"/>
                  </a:cubicBezTo>
                  <a:cubicBezTo>
                    <a:pt x="18789" y="48637"/>
                    <a:pt x="19372" y="47923"/>
                    <a:pt x="19539" y="47316"/>
                  </a:cubicBezTo>
                  <a:cubicBezTo>
                    <a:pt x="19718" y="46709"/>
                    <a:pt x="19670" y="44994"/>
                    <a:pt x="19670" y="44994"/>
                  </a:cubicBezTo>
                  <a:cubicBezTo>
                    <a:pt x="19825" y="44649"/>
                    <a:pt x="19920" y="44280"/>
                    <a:pt x="19920" y="43911"/>
                  </a:cubicBezTo>
                  <a:cubicBezTo>
                    <a:pt x="19896" y="43399"/>
                    <a:pt x="19599" y="43077"/>
                    <a:pt x="19575" y="42541"/>
                  </a:cubicBezTo>
                  <a:cubicBezTo>
                    <a:pt x="19539" y="42006"/>
                    <a:pt x="19015" y="41053"/>
                    <a:pt x="19015" y="41053"/>
                  </a:cubicBezTo>
                  <a:cubicBezTo>
                    <a:pt x="19015" y="41053"/>
                    <a:pt x="19110" y="40124"/>
                    <a:pt x="19134" y="39208"/>
                  </a:cubicBezTo>
                  <a:cubicBezTo>
                    <a:pt x="19170" y="38696"/>
                    <a:pt x="19051" y="38196"/>
                    <a:pt x="18813" y="37743"/>
                  </a:cubicBezTo>
                  <a:lnTo>
                    <a:pt x="19289" y="37267"/>
                  </a:lnTo>
                  <a:lnTo>
                    <a:pt x="19039" y="36886"/>
                  </a:lnTo>
                  <a:lnTo>
                    <a:pt x="19872" y="36207"/>
                  </a:lnTo>
                  <a:cubicBezTo>
                    <a:pt x="19872" y="36207"/>
                    <a:pt x="19468" y="35314"/>
                    <a:pt x="19063" y="34481"/>
                  </a:cubicBezTo>
                  <a:cubicBezTo>
                    <a:pt x="18658" y="33647"/>
                    <a:pt x="17813" y="32588"/>
                    <a:pt x="17813" y="32588"/>
                  </a:cubicBezTo>
                  <a:lnTo>
                    <a:pt x="20039" y="31623"/>
                  </a:lnTo>
                  <a:cubicBezTo>
                    <a:pt x="20039" y="31623"/>
                    <a:pt x="20623" y="30564"/>
                    <a:pt x="20646" y="30409"/>
                  </a:cubicBezTo>
                  <a:cubicBezTo>
                    <a:pt x="20670" y="30254"/>
                    <a:pt x="20039" y="30052"/>
                    <a:pt x="20039" y="30052"/>
                  </a:cubicBezTo>
                  <a:lnTo>
                    <a:pt x="20289" y="28861"/>
                  </a:lnTo>
                  <a:cubicBezTo>
                    <a:pt x="20289" y="28861"/>
                    <a:pt x="20670" y="28927"/>
                    <a:pt x="21169" y="28927"/>
                  </a:cubicBezTo>
                  <a:cubicBezTo>
                    <a:pt x="21792" y="28927"/>
                    <a:pt x="22599" y="28824"/>
                    <a:pt x="23075" y="28361"/>
                  </a:cubicBezTo>
                  <a:cubicBezTo>
                    <a:pt x="23933" y="27528"/>
                    <a:pt x="23980" y="24265"/>
                    <a:pt x="24004" y="23611"/>
                  </a:cubicBezTo>
                  <a:cubicBezTo>
                    <a:pt x="24028" y="22956"/>
                    <a:pt x="23575" y="22872"/>
                    <a:pt x="23575" y="22872"/>
                  </a:cubicBezTo>
                  <a:cubicBezTo>
                    <a:pt x="23575" y="22872"/>
                    <a:pt x="23147" y="21967"/>
                    <a:pt x="23075" y="21741"/>
                  </a:cubicBezTo>
                  <a:cubicBezTo>
                    <a:pt x="22992" y="21515"/>
                    <a:pt x="21754" y="20658"/>
                    <a:pt x="21754" y="20658"/>
                  </a:cubicBezTo>
                  <a:cubicBezTo>
                    <a:pt x="21754" y="20658"/>
                    <a:pt x="21587" y="19384"/>
                    <a:pt x="21551" y="19217"/>
                  </a:cubicBezTo>
                  <a:cubicBezTo>
                    <a:pt x="21527" y="19039"/>
                    <a:pt x="20777" y="18860"/>
                    <a:pt x="20896" y="18658"/>
                  </a:cubicBezTo>
                  <a:cubicBezTo>
                    <a:pt x="21027" y="18455"/>
                    <a:pt x="21146" y="17776"/>
                    <a:pt x="21146" y="17776"/>
                  </a:cubicBezTo>
                  <a:cubicBezTo>
                    <a:pt x="21242" y="17503"/>
                    <a:pt x="21301" y="17217"/>
                    <a:pt x="21325" y="16943"/>
                  </a:cubicBezTo>
                  <a:cubicBezTo>
                    <a:pt x="21325" y="16681"/>
                    <a:pt x="20849" y="16610"/>
                    <a:pt x="20849" y="16610"/>
                  </a:cubicBezTo>
                  <a:cubicBezTo>
                    <a:pt x="20849" y="16610"/>
                    <a:pt x="20801" y="16181"/>
                    <a:pt x="20718" y="15324"/>
                  </a:cubicBezTo>
                  <a:cubicBezTo>
                    <a:pt x="20646" y="14467"/>
                    <a:pt x="20039" y="13776"/>
                    <a:pt x="20039" y="13776"/>
                  </a:cubicBezTo>
                  <a:lnTo>
                    <a:pt x="20325" y="13276"/>
                  </a:lnTo>
                  <a:lnTo>
                    <a:pt x="20039" y="12740"/>
                  </a:lnTo>
                  <a:lnTo>
                    <a:pt x="20325" y="12514"/>
                  </a:lnTo>
                  <a:lnTo>
                    <a:pt x="20611" y="6727"/>
                  </a:lnTo>
                  <a:lnTo>
                    <a:pt x="20039" y="6537"/>
                  </a:lnTo>
                  <a:lnTo>
                    <a:pt x="20039" y="6239"/>
                  </a:lnTo>
                  <a:lnTo>
                    <a:pt x="20611" y="5954"/>
                  </a:lnTo>
                  <a:lnTo>
                    <a:pt x="20265" y="5323"/>
                  </a:lnTo>
                  <a:lnTo>
                    <a:pt x="20265" y="0"/>
                  </a:lnTo>
                  <a:close/>
                </a:path>
              </a:pathLst>
            </a:custGeom>
            <a:solidFill>
              <a:srgbClr val="8B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1819475" y="1571575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865500" y="2750100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1730950" y="3911000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0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Intellectuals' Contribution:</a:t>
            </a:r>
            <a:endParaRPr/>
          </a:p>
        </p:txBody>
      </p:sp>
      <p:grpSp>
        <p:nvGrpSpPr>
          <p:cNvPr id="1115" name="Google Shape;1115;p40"/>
          <p:cNvGrpSpPr/>
          <p:nvPr/>
        </p:nvGrpSpPr>
        <p:grpSpPr>
          <a:xfrm>
            <a:off x="932020" y="1092274"/>
            <a:ext cx="5468345" cy="949802"/>
            <a:chOff x="4837375" y="1189325"/>
            <a:chExt cx="2307903" cy="949802"/>
          </a:xfrm>
        </p:grpSpPr>
        <p:sp>
          <p:nvSpPr>
            <p:cNvPr id="1116" name="Google Shape;1116;p40"/>
            <p:cNvSpPr txBox="1"/>
            <p:nvPr/>
          </p:nvSpPr>
          <p:spPr>
            <a:xfrm>
              <a:off x="4837375" y="118932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Creating Awareness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17" name="Google Shape;1117;p40"/>
            <p:cNvSpPr txBox="1"/>
            <p:nvPr/>
          </p:nvSpPr>
          <p:spPr>
            <a:xfrm>
              <a:off x="4837378" y="1566427"/>
              <a:ext cx="23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As the situation escalated, intellectuals took on the responsibility of creating awareness about the socio-political realities in East Pakistan.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grpSp>
        <p:nvGrpSpPr>
          <p:cNvPr id="1118" name="Google Shape;1118;p40"/>
          <p:cNvGrpSpPr/>
          <p:nvPr/>
        </p:nvGrpSpPr>
        <p:grpSpPr>
          <a:xfrm>
            <a:off x="932020" y="2261845"/>
            <a:ext cx="5856533" cy="949938"/>
            <a:chOff x="4837375" y="2358905"/>
            <a:chExt cx="2471737" cy="949938"/>
          </a:xfrm>
        </p:grpSpPr>
        <p:sp>
          <p:nvSpPr>
            <p:cNvPr id="1119" name="Google Shape;1119;p40"/>
            <p:cNvSpPr txBox="1"/>
            <p:nvPr/>
          </p:nvSpPr>
          <p:spPr>
            <a:xfrm>
              <a:off x="4837375" y="235890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Framing The Discourse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20" name="Google Shape;1120;p40"/>
            <p:cNvSpPr txBox="1"/>
            <p:nvPr/>
          </p:nvSpPr>
          <p:spPr>
            <a:xfrm>
              <a:off x="4837378" y="2736143"/>
              <a:ext cx="2471734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Intellectuals also played a crucial role in framing the discourse on the national identity of Bangladesh. Through their writings, speeches, and cultural expressions, and identity,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grpSp>
        <p:nvGrpSpPr>
          <p:cNvPr id="1121" name="Google Shape;1121;p40"/>
          <p:cNvGrpSpPr/>
          <p:nvPr/>
        </p:nvGrpSpPr>
        <p:grpSpPr>
          <a:xfrm>
            <a:off x="932020" y="3431524"/>
            <a:ext cx="5468345" cy="949926"/>
            <a:chOff x="4837375" y="3528575"/>
            <a:chExt cx="2307903" cy="949926"/>
          </a:xfrm>
        </p:grpSpPr>
        <p:sp>
          <p:nvSpPr>
            <p:cNvPr id="1122" name="Google Shape;1122;p40"/>
            <p:cNvSpPr txBox="1"/>
            <p:nvPr/>
          </p:nvSpPr>
          <p:spPr>
            <a:xfrm>
              <a:off x="4837375" y="352857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December 14, 1971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23" name="Google Shape;1123;p40"/>
            <p:cNvSpPr txBox="1"/>
            <p:nvPr/>
          </p:nvSpPr>
          <p:spPr>
            <a:xfrm>
              <a:off x="4837378" y="3905801"/>
              <a:ext cx="23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Despite the risks, intellectuals remained undeterred, using their pens and voices to inspire resistance, and creating the Bengali identity.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1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Women's Contribution:</a:t>
            </a:r>
            <a:endParaRPr/>
          </a:p>
        </p:txBody>
      </p:sp>
      <p:grpSp>
        <p:nvGrpSpPr>
          <p:cNvPr id="1129" name="Google Shape;1129;p41"/>
          <p:cNvGrpSpPr/>
          <p:nvPr/>
        </p:nvGrpSpPr>
        <p:grpSpPr>
          <a:xfrm>
            <a:off x="2711218" y="1189321"/>
            <a:ext cx="5468345" cy="949801"/>
            <a:chOff x="4837375" y="1189325"/>
            <a:chExt cx="2307903" cy="949801"/>
          </a:xfrm>
        </p:grpSpPr>
        <p:sp>
          <p:nvSpPr>
            <p:cNvPr id="1130" name="Google Shape;1130;p41"/>
            <p:cNvSpPr txBox="1"/>
            <p:nvPr/>
          </p:nvSpPr>
          <p:spPr>
            <a:xfrm>
              <a:off x="4837375" y="118932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Multifaceted Role Despite Societal Norms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31" name="Google Shape;1131;p41"/>
            <p:cNvSpPr txBox="1"/>
            <p:nvPr/>
          </p:nvSpPr>
          <p:spPr>
            <a:xfrm>
              <a:off x="4837378" y="1566426"/>
              <a:ext cx="23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Beyond the domestic sphere, women actively participated in the broader struggle by joining protests, organized rallies, and, in some cases, directly engaged in armed resistance.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2711218" y="2358892"/>
            <a:ext cx="5468345" cy="949938"/>
            <a:chOff x="4837375" y="2358905"/>
            <a:chExt cx="2307903" cy="949938"/>
          </a:xfrm>
        </p:grpSpPr>
        <p:sp>
          <p:nvSpPr>
            <p:cNvPr id="1133" name="Google Shape;1133;p41"/>
            <p:cNvSpPr txBox="1"/>
            <p:nvPr/>
          </p:nvSpPr>
          <p:spPr>
            <a:xfrm>
              <a:off x="4837375" y="235890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On The Home Front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34" name="Google Shape;1134;p41"/>
            <p:cNvSpPr txBox="1"/>
            <p:nvPr/>
          </p:nvSpPr>
          <p:spPr>
            <a:xfrm>
              <a:off x="4837378" y="2736143"/>
              <a:ext cx="23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Women went beyond conventional norms, directly engaging in armed resistance, demanding the recognition of their right to a sovereign nation.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grpSp>
        <p:nvGrpSpPr>
          <p:cNvPr id="1135" name="Google Shape;1135;p41"/>
          <p:cNvGrpSpPr/>
          <p:nvPr/>
        </p:nvGrpSpPr>
        <p:grpSpPr>
          <a:xfrm>
            <a:off x="2711218" y="3528571"/>
            <a:ext cx="5468345" cy="949926"/>
            <a:chOff x="4837375" y="3528575"/>
            <a:chExt cx="2307903" cy="949926"/>
          </a:xfrm>
        </p:grpSpPr>
        <p:sp>
          <p:nvSpPr>
            <p:cNvPr id="1136" name="Google Shape;1136;p41"/>
            <p:cNvSpPr txBox="1"/>
            <p:nvPr/>
          </p:nvSpPr>
          <p:spPr>
            <a:xfrm>
              <a:off x="4837375" y="3528575"/>
              <a:ext cx="2307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Rajdhani"/>
                  <a:ea typeface="Rajdhani"/>
                  <a:cs typeface="Rajdhani"/>
                  <a:sym typeface="Rajdhani"/>
                </a:rPr>
                <a:t>Sacrifices</a:t>
              </a:r>
              <a:endParaRPr sz="24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37" name="Google Shape;1137;p41"/>
            <p:cNvSpPr txBox="1"/>
            <p:nvPr/>
          </p:nvSpPr>
          <p:spPr>
            <a:xfrm>
              <a:off x="4837378" y="3905801"/>
              <a:ext cx="23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Acknowledging the sacrifices of countless women is imperative to truly understand the narrative of Bangladesh's liberation.</a:t>
              </a:r>
              <a:endParaRPr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grpSp>
        <p:nvGrpSpPr>
          <p:cNvPr id="7" name="Google Shape;1090;p39">
            <a:extLst>
              <a:ext uri="{FF2B5EF4-FFF2-40B4-BE49-F238E27FC236}">
                <a16:creationId xmlns:a16="http://schemas.microsoft.com/office/drawing/2014/main" id="{77C63C31-4D03-55BF-E86F-64BB7B43E0C8}"/>
              </a:ext>
            </a:extLst>
          </p:cNvPr>
          <p:cNvGrpSpPr/>
          <p:nvPr/>
        </p:nvGrpSpPr>
        <p:grpSpPr>
          <a:xfrm>
            <a:off x="719447" y="963925"/>
            <a:ext cx="1562060" cy="4179496"/>
            <a:chOff x="719447" y="963925"/>
            <a:chExt cx="1562060" cy="4179496"/>
          </a:xfrm>
        </p:grpSpPr>
        <p:sp>
          <p:nvSpPr>
            <p:cNvPr id="3" name="Google Shape;1091;p39">
              <a:extLst>
                <a:ext uri="{FF2B5EF4-FFF2-40B4-BE49-F238E27FC236}">
                  <a16:creationId xmlns:a16="http://schemas.microsoft.com/office/drawing/2014/main" id="{0F9FF1BF-21CA-762B-98ED-465DA735EC19}"/>
                </a:ext>
              </a:extLst>
            </p:cNvPr>
            <p:cNvSpPr/>
            <p:nvPr/>
          </p:nvSpPr>
          <p:spPr>
            <a:xfrm>
              <a:off x="719447" y="963925"/>
              <a:ext cx="1562060" cy="4179496"/>
            </a:xfrm>
            <a:custGeom>
              <a:avLst/>
              <a:gdLst/>
              <a:ahLst/>
              <a:cxnLst/>
              <a:rect l="l" t="t" r="r" b="b"/>
              <a:pathLst>
                <a:path w="24028" h="64295" extrusionOk="0">
                  <a:moveTo>
                    <a:pt x="7097" y="29266"/>
                  </a:moveTo>
                  <a:lnTo>
                    <a:pt x="7097" y="29266"/>
                  </a:lnTo>
                  <a:cubicBezTo>
                    <a:pt x="7038" y="30087"/>
                    <a:pt x="6942" y="30909"/>
                    <a:pt x="6799" y="31707"/>
                  </a:cubicBezTo>
                  <a:cubicBezTo>
                    <a:pt x="6645" y="32290"/>
                    <a:pt x="4442" y="36338"/>
                    <a:pt x="4442" y="36338"/>
                  </a:cubicBezTo>
                  <a:lnTo>
                    <a:pt x="3906" y="36338"/>
                  </a:lnTo>
                  <a:lnTo>
                    <a:pt x="3728" y="35850"/>
                  </a:lnTo>
                  <a:cubicBezTo>
                    <a:pt x="3728" y="35850"/>
                    <a:pt x="4883" y="34921"/>
                    <a:pt x="4954" y="34171"/>
                  </a:cubicBezTo>
                  <a:cubicBezTo>
                    <a:pt x="5386" y="33584"/>
                    <a:pt x="5478" y="31613"/>
                    <a:pt x="6123" y="31613"/>
                  </a:cubicBezTo>
                  <a:cubicBezTo>
                    <a:pt x="6171" y="31613"/>
                    <a:pt x="6221" y="31624"/>
                    <a:pt x="6276" y="31647"/>
                  </a:cubicBezTo>
                  <a:cubicBezTo>
                    <a:pt x="6323" y="31111"/>
                    <a:pt x="7097" y="29266"/>
                    <a:pt x="7097" y="29266"/>
                  </a:cubicBezTo>
                  <a:close/>
                  <a:moveTo>
                    <a:pt x="19587" y="0"/>
                  </a:moveTo>
                  <a:cubicBezTo>
                    <a:pt x="19587" y="0"/>
                    <a:pt x="19563" y="4430"/>
                    <a:pt x="19563" y="5299"/>
                  </a:cubicBezTo>
                  <a:cubicBezTo>
                    <a:pt x="19265" y="5418"/>
                    <a:pt x="19265" y="6108"/>
                    <a:pt x="19265" y="6108"/>
                  </a:cubicBezTo>
                  <a:cubicBezTo>
                    <a:pt x="19265" y="6108"/>
                    <a:pt x="19066" y="6021"/>
                    <a:pt x="18835" y="6021"/>
                  </a:cubicBezTo>
                  <a:cubicBezTo>
                    <a:pt x="18600" y="6021"/>
                    <a:pt x="18332" y="6111"/>
                    <a:pt x="18206" y="6477"/>
                  </a:cubicBezTo>
                  <a:cubicBezTo>
                    <a:pt x="17944" y="7216"/>
                    <a:pt x="18277" y="7525"/>
                    <a:pt x="18527" y="7644"/>
                  </a:cubicBezTo>
                  <a:cubicBezTo>
                    <a:pt x="18777" y="7763"/>
                    <a:pt x="18706" y="9156"/>
                    <a:pt x="18706" y="9156"/>
                  </a:cubicBezTo>
                  <a:lnTo>
                    <a:pt x="18729" y="9561"/>
                  </a:lnTo>
                  <a:lnTo>
                    <a:pt x="18170" y="9537"/>
                  </a:lnTo>
                  <a:lnTo>
                    <a:pt x="18456" y="14443"/>
                  </a:lnTo>
                  <a:cubicBezTo>
                    <a:pt x="18456" y="14443"/>
                    <a:pt x="18122" y="14574"/>
                    <a:pt x="18075" y="14848"/>
                  </a:cubicBezTo>
                  <a:cubicBezTo>
                    <a:pt x="18027" y="15121"/>
                    <a:pt x="18479" y="15479"/>
                    <a:pt x="18479" y="15479"/>
                  </a:cubicBezTo>
                  <a:cubicBezTo>
                    <a:pt x="18313" y="15836"/>
                    <a:pt x="18182" y="16205"/>
                    <a:pt x="18075" y="16586"/>
                  </a:cubicBezTo>
                  <a:cubicBezTo>
                    <a:pt x="18003" y="16967"/>
                    <a:pt x="18325" y="17979"/>
                    <a:pt x="18253" y="18134"/>
                  </a:cubicBezTo>
                  <a:cubicBezTo>
                    <a:pt x="18218" y="18199"/>
                    <a:pt x="18097" y="18217"/>
                    <a:pt x="17969" y="18217"/>
                  </a:cubicBezTo>
                  <a:cubicBezTo>
                    <a:pt x="17791" y="18217"/>
                    <a:pt x="17598" y="18181"/>
                    <a:pt x="17598" y="18181"/>
                  </a:cubicBezTo>
                  <a:lnTo>
                    <a:pt x="17467" y="17776"/>
                  </a:lnTo>
                  <a:cubicBezTo>
                    <a:pt x="17467" y="17776"/>
                    <a:pt x="16682" y="17550"/>
                    <a:pt x="16455" y="17455"/>
                  </a:cubicBezTo>
                  <a:cubicBezTo>
                    <a:pt x="16229" y="17348"/>
                    <a:pt x="16003" y="15681"/>
                    <a:pt x="16003" y="15681"/>
                  </a:cubicBezTo>
                  <a:lnTo>
                    <a:pt x="14658" y="15657"/>
                  </a:lnTo>
                  <a:lnTo>
                    <a:pt x="14658" y="14776"/>
                  </a:lnTo>
                  <a:lnTo>
                    <a:pt x="15348" y="14514"/>
                  </a:lnTo>
                  <a:lnTo>
                    <a:pt x="15170" y="14193"/>
                  </a:lnTo>
                  <a:lnTo>
                    <a:pt x="15527" y="13585"/>
                  </a:lnTo>
                  <a:lnTo>
                    <a:pt x="16658" y="13431"/>
                  </a:lnTo>
                  <a:cubicBezTo>
                    <a:pt x="16658" y="12990"/>
                    <a:pt x="16622" y="12550"/>
                    <a:pt x="16563" y="12121"/>
                  </a:cubicBezTo>
                  <a:cubicBezTo>
                    <a:pt x="16455" y="11669"/>
                    <a:pt x="16301" y="11645"/>
                    <a:pt x="16301" y="11645"/>
                  </a:cubicBezTo>
                  <a:lnTo>
                    <a:pt x="16789" y="11561"/>
                  </a:lnTo>
                  <a:cubicBezTo>
                    <a:pt x="16836" y="11276"/>
                    <a:pt x="16682" y="11002"/>
                    <a:pt x="16408" y="10907"/>
                  </a:cubicBezTo>
                  <a:cubicBezTo>
                    <a:pt x="16145" y="8878"/>
                    <a:pt x="14297" y="7724"/>
                    <a:pt x="12500" y="7724"/>
                  </a:cubicBezTo>
                  <a:cubicBezTo>
                    <a:pt x="12018" y="7724"/>
                    <a:pt x="11540" y="7807"/>
                    <a:pt x="11098" y="7978"/>
                  </a:cubicBezTo>
                  <a:cubicBezTo>
                    <a:pt x="9002" y="8787"/>
                    <a:pt x="8526" y="11811"/>
                    <a:pt x="8395" y="12216"/>
                  </a:cubicBezTo>
                  <a:cubicBezTo>
                    <a:pt x="8274" y="12589"/>
                    <a:pt x="8487" y="13073"/>
                    <a:pt x="9367" y="13073"/>
                  </a:cubicBezTo>
                  <a:cubicBezTo>
                    <a:pt x="9443" y="13073"/>
                    <a:pt x="9523" y="13069"/>
                    <a:pt x="9609" y="13062"/>
                  </a:cubicBezTo>
                  <a:cubicBezTo>
                    <a:pt x="9681" y="13895"/>
                    <a:pt x="10669" y="15562"/>
                    <a:pt x="10669" y="15562"/>
                  </a:cubicBezTo>
                  <a:cubicBezTo>
                    <a:pt x="10669" y="15562"/>
                    <a:pt x="10240" y="15705"/>
                    <a:pt x="10038" y="15752"/>
                  </a:cubicBezTo>
                  <a:cubicBezTo>
                    <a:pt x="9836" y="15812"/>
                    <a:pt x="9657" y="17074"/>
                    <a:pt x="9752" y="17550"/>
                  </a:cubicBezTo>
                  <a:cubicBezTo>
                    <a:pt x="9121" y="17550"/>
                    <a:pt x="8216" y="18229"/>
                    <a:pt x="8216" y="18229"/>
                  </a:cubicBezTo>
                  <a:cubicBezTo>
                    <a:pt x="8216" y="18229"/>
                    <a:pt x="6692" y="18717"/>
                    <a:pt x="6192" y="19015"/>
                  </a:cubicBezTo>
                  <a:cubicBezTo>
                    <a:pt x="5692" y="19324"/>
                    <a:pt x="4216" y="21551"/>
                    <a:pt x="4097" y="22325"/>
                  </a:cubicBezTo>
                  <a:cubicBezTo>
                    <a:pt x="3966" y="23110"/>
                    <a:pt x="2454" y="26087"/>
                    <a:pt x="2323" y="26528"/>
                  </a:cubicBezTo>
                  <a:cubicBezTo>
                    <a:pt x="2192" y="26956"/>
                    <a:pt x="2525" y="27563"/>
                    <a:pt x="2525" y="27563"/>
                  </a:cubicBezTo>
                  <a:lnTo>
                    <a:pt x="1965" y="28623"/>
                  </a:lnTo>
                  <a:cubicBezTo>
                    <a:pt x="1965" y="28623"/>
                    <a:pt x="430" y="32028"/>
                    <a:pt x="382" y="32659"/>
                  </a:cubicBezTo>
                  <a:cubicBezTo>
                    <a:pt x="334" y="33290"/>
                    <a:pt x="1263" y="37065"/>
                    <a:pt x="1263" y="37065"/>
                  </a:cubicBezTo>
                  <a:cubicBezTo>
                    <a:pt x="1263" y="37065"/>
                    <a:pt x="882" y="38981"/>
                    <a:pt x="930" y="39362"/>
                  </a:cubicBezTo>
                  <a:cubicBezTo>
                    <a:pt x="989" y="39743"/>
                    <a:pt x="1227" y="40196"/>
                    <a:pt x="1227" y="40470"/>
                  </a:cubicBezTo>
                  <a:cubicBezTo>
                    <a:pt x="1227" y="40755"/>
                    <a:pt x="1632" y="41077"/>
                    <a:pt x="2061" y="41387"/>
                  </a:cubicBezTo>
                  <a:cubicBezTo>
                    <a:pt x="2153" y="41449"/>
                    <a:pt x="2241" y="41475"/>
                    <a:pt x="2325" y="41475"/>
                  </a:cubicBezTo>
                  <a:cubicBezTo>
                    <a:pt x="2639" y="41475"/>
                    <a:pt x="2884" y="41108"/>
                    <a:pt x="3025" y="40958"/>
                  </a:cubicBezTo>
                  <a:cubicBezTo>
                    <a:pt x="3204" y="40755"/>
                    <a:pt x="3454" y="40446"/>
                    <a:pt x="3430" y="40374"/>
                  </a:cubicBezTo>
                  <a:cubicBezTo>
                    <a:pt x="3424" y="40354"/>
                    <a:pt x="3371" y="40347"/>
                    <a:pt x="3294" y="40347"/>
                  </a:cubicBezTo>
                  <a:cubicBezTo>
                    <a:pt x="3052" y="40347"/>
                    <a:pt x="2573" y="40422"/>
                    <a:pt x="2573" y="40422"/>
                  </a:cubicBezTo>
                  <a:cubicBezTo>
                    <a:pt x="2573" y="40422"/>
                    <a:pt x="2216" y="39970"/>
                    <a:pt x="2216" y="39815"/>
                  </a:cubicBezTo>
                  <a:cubicBezTo>
                    <a:pt x="2216" y="39660"/>
                    <a:pt x="2823" y="39279"/>
                    <a:pt x="2823" y="39279"/>
                  </a:cubicBezTo>
                  <a:lnTo>
                    <a:pt x="3180" y="39458"/>
                  </a:lnTo>
                  <a:cubicBezTo>
                    <a:pt x="3180" y="39458"/>
                    <a:pt x="3192" y="39450"/>
                    <a:pt x="3210" y="39450"/>
                  </a:cubicBezTo>
                  <a:cubicBezTo>
                    <a:pt x="3255" y="39450"/>
                    <a:pt x="3340" y="39499"/>
                    <a:pt x="3382" y="39839"/>
                  </a:cubicBezTo>
                  <a:cubicBezTo>
                    <a:pt x="3419" y="40209"/>
                    <a:pt x="3579" y="40313"/>
                    <a:pt x="3709" y="40313"/>
                  </a:cubicBezTo>
                  <a:cubicBezTo>
                    <a:pt x="3747" y="40313"/>
                    <a:pt x="3782" y="40304"/>
                    <a:pt x="3811" y="40291"/>
                  </a:cubicBezTo>
                  <a:cubicBezTo>
                    <a:pt x="3942" y="40244"/>
                    <a:pt x="3835" y="39636"/>
                    <a:pt x="3740" y="39434"/>
                  </a:cubicBezTo>
                  <a:cubicBezTo>
                    <a:pt x="3632" y="39231"/>
                    <a:pt x="3763" y="38481"/>
                    <a:pt x="3882" y="38279"/>
                  </a:cubicBezTo>
                  <a:cubicBezTo>
                    <a:pt x="4001" y="38077"/>
                    <a:pt x="3835" y="37315"/>
                    <a:pt x="3835" y="37315"/>
                  </a:cubicBezTo>
                  <a:lnTo>
                    <a:pt x="3835" y="37315"/>
                  </a:lnTo>
                  <a:cubicBezTo>
                    <a:pt x="3835" y="37315"/>
                    <a:pt x="3930" y="37383"/>
                    <a:pt x="4046" y="37383"/>
                  </a:cubicBezTo>
                  <a:cubicBezTo>
                    <a:pt x="4151" y="37383"/>
                    <a:pt x="4274" y="37327"/>
                    <a:pt x="4359" y="37112"/>
                  </a:cubicBezTo>
                  <a:cubicBezTo>
                    <a:pt x="4490" y="37922"/>
                    <a:pt x="5752" y="37969"/>
                    <a:pt x="5454" y="38553"/>
                  </a:cubicBezTo>
                  <a:cubicBezTo>
                    <a:pt x="5144" y="39136"/>
                    <a:pt x="3716" y="46971"/>
                    <a:pt x="3406" y="48209"/>
                  </a:cubicBezTo>
                  <a:cubicBezTo>
                    <a:pt x="3406" y="48209"/>
                    <a:pt x="3466" y="51221"/>
                    <a:pt x="3335" y="51995"/>
                  </a:cubicBezTo>
                  <a:cubicBezTo>
                    <a:pt x="3204" y="52781"/>
                    <a:pt x="3609" y="54972"/>
                    <a:pt x="3382" y="55567"/>
                  </a:cubicBezTo>
                  <a:cubicBezTo>
                    <a:pt x="3156" y="56150"/>
                    <a:pt x="2001" y="59174"/>
                    <a:pt x="2001" y="59174"/>
                  </a:cubicBezTo>
                  <a:cubicBezTo>
                    <a:pt x="2001" y="59174"/>
                    <a:pt x="2418" y="59913"/>
                    <a:pt x="2799" y="60234"/>
                  </a:cubicBezTo>
                  <a:cubicBezTo>
                    <a:pt x="2525" y="61210"/>
                    <a:pt x="2323" y="62115"/>
                    <a:pt x="1584" y="62353"/>
                  </a:cubicBezTo>
                  <a:cubicBezTo>
                    <a:pt x="25" y="62865"/>
                    <a:pt x="1" y="64294"/>
                    <a:pt x="1" y="64294"/>
                  </a:cubicBezTo>
                  <a:cubicBezTo>
                    <a:pt x="1" y="64294"/>
                    <a:pt x="5764" y="64294"/>
                    <a:pt x="6014" y="64139"/>
                  </a:cubicBezTo>
                  <a:cubicBezTo>
                    <a:pt x="6264" y="63985"/>
                    <a:pt x="6085" y="62056"/>
                    <a:pt x="6085" y="62056"/>
                  </a:cubicBezTo>
                  <a:lnTo>
                    <a:pt x="6240" y="60675"/>
                  </a:lnTo>
                  <a:cubicBezTo>
                    <a:pt x="6240" y="60675"/>
                    <a:pt x="7478" y="60377"/>
                    <a:pt x="7645" y="60067"/>
                  </a:cubicBezTo>
                  <a:cubicBezTo>
                    <a:pt x="7823" y="59758"/>
                    <a:pt x="7323" y="58829"/>
                    <a:pt x="7478" y="58579"/>
                  </a:cubicBezTo>
                  <a:cubicBezTo>
                    <a:pt x="7621" y="58329"/>
                    <a:pt x="7347" y="57710"/>
                    <a:pt x="8073" y="56293"/>
                  </a:cubicBezTo>
                  <a:cubicBezTo>
                    <a:pt x="8812" y="54888"/>
                    <a:pt x="8835" y="53043"/>
                    <a:pt x="8943" y="52531"/>
                  </a:cubicBezTo>
                  <a:cubicBezTo>
                    <a:pt x="9038" y="52031"/>
                    <a:pt x="11217" y="48161"/>
                    <a:pt x="11264" y="47197"/>
                  </a:cubicBezTo>
                  <a:cubicBezTo>
                    <a:pt x="11311" y="46254"/>
                    <a:pt x="11755" y="45101"/>
                    <a:pt x="11984" y="45101"/>
                  </a:cubicBezTo>
                  <a:cubicBezTo>
                    <a:pt x="11986" y="45101"/>
                    <a:pt x="11988" y="45101"/>
                    <a:pt x="11991" y="45101"/>
                  </a:cubicBezTo>
                  <a:cubicBezTo>
                    <a:pt x="12229" y="45125"/>
                    <a:pt x="12907" y="46792"/>
                    <a:pt x="12907" y="46792"/>
                  </a:cubicBezTo>
                  <a:lnTo>
                    <a:pt x="12907" y="47423"/>
                  </a:lnTo>
                  <a:cubicBezTo>
                    <a:pt x="12907" y="47863"/>
                    <a:pt x="13634" y="48518"/>
                    <a:pt x="13634" y="48518"/>
                  </a:cubicBezTo>
                  <a:lnTo>
                    <a:pt x="13634" y="50304"/>
                  </a:lnTo>
                  <a:cubicBezTo>
                    <a:pt x="13669" y="50888"/>
                    <a:pt x="13669" y="51459"/>
                    <a:pt x="13634" y="52043"/>
                  </a:cubicBezTo>
                  <a:cubicBezTo>
                    <a:pt x="13586" y="53138"/>
                    <a:pt x="14193" y="55305"/>
                    <a:pt x="14193" y="55305"/>
                  </a:cubicBezTo>
                  <a:cubicBezTo>
                    <a:pt x="14277" y="55853"/>
                    <a:pt x="14253" y="56412"/>
                    <a:pt x="14110" y="56948"/>
                  </a:cubicBezTo>
                  <a:cubicBezTo>
                    <a:pt x="14110" y="56948"/>
                    <a:pt x="13836" y="59067"/>
                    <a:pt x="13919" y="59293"/>
                  </a:cubicBezTo>
                  <a:cubicBezTo>
                    <a:pt x="13991" y="59520"/>
                    <a:pt x="14515" y="59829"/>
                    <a:pt x="14515" y="59829"/>
                  </a:cubicBezTo>
                  <a:cubicBezTo>
                    <a:pt x="14515" y="59829"/>
                    <a:pt x="14586" y="61294"/>
                    <a:pt x="14538" y="62210"/>
                  </a:cubicBezTo>
                  <a:cubicBezTo>
                    <a:pt x="14360" y="63246"/>
                    <a:pt x="14181" y="64211"/>
                    <a:pt x="14181" y="64211"/>
                  </a:cubicBezTo>
                  <a:cubicBezTo>
                    <a:pt x="14181" y="64211"/>
                    <a:pt x="15932" y="64283"/>
                    <a:pt x="17469" y="64283"/>
                  </a:cubicBezTo>
                  <a:cubicBezTo>
                    <a:pt x="18339" y="64283"/>
                    <a:pt x="19141" y="64260"/>
                    <a:pt x="19515" y="64187"/>
                  </a:cubicBezTo>
                  <a:cubicBezTo>
                    <a:pt x="19110" y="63377"/>
                    <a:pt x="18468" y="62699"/>
                    <a:pt x="17670" y="62258"/>
                  </a:cubicBezTo>
                  <a:cubicBezTo>
                    <a:pt x="17670" y="62258"/>
                    <a:pt x="17598" y="60591"/>
                    <a:pt x="17670" y="60234"/>
                  </a:cubicBezTo>
                  <a:cubicBezTo>
                    <a:pt x="17753" y="59877"/>
                    <a:pt x="18908" y="59829"/>
                    <a:pt x="19134" y="59627"/>
                  </a:cubicBezTo>
                  <a:cubicBezTo>
                    <a:pt x="19361" y="59424"/>
                    <a:pt x="19825" y="57400"/>
                    <a:pt x="19718" y="56924"/>
                  </a:cubicBezTo>
                  <a:cubicBezTo>
                    <a:pt x="19622" y="56436"/>
                    <a:pt x="18682" y="53840"/>
                    <a:pt x="18634" y="53364"/>
                  </a:cubicBezTo>
                  <a:cubicBezTo>
                    <a:pt x="18587" y="52876"/>
                    <a:pt x="18908" y="50911"/>
                    <a:pt x="19039" y="50352"/>
                  </a:cubicBezTo>
                  <a:cubicBezTo>
                    <a:pt x="19170" y="49792"/>
                    <a:pt x="18789" y="48637"/>
                    <a:pt x="18789" y="48637"/>
                  </a:cubicBezTo>
                  <a:cubicBezTo>
                    <a:pt x="18789" y="48637"/>
                    <a:pt x="19372" y="47923"/>
                    <a:pt x="19539" y="47316"/>
                  </a:cubicBezTo>
                  <a:cubicBezTo>
                    <a:pt x="19718" y="46709"/>
                    <a:pt x="19670" y="44994"/>
                    <a:pt x="19670" y="44994"/>
                  </a:cubicBezTo>
                  <a:cubicBezTo>
                    <a:pt x="19825" y="44649"/>
                    <a:pt x="19920" y="44280"/>
                    <a:pt x="19920" y="43911"/>
                  </a:cubicBezTo>
                  <a:cubicBezTo>
                    <a:pt x="19896" y="43399"/>
                    <a:pt x="19599" y="43077"/>
                    <a:pt x="19575" y="42541"/>
                  </a:cubicBezTo>
                  <a:cubicBezTo>
                    <a:pt x="19539" y="42006"/>
                    <a:pt x="19015" y="41053"/>
                    <a:pt x="19015" y="41053"/>
                  </a:cubicBezTo>
                  <a:cubicBezTo>
                    <a:pt x="19015" y="41053"/>
                    <a:pt x="19110" y="40124"/>
                    <a:pt x="19134" y="39208"/>
                  </a:cubicBezTo>
                  <a:cubicBezTo>
                    <a:pt x="19170" y="38696"/>
                    <a:pt x="19051" y="38196"/>
                    <a:pt x="18813" y="37743"/>
                  </a:cubicBezTo>
                  <a:lnTo>
                    <a:pt x="19289" y="37267"/>
                  </a:lnTo>
                  <a:lnTo>
                    <a:pt x="19039" y="36886"/>
                  </a:lnTo>
                  <a:lnTo>
                    <a:pt x="19872" y="36207"/>
                  </a:lnTo>
                  <a:cubicBezTo>
                    <a:pt x="19872" y="36207"/>
                    <a:pt x="19468" y="35314"/>
                    <a:pt x="19063" y="34481"/>
                  </a:cubicBezTo>
                  <a:cubicBezTo>
                    <a:pt x="18658" y="33647"/>
                    <a:pt x="17813" y="32588"/>
                    <a:pt x="17813" y="32588"/>
                  </a:cubicBezTo>
                  <a:lnTo>
                    <a:pt x="20039" y="31623"/>
                  </a:lnTo>
                  <a:cubicBezTo>
                    <a:pt x="20039" y="31623"/>
                    <a:pt x="20623" y="30564"/>
                    <a:pt x="20646" y="30409"/>
                  </a:cubicBezTo>
                  <a:cubicBezTo>
                    <a:pt x="20670" y="30254"/>
                    <a:pt x="20039" y="30052"/>
                    <a:pt x="20039" y="30052"/>
                  </a:cubicBezTo>
                  <a:lnTo>
                    <a:pt x="20289" y="28861"/>
                  </a:lnTo>
                  <a:cubicBezTo>
                    <a:pt x="20289" y="28861"/>
                    <a:pt x="20670" y="28927"/>
                    <a:pt x="21169" y="28927"/>
                  </a:cubicBezTo>
                  <a:cubicBezTo>
                    <a:pt x="21792" y="28927"/>
                    <a:pt x="22599" y="28824"/>
                    <a:pt x="23075" y="28361"/>
                  </a:cubicBezTo>
                  <a:cubicBezTo>
                    <a:pt x="23933" y="27528"/>
                    <a:pt x="23980" y="24265"/>
                    <a:pt x="24004" y="23611"/>
                  </a:cubicBezTo>
                  <a:cubicBezTo>
                    <a:pt x="24028" y="22956"/>
                    <a:pt x="23575" y="22872"/>
                    <a:pt x="23575" y="22872"/>
                  </a:cubicBezTo>
                  <a:cubicBezTo>
                    <a:pt x="23575" y="22872"/>
                    <a:pt x="23147" y="21967"/>
                    <a:pt x="23075" y="21741"/>
                  </a:cubicBezTo>
                  <a:cubicBezTo>
                    <a:pt x="22992" y="21515"/>
                    <a:pt x="21754" y="20658"/>
                    <a:pt x="21754" y="20658"/>
                  </a:cubicBezTo>
                  <a:cubicBezTo>
                    <a:pt x="21754" y="20658"/>
                    <a:pt x="21587" y="19384"/>
                    <a:pt x="21551" y="19217"/>
                  </a:cubicBezTo>
                  <a:cubicBezTo>
                    <a:pt x="21527" y="19039"/>
                    <a:pt x="20777" y="18860"/>
                    <a:pt x="20896" y="18658"/>
                  </a:cubicBezTo>
                  <a:cubicBezTo>
                    <a:pt x="21027" y="18455"/>
                    <a:pt x="21146" y="17776"/>
                    <a:pt x="21146" y="17776"/>
                  </a:cubicBezTo>
                  <a:cubicBezTo>
                    <a:pt x="21242" y="17503"/>
                    <a:pt x="21301" y="17217"/>
                    <a:pt x="21325" y="16943"/>
                  </a:cubicBezTo>
                  <a:cubicBezTo>
                    <a:pt x="21325" y="16681"/>
                    <a:pt x="20849" y="16610"/>
                    <a:pt x="20849" y="16610"/>
                  </a:cubicBezTo>
                  <a:cubicBezTo>
                    <a:pt x="20849" y="16610"/>
                    <a:pt x="20801" y="16181"/>
                    <a:pt x="20718" y="15324"/>
                  </a:cubicBezTo>
                  <a:cubicBezTo>
                    <a:pt x="20646" y="14467"/>
                    <a:pt x="20039" y="13776"/>
                    <a:pt x="20039" y="13776"/>
                  </a:cubicBezTo>
                  <a:lnTo>
                    <a:pt x="20325" y="13276"/>
                  </a:lnTo>
                  <a:lnTo>
                    <a:pt x="20039" y="12740"/>
                  </a:lnTo>
                  <a:lnTo>
                    <a:pt x="20325" y="12514"/>
                  </a:lnTo>
                  <a:lnTo>
                    <a:pt x="20611" y="6727"/>
                  </a:lnTo>
                  <a:lnTo>
                    <a:pt x="20039" y="6537"/>
                  </a:lnTo>
                  <a:lnTo>
                    <a:pt x="20039" y="6239"/>
                  </a:lnTo>
                  <a:lnTo>
                    <a:pt x="20611" y="5954"/>
                  </a:lnTo>
                  <a:lnTo>
                    <a:pt x="20265" y="5323"/>
                  </a:lnTo>
                  <a:lnTo>
                    <a:pt x="20265" y="0"/>
                  </a:lnTo>
                  <a:close/>
                </a:path>
              </a:pathLst>
            </a:custGeom>
            <a:solidFill>
              <a:srgbClr val="8B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2;p39">
              <a:extLst>
                <a:ext uri="{FF2B5EF4-FFF2-40B4-BE49-F238E27FC236}">
                  <a16:creationId xmlns:a16="http://schemas.microsoft.com/office/drawing/2014/main" id="{58B58FE0-1E89-1E5D-F802-CFA28334192A}"/>
                </a:ext>
              </a:extLst>
            </p:cNvPr>
            <p:cNvSpPr/>
            <p:nvPr/>
          </p:nvSpPr>
          <p:spPr>
            <a:xfrm>
              <a:off x="1819475" y="1571575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3;p39">
              <a:extLst>
                <a:ext uri="{FF2B5EF4-FFF2-40B4-BE49-F238E27FC236}">
                  <a16:creationId xmlns:a16="http://schemas.microsoft.com/office/drawing/2014/main" id="{6951CD4D-3008-2AB8-F094-910D884B1C11}"/>
                </a:ext>
              </a:extLst>
            </p:cNvPr>
            <p:cNvSpPr/>
            <p:nvPr/>
          </p:nvSpPr>
          <p:spPr>
            <a:xfrm>
              <a:off x="865500" y="2750100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4;p39">
              <a:extLst>
                <a:ext uri="{FF2B5EF4-FFF2-40B4-BE49-F238E27FC236}">
                  <a16:creationId xmlns:a16="http://schemas.microsoft.com/office/drawing/2014/main" id="{4EEA30D5-BE91-522A-92C3-4DCC322E6AF5}"/>
                </a:ext>
              </a:extLst>
            </p:cNvPr>
            <p:cNvSpPr/>
            <p:nvPr/>
          </p:nvSpPr>
          <p:spPr>
            <a:xfrm>
              <a:off x="1730950" y="3911000"/>
              <a:ext cx="167100" cy="16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2"/>
          <p:cNvSpPr txBox="1">
            <a:spLocks noGrp="1"/>
          </p:cNvSpPr>
          <p:nvPr>
            <p:ph type="title"/>
          </p:nvPr>
        </p:nvSpPr>
        <p:spPr>
          <a:xfrm>
            <a:off x="758775" y="391212"/>
            <a:ext cx="7626300" cy="14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Conclusion:</a:t>
            </a:r>
            <a:endParaRPr sz="5800"/>
          </a:p>
        </p:txBody>
      </p:sp>
      <p:grpSp>
        <p:nvGrpSpPr>
          <p:cNvPr id="1144" name="Google Shape;1144;p42"/>
          <p:cNvGrpSpPr/>
          <p:nvPr/>
        </p:nvGrpSpPr>
        <p:grpSpPr>
          <a:xfrm>
            <a:off x="3225497" y="2610004"/>
            <a:ext cx="2692718" cy="2533490"/>
            <a:chOff x="5727712" y="1929249"/>
            <a:chExt cx="3416288" cy="3214273"/>
          </a:xfrm>
        </p:grpSpPr>
        <p:sp>
          <p:nvSpPr>
            <p:cNvPr id="1145" name="Google Shape;1145;p42"/>
            <p:cNvSpPr/>
            <p:nvPr/>
          </p:nvSpPr>
          <p:spPr>
            <a:xfrm flipH="1">
              <a:off x="5727712" y="1929249"/>
              <a:ext cx="3416288" cy="3214273"/>
            </a:xfrm>
            <a:custGeom>
              <a:avLst/>
              <a:gdLst/>
              <a:ahLst/>
              <a:cxnLst/>
              <a:rect l="l" t="t" r="r" b="b"/>
              <a:pathLst>
                <a:path w="68676" h="64615" extrusionOk="0">
                  <a:moveTo>
                    <a:pt x="48733" y="15675"/>
                  </a:moveTo>
                  <a:cubicBezTo>
                    <a:pt x="48793" y="15675"/>
                    <a:pt x="48843" y="15725"/>
                    <a:pt x="48852" y="15788"/>
                  </a:cubicBezTo>
                  <a:lnTo>
                    <a:pt x="48911" y="16300"/>
                  </a:lnTo>
                  <a:cubicBezTo>
                    <a:pt x="48923" y="16371"/>
                    <a:pt x="48864" y="16430"/>
                    <a:pt x="48792" y="16442"/>
                  </a:cubicBezTo>
                  <a:lnTo>
                    <a:pt x="46732" y="16716"/>
                  </a:lnTo>
                  <a:cubicBezTo>
                    <a:pt x="46673" y="16704"/>
                    <a:pt x="46649" y="16621"/>
                    <a:pt x="46709" y="16585"/>
                  </a:cubicBezTo>
                  <a:lnTo>
                    <a:pt x="48673" y="15692"/>
                  </a:lnTo>
                  <a:cubicBezTo>
                    <a:pt x="48694" y="15681"/>
                    <a:pt x="48714" y="15675"/>
                    <a:pt x="48733" y="15675"/>
                  </a:cubicBezTo>
                  <a:close/>
                  <a:moveTo>
                    <a:pt x="39600" y="19240"/>
                  </a:moveTo>
                  <a:lnTo>
                    <a:pt x="39600" y="19371"/>
                  </a:lnTo>
                  <a:cubicBezTo>
                    <a:pt x="38958" y="19836"/>
                    <a:pt x="38338" y="20336"/>
                    <a:pt x="37600" y="20598"/>
                  </a:cubicBezTo>
                  <a:cubicBezTo>
                    <a:pt x="37219" y="20729"/>
                    <a:pt x="36826" y="20812"/>
                    <a:pt x="36433" y="20836"/>
                  </a:cubicBezTo>
                  <a:cubicBezTo>
                    <a:pt x="36695" y="20741"/>
                    <a:pt x="36910" y="20550"/>
                    <a:pt x="37053" y="20312"/>
                  </a:cubicBezTo>
                  <a:cubicBezTo>
                    <a:pt x="37160" y="20062"/>
                    <a:pt x="37231" y="19800"/>
                    <a:pt x="37279" y="19538"/>
                  </a:cubicBezTo>
                  <a:lnTo>
                    <a:pt x="39600" y="19240"/>
                  </a:lnTo>
                  <a:close/>
                  <a:moveTo>
                    <a:pt x="23956" y="39374"/>
                  </a:moveTo>
                  <a:cubicBezTo>
                    <a:pt x="24218" y="39624"/>
                    <a:pt x="24515" y="39838"/>
                    <a:pt x="24825" y="40029"/>
                  </a:cubicBezTo>
                  <a:lnTo>
                    <a:pt x="28492" y="42493"/>
                  </a:lnTo>
                  <a:cubicBezTo>
                    <a:pt x="29135" y="42934"/>
                    <a:pt x="29861" y="43517"/>
                    <a:pt x="29825" y="44303"/>
                  </a:cubicBezTo>
                  <a:cubicBezTo>
                    <a:pt x="29814" y="44565"/>
                    <a:pt x="29706" y="44815"/>
                    <a:pt x="29718" y="45077"/>
                  </a:cubicBezTo>
                  <a:cubicBezTo>
                    <a:pt x="29718" y="45898"/>
                    <a:pt x="30718" y="46387"/>
                    <a:pt x="30945" y="47172"/>
                  </a:cubicBezTo>
                  <a:cubicBezTo>
                    <a:pt x="31135" y="47827"/>
                    <a:pt x="30766" y="48494"/>
                    <a:pt x="30790" y="49161"/>
                  </a:cubicBezTo>
                  <a:cubicBezTo>
                    <a:pt x="30826" y="49887"/>
                    <a:pt x="31302" y="50506"/>
                    <a:pt x="31980" y="50744"/>
                  </a:cubicBezTo>
                  <a:cubicBezTo>
                    <a:pt x="32207" y="50792"/>
                    <a:pt x="32433" y="50851"/>
                    <a:pt x="32659" y="50947"/>
                  </a:cubicBezTo>
                  <a:cubicBezTo>
                    <a:pt x="32873" y="51078"/>
                    <a:pt x="33064" y="51268"/>
                    <a:pt x="33195" y="51494"/>
                  </a:cubicBezTo>
                  <a:cubicBezTo>
                    <a:pt x="33576" y="52090"/>
                    <a:pt x="33850" y="52756"/>
                    <a:pt x="33981" y="53459"/>
                  </a:cubicBezTo>
                  <a:cubicBezTo>
                    <a:pt x="34147" y="54352"/>
                    <a:pt x="34088" y="55292"/>
                    <a:pt x="34386" y="56138"/>
                  </a:cubicBezTo>
                  <a:lnTo>
                    <a:pt x="33040" y="56376"/>
                  </a:lnTo>
                  <a:lnTo>
                    <a:pt x="32671" y="55757"/>
                  </a:lnTo>
                  <a:lnTo>
                    <a:pt x="31957" y="55531"/>
                  </a:lnTo>
                  <a:lnTo>
                    <a:pt x="30099" y="56602"/>
                  </a:lnTo>
                  <a:lnTo>
                    <a:pt x="30861" y="56959"/>
                  </a:lnTo>
                  <a:lnTo>
                    <a:pt x="28182" y="57007"/>
                  </a:lnTo>
                  <a:lnTo>
                    <a:pt x="26730" y="56733"/>
                  </a:lnTo>
                  <a:lnTo>
                    <a:pt x="26658" y="57578"/>
                  </a:lnTo>
                  <a:lnTo>
                    <a:pt x="24611" y="59424"/>
                  </a:lnTo>
                  <a:lnTo>
                    <a:pt x="21705" y="58686"/>
                  </a:lnTo>
                  <a:lnTo>
                    <a:pt x="20384" y="58590"/>
                  </a:lnTo>
                  <a:lnTo>
                    <a:pt x="19193" y="60126"/>
                  </a:lnTo>
                  <a:lnTo>
                    <a:pt x="16074" y="60769"/>
                  </a:lnTo>
                  <a:cubicBezTo>
                    <a:pt x="16062" y="60662"/>
                    <a:pt x="16038" y="60555"/>
                    <a:pt x="16026" y="60448"/>
                  </a:cubicBezTo>
                  <a:cubicBezTo>
                    <a:pt x="15681" y="58543"/>
                    <a:pt x="15728" y="56519"/>
                    <a:pt x="16348" y="54709"/>
                  </a:cubicBezTo>
                  <a:cubicBezTo>
                    <a:pt x="16538" y="54757"/>
                    <a:pt x="16740" y="54780"/>
                    <a:pt x="16943" y="54780"/>
                  </a:cubicBezTo>
                  <a:cubicBezTo>
                    <a:pt x="17431" y="54757"/>
                    <a:pt x="17693" y="54280"/>
                    <a:pt x="17812" y="53852"/>
                  </a:cubicBezTo>
                  <a:cubicBezTo>
                    <a:pt x="17931" y="53411"/>
                    <a:pt x="17979" y="52959"/>
                    <a:pt x="18264" y="52625"/>
                  </a:cubicBezTo>
                  <a:cubicBezTo>
                    <a:pt x="18384" y="52483"/>
                    <a:pt x="18550" y="52363"/>
                    <a:pt x="18574" y="52173"/>
                  </a:cubicBezTo>
                  <a:cubicBezTo>
                    <a:pt x="18610" y="51947"/>
                    <a:pt x="18407" y="51756"/>
                    <a:pt x="18253" y="51566"/>
                  </a:cubicBezTo>
                  <a:cubicBezTo>
                    <a:pt x="18217" y="51518"/>
                    <a:pt x="18181" y="51459"/>
                    <a:pt x="18145" y="51411"/>
                  </a:cubicBezTo>
                  <a:cubicBezTo>
                    <a:pt x="18443" y="50887"/>
                    <a:pt x="18693" y="50339"/>
                    <a:pt x="18919" y="49780"/>
                  </a:cubicBezTo>
                  <a:cubicBezTo>
                    <a:pt x="18979" y="49756"/>
                    <a:pt x="19050" y="49732"/>
                    <a:pt x="19098" y="49696"/>
                  </a:cubicBezTo>
                  <a:cubicBezTo>
                    <a:pt x="19753" y="49315"/>
                    <a:pt x="19955" y="48423"/>
                    <a:pt x="19824" y="47672"/>
                  </a:cubicBezTo>
                  <a:cubicBezTo>
                    <a:pt x="19824" y="47625"/>
                    <a:pt x="19800" y="47589"/>
                    <a:pt x="19800" y="47553"/>
                  </a:cubicBezTo>
                  <a:cubicBezTo>
                    <a:pt x="20205" y="46494"/>
                    <a:pt x="20610" y="45434"/>
                    <a:pt x="21027" y="44374"/>
                  </a:cubicBezTo>
                  <a:cubicBezTo>
                    <a:pt x="21205" y="43862"/>
                    <a:pt x="21432" y="43374"/>
                    <a:pt x="21729" y="42922"/>
                  </a:cubicBezTo>
                  <a:cubicBezTo>
                    <a:pt x="21693" y="42791"/>
                    <a:pt x="21717" y="42648"/>
                    <a:pt x="21813" y="42529"/>
                  </a:cubicBezTo>
                  <a:cubicBezTo>
                    <a:pt x="22241" y="41898"/>
                    <a:pt x="22872" y="41469"/>
                    <a:pt x="23337" y="40874"/>
                  </a:cubicBezTo>
                  <a:cubicBezTo>
                    <a:pt x="23670" y="40433"/>
                    <a:pt x="23789" y="39898"/>
                    <a:pt x="23956" y="39374"/>
                  </a:cubicBezTo>
                  <a:close/>
                  <a:moveTo>
                    <a:pt x="26977" y="0"/>
                  </a:moveTo>
                  <a:cubicBezTo>
                    <a:pt x="26539" y="0"/>
                    <a:pt x="26053" y="59"/>
                    <a:pt x="25515" y="190"/>
                  </a:cubicBezTo>
                  <a:cubicBezTo>
                    <a:pt x="22360" y="964"/>
                    <a:pt x="21110" y="3810"/>
                    <a:pt x="21586" y="5262"/>
                  </a:cubicBezTo>
                  <a:cubicBezTo>
                    <a:pt x="21717" y="5643"/>
                    <a:pt x="21896" y="6048"/>
                    <a:pt x="21801" y="6441"/>
                  </a:cubicBezTo>
                  <a:cubicBezTo>
                    <a:pt x="21717" y="6715"/>
                    <a:pt x="21539" y="6953"/>
                    <a:pt x="21289" y="7108"/>
                  </a:cubicBezTo>
                  <a:cubicBezTo>
                    <a:pt x="21062" y="7263"/>
                    <a:pt x="21074" y="7608"/>
                    <a:pt x="21312" y="7751"/>
                  </a:cubicBezTo>
                  <a:cubicBezTo>
                    <a:pt x="21360" y="7775"/>
                    <a:pt x="21408" y="7798"/>
                    <a:pt x="21455" y="7810"/>
                  </a:cubicBezTo>
                  <a:cubicBezTo>
                    <a:pt x="21622" y="7859"/>
                    <a:pt x="21797" y="7883"/>
                    <a:pt x="21973" y="7883"/>
                  </a:cubicBezTo>
                  <a:cubicBezTo>
                    <a:pt x="22098" y="7883"/>
                    <a:pt x="22224" y="7871"/>
                    <a:pt x="22348" y="7846"/>
                  </a:cubicBezTo>
                  <a:cubicBezTo>
                    <a:pt x="22420" y="8001"/>
                    <a:pt x="22420" y="8179"/>
                    <a:pt x="22348" y="8334"/>
                  </a:cubicBezTo>
                  <a:cubicBezTo>
                    <a:pt x="21563" y="8489"/>
                    <a:pt x="21146" y="9442"/>
                    <a:pt x="21110" y="10180"/>
                  </a:cubicBezTo>
                  <a:cubicBezTo>
                    <a:pt x="21045" y="10154"/>
                    <a:pt x="20977" y="10142"/>
                    <a:pt x="20909" y="10142"/>
                  </a:cubicBezTo>
                  <a:cubicBezTo>
                    <a:pt x="20753" y="10142"/>
                    <a:pt x="20599" y="10206"/>
                    <a:pt x="20491" y="10323"/>
                  </a:cubicBezTo>
                  <a:cubicBezTo>
                    <a:pt x="20598" y="10073"/>
                    <a:pt x="20527" y="9775"/>
                    <a:pt x="20312" y="9596"/>
                  </a:cubicBezTo>
                  <a:cubicBezTo>
                    <a:pt x="20086" y="9394"/>
                    <a:pt x="19777" y="9346"/>
                    <a:pt x="19491" y="9299"/>
                  </a:cubicBezTo>
                  <a:lnTo>
                    <a:pt x="17776" y="9037"/>
                  </a:lnTo>
                  <a:cubicBezTo>
                    <a:pt x="17357" y="8971"/>
                    <a:pt x="16923" y="8906"/>
                    <a:pt x="16496" y="8906"/>
                  </a:cubicBezTo>
                  <a:cubicBezTo>
                    <a:pt x="16148" y="8906"/>
                    <a:pt x="15805" y="8949"/>
                    <a:pt x="15478" y="9072"/>
                  </a:cubicBezTo>
                  <a:cubicBezTo>
                    <a:pt x="14764" y="9346"/>
                    <a:pt x="14157" y="10156"/>
                    <a:pt x="14371" y="10918"/>
                  </a:cubicBezTo>
                  <a:cubicBezTo>
                    <a:pt x="12811" y="11049"/>
                    <a:pt x="11549" y="12335"/>
                    <a:pt x="10775" y="13752"/>
                  </a:cubicBezTo>
                  <a:cubicBezTo>
                    <a:pt x="10204" y="14811"/>
                    <a:pt x="9835" y="15966"/>
                    <a:pt x="9394" y="17097"/>
                  </a:cubicBezTo>
                  <a:cubicBezTo>
                    <a:pt x="9204" y="17597"/>
                    <a:pt x="9156" y="18133"/>
                    <a:pt x="9275" y="18657"/>
                  </a:cubicBezTo>
                  <a:cubicBezTo>
                    <a:pt x="9323" y="18955"/>
                    <a:pt x="9287" y="19264"/>
                    <a:pt x="9204" y="19550"/>
                  </a:cubicBezTo>
                  <a:cubicBezTo>
                    <a:pt x="8787" y="20955"/>
                    <a:pt x="8382" y="22360"/>
                    <a:pt x="7966" y="23753"/>
                  </a:cubicBezTo>
                  <a:cubicBezTo>
                    <a:pt x="7632" y="24896"/>
                    <a:pt x="7299" y="26075"/>
                    <a:pt x="7406" y="27253"/>
                  </a:cubicBezTo>
                  <a:cubicBezTo>
                    <a:pt x="7513" y="28444"/>
                    <a:pt x="8168" y="29658"/>
                    <a:pt x="9263" y="30027"/>
                  </a:cubicBezTo>
                  <a:cubicBezTo>
                    <a:pt x="8299" y="30623"/>
                    <a:pt x="8144" y="31980"/>
                    <a:pt x="8192" y="33135"/>
                  </a:cubicBezTo>
                  <a:cubicBezTo>
                    <a:pt x="8216" y="33778"/>
                    <a:pt x="8299" y="34468"/>
                    <a:pt x="8692" y="34968"/>
                  </a:cubicBezTo>
                  <a:cubicBezTo>
                    <a:pt x="9210" y="35614"/>
                    <a:pt x="10073" y="35745"/>
                    <a:pt x="10913" y="35745"/>
                  </a:cubicBezTo>
                  <a:cubicBezTo>
                    <a:pt x="11096" y="35745"/>
                    <a:pt x="11277" y="35739"/>
                    <a:pt x="11454" y="35730"/>
                  </a:cubicBezTo>
                  <a:lnTo>
                    <a:pt x="11454" y="35730"/>
                  </a:lnTo>
                  <a:cubicBezTo>
                    <a:pt x="11073" y="37040"/>
                    <a:pt x="10906" y="38409"/>
                    <a:pt x="10966" y="39779"/>
                  </a:cubicBezTo>
                  <a:cubicBezTo>
                    <a:pt x="11002" y="40350"/>
                    <a:pt x="11085" y="40969"/>
                    <a:pt x="11490" y="41350"/>
                  </a:cubicBezTo>
                  <a:cubicBezTo>
                    <a:pt x="11680" y="41517"/>
                    <a:pt x="11918" y="41636"/>
                    <a:pt x="12168" y="41695"/>
                  </a:cubicBezTo>
                  <a:cubicBezTo>
                    <a:pt x="12228" y="41886"/>
                    <a:pt x="12288" y="42088"/>
                    <a:pt x="12323" y="42291"/>
                  </a:cubicBezTo>
                  <a:cubicBezTo>
                    <a:pt x="12454" y="43041"/>
                    <a:pt x="11537" y="43112"/>
                    <a:pt x="11704" y="43946"/>
                  </a:cubicBezTo>
                  <a:cubicBezTo>
                    <a:pt x="11823" y="44565"/>
                    <a:pt x="12323" y="45041"/>
                    <a:pt x="12359" y="45696"/>
                  </a:cubicBezTo>
                  <a:cubicBezTo>
                    <a:pt x="12383" y="46041"/>
                    <a:pt x="12240" y="46375"/>
                    <a:pt x="12157" y="46708"/>
                  </a:cubicBezTo>
                  <a:cubicBezTo>
                    <a:pt x="11966" y="47506"/>
                    <a:pt x="12085" y="48339"/>
                    <a:pt x="12192" y="49149"/>
                  </a:cubicBezTo>
                  <a:cubicBezTo>
                    <a:pt x="12216" y="49399"/>
                    <a:pt x="12240" y="49649"/>
                    <a:pt x="12276" y="49887"/>
                  </a:cubicBezTo>
                  <a:cubicBezTo>
                    <a:pt x="12192" y="50077"/>
                    <a:pt x="12109" y="50256"/>
                    <a:pt x="12014" y="50435"/>
                  </a:cubicBezTo>
                  <a:cubicBezTo>
                    <a:pt x="11776" y="50875"/>
                    <a:pt x="11454" y="51304"/>
                    <a:pt x="11359" y="51804"/>
                  </a:cubicBezTo>
                  <a:cubicBezTo>
                    <a:pt x="11264" y="52304"/>
                    <a:pt x="11502" y="52923"/>
                    <a:pt x="12002" y="53006"/>
                  </a:cubicBezTo>
                  <a:cubicBezTo>
                    <a:pt x="12049" y="53006"/>
                    <a:pt x="12085" y="53018"/>
                    <a:pt x="12133" y="53030"/>
                  </a:cubicBezTo>
                  <a:cubicBezTo>
                    <a:pt x="12299" y="53102"/>
                    <a:pt x="12240" y="53375"/>
                    <a:pt x="12133" y="53518"/>
                  </a:cubicBezTo>
                  <a:cubicBezTo>
                    <a:pt x="12014" y="53673"/>
                    <a:pt x="11871" y="53911"/>
                    <a:pt x="12026" y="54078"/>
                  </a:cubicBezTo>
                  <a:cubicBezTo>
                    <a:pt x="12049" y="54102"/>
                    <a:pt x="12085" y="54126"/>
                    <a:pt x="12121" y="54149"/>
                  </a:cubicBezTo>
                  <a:cubicBezTo>
                    <a:pt x="12216" y="54185"/>
                    <a:pt x="12311" y="54233"/>
                    <a:pt x="12419" y="54268"/>
                  </a:cubicBezTo>
                  <a:cubicBezTo>
                    <a:pt x="12288" y="56840"/>
                    <a:pt x="11633" y="59460"/>
                    <a:pt x="9847" y="61067"/>
                  </a:cubicBezTo>
                  <a:lnTo>
                    <a:pt x="9335" y="61067"/>
                  </a:lnTo>
                  <a:lnTo>
                    <a:pt x="7370" y="62650"/>
                  </a:lnTo>
                  <a:lnTo>
                    <a:pt x="3405" y="63043"/>
                  </a:lnTo>
                  <a:lnTo>
                    <a:pt x="0" y="64615"/>
                  </a:lnTo>
                  <a:lnTo>
                    <a:pt x="68676" y="64615"/>
                  </a:lnTo>
                  <a:lnTo>
                    <a:pt x="67925" y="63936"/>
                  </a:lnTo>
                  <a:lnTo>
                    <a:pt x="64532" y="63651"/>
                  </a:lnTo>
                  <a:lnTo>
                    <a:pt x="62175" y="61567"/>
                  </a:lnTo>
                  <a:lnTo>
                    <a:pt x="59805" y="61067"/>
                  </a:lnTo>
                  <a:lnTo>
                    <a:pt x="59162" y="59317"/>
                  </a:lnTo>
                  <a:lnTo>
                    <a:pt x="56567" y="58864"/>
                  </a:lnTo>
                  <a:lnTo>
                    <a:pt x="55293" y="57578"/>
                  </a:lnTo>
                  <a:lnTo>
                    <a:pt x="55138" y="56114"/>
                  </a:lnTo>
                  <a:lnTo>
                    <a:pt x="55341" y="54578"/>
                  </a:lnTo>
                  <a:lnTo>
                    <a:pt x="53745" y="53864"/>
                  </a:lnTo>
                  <a:lnTo>
                    <a:pt x="52709" y="52149"/>
                  </a:lnTo>
                  <a:lnTo>
                    <a:pt x="48709" y="51649"/>
                  </a:lnTo>
                  <a:lnTo>
                    <a:pt x="49042" y="50137"/>
                  </a:lnTo>
                  <a:lnTo>
                    <a:pt x="47637" y="49577"/>
                  </a:lnTo>
                  <a:lnTo>
                    <a:pt x="46018" y="50709"/>
                  </a:lnTo>
                  <a:lnTo>
                    <a:pt x="44411" y="50197"/>
                  </a:lnTo>
                  <a:lnTo>
                    <a:pt x="43875" y="50399"/>
                  </a:lnTo>
                  <a:cubicBezTo>
                    <a:pt x="43077" y="50839"/>
                    <a:pt x="42291" y="51304"/>
                    <a:pt x="41482" y="51709"/>
                  </a:cubicBezTo>
                  <a:cubicBezTo>
                    <a:pt x="40672" y="52125"/>
                    <a:pt x="39827" y="52518"/>
                    <a:pt x="39089" y="53066"/>
                  </a:cubicBezTo>
                  <a:lnTo>
                    <a:pt x="38719" y="52804"/>
                  </a:lnTo>
                  <a:cubicBezTo>
                    <a:pt x="38398" y="52602"/>
                    <a:pt x="38100" y="52352"/>
                    <a:pt x="37850" y="52054"/>
                  </a:cubicBezTo>
                  <a:cubicBezTo>
                    <a:pt x="37303" y="51375"/>
                    <a:pt x="37410" y="51030"/>
                    <a:pt x="36612" y="49768"/>
                  </a:cubicBezTo>
                  <a:cubicBezTo>
                    <a:pt x="36672" y="49530"/>
                    <a:pt x="37350" y="48982"/>
                    <a:pt x="37505" y="48292"/>
                  </a:cubicBezTo>
                  <a:cubicBezTo>
                    <a:pt x="37588" y="47899"/>
                    <a:pt x="37410" y="47506"/>
                    <a:pt x="37303" y="47125"/>
                  </a:cubicBezTo>
                  <a:cubicBezTo>
                    <a:pt x="37100" y="46410"/>
                    <a:pt x="37195" y="45648"/>
                    <a:pt x="37291" y="44910"/>
                  </a:cubicBezTo>
                  <a:cubicBezTo>
                    <a:pt x="37434" y="43767"/>
                    <a:pt x="37565" y="42624"/>
                    <a:pt x="37707" y="41481"/>
                  </a:cubicBezTo>
                  <a:cubicBezTo>
                    <a:pt x="37755" y="41112"/>
                    <a:pt x="37803" y="40719"/>
                    <a:pt x="37660" y="40374"/>
                  </a:cubicBezTo>
                  <a:cubicBezTo>
                    <a:pt x="37553" y="40124"/>
                    <a:pt x="37398" y="39898"/>
                    <a:pt x="37231" y="39695"/>
                  </a:cubicBezTo>
                  <a:cubicBezTo>
                    <a:pt x="36922" y="39243"/>
                    <a:pt x="36719" y="38731"/>
                    <a:pt x="36648" y="38195"/>
                  </a:cubicBezTo>
                  <a:cubicBezTo>
                    <a:pt x="36636" y="37933"/>
                    <a:pt x="36588" y="37671"/>
                    <a:pt x="36517" y="37421"/>
                  </a:cubicBezTo>
                  <a:cubicBezTo>
                    <a:pt x="36350" y="37004"/>
                    <a:pt x="35981" y="36707"/>
                    <a:pt x="35636" y="36421"/>
                  </a:cubicBezTo>
                  <a:cubicBezTo>
                    <a:pt x="34481" y="35457"/>
                    <a:pt x="33445" y="34290"/>
                    <a:pt x="32290" y="33349"/>
                  </a:cubicBezTo>
                  <a:cubicBezTo>
                    <a:pt x="32623" y="33063"/>
                    <a:pt x="32873" y="32635"/>
                    <a:pt x="32862" y="32266"/>
                  </a:cubicBezTo>
                  <a:cubicBezTo>
                    <a:pt x="32862" y="31885"/>
                    <a:pt x="32635" y="31539"/>
                    <a:pt x="32397" y="31242"/>
                  </a:cubicBezTo>
                  <a:cubicBezTo>
                    <a:pt x="31945" y="30635"/>
                    <a:pt x="31445" y="30075"/>
                    <a:pt x="30897" y="29551"/>
                  </a:cubicBezTo>
                  <a:cubicBezTo>
                    <a:pt x="30778" y="29420"/>
                    <a:pt x="30623" y="29313"/>
                    <a:pt x="30456" y="29265"/>
                  </a:cubicBezTo>
                  <a:cubicBezTo>
                    <a:pt x="30423" y="29263"/>
                    <a:pt x="30390" y="29261"/>
                    <a:pt x="30357" y="29261"/>
                  </a:cubicBezTo>
                  <a:cubicBezTo>
                    <a:pt x="30252" y="29261"/>
                    <a:pt x="30152" y="29277"/>
                    <a:pt x="30052" y="29313"/>
                  </a:cubicBezTo>
                  <a:cubicBezTo>
                    <a:pt x="29683" y="29432"/>
                    <a:pt x="29313" y="29646"/>
                    <a:pt x="29159" y="30004"/>
                  </a:cubicBezTo>
                  <a:cubicBezTo>
                    <a:pt x="29147" y="30027"/>
                    <a:pt x="29135" y="30063"/>
                    <a:pt x="29123" y="30087"/>
                  </a:cubicBezTo>
                  <a:cubicBezTo>
                    <a:pt x="28659" y="29408"/>
                    <a:pt x="28682" y="28384"/>
                    <a:pt x="28944" y="27563"/>
                  </a:cubicBezTo>
                  <a:cubicBezTo>
                    <a:pt x="29218" y="26694"/>
                    <a:pt x="29683" y="25896"/>
                    <a:pt x="29897" y="25027"/>
                  </a:cubicBezTo>
                  <a:cubicBezTo>
                    <a:pt x="29945" y="25062"/>
                    <a:pt x="30004" y="25086"/>
                    <a:pt x="30052" y="25122"/>
                  </a:cubicBezTo>
                  <a:cubicBezTo>
                    <a:pt x="30456" y="25313"/>
                    <a:pt x="30897" y="25360"/>
                    <a:pt x="31338" y="25408"/>
                  </a:cubicBezTo>
                  <a:cubicBezTo>
                    <a:pt x="31837" y="25454"/>
                    <a:pt x="32340" y="25500"/>
                    <a:pt x="32838" y="25500"/>
                  </a:cubicBezTo>
                  <a:cubicBezTo>
                    <a:pt x="33243" y="25500"/>
                    <a:pt x="33645" y="25469"/>
                    <a:pt x="34040" y="25384"/>
                  </a:cubicBezTo>
                  <a:cubicBezTo>
                    <a:pt x="34493" y="25301"/>
                    <a:pt x="34909" y="25134"/>
                    <a:pt x="35362" y="25074"/>
                  </a:cubicBezTo>
                  <a:cubicBezTo>
                    <a:pt x="36160" y="24967"/>
                    <a:pt x="37041" y="25170"/>
                    <a:pt x="37719" y="24729"/>
                  </a:cubicBezTo>
                  <a:cubicBezTo>
                    <a:pt x="38243" y="24384"/>
                    <a:pt x="38529" y="23717"/>
                    <a:pt x="39065" y="23419"/>
                  </a:cubicBezTo>
                  <a:cubicBezTo>
                    <a:pt x="39255" y="23312"/>
                    <a:pt x="39481" y="23241"/>
                    <a:pt x="39624" y="23074"/>
                  </a:cubicBezTo>
                  <a:cubicBezTo>
                    <a:pt x="39803" y="22860"/>
                    <a:pt x="39815" y="22538"/>
                    <a:pt x="40005" y="22360"/>
                  </a:cubicBezTo>
                  <a:cubicBezTo>
                    <a:pt x="40124" y="22265"/>
                    <a:pt x="40267" y="22205"/>
                    <a:pt x="40410" y="22169"/>
                  </a:cubicBezTo>
                  <a:cubicBezTo>
                    <a:pt x="40624" y="22562"/>
                    <a:pt x="40874" y="22931"/>
                    <a:pt x="41148" y="23277"/>
                  </a:cubicBezTo>
                  <a:cubicBezTo>
                    <a:pt x="41660" y="23169"/>
                    <a:pt x="42148" y="22979"/>
                    <a:pt x="42613" y="22729"/>
                  </a:cubicBezTo>
                  <a:cubicBezTo>
                    <a:pt x="42696" y="22693"/>
                    <a:pt x="42779" y="22634"/>
                    <a:pt x="42839" y="22550"/>
                  </a:cubicBezTo>
                  <a:cubicBezTo>
                    <a:pt x="42982" y="22348"/>
                    <a:pt x="42875" y="22050"/>
                    <a:pt x="42768" y="21812"/>
                  </a:cubicBezTo>
                  <a:cubicBezTo>
                    <a:pt x="42470" y="21110"/>
                    <a:pt x="42267" y="20360"/>
                    <a:pt x="42184" y="19609"/>
                  </a:cubicBezTo>
                  <a:cubicBezTo>
                    <a:pt x="42148" y="19419"/>
                    <a:pt x="42137" y="19228"/>
                    <a:pt x="42125" y="19038"/>
                  </a:cubicBezTo>
                  <a:cubicBezTo>
                    <a:pt x="42148" y="19002"/>
                    <a:pt x="42160" y="18955"/>
                    <a:pt x="42160" y="18907"/>
                  </a:cubicBezTo>
                  <a:lnTo>
                    <a:pt x="42815" y="18824"/>
                  </a:lnTo>
                  <a:cubicBezTo>
                    <a:pt x="42994" y="18800"/>
                    <a:pt x="43125" y="18633"/>
                    <a:pt x="43101" y="18455"/>
                  </a:cubicBezTo>
                  <a:lnTo>
                    <a:pt x="43089" y="18347"/>
                  </a:lnTo>
                  <a:lnTo>
                    <a:pt x="45554" y="17978"/>
                  </a:lnTo>
                  <a:cubicBezTo>
                    <a:pt x="45708" y="17943"/>
                    <a:pt x="45804" y="17812"/>
                    <a:pt x="45792" y="17657"/>
                  </a:cubicBezTo>
                  <a:lnTo>
                    <a:pt x="50376" y="17062"/>
                  </a:lnTo>
                  <a:cubicBezTo>
                    <a:pt x="50408" y="17126"/>
                    <a:pt x="50478" y="17170"/>
                    <a:pt x="50552" y="17170"/>
                  </a:cubicBezTo>
                  <a:cubicBezTo>
                    <a:pt x="50561" y="17170"/>
                    <a:pt x="50569" y="17170"/>
                    <a:pt x="50578" y="17169"/>
                  </a:cubicBezTo>
                  <a:lnTo>
                    <a:pt x="52126" y="16966"/>
                  </a:lnTo>
                  <a:cubicBezTo>
                    <a:pt x="52233" y="16954"/>
                    <a:pt x="52304" y="16847"/>
                    <a:pt x="52293" y="16740"/>
                  </a:cubicBezTo>
                  <a:lnTo>
                    <a:pt x="52221" y="16085"/>
                  </a:lnTo>
                  <a:cubicBezTo>
                    <a:pt x="52199" y="15975"/>
                    <a:pt x="52115" y="15905"/>
                    <a:pt x="52018" y="15905"/>
                  </a:cubicBezTo>
                  <a:cubicBezTo>
                    <a:pt x="52010" y="15905"/>
                    <a:pt x="52003" y="15906"/>
                    <a:pt x="51995" y="15907"/>
                  </a:cubicBezTo>
                  <a:lnTo>
                    <a:pt x="50447" y="16097"/>
                  </a:lnTo>
                  <a:cubicBezTo>
                    <a:pt x="50364" y="16109"/>
                    <a:pt x="50292" y="16180"/>
                    <a:pt x="50280" y="16264"/>
                  </a:cubicBezTo>
                  <a:lnTo>
                    <a:pt x="49316" y="16383"/>
                  </a:lnTo>
                  <a:lnTo>
                    <a:pt x="49197" y="15478"/>
                  </a:lnTo>
                  <a:cubicBezTo>
                    <a:pt x="49197" y="15442"/>
                    <a:pt x="49173" y="15430"/>
                    <a:pt x="49149" y="15430"/>
                  </a:cubicBezTo>
                  <a:lnTo>
                    <a:pt x="48816" y="15478"/>
                  </a:lnTo>
                  <a:lnTo>
                    <a:pt x="45851" y="16835"/>
                  </a:lnTo>
                  <a:lnTo>
                    <a:pt x="45696" y="16847"/>
                  </a:lnTo>
                  <a:cubicBezTo>
                    <a:pt x="45674" y="16712"/>
                    <a:pt x="45555" y="16608"/>
                    <a:pt x="45421" y="16608"/>
                  </a:cubicBezTo>
                  <a:cubicBezTo>
                    <a:pt x="45413" y="16608"/>
                    <a:pt x="45406" y="16608"/>
                    <a:pt x="45399" y="16609"/>
                  </a:cubicBezTo>
                  <a:lnTo>
                    <a:pt x="37946" y="17347"/>
                  </a:lnTo>
                  <a:cubicBezTo>
                    <a:pt x="37862" y="17216"/>
                    <a:pt x="37731" y="17097"/>
                    <a:pt x="37588" y="17026"/>
                  </a:cubicBezTo>
                  <a:cubicBezTo>
                    <a:pt x="37483" y="16985"/>
                    <a:pt x="37371" y="16967"/>
                    <a:pt x="37262" y="16967"/>
                  </a:cubicBezTo>
                  <a:cubicBezTo>
                    <a:pt x="37211" y="16967"/>
                    <a:pt x="37161" y="16971"/>
                    <a:pt x="37112" y="16978"/>
                  </a:cubicBezTo>
                  <a:lnTo>
                    <a:pt x="33945" y="17121"/>
                  </a:lnTo>
                  <a:cubicBezTo>
                    <a:pt x="33683" y="17121"/>
                    <a:pt x="33433" y="17157"/>
                    <a:pt x="33195" y="17240"/>
                  </a:cubicBezTo>
                  <a:cubicBezTo>
                    <a:pt x="33016" y="17323"/>
                    <a:pt x="32850" y="17431"/>
                    <a:pt x="32695" y="17538"/>
                  </a:cubicBezTo>
                  <a:cubicBezTo>
                    <a:pt x="32481" y="17657"/>
                    <a:pt x="32266" y="17764"/>
                    <a:pt x="32040" y="17847"/>
                  </a:cubicBezTo>
                  <a:cubicBezTo>
                    <a:pt x="32004" y="17716"/>
                    <a:pt x="31945" y="17585"/>
                    <a:pt x="31873" y="17466"/>
                  </a:cubicBezTo>
                  <a:cubicBezTo>
                    <a:pt x="31742" y="17252"/>
                    <a:pt x="31576" y="17062"/>
                    <a:pt x="31528" y="16823"/>
                  </a:cubicBezTo>
                  <a:cubicBezTo>
                    <a:pt x="31457" y="16466"/>
                    <a:pt x="31635" y="15990"/>
                    <a:pt x="31326" y="15823"/>
                  </a:cubicBezTo>
                  <a:cubicBezTo>
                    <a:pt x="31230" y="15764"/>
                    <a:pt x="31099" y="15776"/>
                    <a:pt x="30992" y="15728"/>
                  </a:cubicBezTo>
                  <a:cubicBezTo>
                    <a:pt x="30742" y="15597"/>
                    <a:pt x="30742" y="15240"/>
                    <a:pt x="30742" y="14954"/>
                  </a:cubicBezTo>
                  <a:cubicBezTo>
                    <a:pt x="30742" y="13466"/>
                    <a:pt x="29647" y="12061"/>
                    <a:pt x="28242" y="11728"/>
                  </a:cubicBezTo>
                  <a:cubicBezTo>
                    <a:pt x="28266" y="11406"/>
                    <a:pt x="28028" y="11120"/>
                    <a:pt x="27706" y="11073"/>
                  </a:cubicBezTo>
                  <a:cubicBezTo>
                    <a:pt x="27849" y="10849"/>
                    <a:pt x="28075" y="10792"/>
                    <a:pt x="28335" y="10792"/>
                  </a:cubicBezTo>
                  <a:cubicBezTo>
                    <a:pt x="28606" y="10792"/>
                    <a:pt x="28913" y="10854"/>
                    <a:pt x="29202" y="10854"/>
                  </a:cubicBezTo>
                  <a:cubicBezTo>
                    <a:pt x="29372" y="10854"/>
                    <a:pt x="29536" y="10832"/>
                    <a:pt x="29683" y="10763"/>
                  </a:cubicBezTo>
                  <a:cubicBezTo>
                    <a:pt x="30052" y="10596"/>
                    <a:pt x="30254" y="10204"/>
                    <a:pt x="30171" y="9811"/>
                  </a:cubicBezTo>
                  <a:cubicBezTo>
                    <a:pt x="30111" y="9561"/>
                    <a:pt x="30683" y="9191"/>
                    <a:pt x="30159" y="9037"/>
                  </a:cubicBezTo>
                  <a:cubicBezTo>
                    <a:pt x="30528" y="9037"/>
                    <a:pt x="30540" y="8846"/>
                    <a:pt x="30564" y="8644"/>
                  </a:cubicBezTo>
                  <a:cubicBezTo>
                    <a:pt x="30576" y="8441"/>
                    <a:pt x="30540" y="8215"/>
                    <a:pt x="30683" y="8072"/>
                  </a:cubicBezTo>
                  <a:cubicBezTo>
                    <a:pt x="30837" y="7906"/>
                    <a:pt x="31123" y="7989"/>
                    <a:pt x="31326" y="7870"/>
                  </a:cubicBezTo>
                  <a:cubicBezTo>
                    <a:pt x="31623" y="7691"/>
                    <a:pt x="31528" y="7191"/>
                    <a:pt x="31326" y="6894"/>
                  </a:cubicBezTo>
                  <a:cubicBezTo>
                    <a:pt x="31123" y="6596"/>
                    <a:pt x="30837" y="6286"/>
                    <a:pt x="30921" y="5929"/>
                  </a:cubicBezTo>
                  <a:cubicBezTo>
                    <a:pt x="31028" y="5441"/>
                    <a:pt x="31635" y="5405"/>
                    <a:pt x="32111" y="5215"/>
                  </a:cubicBezTo>
                  <a:cubicBezTo>
                    <a:pt x="32350" y="5072"/>
                    <a:pt x="32290" y="4715"/>
                    <a:pt x="32016" y="4655"/>
                  </a:cubicBezTo>
                  <a:cubicBezTo>
                    <a:pt x="31957" y="4655"/>
                    <a:pt x="31897" y="4643"/>
                    <a:pt x="31838" y="4643"/>
                  </a:cubicBezTo>
                  <a:cubicBezTo>
                    <a:pt x="31338" y="4572"/>
                    <a:pt x="31088" y="4131"/>
                    <a:pt x="30980" y="3667"/>
                  </a:cubicBezTo>
                  <a:cubicBezTo>
                    <a:pt x="30772" y="2773"/>
                    <a:pt x="29993" y="0"/>
                    <a:pt x="26977" y="0"/>
                  </a:cubicBezTo>
                  <a:close/>
                </a:path>
              </a:pathLst>
            </a:custGeom>
            <a:solidFill>
              <a:srgbClr val="8B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flipH="1">
              <a:off x="7512281" y="4711113"/>
              <a:ext cx="50392" cy="43278"/>
            </a:xfrm>
            <a:custGeom>
              <a:avLst/>
              <a:gdLst/>
              <a:ahLst/>
              <a:cxnLst/>
              <a:rect l="l" t="t" r="r" b="b"/>
              <a:pathLst>
                <a:path w="1013" h="870" extrusionOk="0">
                  <a:moveTo>
                    <a:pt x="203" y="0"/>
                  </a:moveTo>
                  <a:lnTo>
                    <a:pt x="1" y="119"/>
                  </a:lnTo>
                  <a:lnTo>
                    <a:pt x="96" y="143"/>
                  </a:lnTo>
                  <a:lnTo>
                    <a:pt x="513" y="870"/>
                  </a:lnTo>
                  <a:lnTo>
                    <a:pt x="1013" y="786"/>
                  </a:lnTo>
                  <a:lnTo>
                    <a:pt x="644" y="143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flipH="1">
              <a:off x="7633060" y="3145752"/>
              <a:ext cx="132123" cy="440691"/>
            </a:xfrm>
            <a:custGeom>
              <a:avLst/>
              <a:gdLst/>
              <a:ahLst/>
              <a:cxnLst/>
              <a:rect l="l" t="t" r="r" b="b"/>
              <a:pathLst>
                <a:path w="2656" h="8859" extrusionOk="0">
                  <a:moveTo>
                    <a:pt x="1429" y="0"/>
                  </a:moveTo>
                  <a:lnTo>
                    <a:pt x="1310" y="465"/>
                  </a:lnTo>
                  <a:cubicBezTo>
                    <a:pt x="1179" y="929"/>
                    <a:pt x="1012" y="1381"/>
                    <a:pt x="810" y="1822"/>
                  </a:cubicBezTo>
                  <a:cubicBezTo>
                    <a:pt x="655" y="2191"/>
                    <a:pt x="488" y="2572"/>
                    <a:pt x="357" y="2965"/>
                  </a:cubicBezTo>
                  <a:cubicBezTo>
                    <a:pt x="0" y="4132"/>
                    <a:pt x="71" y="5608"/>
                    <a:pt x="1072" y="6322"/>
                  </a:cubicBezTo>
                  <a:cubicBezTo>
                    <a:pt x="1191" y="6406"/>
                    <a:pt x="1334" y="6489"/>
                    <a:pt x="1465" y="6573"/>
                  </a:cubicBezTo>
                  <a:cubicBezTo>
                    <a:pt x="1857" y="6799"/>
                    <a:pt x="2107" y="6965"/>
                    <a:pt x="2084" y="7156"/>
                  </a:cubicBezTo>
                  <a:cubicBezTo>
                    <a:pt x="2036" y="7287"/>
                    <a:pt x="1965" y="7394"/>
                    <a:pt x="1869" y="7501"/>
                  </a:cubicBezTo>
                  <a:cubicBezTo>
                    <a:pt x="1703" y="7727"/>
                    <a:pt x="1488" y="8001"/>
                    <a:pt x="1536" y="8394"/>
                  </a:cubicBezTo>
                  <a:cubicBezTo>
                    <a:pt x="1560" y="8561"/>
                    <a:pt x="1631" y="8728"/>
                    <a:pt x="1738" y="8859"/>
                  </a:cubicBezTo>
                  <a:lnTo>
                    <a:pt x="2107" y="8489"/>
                  </a:lnTo>
                  <a:cubicBezTo>
                    <a:pt x="2096" y="8454"/>
                    <a:pt x="2096" y="8418"/>
                    <a:pt x="2084" y="8394"/>
                  </a:cubicBezTo>
                  <a:cubicBezTo>
                    <a:pt x="2036" y="8001"/>
                    <a:pt x="2250" y="7716"/>
                    <a:pt x="2429" y="7501"/>
                  </a:cubicBezTo>
                  <a:cubicBezTo>
                    <a:pt x="2512" y="7394"/>
                    <a:pt x="2584" y="7275"/>
                    <a:pt x="2631" y="7156"/>
                  </a:cubicBezTo>
                  <a:cubicBezTo>
                    <a:pt x="2655" y="6965"/>
                    <a:pt x="2405" y="6799"/>
                    <a:pt x="2012" y="6573"/>
                  </a:cubicBezTo>
                  <a:cubicBezTo>
                    <a:pt x="1881" y="6489"/>
                    <a:pt x="1738" y="6406"/>
                    <a:pt x="1619" y="6311"/>
                  </a:cubicBezTo>
                  <a:cubicBezTo>
                    <a:pt x="619" y="5608"/>
                    <a:pt x="548" y="4120"/>
                    <a:pt x="917" y="2977"/>
                  </a:cubicBezTo>
                  <a:cubicBezTo>
                    <a:pt x="1048" y="2572"/>
                    <a:pt x="1203" y="2191"/>
                    <a:pt x="1369" y="1822"/>
                  </a:cubicBezTo>
                  <a:cubicBezTo>
                    <a:pt x="1572" y="1393"/>
                    <a:pt x="1738" y="929"/>
                    <a:pt x="1869" y="465"/>
                  </a:cubicBezTo>
                  <a:lnTo>
                    <a:pt x="1905" y="286"/>
                  </a:lnTo>
                  <a:lnTo>
                    <a:pt x="1834" y="25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flipH="1">
              <a:off x="8047681" y="2299995"/>
              <a:ext cx="16615" cy="2985"/>
            </a:xfrm>
            <a:custGeom>
              <a:avLst/>
              <a:gdLst/>
              <a:ahLst/>
              <a:cxnLst/>
              <a:rect l="l" t="t" r="r" b="b"/>
              <a:pathLst>
                <a:path w="334" h="60" extrusionOk="0">
                  <a:moveTo>
                    <a:pt x="310" y="0"/>
                  </a:moveTo>
                  <a:lnTo>
                    <a:pt x="48" y="36"/>
                  </a:lnTo>
                  <a:lnTo>
                    <a:pt x="0" y="36"/>
                  </a:lnTo>
                  <a:cubicBezTo>
                    <a:pt x="72" y="48"/>
                    <a:pt x="155" y="60"/>
                    <a:pt x="239" y="60"/>
                  </a:cubicBezTo>
                  <a:lnTo>
                    <a:pt x="334" y="6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flipH="1">
              <a:off x="6560471" y="2738842"/>
              <a:ext cx="65813" cy="25519"/>
            </a:xfrm>
            <a:custGeom>
              <a:avLst/>
              <a:gdLst/>
              <a:ahLst/>
              <a:cxnLst/>
              <a:rect l="l" t="t" r="r" b="b"/>
              <a:pathLst>
                <a:path w="1323" h="513" extrusionOk="0">
                  <a:moveTo>
                    <a:pt x="1275" y="1"/>
                  </a:moveTo>
                  <a:lnTo>
                    <a:pt x="739" y="72"/>
                  </a:lnTo>
                  <a:lnTo>
                    <a:pt x="763" y="358"/>
                  </a:lnTo>
                  <a:lnTo>
                    <a:pt x="1" y="453"/>
                  </a:lnTo>
                  <a:lnTo>
                    <a:pt x="36" y="513"/>
                  </a:lnTo>
                  <a:lnTo>
                    <a:pt x="1322" y="346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flipH="1">
              <a:off x="8343810" y="4628786"/>
              <a:ext cx="66360" cy="344733"/>
            </a:xfrm>
            <a:custGeom>
              <a:avLst/>
              <a:gdLst/>
              <a:ahLst/>
              <a:cxnLst/>
              <a:rect l="l" t="t" r="r" b="b"/>
              <a:pathLst>
                <a:path w="1334" h="6930" extrusionOk="0">
                  <a:moveTo>
                    <a:pt x="822" y="0"/>
                  </a:moveTo>
                  <a:lnTo>
                    <a:pt x="715" y="298"/>
                  </a:lnTo>
                  <a:cubicBezTo>
                    <a:pt x="119" y="2060"/>
                    <a:pt x="0" y="4108"/>
                    <a:pt x="381" y="6227"/>
                  </a:cubicBezTo>
                  <a:cubicBezTo>
                    <a:pt x="393" y="6346"/>
                    <a:pt x="417" y="6442"/>
                    <a:pt x="429" y="6537"/>
                  </a:cubicBezTo>
                  <a:lnTo>
                    <a:pt x="464" y="6930"/>
                  </a:lnTo>
                  <a:lnTo>
                    <a:pt x="1012" y="6811"/>
                  </a:lnTo>
                  <a:lnTo>
                    <a:pt x="976" y="6537"/>
                  </a:lnTo>
                  <a:cubicBezTo>
                    <a:pt x="965" y="6442"/>
                    <a:pt x="953" y="6346"/>
                    <a:pt x="929" y="6239"/>
                  </a:cubicBezTo>
                  <a:cubicBezTo>
                    <a:pt x="548" y="4108"/>
                    <a:pt x="667" y="2072"/>
                    <a:pt x="1262" y="298"/>
                  </a:cubicBezTo>
                  <a:lnTo>
                    <a:pt x="1334" y="108"/>
                  </a:lnTo>
                  <a:cubicBezTo>
                    <a:pt x="1262" y="96"/>
                    <a:pt x="1191" y="84"/>
                    <a:pt x="1119" y="7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flipH="1">
              <a:off x="8577758" y="3687072"/>
              <a:ext cx="34971" cy="2438"/>
            </a:xfrm>
            <a:custGeom>
              <a:avLst/>
              <a:gdLst/>
              <a:ahLst/>
              <a:cxnLst/>
              <a:rect l="l" t="t" r="r" b="b"/>
              <a:pathLst>
                <a:path w="703" h="49" extrusionOk="0">
                  <a:moveTo>
                    <a:pt x="703" y="1"/>
                  </a:moveTo>
                  <a:lnTo>
                    <a:pt x="203" y="24"/>
                  </a:lnTo>
                  <a:lnTo>
                    <a:pt x="0" y="48"/>
                  </a:lnTo>
                  <a:lnTo>
                    <a:pt x="226" y="48"/>
                  </a:lnTo>
                  <a:cubicBezTo>
                    <a:pt x="381" y="48"/>
                    <a:pt x="524" y="48"/>
                    <a:pt x="703" y="3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flipH="1">
              <a:off x="8019822" y="4001557"/>
              <a:ext cx="300957" cy="634398"/>
            </a:xfrm>
            <a:custGeom>
              <a:avLst/>
              <a:gdLst/>
              <a:ahLst/>
              <a:cxnLst/>
              <a:rect l="l" t="t" r="r" b="b"/>
              <a:pathLst>
                <a:path w="6050" h="12753" extrusionOk="0">
                  <a:moveTo>
                    <a:pt x="6049" y="1"/>
                  </a:moveTo>
                  <a:lnTo>
                    <a:pt x="6049" y="1"/>
                  </a:lnTo>
                  <a:cubicBezTo>
                    <a:pt x="5478" y="60"/>
                    <a:pt x="4966" y="322"/>
                    <a:pt x="4585" y="751"/>
                  </a:cubicBezTo>
                  <a:cubicBezTo>
                    <a:pt x="4109" y="1287"/>
                    <a:pt x="3847" y="1965"/>
                    <a:pt x="3609" y="2573"/>
                  </a:cubicBezTo>
                  <a:cubicBezTo>
                    <a:pt x="3204" y="3608"/>
                    <a:pt x="2811" y="4632"/>
                    <a:pt x="2406" y="5668"/>
                  </a:cubicBezTo>
                  <a:lnTo>
                    <a:pt x="2335" y="5859"/>
                  </a:lnTo>
                  <a:lnTo>
                    <a:pt x="2358" y="5966"/>
                  </a:lnTo>
                  <a:cubicBezTo>
                    <a:pt x="2358" y="6002"/>
                    <a:pt x="2370" y="6037"/>
                    <a:pt x="2382" y="6073"/>
                  </a:cubicBezTo>
                  <a:cubicBezTo>
                    <a:pt x="2477" y="6656"/>
                    <a:pt x="2358" y="7406"/>
                    <a:pt x="1835" y="7704"/>
                  </a:cubicBezTo>
                  <a:cubicBezTo>
                    <a:pt x="1787" y="7740"/>
                    <a:pt x="1739" y="7764"/>
                    <a:pt x="1692" y="7776"/>
                  </a:cubicBezTo>
                  <a:lnTo>
                    <a:pt x="1561" y="7835"/>
                  </a:lnTo>
                  <a:lnTo>
                    <a:pt x="1501" y="7978"/>
                  </a:lnTo>
                  <a:cubicBezTo>
                    <a:pt x="1287" y="8514"/>
                    <a:pt x="1037" y="9050"/>
                    <a:pt x="763" y="9561"/>
                  </a:cubicBezTo>
                  <a:lnTo>
                    <a:pt x="656" y="9740"/>
                  </a:lnTo>
                  <a:lnTo>
                    <a:pt x="763" y="9931"/>
                  </a:lnTo>
                  <a:cubicBezTo>
                    <a:pt x="799" y="10002"/>
                    <a:pt x="846" y="10062"/>
                    <a:pt x="894" y="10133"/>
                  </a:cubicBezTo>
                  <a:cubicBezTo>
                    <a:pt x="930" y="10169"/>
                    <a:pt x="953" y="10204"/>
                    <a:pt x="989" y="10228"/>
                  </a:cubicBezTo>
                  <a:cubicBezTo>
                    <a:pt x="1049" y="10300"/>
                    <a:pt x="1096" y="10371"/>
                    <a:pt x="1144" y="10454"/>
                  </a:cubicBezTo>
                  <a:cubicBezTo>
                    <a:pt x="1108" y="10514"/>
                    <a:pt x="1073" y="10562"/>
                    <a:pt x="1025" y="10609"/>
                  </a:cubicBezTo>
                  <a:cubicBezTo>
                    <a:pt x="989" y="10633"/>
                    <a:pt x="953" y="10681"/>
                    <a:pt x="918" y="10716"/>
                  </a:cubicBezTo>
                  <a:cubicBezTo>
                    <a:pt x="632" y="11038"/>
                    <a:pt x="537" y="11455"/>
                    <a:pt x="453" y="11812"/>
                  </a:cubicBezTo>
                  <a:cubicBezTo>
                    <a:pt x="430" y="11907"/>
                    <a:pt x="406" y="12002"/>
                    <a:pt x="382" y="12086"/>
                  </a:cubicBezTo>
                  <a:cubicBezTo>
                    <a:pt x="346" y="12217"/>
                    <a:pt x="239" y="12586"/>
                    <a:pt x="1" y="12705"/>
                  </a:cubicBezTo>
                  <a:cubicBezTo>
                    <a:pt x="120" y="12729"/>
                    <a:pt x="239" y="12752"/>
                    <a:pt x="358" y="12752"/>
                  </a:cubicBezTo>
                  <a:lnTo>
                    <a:pt x="394" y="12752"/>
                  </a:lnTo>
                  <a:cubicBezTo>
                    <a:pt x="739" y="12740"/>
                    <a:pt x="894" y="12240"/>
                    <a:pt x="942" y="12086"/>
                  </a:cubicBezTo>
                  <a:cubicBezTo>
                    <a:pt x="953" y="12002"/>
                    <a:pt x="977" y="11907"/>
                    <a:pt x="1001" y="11812"/>
                  </a:cubicBezTo>
                  <a:cubicBezTo>
                    <a:pt x="1084" y="11455"/>
                    <a:pt x="1180" y="11038"/>
                    <a:pt x="1465" y="10716"/>
                  </a:cubicBezTo>
                  <a:cubicBezTo>
                    <a:pt x="1501" y="10669"/>
                    <a:pt x="1537" y="10633"/>
                    <a:pt x="1573" y="10597"/>
                  </a:cubicBezTo>
                  <a:cubicBezTo>
                    <a:pt x="1620" y="10562"/>
                    <a:pt x="1656" y="10502"/>
                    <a:pt x="1692" y="10454"/>
                  </a:cubicBezTo>
                  <a:cubicBezTo>
                    <a:pt x="1656" y="10371"/>
                    <a:pt x="1596" y="10300"/>
                    <a:pt x="1537" y="10228"/>
                  </a:cubicBezTo>
                  <a:cubicBezTo>
                    <a:pt x="1501" y="10193"/>
                    <a:pt x="1477" y="10157"/>
                    <a:pt x="1454" y="10133"/>
                  </a:cubicBezTo>
                  <a:cubicBezTo>
                    <a:pt x="1406" y="10062"/>
                    <a:pt x="1358" y="9990"/>
                    <a:pt x="1311" y="9931"/>
                  </a:cubicBezTo>
                  <a:lnTo>
                    <a:pt x="1204" y="9740"/>
                  </a:lnTo>
                  <a:lnTo>
                    <a:pt x="1311" y="9561"/>
                  </a:lnTo>
                  <a:cubicBezTo>
                    <a:pt x="1596" y="9038"/>
                    <a:pt x="1846" y="8514"/>
                    <a:pt x="2061" y="7966"/>
                  </a:cubicBezTo>
                  <a:lnTo>
                    <a:pt x="2120" y="7835"/>
                  </a:lnTo>
                  <a:lnTo>
                    <a:pt x="2251" y="7776"/>
                  </a:lnTo>
                  <a:cubicBezTo>
                    <a:pt x="2299" y="7752"/>
                    <a:pt x="2347" y="7728"/>
                    <a:pt x="2394" y="7704"/>
                  </a:cubicBezTo>
                  <a:cubicBezTo>
                    <a:pt x="2906" y="7406"/>
                    <a:pt x="3037" y="6644"/>
                    <a:pt x="2942" y="6073"/>
                  </a:cubicBezTo>
                  <a:cubicBezTo>
                    <a:pt x="2942" y="6037"/>
                    <a:pt x="2918" y="6002"/>
                    <a:pt x="2918" y="5966"/>
                  </a:cubicBezTo>
                  <a:lnTo>
                    <a:pt x="2894" y="5847"/>
                  </a:lnTo>
                  <a:lnTo>
                    <a:pt x="2966" y="5668"/>
                  </a:lnTo>
                  <a:cubicBezTo>
                    <a:pt x="3359" y="4632"/>
                    <a:pt x="3763" y="3596"/>
                    <a:pt x="4168" y="2573"/>
                  </a:cubicBezTo>
                  <a:cubicBezTo>
                    <a:pt x="4394" y="1965"/>
                    <a:pt x="4656" y="1287"/>
                    <a:pt x="5144" y="751"/>
                  </a:cubicBezTo>
                  <a:cubicBezTo>
                    <a:pt x="5335" y="537"/>
                    <a:pt x="5561" y="358"/>
                    <a:pt x="5811" y="227"/>
                  </a:cubicBezTo>
                  <a:cubicBezTo>
                    <a:pt x="5895" y="156"/>
                    <a:pt x="5966" y="84"/>
                    <a:pt x="604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flipH="1">
              <a:off x="7183569" y="2866188"/>
              <a:ext cx="181868" cy="117896"/>
            </a:xfrm>
            <a:custGeom>
              <a:avLst/>
              <a:gdLst/>
              <a:ahLst/>
              <a:cxnLst/>
              <a:rect l="l" t="t" r="r" b="b"/>
              <a:pathLst>
                <a:path w="3656" h="2370" extrusionOk="0">
                  <a:moveTo>
                    <a:pt x="3656" y="1"/>
                  </a:moveTo>
                  <a:lnTo>
                    <a:pt x="703" y="382"/>
                  </a:lnTo>
                  <a:lnTo>
                    <a:pt x="644" y="608"/>
                  </a:lnTo>
                  <a:cubicBezTo>
                    <a:pt x="608" y="703"/>
                    <a:pt x="596" y="786"/>
                    <a:pt x="572" y="858"/>
                  </a:cubicBezTo>
                  <a:cubicBezTo>
                    <a:pt x="548" y="1013"/>
                    <a:pt x="501" y="1155"/>
                    <a:pt x="441" y="1298"/>
                  </a:cubicBezTo>
                  <a:cubicBezTo>
                    <a:pt x="346" y="1465"/>
                    <a:pt x="179" y="1596"/>
                    <a:pt x="1" y="1667"/>
                  </a:cubicBezTo>
                  <a:lnTo>
                    <a:pt x="156" y="2370"/>
                  </a:lnTo>
                  <a:cubicBezTo>
                    <a:pt x="334" y="2358"/>
                    <a:pt x="513" y="2334"/>
                    <a:pt x="691" y="2298"/>
                  </a:cubicBezTo>
                  <a:lnTo>
                    <a:pt x="548" y="1667"/>
                  </a:lnTo>
                  <a:cubicBezTo>
                    <a:pt x="739" y="1596"/>
                    <a:pt x="894" y="1465"/>
                    <a:pt x="989" y="1298"/>
                  </a:cubicBezTo>
                  <a:cubicBezTo>
                    <a:pt x="1060" y="1155"/>
                    <a:pt x="1108" y="1013"/>
                    <a:pt x="1132" y="858"/>
                  </a:cubicBezTo>
                  <a:cubicBezTo>
                    <a:pt x="1144" y="774"/>
                    <a:pt x="1168" y="691"/>
                    <a:pt x="1191" y="608"/>
                  </a:cubicBezTo>
                  <a:lnTo>
                    <a:pt x="1251" y="382"/>
                  </a:lnTo>
                  <a:lnTo>
                    <a:pt x="3656" y="7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flipH="1">
              <a:off x="7147999" y="3010695"/>
              <a:ext cx="372590" cy="168387"/>
            </a:xfrm>
            <a:custGeom>
              <a:avLst/>
              <a:gdLst/>
              <a:ahLst/>
              <a:cxnLst/>
              <a:rect l="l" t="t" r="r" b="b"/>
              <a:pathLst>
                <a:path w="7490" h="3385" extrusionOk="0">
                  <a:moveTo>
                    <a:pt x="7406" y="1"/>
                  </a:moveTo>
                  <a:lnTo>
                    <a:pt x="7156" y="72"/>
                  </a:lnTo>
                  <a:cubicBezTo>
                    <a:pt x="6954" y="108"/>
                    <a:pt x="6763" y="203"/>
                    <a:pt x="6596" y="334"/>
                  </a:cubicBezTo>
                  <a:cubicBezTo>
                    <a:pt x="6465" y="489"/>
                    <a:pt x="6358" y="656"/>
                    <a:pt x="6299" y="858"/>
                  </a:cubicBezTo>
                  <a:cubicBezTo>
                    <a:pt x="6275" y="929"/>
                    <a:pt x="6239" y="1013"/>
                    <a:pt x="6192" y="1084"/>
                  </a:cubicBezTo>
                  <a:cubicBezTo>
                    <a:pt x="6120" y="1156"/>
                    <a:pt x="6025" y="1215"/>
                    <a:pt x="5930" y="1251"/>
                  </a:cubicBezTo>
                  <a:cubicBezTo>
                    <a:pt x="5858" y="1275"/>
                    <a:pt x="5799" y="1310"/>
                    <a:pt x="5727" y="1346"/>
                  </a:cubicBezTo>
                  <a:cubicBezTo>
                    <a:pt x="5418" y="1548"/>
                    <a:pt x="5144" y="1810"/>
                    <a:pt x="4930" y="2120"/>
                  </a:cubicBezTo>
                  <a:cubicBezTo>
                    <a:pt x="4775" y="2322"/>
                    <a:pt x="4584" y="2513"/>
                    <a:pt x="4370" y="2680"/>
                  </a:cubicBezTo>
                  <a:cubicBezTo>
                    <a:pt x="4124" y="2839"/>
                    <a:pt x="3824" y="2897"/>
                    <a:pt x="3496" y="2918"/>
                  </a:cubicBezTo>
                  <a:lnTo>
                    <a:pt x="3496" y="2918"/>
                  </a:lnTo>
                  <a:cubicBezTo>
                    <a:pt x="3510" y="2918"/>
                    <a:pt x="3523" y="2918"/>
                    <a:pt x="3536" y="2918"/>
                  </a:cubicBezTo>
                  <a:cubicBezTo>
                    <a:pt x="4048" y="2918"/>
                    <a:pt x="4537" y="2918"/>
                    <a:pt x="4918" y="2668"/>
                  </a:cubicBezTo>
                  <a:cubicBezTo>
                    <a:pt x="5132" y="2513"/>
                    <a:pt x="5311" y="2322"/>
                    <a:pt x="5477" y="2108"/>
                  </a:cubicBezTo>
                  <a:cubicBezTo>
                    <a:pt x="5692" y="1798"/>
                    <a:pt x="5965" y="1548"/>
                    <a:pt x="6287" y="1346"/>
                  </a:cubicBezTo>
                  <a:cubicBezTo>
                    <a:pt x="6346" y="1310"/>
                    <a:pt x="6418" y="1275"/>
                    <a:pt x="6477" y="1251"/>
                  </a:cubicBezTo>
                  <a:cubicBezTo>
                    <a:pt x="6573" y="1203"/>
                    <a:pt x="6668" y="1156"/>
                    <a:pt x="6739" y="1084"/>
                  </a:cubicBezTo>
                  <a:cubicBezTo>
                    <a:pt x="6787" y="1013"/>
                    <a:pt x="6823" y="929"/>
                    <a:pt x="6846" y="846"/>
                  </a:cubicBezTo>
                  <a:cubicBezTo>
                    <a:pt x="6906" y="656"/>
                    <a:pt x="7013" y="477"/>
                    <a:pt x="7144" y="334"/>
                  </a:cubicBezTo>
                  <a:cubicBezTo>
                    <a:pt x="7251" y="251"/>
                    <a:pt x="7358" y="179"/>
                    <a:pt x="7489" y="132"/>
                  </a:cubicBezTo>
                  <a:lnTo>
                    <a:pt x="7406" y="1"/>
                  </a:lnTo>
                  <a:close/>
                  <a:moveTo>
                    <a:pt x="3496" y="2918"/>
                  </a:moveTo>
                  <a:cubicBezTo>
                    <a:pt x="3360" y="2918"/>
                    <a:pt x="3225" y="2922"/>
                    <a:pt x="3092" y="2929"/>
                  </a:cubicBezTo>
                  <a:lnTo>
                    <a:pt x="3092" y="2929"/>
                  </a:lnTo>
                  <a:cubicBezTo>
                    <a:pt x="3231" y="2929"/>
                    <a:pt x="3366" y="2926"/>
                    <a:pt x="3496" y="2918"/>
                  </a:cubicBezTo>
                  <a:close/>
                  <a:moveTo>
                    <a:pt x="3092" y="2929"/>
                  </a:moveTo>
                  <a:lnTo>
                    <a:pt x="3092" y="2929"/>
                  </a:lnTo>
                  <a:cubicBezTo>
                    <a:pt x="3058" y="2930"/>
                    <a:pt x="3024" y="2930"/>
                    <a:pt x="2989" y="2930"/>
                  </a:cubicBezTo>
                  <a:cubicBezTo>
                    <a:pt x="2715" y="2930"/>
                    <a:pt x="2429" y="2941"/>
                    <a:pt x="2155" y="2965"/>
                  </a:cubicBezTo>
                  <a:cubicBezTo>
                    <a:pt x="1870" y="3013"/>
                    <a:pt x="1596" y="3072"/>
                    <a:pt x="1322" y="3156"/>
                  </a:cubicBezTo>
                  <a:cubicBezTo>
                    <a:pt x="1143" y="3203"/>
                    <a:pt x="977" y="3251"/>
                    <a:pt x="810" y="3287"/>
                  </a:cubicBezTo>
                  <a:cubicBezTo>
                    <a:pt x="548" y="3346"/>
                    <a:pt x="274" y="3382"/>
                    <a:pt x="0" y="3382"/>
                  </a:cubicBezTo>
                  <a:lnTo>
                    <a:pt x="262" y="3382"/>
                  </a:lnTo>
                  <a:cubicBezTo>
                    <a:pt x="309" y="3384"/>
                    <a:pt x="356" y="3384"/>
                    <a:pt x="403" y="3384"/>
                  </a:cubicBezTo>
                  <a:cubicBezTo>
                    <a:pt x="725" y="3384"/>
                    <a:pt x="1046" y="3349"/>
                    <a:pt x="1358" y="3287"/>
                  </a:cubicBezTo>
                  <a:cubicBezTo>
                    <a:pt x="1524" y="3251"/>
                    <a:pt x="1691" y="3203"/>
                    <a:pt x="1858" y="3156"/>
                  </a:cubicBezTo>
                  <a:cubicBezTo>
                    <a:pt x="2132" y="3072"/>
                    <a:pt x="2417" y="3001"/>
                    <a:pt x="2703" y="2965"/>
                  </a:cubicBezTo>
                  <a:cubicBezTo>
                    <a:pt x="2832" y="2948"/>
                    <a:pt x="2962" y="2937"/>
                    <a:pt x="3092" y="2929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flipH="1">
              <a:off x="6886247" y="2773812"/>
              <a:ext cx="28454" cy="14227"/>
            </a:xfrm>
            <a:custGeom>
              <a:avLst/>
              <a:gdLst/>
              <a:ahLst/>
              <a:cxnLst/>
              <a:rect l="l" t="t" r="r" b="b"/>
              <a:pathLst>
                <a:path w="572" h="286" extrusionOk="0">
                  <a:moveTo>
                    <a:pt x="536" y="0"/>
                  </a:moveTo>
                  <a:lnTo>
                    <a:pt x="0" y="60"/>
                  </a:lnTo>
                  <a:lnTo>
                    <a:pt x="24" y="286"/>
                  </a:lnTo>
                  <a:lnTo>
                    <a:pt x="572" y="2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flipH="1">
              <a:off x="7563765" y="2447339"/>
              <a:ext cx="261858" cy="392836"/>
            </a:xfrm>
            <a:custGeom>
              <a:avLst/>
              <a:gdLst/>
              <a:ahLst/>
              <a:cxnLst/>
              <a:rect l="l" t="t" r="r" b="b"/>
              <a:pathLst>
                <a:path w="5264" h="7897" extrusionOk="0">
                  <a:moveTo>
                    <a:pt x="1205" y="1"/>
                  </a:moveTo>
                  <a:cubicBezTo>
                    <a:pt x="861" y="1"/>
                    <a:pt x="536" y="165"/>
                    <a:pt x="346" y="455"/>
                  </a:cubicBezTo>
                  <a:lnTo>
                    <a:pt x="1" y="979"/>
                  </a:lnTo>
                  <a:lnTo>
                    <a:pt x="620" y="1015"/>
                  </a:lnTo>
                  <a:cubicBezTo>
                    <a:pt x="679" y="1027"/>
                    <a:pt x="727" y="1051"/>
                    <a:pt x="763" y="1098"/>
                  </a:cubicBezTo>
                  <a:cubicBezTo>
                    <a:pt x="798" y="1146"/>
                    <a:pt x="822" y="1205"/>
                    <a:pt x="822" y="1265"/>
                  </a:cubicBezTo>
                  <a:lnTo>
                    <a:pt x="786" y="1586"/>
                  </a:lnTo>
                  <a:lnTo>
                    <a:pt x="1096" y="1658"/>
                  </a:lnTo>
                  <a:cubicBezTo>
                    <a:pt x="2334" y="1955"/>
                    <a:pt x="3311" y="3218"/>
                    <a:pt x="3322" y="4527"/>
                  </a:cubicBezTo>
                  <a:cubicBezTo>
                    <a:pt x="3322" y="4861"/>
                    <a:pt x="3322" y="5408"/>
                    <a:pt x="3787" y="5634"/>
                  </a:cubicBezTo>
                  <a:cubicBezTo>
                    <a:pt x="3858" y="5670"/>
                    <a:pt x="3942" y="5694"/>
                    <a:pt x="4025" y="5706"/>
                  </a:cubicBezTo>
                  <a:lnTo>
                    <a:pt x="4096" y="5718"/>
                  </a:lnTo>
                  <a:cubicBezTo>
                    <a:pt x="4096" y="5813"/>
                    <a:pt x="4096" y="5908"/>
                    <a:pt x="4096" y="6004"/>
                  </a:cubicBezTo>
                  <a:cubicBezTo>
                    <a:pt x="4084" y="6158"/>
                    <a:pt x="4084" y="6313"/>
                    <a:pt x="4108" y="6468"/>
                  </a:cubicBezTo>
                  <a:cubicBezTo>
                    <a:pt x="4168" y="6682"/>
                    <a:pt x="4263" y="6897"/>
                    <a:pt x="4406" y="7075"/>
                  </a:cubicBezTo>
                  <a:cubicBezTo>
                    <a:pt x="4442" y="7123"/>
                    <a:pt x="4477" y="7182"/>
                    <a:pt x="4513" y="7218"/>
                  </a:cubicBezTo>
                  <a:cubicBezTo>
                    <a:pt x="4573" y="7325"/>
                    <a:pt x="4620" y="7432"/>
                    <a:pt x="4656" y="7539"/>
                  </a:cubicBezTo>
                  <a:lnTo>
                    <a:pt x="4775" y="7897"/>
                  </a:lnTo>
                  <a:lnTo>
                    <a:pt x="5120" y="7766"/>
                  </a:lnTo>
                  <a:lnTo>
                    <a:pt x="5263" y="7706"/>
                  </a:lnTo>
                  <a:lnTo>
                    <a:pt x="5204" y="7539"/>
                  </a:lnTo>
                  <a:cubicBezTo>
                    <a:pt x="5180" y="7432"/>
                    <a:pt x="5132" y="7325"/>
                    <a:pt x="5073" y="7218"/>
                  </a:cubicBezTo>
                  <a:cubicBezTo>
                    <a:pt x="5037" y="7182"/>
                    <a:pt x="5001" y="7135"/>
                    <a:pt x="4966" y="7075"/>
                  </a:cubicBezTo>
                  <a:cubicBezTo>
                    <a:pt x="4823" y="6897"/>
                    <a:pt x="4727" y="6694"/>
                    <a:pt x="4668" y="6468"/>
                  </a:cubicBezTo>
                  <a:cubicBezTo>
                    <a:pt x="4644" y="6313"/>
                    <a:pt x="4644" y="6158"/>
                    <a:pt x="4656" y="6004"/>
                  </a:cubicBezTo>
                  <a:cubicBezTo>
                    <a:pt x="4656" y="5908"/>
                    <a:pt x="4656" y="5813"/>
                    <a:pt x="4644" y="5718"/>
                  </a:cubicBezTo>
                  <a:lnTo>
                    <a:pt x="4585" y="5706"/>
                  </a:lnTo>
                  <a:cubicBezTo>
                    <a:pt x="4501" y="5694"/>
                    <a:pt x="4418" y="5670"/>
                    <a:pt x="4334" y="5634"/>
                  </a:cubicBezTo>
                  <a:cubicBezTo>
                    <a:pt x="3882" y="5408"/>
                    <a:pt x="3882" y="4861"/>
                    <a:pt x="3882" y="4527"/>
                  </a:cubicBezTo>
                  <a:cubicBezTo>
                    <a:pt x="3882" y="3218"/>
                    <a:pt x="2894" y="1955"/>
                    <a:pt x="1644" y="1670"/>
                  </a:cubicBezTo>
                  <a:lnTo>
                    <a:pt x="1334" y="1586"/>
                  </a:lnTo>
                  <a:lnTo>
                    <a:pt x="1370" y="1265"/>
                  </a:lnTo>
                  <a:cubicBezTo>
                    <a:pt x="1382" y="1205"/>
                    <a:pt x="1358" y="1146"/>
                    <a:pt x="1322" y="1098"/>
                  </a:cubicBezTo>
                  <a:cubicBezTo>
                    <a:pt x="1275" y="1062"/>
                    <a:pt x="1227" y="1027"/>
                    <a:pt x="1167" y="1015"/>
                  </a:cubicBezTo>
                  <a:lnTo>
                    <a:pt x="560" y="979"/>
                  </a:lnTo>
                  <a:lnTo>
                    <a:pt x="894" y="455"/>
                  </a:lnTo>
                  <a:cubicBezTo>
                    <a:pt x="1048" y="217"/>
                    <a:pt x="1298" y="62"/>
                    <a:pt x="1572" y="27"/>
                  </a:cubicBezTo>
                  <a:cubicBezTo>
                    <a:pt x="1477" y="15"/>
                    <a:pt x="1370" y="3"/>
                    <a:pt x="1275" y="3"/>
                  </a:cubicBezTo>
                  <a:cubicBezTo>
                    <a:pt x="1251" y="1"/>
                    <a:pt x="1228" y="1"/>
                    <a:pt x="120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flipH="1">
              <a:off x="8104537" y="2390580"/>
              <a:ext cx="231016" cy="69345"/>
            </a:xfrm>
            <a:custGeom>
              <a:avLst/>
              <a:gdLst/>
              <a:ahLst/>
              <a:cxnLst/>
              <a:rect l="l" t="t" r="r" b="b"/>
              <a:pathLst>
                <a:path w="4644" h="1394" extrusionOk="0">
                  <a:moveTo>
                    <a:pt x="274" y="1"/>
                  </a:moveTo>
                  <a:cubicBezTo>
                    <a:pt x="179" y="1"/>
                    <a:pt x="84" y="1"/>
                    <a:pt x="0" y="13"/>
                  </a:cubicBezTo>
                  <a:cubicBezTo>
                    <a:pt x="286" y="25"/>
                    <a:pt x="584" y="72"/>
                    <a:pt x="917" y="120"/>
                  </a:cubicBezTo>
                  <a:lnTo>
                    <a:pt x="2632" y="382"/>
                  </a:lnTo>
                  <a:cubicBezTo>
                    <a:pt x="2905" y="429"/>
                    <a:pt x="3132" y="465"/>
                    <a:pt x="3286" y="596"/>
                  </a:cubicBezTo>
                  <a:cubicBezTo>
                    <a:pt x="3358" y="656"/>
                    <a:pt x="3406" y="763"/>
                    <a:pt x="3382" y="858"/>
                  </a:cubicBezTo>
                  <a:lnTo>
                    <a:pt x="3953" y="1275"/>
                  </a:lnTo>
                  <a:cubicBezTo>
                    <a:pt x="3989" y="1239"/>
                    <a:pt x="4048" y="1227"/>
                    <a:pt x="4108" y="1227"/>
                  </a:cubicBezTo>
                  <a:cubicBezTo>
                    <a:pt x="4132" y="1227"/>
                    <a:pt x="4168" y="1227"/>
                    <a:pt x="4203" y="1239"/>
                  </a:cubicBezTo>
                  <a:lnTo>
                    <a:pt x="4632" y="1394"/>
                  </a:lnTo>
                  <a:lnTo>
                    <a:pt x="4644" y="1227"/>
                  </a:lnTo>
                  <a:cubicBezTo>
                    <a:pt x="4596" y="1227"/>
                    <a:pt x="4549" y="1251"/>
                    <a:pt x="4513" y="1287"/>
                  </a:cubicBezTo>
                  <a:lnTo>
                    <a:pt x="3941" y="870"/>
                  </a:lnTo>
                  <a:cubicBezTo>
                    <a:pt x="3953" y="763"/>
                    <a:pt x="3917" y="656"/>
                    <a:pt x="3834" y="596"/>
                  </a:cubicBezTo>
                  <a:cubicBezTo>
                    <a:pt x="3691" y="465"/>
                    <a:pt x="3465" y="429"/>
                    <a:pt x="3179" y="382"/>
                  </a:cubicBezTo>
                  <a:lnTo>
                    <a:pt x="1477" y="120"/>
                  </a:lnTo>
                  <a:cubicBezTo>
                    <a:pt x="1072" y="48"/>
                    <a:pt x="667" y="13"/>
                    <a:pt x="274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flipH="1">
              <a:off x="5754401" y="4415581"/>
              <a:ext cx="1027632" cy="727919"/>
            </a:xfrm>
            <a:custGeom>
              <a:avLst/>
              <a:gdLst/>
              <a:ahLst/>
              <a:cxnLst/>
              <a:rect l="l" t="t" r="r" b="b"/>
              <a:pathLst>
                <a:path w="20658" h="14633" extrusionOk="0">
                  <a:moveTo>
                    <a:pt x="203" y="0"/>
                  </a:moveTo>
                  <a:lnTo>
                    <a:pt x="0" y="143"/>
                  </a:lnTo>
                  <a:lnTo>
                    <a:pt x="596" y="381"/>
                  </a:lnTo>
                  <a:lnTo>
                    <a:pt x="239" y="1977"/>
                  </a:lnTo>
                  <a:lnTo>
                    <a:pt x="4477" y="2501"/>
                  </a:lnTo>
                  <a:lnTo>
                    <a:pt x="5477" y="4167"/>
                  </a:lnTo>
                  <a:lnTo>
                    <a:pt x="6918" y="4822"/>
                  </a:lnTo>
                  <a:lnTo>
                    <a:pt x="6763" y="6120"/>
                  </a:lnTo>
                  <a:lnTo>
                    <a:pt x="6918" y="7751"/>
                  </a:lnTo>
                  <a:lnTo>
                    <a:pt x="8371" y="9216"/>
                  </a:lnTo>
                  <a:lnTo>
                    <a:pt x="10871" y="9656"/>
                  </a:lnTo>
                  <a:lnTo>
                    <a:pt x="11514" y="11394"/>
                  </a:lnTo>
                  <a:lnTo>
                    <a:pt x="13978" y="11930"/>
                  </a:lnTo>
                  <a:lnTo>
                    <a:pt x="16360" y="14026"/>
                  </a:lnTo>
                  <a:lnTo>
                    <a:pt x="19741" y="14312"/>
                  </a:lnTo>
                  <a:lnTo>
                    <a:pt x="20098" y="14633"/>
                  </a:lnTo>
                  <a:lnTo>
                    <a:pt x="20658" y="14633"/>
                  </a:lnTo>
                  <a:lnTo>
                    <a:pt x="20301" y="14312"/>
                  </a:lnTo>
                  <a:lnTo>
                    <a:pt x="16907" y="14026"/>
                  </a:lnTo>
                  <a:lnTo>
                    <a:pt x="14538" y="11930"/>
                  </a:lnTo>
                  <a:lnTo>
                    <a:pt x="12073" y="11394"/>
                  </a:lnTo>
                  <a:lnTo>
                    <a:pt x="11419" y="9656"/>
                  </a:lnTo>
                  <a:lnTo>
                    <a:pt x="8918" y="9216"/>
                  </a:lnTo>
                  <a:lnTo>
                    <a:pt x="7466" y="7751"/>
                  </a:lnTo>
                  <a:lnTo>
                    <a:pt x="7311" y="6120"/>
                  </a:lnTo>
                  <a:lnTo>
                    <a:pt x="7478" y="4822"/>
                  </a:lnTo>
                  <a:lnTo>
                    <a:pt x="6025" y="4167"/>
                  </a:lnTo>
                  <a:lnTo>
                    <a:pt x="5025" y="2501"/>
                  </a:lnTo>
                  <a:lnTo>
                    <a:pt x="798" y="1965"/>
                  </a:lnTo>
                  <a:lnTo>
                    <a:pt x="1155" y="38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flipH="1">
              <a:off x="7746180" y="4772697"/>
              <a:ext cx="53376" cy="10695"/>
            </a:xfrm>
            <a:custGeom>
              <a:avLst/>
              <a:gdLst/>
              <a:ahLst/>
              <a:cxnLst/>
              <a:rect l="l" t="t" r="r" b="b"/>
              <a:pathLst>
                <a:path w="1073" h="215" extrusionOk="0">
                  <a:moveTo>
                    <a:pt x="12" y="1"/>
                  </a:moveTo>
                  <a:lnTo>
                    <a:pt x="0" y="108"/>
                  </a:lnTo>
                  <a:lnTo>
                    <a:pt x="560" y="215"/>
                  </a:lnTo>
                  <a:lnTo>
                    <a:pt x="1072" y="20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flipH="1">
              <a:off x="7266444" y="2791322"/>
              <a:ext cx="43875" cy="19848"/>
            </a:xfrm>
            <a:custGeom>
              <a:avLst/>
              <a:gdLst/>
              <a:ahLst/>
              <a:cxnLst/>
              <a:rect l="l" t="t" r="r" b="b"/>
              <a:pathLst>
                <a:path w="882" h="399" extrusionOk="0">
                  <a:moveTo>
                    <a:pt x="455" y="1"/>
                  </a:moveTo>
                  <a:cubicBezTo>
                    <a:pt x="438" y="1"/>
                    <a:pt x="421" y="2"/>
                    <a:pt x="405" y="5"/>
                  </a:cubicBezTo>
                  <a:lnTo>
                    <a:pt x="250" y="5"/>
                  </a:lnTo>
                  <a:lnTo>
                    <a:pt x="0" y="17"/>
                  </a:lnTo>
                  <a:lnTo>
                    <a:pt x="48" y="29"/>
                  </a:lnTo>
                  <a:cubicBezTo>
                    <a:pt x="131" y="89"/>
                    <a:pt x="202" y="160"/>
                    <a:pt x="250" y="243"/>
                  </a:cubicBezTo>
                  <a:lnTo>
                    <a:pt x="369" y="398"/>
                  </a:lnTo>
                  <a:lnTo>
                    <a:pt x="881" y="351"/>
                  </a:lnTo>
                  <a:lnTo>
                    <a:pt x="798" y="232"/>
                  </a:lnTo>
                  <a:cubicBezTo>
                    <a:pt x="750" y="148"/>
                    <a:pt x="679" y="89"/>
                    <a:pt x="607" y="29"/>
                  </a:cubicBezTo>
                  <a:cubicBezTo>
                    <a:pt x="555" y="12"/>
                    <a:pt x="503" y="1"/>
                    <a:pt x="45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flipH="1">
              <a:off x="7936302" y="4862138"/>
              <a:ext cx="187240" cy="42681"/>
            </a:xfrm>
            <a:custGeom>
              <a:avLst/>
              <a:gdLst/>
              <a:ahLst/>
              <a:cxnLst/>
              <a:rect l="l" t="t" r="r" b="b"/>
              <a:pathLst>
                <a:path w="3764" h="858" extrusionOk="0">
                  <a:moveTo>
                    <a:pt x="25" y="1"/>
                  </a:moveTo>
                  <a:lnTo>
                    <a:pt x="1" y="36"/>
                  </a:lnTo>
                  <a:lnTo>
                    <a:pt x="584" y="72"/>
                  </a:lnTo>
                  <a:lnTo>
                    <a:pt x="3632" y="858"/>
                  </a:lnTo>
                  <a:lnTo>
                    <a:pt x="3763" y="751"/>
                  </a:lnTo>
                  <a:lnTo>
                    <a:pt x="1132" y="7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flipH="1">
              <a:off x="6870229" y="4445179"/>
              <a:ext cx="76458" cy="26116"/>
            </a:xfrm>
            <a:custGeom>
              <a:avLst/>
              <a:gdLst/>
              <a:ahLst/>
              <a:cxnLst/>
              <a:rect l="l" t="t" r="r" b="b"/>
              <a:pathLst>
                <a:path w="1537" h="525" extrusionOk="0">
                  <a:moveTo>
                    <a:pt x="251" y="1"/>
                  </a:moveTo>
                  <a:lnTo>
                    <a:pt x="0" y="96"/>
                  </a:lnTo>
                  <a:lnTo>
                    <a:pt x="1358" y="524"/>
                  </a:lnTo>
                  <a:lnTo>
                    <a:pt x="1536" y="4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flipH="1">
              <a:off x="6653439" y="2758391"/>
              <a:ext cx="440741" cy="308021"/>
            </a:xfrm>
            <a:custGeom>
              <a:avLst/>
              <a:gdLst/>
              <a:ahLst/>
              <a:cxnLst/>
              <a:rect l="l" t="t" r="r" b="b"/>
              <a:pathLst>
                <a:path w="8860" h="6192" extrusionOk="0">
                  <a:moveTo>
                    <a:pt x="8823" y="1"/>
                  </a:moveTo>
                  <a:lnTo>
                    <a:pt x="3644" y="667"/>
                  </a:lnTo>
                  <a:lnTo>
                    <a:pt x="3680" y="953"/>
                  </a:lnTo>
                  <a:lnTo>
                    <a:pt x="941" y="1382"/>
                  </a:lnTo>
                  <a:lnTo>
                    <a:pt x="1001" y="1810"/>
                  </a:lnTo>
                  <a:lnTo>
                    <a:pt x="108" y="1929"/>
                  </a:lnTo>
                  <a:lnTo>
                    <a:pt x="60" y="2203"/>
                  </a:lnTo>
                  <a:cubicBezTo>
                    <a:pt x="60" y="2203"/>
                    <a:pt x="60" y="2203"/>
                    <a:pt x="60" y="2215"/>
                  </a:cubicBezTo>
                  <a:lnTo>
                    <a:pt x="25" y="2299"/>
                  </a:lnTo>
                  <a:lnTo>
                    <a:pt x="25" y="2406"/>
                  </a:lnTo>
                  <a:cubicBezTo>
                    <a:pt x="37" y="2596"/>
                    <a:pt x="60" y="2787"/>
                    <a:pt x="84" y="3001"/>
                  </a:cubicBezTo>
                  <a:cubicBezTo>
                    <a:pt x="191" y="3787"/>
                    <a:pt x="406" y="4561"/>
                    <a:pt x="715" y="5299"/>
                  </a:cubicBezTo>
                  <a:cubicBezTo>
                    <a:pt x="858" y="5608"/>
                    <a:pt x="822" y="5668"/>
                    <a:pt x="822" y="5668"/>
                  </a:cubicBezTo>
                  <a:cubicBezTo>
                    <a:pt x="787" y="5692"/>
                    <a:pt x="751" y="5716"/>
                    <a:pt x="715" y="5739"/>
                  </a:cubicBezTo>
                  <a:cubicBezTo>
                    <a:pt x="489" y="5858"/>
                    <a:pt x="251" y="5966"/>
                    <a:pt x="1" y="6061"/>
                  </a:cubicBezTo>
                  <a:lnTo>
                    <a:pt x="108" y="6192"/>
                  </a:lnTo>
                  <a:cubicBezTo>
                    <a:pt x="513" y="6097"/>
                    <a:pt x="894" y="5942"/>
                    <a:pt x="1263" y="5739"/>
                  </a:cubicBezTo>
                  <a:cubicBezTo>
                    <a:pt x="1299" y="5716"/>
                    <a:pt x="1334" y="5692"/>
                    <a:pt x="1370" y="5668"/>
                  </a:cubicBezTo>
                  <a:cubicBezTo>
                    <a:pt x="1370" y="5668"/>
                    <a:pt x="1406" y="5608"/>
                    <a:pt x="1275" y="5287"/>
                  </a:cubicBezTo>
                  <a:cubicBezTo>
                    <a:pt x="953" y="4561"/>
                    <a:pt x="739" y="3787"/>
                    <a:pt x="632" y="3001"/>
                  </a:cubicBezTo>
                  <a:cubicBezTo>
                    <a:pt x="608" y="2799"/>
                    <a:pt x="584" y="2596"/>
                    <a:pt x="572" y="2406"/>
                  </a:cubicBezTo>
                  <a:lnTo>
                    <a:pt x="572" y="2299"/>
                  </a:lnTo>
                  <a:lnTo>
                    <a:pt x="620" y="2203"/>
                  </a:lnTo>
                  <a:lnTo>
                    <a:pt x="656" y="1918"/>
                  </a:lnTo>
                  <a:lnTo>
                    <a:pt x="1549" y="1798"/>
                  </a:lnTo>
                  <a:lnTo>
                    <a:pt x="1489" y="1382"/>
                  </a:lnTo>
                  <a:lnTo>
                    <a:pt x="4228" y="965"/>
                  </a:lnTo>
                  <a:lnTo>
                    <a:pt x="4192" y="667"/>
                  </a:lnTo>
                  <a:lnTo>
                    <a:pt x="8859" y="60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flipH="1">
              <a:off x="6828793" y="2773215"/>
              <a:ext cx="18406" cy="5969"/>
            </a:xfrm>
            <a:custGeom>
              <a:avLst/>
              <a:gdLst/>
              <a:ahLst/>
              <a:cxnLst/>
              <a:rect l="l" t="t" r="r" b="b"/>
              <a:pathLst>
                <a:path w="370" h="120" extrusionOk="0">
                  <a:moveTo>
                    <a:pt x="263" y="0"/>
                  </a:moveTo>
                  <a:lnTo>
                    <a:pt x="1" y="119"/>
                  </a:lnTo>
                  <a:lnTo>
                    <a:pt x="60" y="119"/>
                  </a:lnTo>
                  <a:lnTo>
                    <a:pt x="370" y="72"/>
                  </a:lnTo>
                  <a:cubicBezTo>
                    <a:pt x="334" y="60"/>
                    <a:pt x="298" y="24"/>
                    <a:pt x="263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flipH="1">
              <a:off x="7601668" y="2095645"/>
              <a:ext cx="458500" cy="146947"/>
            </a:xfrm>
            <a:custGeom>
              <a:avLst/>
              <a:gdLst/>
              <a:ahLst/>
              <a:cxnLst/>
              <a:rect l="l" t="t" r="r" b="b"/>
              <a:pathLst>
                <a:path w="9217" h="2954" extrusionOk="0">
                  <a:moveTo>
                    <a:pt x="9109" y="1"/>
                  </a:moveTo>
                  <a:cubicBezTo>
                    <a:pt x="7525" y="191"/>
                    <a:pt x="5966" y="501"/>
                    <a:pt x="4442" y="941"/>
                  </a:cubicBezTo>
                  <a:cubicBezTo>
                    <a:pt x="3501" y="1215"/>
                    <a:pt x="2584" y="1536"/>
                    <a:pt x="1668" y="1882"/>
                  </a:cubicBezTo>
                  <a:cubicBezTo>
                    <a:pt x="1108" y="2084"/>
                    <a:pt x="537" y="2298"/>
                    <a:pt x="1" y="2560"/>
                  </a:cubicBezTo>
                  <a:cubicBezTo>
                    <a:pt x="25" y="2691"/>
                    <a:pt x="36" y="2822"/>
                    <a:pt x="25" y="2953"/>
                  </a:cubicBezTo>
                  <a:cubicBezTo>
                    <a:pt x="132" y="2894"/>
                    <a:pt x="227" y="2846"/>
                    <a:pt x="322" y="2799"/>
                  </a:cubicBezTo>
                  <a:cubicBezTo>
                    <a:pt x="691" y="2656"/>
                    <a:pt x="1048" y="2501"/>
                    <a:pt x="1406" y="2358"/>
                  </a:cubicBezTo>
                  <a:cubicBezTo>
                    <a:pt x="2989" y="1703"/>
                    <a:pt x="4680" y="1286"/>
                    <a:pt x="6347" y="941"/>
                  </a:cubicBezTo>
                  <a:cubicBezTo>
                    <a:pt x="7299" y="739"/>
                    <a:pt x="8252" y="536"/>
                    <a:pt x="9216" y="405"/>
                  </a:cubicBezTo>
                  <a:cubicBezTo>
                    <a:pt x="9204" y="382"/>
                    <a:pt x="9192" y="346"/>
                    <a:pt x="9192" y="310"/>
                  </a:cubicBezTo>
                  <a:cubicBezTo>
                    <a:pt x="9169" y="227"/>
                    <a:pt x="9145" y="120"/>
                    <a:pt x="910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flipH="1">
              <a:off x="7586898" y="2245077"/>
              <a:ext cx="34971" cy="72578"/>
            </a:xfrm>
            <a:custGeom>
              <a:avLst/>
              <a:gdLst/>
              <a:ahLst/>
              <a:cxnLst/>
              <a:rect l="l" t="t" r="r" b="b"/>
              <a:pathLst>
                <a:path w="703" h="1459" extrusionOk="0">
                  <a:moveTo>
                    <a:pt x="107" y="0"/>
                  </a:moveTo>
                  <a:cubicBezTo>
                    <a:pt x="95" y="0"/>
                    <a:pt x="84" y="3"/>
                    <a:pt x="72" y="9"/>
                  </a:cubicBezTo>
                  <a:lnTo>
                    <a:pt x="310" y="818"/>
                  </a:lnTo>
                  <a:cubicBezTo>
                    <a:pt x="381" y="949"/>
                    <a:pt x="358" y="1116"/>
                    <a:pt x="250" y="1223"/>
                  </a:cubicBezTo>
                  <a:cubicBezTo>
                    <a:pt x="191" y="1271"/>
                    <a:pt x="0" y="1271"/>
                    <a:pt x="119" y="1426"/>
                  </a:cubicBezTo>
                  <a:cubicBezTo>
                    <a:pt x="140" y="1450"/>
                    <a:pt x="177" y="1459"/>
                    <a:pt x="220" y="1459"/>
                  </a:cubicBezTo>
                  <a:cubicBezTo>
                    <a:pt x="326" y="1459"/>
                    <a:pt x="473" y="1403"/>
                    <a:pt x="524" y="1378"/>
                  </a:cubicBezTo>
                  <a:cubicBezTo>
                    <a:pt x="691" y="1283"/>
                    <a:pt x="703" y="1176"/>
                    <a:pt x="643" y="997"/>
                  </a:cubicBezTo>
                  <a:cubicBezTo>
                    <a:pt x="548" y="699"/>
                    <a:pt x="417" y="414"/>
                    <a:pt x="262" y="128"/>
                  </a:cubicBezTo>
                  <a:cubicBezTo>
                    <a:pt x="223" y="6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flipH="1">
              <a:off x="7628932" y="2330638"/>
              <a:ext cx="24922" cy="41637"/>
            </a:xfrm>
            <a:custGeom>
              <a:avLst/>
              <a:gdLst/>
              <a:ahLst/>
              <a:cxnLst/>
              <a:rect l="l" t="t" r="r" b="b"/>
              <a:pathLst>
                <a:path w="501" h="837" extrusionOk="0">
                  <a:moveTo>
                    <a:pt x="412" y="0"/>
                  </a:moveTo>
                  <a:cubicBezTo>
                    <a:pt x="373" y="0"/>
                    <a:pt x="330" y="37"/>
                    <a:pt x="298" y="110"/>
                  </a:cubicBezTo>
                  <a:cubicBezTo>
                    <a:pt x="227" y="277"/>
                    <a:pt x="250" y="515"/>
                    <a:pt x="179" y="706"/>
                  </a:cubicBezTo>
                  <a:cubicBezTo>
                    <a:pt x="167" y="718"/>
                    <a:pt x="167" y="730"/>
                    <a:pt x="155" y="741"/>
                  </a:cubicBezTo>
                  <a:cubicBezTo>
                    <a:pt x="145" y="747"/>
                    <a:pt x="134" y="748"/>
                    <a:pt x="123" y="748"/>
                  </a:cubicBezTo>
                  <a:cubicBezTo>
                    <a:pt x="98" y="748"/>
                    <a:pt x="73" y="740"/>
                    <a:pt x="53" y="740"/>
                  </a:cubicBezTo>
                  <a:cubicBezTo>
                    <a:pt x="41" y="740"/>
                    <a:pt x="31" y="743"/>
                    <a:pt x="24" y="753"/>
                  </a:cubicBezTo>
                  <a:cubicBezTo>
                    <a:pt x="0" y="777"/>
                    <a:pt x="12" y="813"/>
                    <a:pt x="36" y="825"/>
                  </a:cubicBezTo>
                  <a:cubicBezTo>
                    <a:pt x="60" y="837"/>
                    <a:pt x="84" y="837"/>
                    <a:pt x="119" y="837"/>
                  </a:cubicBezTo>
                  <a:cubicBezTo>
                    <a:pt x="239" y="837"/>
                    <a:pt x="381" y="825"/>
                    <a:pt x="441" y="706"/>
                  </a:cubicBezTo>
                  <a:cubicBezTo>
                    <a:pt x="465" y="670"/>
                    <a:pt x="465" y="622"/>
                    <a:pt x="477" y="587"/>
                  </a:cubicBezTo>
                  <a:cubicBezTo>
                    <a:pt x="489" y="444"/>
                    <a:pt x="500" y="313"/>
                    <a:pt x="500" y="170"/>
                  </a:cubicBezTo>
                  <a:cubicBezTo>
                    <a:pt x="500" y="57"/>
                    <a:pt x="460" y="0"/>
                    <a:pt x="412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flipH="1">
              <a:off x="7640174" y="2386849"/>
              <a:ext cx="120283" cy="70439"/>
            </a:xfrm>
            <a:custGeom>
              <a:avLst/>
              <a:gdLst/>
              <a:ahLst/>
              <a:cxnLst/>
              <a:rect l="l" t="t" r="r" b="b"/>
              <a:pathLst>
                <a:path w="2418" h="1416" extrusionOk="0">
                  <a:moveTo>
                    <a:pt x="2157" y="0"/>
                  </a:moveTo>
                  <a:cubicBezTo>
                    <a:pt x="2015" y="0"/>
                    <a:pt x="2084" y="408"/>
                    <a:pt x="2084" y="469"/>
                  </a:cubicBezTo>
                  <a:cubicBezTo>
                    <a:pt x="2072" y="564"/>
                    <a:pt x="2048" y="659"/>
                    <a:pt x="2001" y="743"/>
                  </a:cubicBezTo>
                  <a:cubicBezTo>
                    <a:pt x="1965" y="850"/>
                    <a:pt x="1905" y="933"/>
                    <a:pt x="1822" y="993"/>
                  </a:cubicBezTo>
                  <a:cubicBezTo>
                    <a:pt x="1762" y="1016"/>
                    <a:pt x="1703" y="1028"/>
                    <a:pt x="1643" y="1028"/>
                  </a:cubicBezTo>
                  <a:cubicBezTo>
                    <a:pt x="1489" y="1028"/>
                    <a:pt x="1322" y="1005"/>
                    <a:pt x="1167" y="957"/>
                  </a:cubicBezTo>
                  <a:cubicBezTo>
                    <a:pt x="1131" y="945"/>
                    <a:pt x="1096" y="921"/>
                    <a:pt x="1072" y="885"/>
                  </a:cubicBezTo>
                  <a:cubicBezTo>
                    <a:pt x="1048" y="862"/>
                    <a:pt x="1036" y="814"/>
                    <a:pt x="1036" y="778"/>
                  </a:cubicBezTo>
                  <a:cubicBezTo>
                    <a:pt x="1024" y="659"/>
                    <a:pt x="1024" y="540"/>
                    <a:pt x="1036" y="421"/>
                  </a:cubicBezTo>
                  <a:cubicBezTo>
                    <a:pt x="1036" y="350"/>
                    <a:pt x="1036" y="243"/>
                    <a:pt x="953" y="219"/>
                  </a:cubicBezTo>
                  <a:cubicBezTo>
                    <a:pt x="941" y="213"/>
                    <a:pt x="926" y="210"/>
                    <a:pt x="911" y="210"/>
                  </a:cubicBezTo>
                  <a:cubicBezTo>
                    <a:pt x="896" y="210"/>
                    <a:pt x="881" y="213"/>
                    <a:pt x="869" y="219"/>
                  </a:cubicBezTo>
                  <a:lnTo>
                    <a:pt x="631" y="278"/>
                  </a:lnTo>
                  <a:lnTo>
                    <a:pt x="584" y="278"/>
                  </a:lnTo>
                  <a:cubicBezTo>
                    <a:pt x="572" y="266"/>
                    <a:pt x="560" y="243"/>
                    <a:pt x="560" y="231"/>
                  </a:cubicBezTo>
                  <a:cubicBezTo>
                    <a:pt x="531" y="154"/>
                    <a:pt x="457" y="101"/>
                    <a:pt x="374" y="101"/>
                  </a:cubicBezTo>
                  <a:cubicBezTo>
                    <a:pt x="353" y="101"/>
                    <a:pt x="331" y="104"/>
                    <a:pt x="310" y="112"/>
                  </a:cubicBezTo>
                  <a:cubicBezTo>
                    <a:pt x="131" y="159"/>
                    <a:pt x="0" y="326"/>
                    <a:pt x="12" y="516"/>
                  </a:cubicBezTo>
                  <a:cubicBezTo>
                    <a:pt x="24" y="707"/>
                    <a:pt x="107" y="874"/>
                    <a:pt x="250" y="993"/>
                  </a:cubicBezTo>
                  <a:cubicBezTo>
                    <a:pt x="393" y="1100"/>
                    <a:pt x="560" y="1183"/>
                    <a:pt x="727" y="1231"/>
                  </a:cubicBezTo>
                  <a:cubicBezTo>
                    <a:pt x="965" y="1302"/>
                    <a:pt x="1203" y="1362"/>
                    <a:pt x="1441" y="1397"/>
                  </a:cubicBezTo>
                  <a:cubicBezTo>
                    <a:pt x="1489" y="1409"/>
                    <a:pt x="1539" y="1415"/>
                    <a:pt x="1591" y="1415"/>
                  </a:cubicBezTo>
                  <a:cubicBezTo>
                    <a:pt x="1643" y="1415"/>
                    <a:pt x="1697" y="1409"/>
                    <a:pt x="1751" y="1397"/>
                  </a:cubicBezTo>
                  <a:cubicBezTo>
                    <a:pt x="1953" y="1338"/>
                    <a:pt x="2120" y="1183"/>
                    <a:pt x="2191" y="969"/>
                  </a:cubicBezTo>
                  <a:cubicBezTo>
                    <a:pt x="2239" y="826"/>
                    <a:pt x="2417" y="147"/>
                    <a:pt x="2251" y="40"/>
                  </a:cubicBezTo>
                  <a:cubicBezTo>
                    <a:pt x="2212" y="12"/>
                    <a:pt x="2181" y="0"/>
                    <a:pt x="2157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flipH="1">
              <a:off x="7626544" y="2221001"/>
              <a:ext cx="126203" cy="153662"/>
            </a:xfrm>
            <a:custGeom>
              <a:avLst/>
              <a:gdLst/>
              <a:ahLst/>
              <a:cxnLst/>
              <a:rect l="l" t="t" r="r" b="b"/>
              <a:pathLst>
                <a:path w="2537" h="3089" extrusionOk="0">
                  <a:moveTo>
                    <a:pt x="2356" y="1"/>
                  </a:moveTo>
                  <a:cubicBezTo>
                    <a:pt x="2233" y="1"/>
                    <a:pt x="1848" y="186"/>
                    <a:pt x="1738" y="219"/>
                  </a:cubicBezTo>
                  <a:cubicBezTo>
                    <a:pt x="1286" y="350"/>
                    <a:pt x="834" y="445"/>
                    <a:pt x="381" y="517"/>
                  </a:cubicBezTo>
                  <a:cubicBezTo>
                    <a:pt x="322" y="517"/>
                    <a:pt x="274" y="540"/>
                    <a:pt x="238" y="576"/>
                  </a:cubicBezTo>
                  <a:cubicBezTo>
                    <a:pt x="214" y="624"/>
                    <a:pt x="214" y="671"/>
                    <a:pt x="226" y="731"/>
                  </a:cubicBezTo>
                  <a:cubicBezTo>
                    <a:pt x="238" y="969"/>
                    <a:pt x="191" y="1207"/>
                    <a:pt x="72" y="1422"/>
                  </a:cubicBezTo>
                  <a:cubicBezTo>
                    <a:pt x="24" y="1481"/>
                    <a:pt x="0" y="1564"/>
                    <a:pt x="0" y="1648"/>
                  </a:cubicBezTo>
                  <a:cubicBezTo>
                    <a:pt x="12" y="1743"/>
                    <a:pt x="72" y="1826"/>
                    <a:pt x="143" y="1886"/>
                  </a:cubicBezTo>
                  <a:lnTo>
                    <a:pt x="1381" y="3088"/>
                  </a:lnTo>
                  <a:cubicBezTo>
                    <a:pt x="1643" y="2672"/>
                    <a:pt x="1857" y="2231"/>
                    <a:pt x="2024" y="1779"/>
                  </a:cubicBezTo>
                  <a:cubicBezTo>
                    <a:pt x="2096" y="1576"/>
                    <a:pt x="2179" y="1350"/>
                    <a:pt x="2072" y="1160"/>
                  </a:cubicBezTo>
                  <a:cubicBezTo>
                    <a:pt x="1953" y="945"/>
                    <a:pt x="1667" y="921"/>
                    <a:pt x="1488" y="755"/>
                  </a:cubicBezTo>
                  <a:cubicBezTo>
                    <a:pt x="1572" y="624"/>
                    <a:pt x="1703" y="529"/>
                    <a:pt x="1857" y="505"/>
                  </a:cubicBezTo>
                  <a:cubicBezTo>
                    <a:pt x="2000" y="481"/>
                    <a:pt x="2143" y="433"/>
                    <a:pt x="2274" y="374"/>
                  </a:cubicBezTo>
                  <a:cubicBezTo>
                    <a:pt x="2381" y="302"/>
                    <a:pt x="2536" y="76"/>
                    <a:pt x="2381" y="5"/>
                  </a:cubicBezTo>
                  <a:cubicBezTo>
                    <a:pt x="2375" y="2"/>
                    <a:pt x="2366" y="1"/>
                    <a:pt x="2356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 flipH="1">
              <a:off x="7849251" y="2279152"/>
              <a:ext cx="19251" cy="36563"/>
            </a:xfrm>
            <a:custGeom>
              <a:avLst/>
              <a:gdLst/>
              <a:ahLst/>
              <a:cxnLst/>
              <a:rect l="l" t="t" r="r" b="b"/>
              <a:pathLst>
                <a:path w="387" h="735" extrusionOk="0">
                  <a:moveTo>
                    <a:pt x="237" y="1"/>
                  </a:moveTo>
                  <a:cubicBezTo>
                    <a:pt x="207" y="1"/>
                    <a:pt x="170" y="19"/>
                    <a:pt x="124" y="62"/>
                  </a:cubicBezTo>
                  <a:cubicBezTo>
                    <a:pt x="1" y="186"/>
                    <a:pt x="185" y="735"/>
                    <a:pt x="286" y="735"/>
                  </a:cubicBezTo>
                  <a:cubicBezTo>
                    <a:pt x="292" y="735"/>
                    <a:pt x="298" y="733"/>
                    <a:pt x="303" y="729"/>
                  </a:cubicBezTo>
                  <a:cubicBezTo>
                    <a:pt x="374" y="681"/>
                    <a:pt x="386" y="562"/>
                    <a:pt x="374" y="467"/>
                  </a:cubicBezTo>
                  <a:cubicBezTo>
                    <a:pt x="374" y="369"/>
                    <a:pt x="374" y="1"/>
                    <a:pt x="237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 flipH="1">
              <a:off x="7804232" y="2266219"/>
              <a:ext cx="30245" cy="131775"/>
            </a:xfrm>
            <a:custGeom>
              <a:avLst/>
              <a:gdLst/>
              <a:ahLst/>
              <a:cxnLst/>
              <a:rect l="l" t="t" r="r" b="b"/>
              <a:pathLst>
                <a:path w="608" h="2649" extrusionOk="0">
                  <a:moveTo>
                    <a:pt x="405" y="1"/>
                  </a:moveTo>
                  <a:cubicBezTo>
                    <a:pt x="381" y="1"/>
                    <a:pt x="357" y="1"/>
                    <a:pt x="333" y="12"/>
                  </a:cubicBezTo>
                  <a:cubicBezTo>
                    <a:pt x="71" y="120"/>
                    <a:pt x="0" y="96"/>
                    <a:pt x="12" y="405"/>
                  </a:cubicBezTo>
                  <a:cubicBezTo>
                    <a:pt x="12" y="643"/>
                    <a:pt x="24" y="894"/>
                    <a:pt x="48" y="1132"/>
                  </a:cubicBezTo>
                  <a:cubicBezTo>
                    <a:pt x="83" y="1620"/>
                    <a:pt x="167" y="2096"/>
                    <a:pt x="286" y="2572"/>
                  </a:cubicBezTo>
                  <a:cubicBezTo>
                    <a:pt x="286" y="2596"/>
                    <a:pt x="298" y="2620"/>
                    <a:pt x="321" y="2632"/>
                  </a:cubicBezTo>
                  <a:cubicBezTo>
                    <a:pt x="330" y="2640"/>
                    <a:pt x="344" y="2649"/>
                    <a:pt x="365" y="2649"/>
                  </a:cubicBezTo>
                  <a:cubicBezTo>
                    <a:pt x="373" y="2649"/>
                    <a:pt x="382" y="2647"/>
                    <a:pt x="393" y="2644"/>
                  </a:cubicBezTo>
                  <a:cubicBezTo>
                    <a:pt x="464" y="2644"/>
                    <a:pt x="548" y="2608"/>
                    <a:pt x="607" y="2548"/>
                  </a:cubicBezTo>
                  <a:cubicBezTo>
                    <a:pt x="548" y="2191"/>
                    <a:pt x="500" y="1822"/>
                    <a:pt x="441" y="1465"/>
                  </a:cubicBezTo>
                  <a:cubicBezTo>
                    <a:pt x="429" y="1405"/>
                    <a:pt x="429" y="1346"/>
                    <a:pt x="476" y="1310"/>
                  </a:cubicBezTo>
                  <a:cubicBezTo>
                    <a:pt x="512" y="1286"/>
                    <a:pt x="524" y="1298"/>
                    <a:pt x="548" y="1286"/>
                  </a:cubicBezTo>
                  <a:cubicBezTo>
                    <a:pt x="572" y="1263"/>
                    <a:pt x="595" y="1191"/>
                    <a:pt x="583" y="1132"/>
                  </a:cubicBezTo>
                  <a:cubicBezTo>
                    <a:pt x="548" y="798"/>
                    <a:pt x="500" y="453"/>
                    <a:pt x="464" y="108"/>
                  </a:cubicBezTo>
                  <a:cubicBezTo>
                    <a:pt x="464" y="72"/>
                    <a:pt x="441" y="12"/>
                    <a:pt x="40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 flipH="1">
              <a:off x="7604653" y="2565979"/>
              <a:ext cx="369605" cy="352991"/>
            </a:xfrm>
            <a:custGeom>
              <a:avLst/>
              <a:gdLst/>
              <a:ahLst/>
              <a:cxnLst/>
              <a:rect l="l" t="t" r="r" b="b"/>
              <a:pathLst>
                <a:path w="7430" h="7096" extrusionOk="0">
                  <a:moveTo>
                    <a:pt x="2722" y="0"/>
                  </a:moveTo>
                  <a:cubicBezTo>
                    <a:pt x="2314" y="0"/>
                    <a:pt x="1909" y="126"/>
                    <a:pt x="1548" y="332"/>
                  </a:cubicBezTo>
                  <a:cubicBezTo>
                    <a:pt x="1060" y="642"/>
                    <a:pt x="619" y="1011"/>
                    <a:pt x="238" y="1452"/>
                  </a:cubicBezTo>
                  <a:cubicBezTo>
                    <a:pt x="119" y="1559"/>
                    <a:pt x="36" y="1702"/>
                    <a:pt x="12" y="1856"/>
                  </a:cubicBezTo>
                  <a:cubicBezTo>
                    <a:pt x="0" y="1999"/>
                    <a:pt x="48" y="2142"/>
                    <a:pt x="131" y="2261"/>
                  </a:cubicBezTo>
                  <a:cubicBezTo>
                    <a:pt x="441" y="2868"/>
                    <a:pt x="857" y="3547"/>
                    <a:pt x="1524" y="3619"/>
                  </a:cubicBezTo>
                  <a:cubicBezTo>
                    <a:pt x="1564" y="3622"/>
                    <a:pt x="1603" y="3624"/>
                    <a:pt x="1642" y="3624"/>
                  </a:cubicBezTo>
                  <a:cubicBezTo>
                    <a:pt x="1796" y="3624"/>
                    <a:pt x="1950" y="3602"/>
                    <a:pt x="2104" y="3602"/>
                  </a:cubicBezTo>
                  <a:cubicBezTo>
                    <a:pt x="2173" y="3602"/>
                    <a:pt x="2241" y="3606"/>
                    <a:pt x="2310" y="3619"/>
                  </a:cubicBezTo>
                  <a:cubicBezTo>
                    <a:pt x="2572" y="3666"/>
                    <a:pt x="2822" y="3952"/>
                    <a:pt x="2703" y="4190"/>
                  </a:cubicBezTo>
                  <a:cubicBezTo>
                    <a:pt x="2620" y="4369"/>
                    <a:pt x="2381" y="4535"/>
                    <a:pt x="2500" y="4678"/>
                  </a:cubicBezTo>
                  <a:lnTo>
                    <a:pt x="5572" y="4571"/>
                  </a:lnTo>
                  <a:cubicBezTo>
                    <a:pt x="5727" y="4571"/>
                    <a:pt x="5918" y="4583"/>
                    <a:pt x="5977" y="4738"/>
                  </a:cubicBezTo>
                  <a:cubicBezTo>
                    <a:pt x="6096" y="5047"/>
                    <a:pt x="5501" y="5119"/>
                    <a:pt x="5370" y="5428"/>
                  </a:cubicBezTo>
                  <a:cubicBezTo>
                    <a:pt x="5287" y="5655"/>
                    <a:pt x="5489" y="5881"/>
                    <a:pt x="5668" y="6024"/>
                  </a:cubicBezTo>
                  <a:lnTo>
                    <a:pt x="6739" y="6917"/>
                  </a:lnTo>
                  <a:cubicBezTo>
                    <a:pt x="6834" y="7012"/>
                    <a:pt x="6953" y="7071"/>
                    <a:pt x="7084" y="7095"/>
                  </a:cubicBezTo>
                  <a:cubicBezTo>
                    <a:pt x="7287" y="7059"/>
                    <a:pt x="7430" y="6905"/>
                    <a:pt x="7430" y="6702"/>
                  </a:cubicBezTo>
                  <a:cubicBezTo>
                    <a:pt x="7430" y="6512"/>
                    <a:pt x="7394" y="6321"/>
                    <a:pt x="7299" y="6155"/>
                  </a:cubicBezTo>
                  <a:lnTo>
                    <a:pt x="6656" y="4571"/>
                  </a:lnTo>
                  <a:cubicBezTo>
                    <a:pt x="6596" y="4369"/>
                    <a:pt x="6477" y="4178"/>
                    <a:pt x="6299" y="4035"/>
                  </a:cubicBezTo>
                  <a:cubicBezTo>
                    <a:pt x="6001" y="3821"/>
                    <a:pt x="5453" y="3892"/>
                    <a:pt x="5358" y="3523"/>
                  </a:cubicBezTo>
                  <a:cubicBezTo>
                    <a:pt x="5346" y="3404"/>
                    <a:pt x="5358" y="3273"/>
                    <a:pt x="5394" y="3142"/>
                  </a:cubicBezTo>
                  <a:cubicBezTo>
                    <a:pt x="5537" y="2130"/>
                    <a:pt x="4108" y="309"/>
                    <a:pt x="3191" y="59"/>
                  </a:cubicBezTo>
                  <a:cubicBezTo>
                    <a:pt x="3036" y="19"/>
                    <a:pt x="2878" y="0"/>
                    <a:pt x="2722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 flipH="1">
              <a:off x="8346743" y="3610714"/>
              <a:ext cx="187240" cy="382639"/>
            </a:xfrm>
            <a:custGeom>
              <a:avLst/>
              <a:gdLst/>
              <a:ahLst/>
              <a:cxnLst/>
              <a:rect l="l" t="t" r="r" b="b"/>
              <a:pathLst>
                <a:path w="3764" h="7692" extrusionOk="0">
                  <a:moveTo>
                    <a:pt x="2010" y="0"/>
                  </a:moveTo>
                  <a:cubicBezTo>
                    <a:pt x="1954" y="0"/>
                    <a:pt x="1899" y="4"/>
                    <a:pt x="1846" y="12"/>
                  </a:cubicBezTo>
                  <a:cubicBezTo>
                    <a:pt x="1668" y="23"/>
                    <a:pt x="1501" y="107"/>
                    <a:pt x="1370" y="238"/>
                  </a:cubicBezTo>
                  <a:cubicBezTo>
                    <a:pt x="1239" y="369"/>
                    <a:pt x="1227" y="583"/>
                    <a:pt x="1358" y="738"/>
                  </a:cubicBezTo>
                  <a:cubicBezTo>
                    <a:pt x="1501" y="869"/>
                    <a:pt x="1787" y="821"/>
                    <a:pt x="1894" y="1000"/>
                  </a:cubicBezTo>
                  <a:cubicBezTo>
                    <a:pt x="1989" y="1178"/>
                    <a:pt x="1858" y="1393"/>
                    <a:pt x="1977" y="1512"/>
                  </a:cubicBezTo>
                  <a:cubicBezTo>
                    <a:pt x="2061" y="1595"/>
                    <a:pt x="2180" y="1583"/>
                    <a:pt x="2275" y="1607"/>
                  </a:cubicBezTo>
                  <a:cubicBezTo>
                    <a:pt x="2692" y="1714"/>
                    <a:pt x="2727" y="2286"/>
                    <a:pt x="2680" y="2714"/>
                  </a:cubicBezTo>
                  <a:cubicBezTo>
                    <a:pt x="2584" y="3417"/>
                    <a:pt x="2501" y="4119"/>
                    <a:pt x="2406" y="4822"/>
                  </a:cubicBezTo>
                  <a:cubicBezTo>
                    <a:pt x="2346" y="5298"/>
                    <a:pt x="2287" y="5774"/>
                    <a:pt x="2049" y="6179"/>
                  </a:cubicBezTo>
                  <a:cubicBezTo>
                    <a:pt x="1847" y="6523"/>
                    <a:pt x="1473" y="6789"/>
                    <a:pt x="1095" y="6789"/>
                  </a:cubicBezTo>
                  <a:cubicBezTo>
                    <a:pt x="1028" y="6789"/>
                    <a:pt x="960" y="6780"/>
                    <a:pt x="894" y="6762"/>
                  </a:cubicBezTo>
                  <a:cubicBezTo>
                    <a:pt x="775" y="6715"/>
                    <a:pt x="644" y="6679"/>
                    <a:pt x="513" y="6667"/>
                  </a:cubicBezTo>
                  <a:cubicBezTo>
                    <a:pt x="215" y="6691"/>
                    <a:pt x="1" y="7155"/>
                    <a:pt x="144" y="7429"/>
                  </a:cubicBezTo>
                  <a:cubicBezTo>
                    <a:pt x="286" y="7691"/>
                    <a:pt x="537" y="7596"/>
                    <a:pt x="775" y="7632"/>
                  </a:cubicBezTo>
                  <a:cubicBezTo>
                    <a:pt x="946" y="7655"/>
                    <a:pt x="1125" y="7668"/>
                    <a:pt x="1307" y="7668"/>
                  </a:cubicBezTo>
                  <a:cubicBezTo>
                    <a:pt x="1872" y="7668"/>
                    <a:pt x="2462" y="7539"/>
                    <a:pt x="2894" y="7179"/>
                  </a:cubicBezTo>
                  <a:cubicBezTo>
                    <a:pt x="3668" y="6524"/>
                    <a:pt x="3739" y="5357"/>
                    <a:pt x="3751" y="4334"/>
                  </a:cubicBezTo>
                  <a:lnTo>
                    <a:pt x="3763" y="2798"/>
                  </a:lnTo>
                  <a:cubicBezTo>
                    <a:pt x="3763" y="2333"/>
                    <a:pt x="3739" y="1798"/>
                    <a:pt x="3358" y="1547"/>
                  </a:cubicBezTo>
                  <a:cubicBezTo>
                    <a:pt x="3084" y="1369"/>
                    <a:pt x="2668" y="1345"/>
                    <a:pt x="2584" y="1036"/>
                  </a:cubicBezTo>
                  <a:cubicBezTo>
                    <a:pt x="2537" y="821"/>
                    <a:pt x="2680" y="607"/>
                    <a:pt x="2656" y="393"/>
                  </a:cubicBezTo>
                  <a:cubicBezTo>
                    <a:pt x="2616" y="112"/>
                    <a:pt x="2306" y="0"/>
                    <a:pt x="2010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 flipH="1">
              <a:off x="7169938" y="4616947"/>
              <a:ext cx="267131" cy="270712"/>
            </a:xfrm>
            <a:custGeom>
              <a:avLst/>
              <a:gdLst/>
              <a:ahLst/>
              <a:cxnLst/>
              <a:rect l="l" t="t" r="r" b="b"/>
              <a:pathLst>
                <a:path w="5370" h="5442" extrusionOk="0">
                  <a:moveTo>
                    <a:pt x="4739" y="0"/>
                  </a:moveTo>
                  <a:lnTo>
                    <a:pt x="3084" y="798"/>
                  </a:lnTo>
                  <a:lnTo>
                    <a:pt x="2000" y="2012"/>
                  </a:lnTo>
                  <a:lnTo>
                    <a:pt x="1643" y="2941"/>
                  </a:lnTo>
                  <a:lnTo>
                    <a:pt x="1738" y="3227"/>
                  </a:lnTo>
                  <a:lnTo>
                    <a:pt x="1453" y="3548"/>
                  </a:lnTo>
                  <a:lnTo>
                    <a:pt x="0" y="4334"/>
                  </a:lnTo>
                  <a:lnTo>
                    <a:pt x="2262" y="5441"/>
                  </a:lnTo>
                  <a:lnTo>
                    <a:pt x="3536" y="5072"/>
                  </a:lnTo>
                  <a:lnTo>
                    <a:pt x="3786" y="3239"/>
                  </a:lnTo>
                  <a:lnTo>
                    <a:pt x="5370" y="1762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 flipH="1">
              <a:off x="6337757" y="4904769"/>
              <a:ext cx="772988" cy="238726"/>
            </a:xfrm>
            <a:custGeom>
              <a:avLst/>
              <a:gdLst/>
              <a:ahLst/>
              <a:cxnLst/>
              <a:rect l="l" t="t" r="r" b="b"/>
              <a:pathLst>
                <a:path w="15539" h="4799" extrusionOk="0">
                  <a:moveTo>
                    <a:pt x="8013" y="1"/>
                  </a:moveTo>
                  <a:lnTo>
                    <a:pt x="6668" y="60"/>
                  </a:lnTo>
                  <a:lnTo>
                    <a:pt x="5358" y="334"/>
                  </a:lnTo>
                  <a:lnTo>
                    <a:pt x="4489" y="679"/>
                  </a:lnTo>
                  <a:lnTo>
                    <a:pt x="4001" y="1418"/>
                  </a:lnTo>
                  <a:lnTo>
                    <a:pt x="0" y="4073"/>
                  </a:lnTo>
                  <a:lnTo>
                    <a:pt x="2108" y="4775"/>
                  </a:lnTo>
                  <a:lnTo>
                    <a:pt x="2060" y="4799"/>
                  </a:lnTo>
                  <a:lnTo>
                    <a:pt x="8525" y="4799"/>
                  </a:lnTo>
                  <a:lnTo>
                    <a:pt x="8883" y="4775"/>
                  </a:lnTo>
                  <a:lnTo>
                    <a:pt x="10764" y="3501"/>
                  </a:lnTo>
                  <a:lnTo>
                    <a:pt x="12526" y="4216"/>
                  </a:lnTo>
                  <a:lnTo>
                    <a:pt x="15538" y="3751"/>
                  </a:lnTo>
                  <a:lnTo>
                    <a:pt x="15252" y="2787"/>
                  </a:lnTo>
                  <a:lnTo>
                    <a:pt x="13359" y="2787"/>
                  </a:lnTo>
                  <a:lnTo>
                    <a:pt x="13419" y="2239"/>
                  </a:lnTo>
                  <a:lnTo>
                    <a:pt x="11800" y="596"/>
                  </a:lnTo>
                  <a:lnTo>
                    <a:pt x="8752" y="1037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 flipH="1">
              <a:off x="7295492" y="3541967"/>
              <a:ext cx="298569" cy="851983"/>
            </a:xfrm>
            <a:custGeom>
              <a:avLst/>
              <a:gdLst/>
              <a:ahLst/>
              <a:cxnLst/>
              <a:rect l="l" t="t" r="r" b="b"/>
              <a:pathLst>
                <a:path w="6002" h="17127" extrusionOk="0">
                  <a:moveTo>
                    <a:pt x="549" y="1"/>
                  </a:moveTo>
                  <a:cubicBezTo>
                    <a:pt x="358" y="382"/>
                    <a:pt x="191" y="774"/>
                    <a:pt x="60" y="1191"/>
                  </a:cubicBezTo>
                  <a:cubicBezTo>
                    <a:pt x="13" y="1298"/>
                    <a:pt x="1" y="1429"/>
                    <a:pt x="25" y="1548"/>
                  </a:cubicBezTo>
                  <a:cubicBezTo>
                    <a:pt x="72" y="1644"/>
                    <a:pt x="132" y="1727"/>
                    <a:pt x="203" y="1798"/>
                  </a:cubicBezTo>
                  <a:cubicBezTo>
                    <a:pt x="1299" y="2882"/>
                    <a:pt x="2430" y="3930"/>
                    <a:pt x="3597" y="4942"/>
                  </a:cubicBezTo>
                  <a:cubicBezTo>
                    <a:pt x="4001" y="5287"/>
                    <a:pt x="4430" y="5668"/>
                    <a:pt x="4502" y="6204"/>
                  </a:cubicBezTo>
                  <a:cubicBezTo>
                    <a:pt x="4537" y="6537"/>
                    <a:pt x="4430" y="6870"/>
                    <a:pt x="4478" y="7192"/>
                  </a:cubicBezTo>
                  <a:cubicBezTo>
                    <a:pt x="4549" y="7823"/>
                    <a:pt x="5156" y="8252"/>
                    <a:pt x="5383" y="8835"/>
                  </a:cubicBezTo>
                  <a:cubicBezTo>
                    <a:pt x="5561" y="9275"/>
                    <a:pt x="5525" y="9752"/>
                    <a:pt x="5478" y="10228"/>
                  </a:cubicBezTo>
                  <a:lnTo>
                    <a:pt x="5275" y="12526"/>
                  </a:lnTo>
                  <a:cubicBezTo>
                    <a:pt x="5228" y="12966"/>
                    <a:pt x="5216" y="13407"/>
                    <a:pt x="5228" y="13847"/>
                  </a:cubicBezTo>
                  <a:cubicBezTo>
                    <a:pt x="5252" y="14490"/>
                    <a:pt x="5406" y="15121"/>
                    <a:pt x="5323" y="15764"/>
                  </a:cubicBezTo>
                  <a:cubicBezTo>
                    <a:pt x="5323" y="15967"/>
                    <a:pt x="5228" y="16169"/>
                    <a:pt x="5073" y="16312"/>
                  </a:cubicBezTo>
                  <a:cubicBezTo>
                    <a:pt x="4930" y="16419"/>
                    <a:pt x="4752" y="16431"/>
                    <a:pt x="4597" y="16503"/>
                  </a:cubicBezTo>
                  <a:cubicBezTo>
                    <a:pt x="4430" y="16574"/>
                    <a:pt x="4299" y="16765"/>
                    <a:pt x="4382" y="16919"/>
                  </a:cubicBezTo>
                  <a:cubicBezTo>
                    <a:pt x="4465" y="17068"/>
                    <a:pt x="4564" y="17127"/>
                    <a:pt x="4670" y="17127"/>
                  </a:cubicBezTo>
                  <a:cubicBezTo>
                    <a:pt x="5024" y="17127"/>
                    <a:pt x="5449" y="16471"/>
                    <a:pt x="5549" y="16288"/>
                  </a:cubicBezTo>
                  <a:cubicBezTo>
                    <a:pt x="5799" y="15848"/>
                    <a:pt x="5716" y="15288"/>
                    <a:pt x="5645" y="14776"/>
                  </a:cubicBezTo>
                  <a:cubicBezTo>
                    <a:pt x="5454" y="13383"/>
                    <a:pt x="5490" y="11966"/>
                    <a:pt x="5740" y="10585"/>
                  </a:cubicBezTo>
                  <a:cubicBezTo>
                    <a:pt x="5847" y="9978"/>
                    <a:pt x="6002" y="9359"/>
                    <a:pt x="5847" y="8764"/>
                  </a:cubicBezTo>
                  <a:cubicBezTo>
                    <a:pt x="5704" y="8252"/>
                    <a:pt x="5347" y="7823"/>
                    <a:pt x="5216" y="7311"/>
                  </a:cubicBezTo>
                  <a:cubicBezTo>
                    <a:pt x="5121" y="6906"/>
                    <a:pt x="5180" y="6478"/>
                    <a:pt x="5073" y="6073"/>
                  </a:cubicBezTo>
                  <a:cubicBezTo>
                    <a:pt x="4918" y="5513"/>
                    <a:pt x="4478" y="5085"/>
                    <a:pt x="4061" y="4692"/>
                  </a:cubicBezTo>
                  <a:lnTo>
                    <a:pt x="942" y="1786"/>
                  </a:lnTo>
                  <a:cubicBezTo>
                    <a:pt x="763" y="1620"/>
                    <a:pt x="584" y="1429"/>
                    <a:pt x="608" y="1191"/>
                  </a:cubicBezTo>
                  <a:cubicBezTo>
                    <a:pt x="644" y="1048"/>
                    <a:pt x="692" y="929"/>
                    <a:pt x="775" y="810"/>
                  </a:cubicBezTo>
                  <a:cubicBezTo>
                    <a:pt x="942" y="513"/>
                    <a:pt x="882" y="36"/>
                    <a:pt x="54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 flipH="1">
              <a:off x="7760402" y="3566839"/>
              <a:ext cx="531326" cy="152419"/>
            </a:xfrm>
            <a:custGeom>
              <a:avLst/>
              <a:gdLst/>
              <a:ahLst/>
              <a:cxnLst/>
              <a:rect l="l" t="t" r="r" b="b"/>
              <a:pathLst>
                <a:path w="10681" h="3064" extrusionOk="0">
                  <a:moveTo>
                    <a:pt x="9952" y="1"/>
                  </a:moveTo>
                  <a:cubicBezTo>
                    <a:pt x="9896" y="1"/>
                    <a:pt x="9841" y="15"/>
                    <a:pt x="9787" y="48"/>
                  </a:cubicBezTo>
                  <a:cubicBezTo>
                    <a:pt x="9704" y="120"/>
                    <a:pt x="9633" y="215"/>
                    <a:pt x="9573" y="322"/>
                  </a:cubicBezTo>
                  <a:cubicBezTo>
                    <a:pt x="9323" y="667"/>
                    <a:pt x="8859" y="751"/>
                    <a:pt x="8442" y="798"/>
                  </a:cubicBezTo>
                  <a:cubicBezTo>
                    <a:pt x="8366" y="569"/>
                    <a:pt x="8194" y="475"/>
                    <a:pt x="8020" y="475"/>
                  </a:cubicBezTo>
                  <a:cubicBezTo>
                    <a:pt x="7705" y="475"/>
                    <a:pt x="7382" y="784"/>
                    <a:pt x="7597" y="1167"/>
                  </a:cubicBezTo>
                  <a:cubicBezTo>
                    <a:pt x="7335" y="1001"/>
                    <a:pt x="7144" y="751"/>
                    <a:pt x="7061" y="453"/>
                  </a:cubicBezTo>
                  <a:lnTo>
                    <a:pt x="3334" y="798"/>
                  </a:lnTo>
                  <a:cubicBezTo>
                    <a:pt x="3215" y="798"/>
                    <a:pt x="3108" y="834"/>
                    <a:pt x="3013" y="905"/>
                  </a:cubicBezTo>
                  <a:cubicBezTo>
                    <a:pt x="2929" y="989"/>
                    <a:pt x="2917" y="1120"/>
                    <a:pt x="2822" y="1191"/>
                  </a:cubicBezTo>
                  <a:cubicBezTo>
                    <a:pt x="2751" y="1251"/>
                    <a:pt x="2667" y="1275"/>
                    <a:pt x="2584" y="1275"/>
                  </a:cubicBezTo>
                  <a:cubicBezTo>
                    <a:pt x="2529" y="1280"/>
                    <a:pt x="2475" y="1282"/>
                    <a:pt x="2421" y="1282"/>
                  </a:cubicBezTo>
                  <a:cubicBezTo>
                    <a:pt x="2020" y="1282"/>
                    <a:pt x="1624" y="1160"/>
                    <a:pt x="1223" y="1160"/>
                  </a:cubicBezTo>
                  <a:cubicBezTo>
                    <a:pt x="1169" y="1160"/>
                    <a:pt x="1115" y="1162"/>
                    <a:pt x="1060" y="1167"/>
                  </a:cubicBezTo>
                  <a:cubicBezTo>
                    <a:pt x="548" y="1203"/>
                    <a:pt x="0" y="1644"/>
                    <a:pt x="143" y="2132"/>
                  </a:cubicBezTo>
                  <a:lnTo>
                    <a:pt x="1039" y="2226"/>
                  </a:lnTo>
                  <a:lnTo>
                    <a:pt x="1039" y="2226"/>
                  </a:lnTo>
                  <a:cubicBezTo>
                    <a:pt x="1028" y="2225"/>
                    <a:pt x="1017" y="2225"/>
                    <a:pt x="1007" y="2225"/>
                  </a:cubicBezTo>
                  <a:cubicBezTo>
                    <a:pt x="647" y="2225"/>
                    <a:pt x="697" y="2828"/>
                    <a:pt x="870" y="2989"/>
                  </a:cubicBezTo>
                  <a:cubicBezTo>
                    <a:pt x="935" y="3049"/>
                    <a:pt x="1215" y="3063"/>
                    <a:pt x="1501" y="3063"/>
                  </a:cubicBezTo>
                  <a:cubicBezTo>
                    <a:pt x="1786" y="3063"/>
                    <a:pt x="2078" y="3049"/>
                    <a:pt x="2167" y="3049"/>
                  </a:cubicBezTo>
                  <a:cubicBezTo>
                    <a:pt x="2344" y="3058"/>
                    <a:pt x="2521" y="3063"/>
                    <a:pt x="2697" y="3063"/>
                  </a:cubicBezTo>
                  <a:cubicBezTo>
                    <a:pt x="3639" y="3063"/>
                    <a:pt x="4575" y="2930"/>
                    <a:pt x="5477" y="2680"/>
                  </a:cubicBezTo>
                  <a:cubicBezTo>
                    <a:pt x="5702" y="2731"/>
                    <a:pt x="5930" y="2757"/>
                    <a:pt x="6157" y="2757"/>
                  </a:cubicBezTo>
                  <a:cubicBezTo>
                    <a:pt x="6509" y="2757"/>
                    <a:pt x="6859" y="2695"/>
                    <a:pt x="7192" y="2572"/>
                  </a:cubicBezTo>
                  <a:cubicBezTo>
                    <a:pt x="7466" y="2465"/>
                    <a:pt x="7763" y="2168"/>
                    <a:pt x="7585" y="1929"/>
                  </a:cubicBezTo>
                  <a:cubicBezTo>
                    <a:pt x="7616" y="1863"/>
                    <a:pt x="7667" y="1836"/>
                    <a:pt x="7726" y="1836"/>
                  </a:cubicBezTo>
                  <a:cubicBezTo>
                    <a:pt x="7868" y="1836"/>
                    <a:pt x="8057" y="1996"/>
                    <a:pt x="8132" y="2156"/>
                  </a:cubicBezTo>
                  <a:cubicBezTo>
                    <a:pt x="8212" y="2323"/>
                    <a:pt x="8396" y="2504"/>
                    <a:pt x="8539" y="2504"/>
                  </a:cubicBezTo>
                  <a:cubicBezTo>
                    <a:pt x="8589" y="2504"/>
                    <a:pt x="8634" y="2482"/>
                    <a:pt x="8668" y="2429"/>
                  </a:cubicBezTo>
                  <a:cubicBezTo>
                    <a:pt x="8668" y="1965"/>
                    <a:pt x="8811" y="1501"/>
                    <a:pt x="9085" y="1120"/>
                  </a:cubicBezTo>
                  <a:lnTo>
                    <a:pt x="9311" y="1953"/>
                  </a:lnTo>
                  <a:cubicBezTo>
                    <a:pt x="9323" y="2048"/>
                    <a:pt x="9383" y="2144"/>
                    <a:pt x="9466" y="2203"/>
                  </a:cubicBezTo>
                  <a:cubicBezTo>
                    <a:pt x="9498" y="2224"/>
                    <a:pt x="9531" y="2233"/>
                    <a:pt x="9565" y="2233"/>
                  </a:cubicBezTo>
                  <a:cubicBezTo>
                    <a:pt x="9707" y="2233"/>
                    <a:pt x="9847" y="2069"/>
                    <a:pt x="9847" y="1906"/>
                  </a:cubicBezTo>
                  <a:cubicBezTo>
                    <a:pt x="9859" y="1715"/>
                    <a:pt x="9764" y="1525"/>
                    <a:pt x="9716" y="1334"/>
                  </a:cubicBezTo>
                  <a:cubicBezTo>
                    <a:pt x="9680" y="1144"/>
                    <a:pt x="9752" y="894"/>
                    <a:pt x="9942" y="846"/>
                  </a:cubicBezTo>
                  <a:cubicBezTo>
                    <a:pt x="10014" y="1239"/>
                    <a:pt x="10156" y="1596"/>
                    <a:pt x="10395" y="1918"/>
                  </a:cubicBezTo>
                  <a:cubicBezTo>
                    <a:pt x="10656" y="1453"/>
                    <a:pt x="10680" y="894"/>
                    <a:pt x="10454" y="405"/>
                  </a:cubicBezTo>
                  <a:cubicBezTo>
                    <a:pt x="10360" y="199"/>
                    <a:pt x="10156" y="1"/>
                    <a:pt x="9952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 flipH="1">
              <a:off x="8219992" y="2512255"/>
              <a:ext cx="447257" cy="515657"/>
            </a:xfrm>
            <a:custGeom>
              <a:avLst/>
              <a:gdLst/>
              <a:ahLst/>
              <a:cxnLst/>
              <a:rect l="l" t="t" r="r" b="b"/>
              <a:pathLst>
                <a:path w="8991" h="10366" extrusionOk="0">
                  <a:moveTo>
                    <a:pt x="5338" y="0"/>
                  </a:moveTo>
                  <a:cubicBezTo>
                    <a:pt x="5150" y="0"/>
                    <a:pt x="4966" y="10"/>
                    <a:pt x="4787" y="31"/>
                  </a:cubicBezTo>
                  <a:cubicBezTo>
                    <a:pt x="3716" y="162"/>
                    <a:pt x="2870" y="1067"/>
                    <a:pt x="2287" y="1889"/>
                  </a:cubicBezTo>
                  <a:cubicBezTo>
                    <a:pt x="1477" y="3020"/>
                    <a:pt x="858" y="4282"/>
                    <a:pt x="465" y="5615"/>
                  </a:cubicBezTo>
                  <a:cubicBezTo>
                    <a:pt x="382" y="5937"/>
                    <a:pt x="298" y="6306"/>
                    <a:pt x="477" y="6580"/>
                  </a:cubicBezTo>
                  <a:cubicBezTo>
                    <a:pt x="572" y="6687"/>
                    <a:pt x="656" y="6806"/>
                    <a:pt x="727" y="6925"/>
                  </a:cubicBezTo>
                  <a:cubicBezTo>
                    <a:pt x="763" y="7068"/>
                    <a:pt x="763" y="7223"/>
                    <a:pt x="715" y="7366"/>
                  </a:cubicBezTo>
                  <a:cubicBezTo>
                    <a:pt x="477" y="8366"/>
                    <a:pt x="239" y="9366"/>
                    <a:pt x="1" y="10366"/>
                  </a:cubicBezTo>
                  <a:cubicBezTo>
                    <a:pt x="656" y="10164"/>
                    <a:pt x="906" y="9390"/>
                    <a:pt x="1132" y="8747"/>
                  </a:cubicBezTo>
                  <a:cubicBezTo>
                    <a:pt x="1346" y="8127"/>
                    <a:pt x="1785" y="7442"/>
                    <a:pt x="2407" y="7442"/>
                  </a:cubicBezTo>
                  <a:cubicBezTo>
                    <a:pt x="2442" y="7442"/>
                    <a:pt x="2477" y="7444"/>
                    <a:pt x="2513" y="7449"/>
                  </a:cubicBezTo>
                  <a:cubicBezTo>
                    <a:pt x="2730" y="7474"/>
                    <a:pt x="2970" y="7586"/>
                    <a:pt x="3180" y="7586"/>
                  </a:cubicBezTo>
                  <a:cubicBezTo>
                    <a:pt x="3270" y="7586"/>
                    <a:pt x="3355" y="7566"/>
                    <a:pt x="3430" y="7508"/>
                  </a:cubicBezTo>
                  <a:cubicBezTo>
                    <a:pt x="3549" y="7377"/>
                    <a:pt x="3632" y="7223"/>
                    <a:pt x="3644" y="7044"/>
                  </a:cubicBezTo>
                  <a:cubicBezTo>
                    <a:pt x="3954" y="5568"/>
                    <a:pt x="4442" y="4139"/>
                    <a:pt x="5109" y="2782"/>
                  </a:cubicBezTo>
                  <a:cubicBezTo>
                    <a:pt x="5517" y="1953"/>
                    <a:pt x="6186" y="1049"/>
                    <a:pt x="7083" y="1049"/>
                  </a:cubicBezTo>
                  <a:cubicBezTo>
                    <a:pt x="7127" y="1049"/>
                    <a:pt x="7171" y="1051"/>
                    <a:pt x="7216" y="1055"/>
                  </a:cubicBezTo>
                  <a:cubicBezTo>
                    <a:pt x="7562" y="1090"/>
                    <a:pt x="7885" y="1258"/>
                    <a:pt x="8219" y="1258"/>
                  </a:cubicBezTo>
                  <a:cubicBezTo>
                    <a:pt x="8230" y="1258"/>
                    <a:pt x="8241" y="1258"/>
                    <a:pt x="8252" y="1258"/>
                  </a:cubicBezTo>
                  <a:cubicBezTo>
                    <a:pt x="8609" y="1246"/>
                    <a:pt x="8990" y="877"/>
                    <a:pt x="8811" y="567"/>
                  </a:cubicBezTo>
                  <a:cubicBezTo>
                    <a:pt x="8692" y="377"/>
                    <a:pt x="8442" y="329"/>
                    <a:pt x="8216" y="317"/>
                  </a:cubicBezTo>
                  <a:cubicBezTo>
                    <a:pt x="7322" y="238"/>
                    <a:pt x="6286" y="0"/>
                    <a:pt x="5338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 flipH="1">
              <a:off x="8551094" y="3454964"/>
              <a:ext cx="157592" cy="214898"/>
            </a:xfrm>
            <a:custGeom>
              <a:avLst/>
              <a:gdLst/>
              <a:ahLst/>
              <a:cxnLst/>
              <a:rect l="l" t="t" r="r" b="b"/>
              <a:pathLst>
                <a:path w="3168" h="4320" extrusionOk="0">
                  <a:moveTo>
                    <a:pt x="1117" y="1"/>
                  </a:moveTo>
                  <a:cubicBezTo>
                    <a:pt x="874" y="1"/>
                    <a:pt x="469" y="246"/>
                    <a:pt x="334" y="487"/>
                  </a:cubicBezTo>
                  <a:cubicBezTo>
                    <a:pt x="0" y="1107"/>
                    <a:pt x="0" y="1881"/>
                    <a:pt x="108" y="2559"/>
                  </a:cubicBezTo>
                  <a:cubicBezTo>
                    <a:pt x="155" y="2928"/>
                    <a:pt x="274" y="3274"/>
                    <a:pt x="441" y="3607"/>
                  </a:cubicBezTo>
                  <a:cubicBezTo>
                    <a:pt x="620" y="3928"/>
                    <a:pt x="917" y="4178"/>
                    <a:pt x="1274" y="4286"/>
                  </a:cubicBezTo>
                  <a:cubicBezTo>
                    <a:pt x="1373" y="4308"/>
                    <a:pt x="1471" y="4319"/>
                    <a:pt x="1569" y="4319"/>
                  </a:cubicBezTo>
                  <a:cubicBezTo>
                    <a:pt x="1934" y="4319"/>
                    <a:pt x="2286" y="4167"/>
                    <a:pt x="2548" y="3905"/>
                  </a:cubicBezTo>
                  <a:cubicBezTo>
                    <a:pt x="2870" y="3559"/>
                    <a:pt x="3060" y="3131"/>
                    <a:pt x="3120" y="2666"/>
                  </a:cubicBezTo>
                  <a:cubicBezTo>
                    <a:pt x="3167" y="2381"/>
                    <a:pt x="3144" y="2083"/>
                    <a:pt x="3048" y="1809"/>
                  </a:cubicBezTo>
                  <a:cubicBezTo>
                    <a:pt x="2953" y="1535"/>
                    <a:pt x="2715" y="1333"/>
                    <a:pt x="2429" y="1261"/>
                  </a:cubicBezTo>
                  <a:cubicBezTo>
                    <a:pt x="2404" y="1256"/>
                    <a:pt x="2380" y="1254"/>
                    <a:pt x="2355" y="1254"/>
                  </a:cubicBezTo>
                  <a:cubicBezTo>
                    <a:pt x="2261" y="1254"/>
                    <a:pt x="2169" y="1288"/>
                    <a:pt x="2084" y="1345"/>
                  </a:cubicBezTo>
                  <a:cubicBezTo>
                    <a:pt x="1989" y="1428"/>
                    <a:pt x="1977" y="1571"/>
                    <a:pt x="2060" y="1666"/>
                  </a:cubicBezTo>
                  <a:cubicBezTo>
                    <a:pt x="2132" y="1714"/>
                    <a:pt x="2203" y="1750"/>
                    <a:pt x="2286" y="1773"/>
                  </a:cubicBezTo>
                  <a:cubicBezTo>
                    <a:pt x="2441" y="1869"/>
                    <a:pt x="2548" y="2047"/>
                    <a:pt x="2525" y="2238"/>
                  </a:cubicBezTo>
                  <a:cubicBezTo>
                    <a:pt x="2501" y="2428"/>
                    <a:pt x="2441" y="2607"/>
                    <a:pt x="2334" y="2773"/>
                  </a:cubicBezTo>
                  <a:cubicBezTo>
                    <a:pt x="2167" y="3071"/>
                    <a:pt x="1941" y="3369"/>
                    <a:pt x="1608" y="3416"/>
                  </a:cubicBezTo>
                  <a:cubicBezTo>
                    <a:pt x="1581" y="3420"/>
                    <a:pt x="1554" y="3422"/>
                    <a:pt x="1528" y="3422"/>
                  </a:cubicBezTo>
                  <a:cubicBezTo>
                    <a:pt x="1231" y="3422"/>
                    <a:pt x="929" y="3187"/>
                    <a:pt x="798" y="2893"/>
                  </a:cubicBezTo>
                  <a:cubicBezTo>
                    <a:pt x="679" y="2571"/>
                    <a:pt x="631" y="2226"/>
                    <a:pt x="667" y="1881"/>
                  </a:cubicBezTo>
                  <a:cubicBezTo>
                    <a:pt x="667" y="1547"/>
                    <a:pt x="691" y="1190"/>
                    <a:pt x="893" y="904"/>
                  </a:cubicBezTo>
                  <a:cubicBezTo>
                    <a:pt x="1001" y="738"/>
                    <a:pt x="1179" y="607"/>
                    <a:pt x="1251" y="416"/>
                  </a:cubicBezTo>
                  <a:cubicBezTo>
                    <a:pt x="1371" y="113"/>
                    <a:pt x="1281" y="1"/>
                    <a:pt x="1117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583231" y="2215086"/>
              <a:ext cx="252575" cy="246475"/>
            </a:xfrm>
            <a:custGeom>
              <a:avLst/>
              <a:gdLst/>
              <a:ahLst/>
              <a:cxnLst/>
              <a:rect l="l" t="t" r="r" b="b"/>
              <a:pathLst>
                <a:path w="10103" h="9859" extrusionOk="0">
                  <a:moveTo>
                    <a:pt x="2388" y="312"/>
                  </a:moveTo>
                  <a:cubicBezTo>
                    <a:pt x="2031" y="200"/>
                    <a:pt x="1512" y="-52"/>
                    <a:pt x="1295" y="18"/>
                  </a:cubicBezTo>
                  <a:cubicBezTo>
                    <a:pt x="1078" y="88"/>
                    <a:pt x="1134" y="495"/>
                    <a:pt x="1085" y="733"/>
                  </a:cubicBezTo>
                  <a:cubicBezTo>
                    <a:pt x="1036" y="971"/>
                    <a:pt x="1141" y="1104"/>
                    <a:pt x="1001" y="1447"/>
                  </a:cubicBezTo>
                  <a:cubicBezTo>
                    <a:pt x="861" y="1790"/>
                    <a:pt x="405" y="2443"/>
                    <a:pt x="244" y="2793"/>
                  </a:cubicBezTo>
                  <a:cubicBezTo>
                    <a:pt x="83" y="3143"/>
                    <a:pt x="-64" y="3304"/>
                    <a:pt x="34" y="3549"/>
                  </a:cubicBezTo>
                  <a:cubicBezTo>
                    <a:pt x="132" y="3794"/>
                    <a:pt x="567" y="4110"/>
                    <a:pt x="833" y="4264"/>
                  </a:cubicBezTo>
                  <a:cubicBezTo>
                    <a:pt x="1099" y="4418"/>
                    <a:pt x="1457" y="4285"/>
                    <a:pt x="1632" y="4474"/>
                  </a:cubicBezTo>
                  <a:cubicBezTo>
                    <a:pt x="1807" y="4663"/>
                    <a:pt x="1800" y="5091"/>
                    <a:pt x="1884" y="5399"/>
                  </a:cubicBezTo>
                  <a:cubicBezTo>
                    <a:pt x="1968" y="5707"/>
                    <a:pt x="2010" y="6149"/>
                    <a:pt x="2136" y="6324"/>
                  </a:cubicBezTo>
                  <a:cubicBezTo>
                    <a:pt x="2262" y="6499"/>
                    <a:pt x="2585" y="6317"/>
                    <a:pt x="2641" y="6450"/>
                  </a:cubicBezTo>
                  <a:cubicBezTo>
                    <a:pt x="2697" y="6583"/>
                    <a:pt x="2480" y="6857"/>
                    <a:pt x="2473" y="7123"/>
                  </a:cubicBezTo>
                  <a:cubicBezTo>
                    <a:pt x="2466" y="7389"/>
                    <a:pt x="2508" y="7684"/>
                    <a:pt x="2599" y="8048"/>
                  </a:cubicBezTo>
                  <a:cubicBezTo>
                    <a:pt x="2690" y="8412"/>
                    <a:pt x="2781" y="9008"/>
                    <a:pt x="3019" y="9309"/>
                  </a:cubicBezTo>
                  <a:cubicBezTo>
                    <a:pt x="3257" y="9610"/>
                    <a:pt x="3489" y="9842"/>
                    <a:pt x="4028" y="9856"/>
                  </a:cubicBezTo>
                  <a:cubicBezTo>
                    <a:pt x="4568" y="9870"/>
                    <a:pt x="5696" y="9589"/>
                    <a:pt x="6256" y="9393"/>
                  </a:cubicBezTo>
                  <a:cubicBezTo>
                    <a:pt x="6817" y="9197"/>
                    <a:pt x="6971" y="8881"/>
                    <a:pt x="7391" y="8678"/>
                  </a:cubicBezTo>
                  <a:cubicBezTo>
                    <a:pt x="7812" y="8475"/>
                    <a:pt x="8422" y="8419"/>
                    <a:pt x="8779" y="8174"/>
                  </a:cubicBezTo>
                  <a:cubicBezTo>
                    <a:pt x="9136" y="7929"/>
                    <a:pt x="9325" y="7859"/>
                    <a:pt x="9535" y="7207"/>
                  </a:cubicBezTo>
                  <a:cubicBezTo>
                    <a:pt x="9745" y="6555"/>
                    <a:pt x="9963" y="5049"/>
                    <a:pt x="10040" y="4264"/>
                  </a:cubicBezTo>
                  <a:cubicBezTo>
                    <a:pt x="10117" y="3479"/>
                    <a:pt x="10138" y="2883"/>
                    <a:pt x="9998" y="2498"/>
                  </a:cubicBezTo>
                  <a:cubicBezTo>
                    <a:pt x="9858" y="2113"/>
                    <a:pt x="9844" y="2148"/>
                    <a:pt x="9199" y="1952"/>
                  </a:cubicBezTo>
                  <a:cubicBezTo>
                    <a:pt x="8554" y="1756"/>
                    <a:pt x="7090" y="1531"/>
                    <a:pt x="6130" y="1321"/>
                  </a:cubicBezTo>
                  <a:cubicBezTo>
                    <a:pt x="5170" y="1111"/>
                    <a:pt x="4063" y="859"/>
                    <a:pt x="3439" y="691"/>
                  </a:cubicBezTo>
                  <a:cubicBezTo>
                    <a:pt x="2815" y="523"/>
                    <a:pt x="2745" y="424"/>
                    <a:pt x="2388" y="312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</p:sp>
      </p:grpSp>
      <p:sp>
        <p:nvSpPr>
          <p:cNvPr id="1181" name="Google Shape;1181;p42"/>
          <p:cNvSpPr/>
          <p:nvPr/>
        </p:nvSpPr>
        <p:spPr>
          <a:xfrm>
            <a:off x="4806000" y="380055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3808825" y="317190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4732750" y="268620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2"/>
          <p:cNvSpPr/>
          <p:nvPr/>
        </p:nvSpPr>
        <p:spPr>
          <a:xfrm>
            <a:off x="5189950" y="312420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2"/>
          <p:cNvSpPr/>
          <p:nvPr/>
        </p:nvSpPr>
        <p:spPr>
          <a:xfrm>
            <a:off x="5189950" y="402915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3"/>
          <p:cNvSpPr/>
          <p:nvPr/>
        </p:nvSpPr>
        <p:spPr>
          <a:xfrm rot="-9284628">
            <a:off x="3366341" y="-196434"/>
            <a:ext cx="6006949" cy="1861080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3"/>
          <p:cNvSpPr/>
          <p:nvPr/>
        </p:nvSpPr>
        <p:spPr>
          <a:xfrm flipH="1">
            <a:off x="9775" y="3585499"/>
            <a:ext cx="9144000" cy="1568559"/>
          </a:xfrm>
          <a:custGeom>
            <a:avLst/>
            <a:gdLst/>
            <a:ahLst/>
            <a:cxnLst/>
            <a:rect l="l" t="t" r="r" b="b"/>
            <a:pathLst>
              <a:path w="285750" h="67903" extrusionOk="0">
                <a:moveTo>
                  <a:pt x="275415" y="1"/>
                </a:moveTo>
                <a:lnTo>
                  <a:pt x="254675" y="23456"/>
                </a:lnTo>
                <a:lnTo>
                  <a:pt x="254675" y="32386"/>
                </a:lnTo>
                <a:lnTo>
                  <a:pt x="237661" y="32386"/>
                </a:lnTo>
                <a:lnTo>
                  <a:pt x="235125" y="40542"/>
                </a:lnTo>
                <a:lnTo>
                  <a:pt x="213943" y="40542"/>
                </a:lnTo>
                <a:lnTo>
                  <a:pt x="227695" y="24909"/>
                </a:lnTo>
                <a:lnTo>
                  <a:pt x="218980" y="22837"/>
                </a:lnTo>
                <a:lnTo>
                  <a:pt x="202406" y="40542"/>
                </a:lnTo>
                <a:lnTo>
                  <a:pt x="189726" y="40542"/>
                </a:lnTo>
                <a:lnTo>
                  <a:pt x="184749" y="20765"/>
                </a:lnTo>
                <a:lnTo>
                  <a:pt x="169426" y="20646"/>
                </a:lnTo>
                <a:lnTo>
                  <a:pt x="164830" y="38017"/>
                </a:lnTo>
                <a:lnTo>
                  <a:pt x="162342" y="28683"/>
                </a:lnTo>
                <a:lnTo>
                  <a:pt x="140529" y="26814"/>
                </a:lnTo>
                <a:lnTo>
                  <a:pt x="129754" y="38017"/>
                </a:lnTo>
                <a:lnTo>
                  <a:pt x="94774" y="34755"/>
                </a:lnTo>
                <a:lnTo>
                  <a:pt x="86011" y="18920"/>
                </a:lnTo>
                <a:lnTo>
                  <a:pt x="66199" y="16574"/>
                </a:lnTo>
                <a:lnTo>
                  <a:pt x="57162" y="28683"/>
                </a:lnTo>
                <a:lnTo>
                  <a:pt x="36624" y="28683"/>
                </a:lnTo>
                <a:lnTo>
                  <a:pt x="36624" y="12217"/>
                </a:lnTo>
                <a:lnTo>
                  <a:pt x="0" y="179"/>
                </a:lnTo>
                <a:lnTo>
                  <a:pt x="0" y="46554"/>
                </a:lnTo>
                <a:lnTo>
                  <a:pt x="0" y="67902"/>
                </a:lnTo>
                <a:lnTo>
                  <a:pt x="285750" y="67902"/>
                </a:lnTo>
                <a:lnTo>
                  <a:pt x="285750" y="60615"/>
                </a:lnTo>
                <a:lnTo>
                  <a:pt x="285333" y="60615"/>
                </a:lnTo>
                <a:lnTo>
                  <a:pt x="285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3"/>
          <p:cNvSpPr/>
          <p:nvPr/>
        </p:nvSpPr>
        <p:spPr>
          <a:xfrm rot="10304210" flipH="1">
            <a:off x="-282472" y="64731"/>
            <a:ext cx="4531895" cy="2661515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43"/>
          <p:cNvGrpSpPr/>
          <p:nvPr/>
        </p:nvGrpSpPr>
        <p:grpSpPr>
          <a:xfrm rot="-197789">
            <a:off x="285648" y="357437"/>
            <a:ext cx="7251896" cy="4591916"/>
            <a:chOff x="1136457" y="603850"/>
            <a:chExt cx="7252226" cy="4592124"/>
          </a:xfrm>
        </p:grpSpPr>
        <p:sp>
          <p:nvSpPr>
            <p:cNvPr id="1194" name="Google Shape;1194;p43"/>
            <p:cNvSpPr/>
            <p:nvPr/>
          </p:nvSpPr>
          <p:spPr>
            <a:xfrm>
              <a:off x="1492968" y="664217"/>
              <a:ext cx="6895715" cy="3516706"/>
            </a:xfrm>
            <a:custGeom>
              <a:avLst/>
              <a:gdLst/>
              <a:ahLst/>
              <a:cxnLst/>
              <a:rect l="l" t="t" r="r" b="b"/>
              <a:pathLst>
                <a:path w="212683" h="89404" extrusionOk="0">
                  <a:moveTo>
                    <a:pt x="212682" y="10501"/>
                  </a:moveTo>
                  <a:cubicBezTo>
                    <a:pt x="208670" y="36088"/>
                    <a:pt x="210634" y="60365"/>
                    <a:pt x="200657" y="87261"/>
                  </a:cubicBezTo>
                  <a:cubicBezTo>
                    <a:pt x="194442" y="89404"/>
                    <a:pt x="186131" y="84141"/>
                    <a:pt x="174844" y="84046"/>
                  </a:cubicBezTo>
                  <a:cubicBezTo>
                    <a:pt x="163117" y="83951"/>
                    <a:pt x="150710" y="86463"/>
                    <a:pt x="148162" y="86237"/>
                  </a:cubicBezTo>
                  <a:cubicBezTo>
                    <a:pt x="144852" y="85951"/>
                    <a:pt x="119242" y="87630"/>
                    <a:pt x="114206" y="87368"/>
                  </a:cubicBezTo>
                  <a:cubicBezTo>
                    <a:pt x="104966" y="86880"/>
                    <a:pt x="87405" y="83677"/>
                    <a:pt x="78939" y="84570"/>
                  </a:cubicBezTo>
                  <a:cubicBezTo>
                    <a:pt x="74486" y="85034"/>
                    <a:pt x="73510" y="85403"/>
                    <a:pt x="70676" y="85642"/>
                  </a:cubicBezTo>
                  <a:cubicBezTo>
                    <a:pt x="70295" y="85677"/>
                    <a:pt x="69879" y="85701"/>
                    <a:pt x="69414" y="85725"/>
                  </a:cubicBezTo>
                  <a:cubicBezTo>
                    <a:pt x="67783" y="85796"/>
                    <a:pt x="66140" y="85773"/>
                    <a:pt x="64509" y="85642"/>
                  </a:cubicBezTo>
                  <a:cubicBezTo>
                    <a:pt x="62390" y="85463"/>
                    <a:pt x="60294" y="85130"/>
                    <a:pt x="58234" y="84630"/>
                  </a:cubicBezTo>
                  <a:cubicBezTo>
                    <a:pt x="54317" y="83808"/>
                    <a:pt x="50805" y="83284"/>
                    <a:pt x="47793" y="82951"/>
                  </a:cubicBezTo>
                  <a:cubicBezTo>
                    <a:pt x="45495" y="82689"/>
                    <a:pt x="43483" y="82546"/>
                    <a:pt x="41816" y="82451"/>
                  </a:cubicBezTo>
                  <a:lnTo>
                    <a:pt x="41542" y="82439"/>
                  </a:lnTo>
                  <a:cubicBezTo>
                    <a:pt x="35291" y="82129"/>
                    <a:pt x="34934" y="82713"/>
                    <a:pt x="28897" y="82153"/>
                  </a:cubicBezTo>
                  <a:cubicBezTo>
                    <a:pt x="22075" y="81534"/>
                    <a:pt x="20289" y="80581"/>
                    <a:pt x="14538" y="80796"/>
                  </a:cubicBezTo>
                  <a:cubicBezTo>
                    <a:pt x="12538" y="80867"/>
                    <a:pt x="10943" y="81046"/>
                    <a:pt x="7776" y="81010"/>
                  </a:cubicBezTo>
                  <a:cubicBezTo>
                    <a:pt x="5180" y="80986"/>
                    <a:pt x="2585" y="80820"/>
                    <a:pt x="1" y="80534"/>
                  </a:cubicBezTo>
                  <a:cubicBezTo>
                    <a:pt x="5537" y="53816"/>
                    <a:pt x="11062" y="27111"/>
                    <a:pt x="16598" y="393"/>
                  </a:cubicBezTo>
                  <a:cubicBezTo>
                    <a:pt x="21063" y="0"/>
                    <a:pt x="25564" y="72"/>
                    <a:pt x="30029" y="631"/>
                  </a:cubicBezTo>
                  <a:cubicBezTo>
                    <a:pt x="35446" y="1322"/>
                    <a:pt x="37649" y="2310"/>
                    <a:pt x="41601" y="3239"/>
                  </a:cubicBezTo>
                  <a:cubicBezTo>
                    <a:pt x="43102" y="3584"/>
                    <a:pt x="54972" y="2715"/>
                    <a:pt x="58282" y="3012"/>
                  </a:cubicBezTo>
                  <a:cubicBezTo>
                    <a:pt x="58282" y="3012"/>
                    <a:pt x="59901" y="3191"/>
                    <a:pt x="61985" y="3548"/>
                  </a:cubicBezTo>
                  <a:cubicBezTo>
                    <a:pt x="69367" y="4846"/>
                    <a:pt x="75546" y="6084"/>
                    <a:pt x="77403" y="6953"/>
                  </a:cubicBezTo>
                  <a:cubicBezTo>
                    <a:pt x="81666" y="8942"/>
                    <a:pt x="85571" y="8870"/>
                    <a:pt x="90596" y="8227"/>
                  </a:cubicBezTo>
                  <a:cubicBezTo>
                    <a:pt x="93596" y="7834"/>
                    <a:pt x="114218" y="7608"/>
                    <a:pt x="125207" y="5548"/>
                  </a:cubicBezTo>
                  <a:cubicBezTo>
                    <a:pt x="148162" y="1226"/>
                    <a:pt x="153901" y="7537"/>
                    <a:pt x="175511" y="8954"/>
                  </a:cubicBezTo>
                  <a:cubicBezTo>
                    <a:pt x="191727" y="10013"/>
                    <a:pt x="206301" y="6441"/>
                    <a:pt x="212682" y="10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1136457" y="603850"/>
              <a:ext cx="983008" cy="4592124"/>
            </a:xfrm>
            <a:custGeom>
              <a:avLst/>
              <a:gdLst/>
              <a:ahLst/>
              <a:cxnLst/>
              <a:rect l="l" t="t" r="r" b="b"/>
              <a:pathLst>
                <a:path w="30719" h="138109" extrusionOk="0">
                  <a:moveTo>
                    <a:pt x="29079" y="1"/>
                  </a:moveTo>
                  <a:cubicBezTo>
                    <a:pt x="28376" y="1"/>
                    <a:pt x="27757" y="492"/>
                    <a:pt x="27611" y="1210"/>
                  </a:cubicBezTo>
                  <a:lnTo>
                    <a:pt x="167" y="136298"/>
                  </a:lnTo>
                  <a:cubicBezTo>
                    <a:pt x="0" y="137108"/>
                    <a:pt x="524" y="137906"/>
                    <a:pt x="1334" y="138072"/>
                  </a:cubicBezTo>
                  <a:cubicBezTo>
                    <a:pt x="1429" y="138096"/>
                    <a:pt x="1536" y="138108"/>
                    <a:pt x="1631" y="138108"/>
                  </a:cubicBezTo>
                  <a:cubicBezTo>
                    <a:pt x="2346" y="138108"/>
                    <a:pt x="2953" y="137596"/>
                    <a:pt x="3096" y="136906"/>
                  </a:cubicBezTo>
                  <a:lnTo>
                    <a:pt x="30552" y="1806"/>
                  </a:lnTo>
                  <a:cubicBezTo>
                    <a:pt x="30718" y="984"/>
                    <a:pt x="30195" y="198"/>
                    <a:pt x="29385" y="32"/>
                  </a:cubicBezTo>
                  <a:cubicBezTo>
                    <a:pt x="29282" y="11"/>
                    <a:pt x="29180" y="1"/>
                    <a:pt x="29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43"/>
          <p:cNvSpPr txBox="1">
            <a:spLocks noGrp="1"/>
          </p:cNvSpPr>
          <p:nvPr>
            <p:ph type="ctrTitle"/>
          </p:nvPr>
        </p:nvSpPr>
        <p:spPr>
          <a:xfrm>
            <a:off x="1241800" y="956400"/>
            <a:ext cx="6069300" cy="21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 For</a:t>
            </a:r>
            <a:endParaRPr sz="5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Being with Us.</a:t>
            </a:r>
            <a:endParaRPr sz="5500"/>
          </a:p>
        </p:txBody>
      </p:sp>
      <p:grpSp>
        <p:nvGrpSpPr>
          <p:cNvPr id="1197" name="Google Shape;1197;p43"/>
          <p:cNvGrpSpPr/>
          <p:nvPr/>
        </p:nvGrpSpPr>
        <p:grpSpPr>
          <a:xfrm rot="1118095">
            <a:off x="7463918" y="512774"/>
            <a:ext cx="819720" cy="1009638"/>
            <a:chOff x="7234335" y="539692"/>
            <a:chExt cx="1103331" cy="1358958"/>
          </a:xfrm>
        </p:grpSpPr>
        <p:sp>
          <p:nvSpPr>
            <p:cNvPr id="1198" name="Google Shape;1198;p4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43"/>
          <p:cNvGrpSpPr/>
          <p:nvPr/>
        </p:nvGrpSpPr>
        <p:grpSpPr>
          <a:xfrm>
            <a:off x="5143798" y="1675628"/>
            <a:ext cx="3685833" cy="3467879"/>
            <a:chOff x="5727712" y="1929249"/>
            <a:chExt cx="3416288" cy="3214273"/>
          </a:xfrm>
        </p:grpSpPr>
        <p:sp>
          <p:nvSpPr>
            <p:cNvPr id="1210" name="Google Shape;1210;p43"/>
            <p:cNvSpPr/>
            <p:nvPr/>
          </p:nvSpPr>
          <p:spPr>
            <a:xfrm flipH="1">
              <a:off x="5727712" y="1929249"/>
              <a:ext cx="3416288" cy="3214273"/>
            </a:xfrm>
            <a:custGeom>
              <a:avLst/>
              <a:gdLst/>
              <a:ahLst/>
              <a:cxnLst/>
              <a:rect l="l" t="t" r="r" b="b"/>
              <a:pathLst>
                <a:path w="68676" h="64615" extrusionOk="0">
                  <a:moveTo>
                    <a:pt x="48733" y="15675"/>
                  </a:moveTo>
                  <a:cubicBezTo>
                    <a:pt x="48793" y="15675"/>
                    <a:pt x="48843" y="15725"/>
                    <a:pt x="48852" y="15788"/>
                  </a:cubicBezTo>
                  <a:lnTo>
                    <a:pt x="48911" y="16300"/>
                  </a:lnTo>
                  <a:cubicBezTo>
                    <a:pt x="48923" y="16371"/>
                    <a:pt x="48864" y="16430"/>
                    <a:pt x="48792" y="16442"/>
                  </a:cubicBezTo>
                  <a:lnTo>
                    <a:pt x="46732" y="16716"/>
                  </a:lnTo>
                  <a:cubicBezTo>
                    <a:pt x="46673" y="16704"/>
                    <a:pt x="46649" y="16621"/>
                    <a:pt x="46709" y="16585"/>
                  </a:cubicBezTo>
                  <a:lnTo>
                    <a:pt x="48673" y="15692"/>
                  </a:lnTo>
                  <a:cubicBezTo>
                    <a:pt x="48694" y="15681"/>
                    <a:pt x="48714" y="15675"/>
                    <a:pt x="48733" y="15675"/>
                  </a:cubicBezTo>
                  <a:close/>
                  <a:moveTo>
                    <a:pt x="39600" y="19240"/>
                  </a:moveTo>
                  <a:lnTo>
                    <a:pt x="39600" y="19371"/>
                  </a:lnTo>
                  <a:cubicBezTo>
                    <a:pt x="38958" y="19836"/>
                    <a:pt x="38338" y="20336"/>
                    <a:pt x="37600" y="20598"/>
                  </a:cubicBezTo>
                  <a:cubicBezTo>
                    <a:pt x="37219" y="20729"/>
                    <a:pt x="36826" y="20812"/>
                    <a:pt x="36433" y="20836"/>
                  </a:cubicBezTo>
                  <a:cubicBezTo>
                    <a:pt x="36695" y="20741"/>
                    <a:pt x="36910" y="20550"/>
                    <a:pt x="37053" y="20312"/>
                  </a:cubicBezTo>
                  <a:cubicBezTo>
                    <a:pt x="37160" y="20062"/>
                    <a:pt x="37231" y="19800"/>
                    <a:pt x="37279" y="19538"/>
                  </a:cubicBezTo>
                  <a:lnTo>
                    <a:pt x="39600" y="19240"/>
                  </a:lnTo>
                  <a:close/>
                  <a:moveTo>
                    <a:pt x="23956" y="39374"/>
                  </a:moveTo>
                  <a:cubicBezTo>
                    <a:pt x="24218" y="39624"/>
                    <a:pt x="24515" y="39838"/>
                    <a:pt x="24825" y="40029"/>
                  </a:cubicBezTo>
                  <a:lnTo>
                    <a:pt x="28492" y="42493"/>
                  </a:lnTo>
                  <a:cubicBezTo>
                    <a:pt x="29135" y="42934"/>
                    <a:pt x="29861" y="43517"/>
                    <a:pt x="29825" y="44303"/>
                  </a:cubicBezTo>
                  <a:cubicBezTo>
                    <a:pt x="29814" y="44565"/>
                    <a:pt x="29706" y="44815"/>
                    <a:pt x="29718" y="45077"/>
                  </a:cubicBezTo>
                  <a:cubicBezTo>
                    <a:pt x="29718" y="45898"/>
                    <a:pt x="30718" y="46387"/>
                    <a:pt x="30945" y="47172"/>
                  </a:cubicBezTo>
                  <a:cubicBezTo>
                    <a:pt x="31135" y="47827"/>
                    <a:pt x="30766" y="48494"/>
                    <a:pt x="30790" y="49161"/>
                  </a:cubicBezTo>
                  <a:cubicBezTo>
                    <a:pt x="30826" y="49887"/>
                    <a:pt x="31302" y="50506"/>
                    <a:pt x="31980" y="50744"/>
                  </a:cubicBezTo>
                  <a:cubicBezTo>
                    <a:pt x="32207" y="50792"/>
                    <a:pt x="32433" y="50851"/>
                    <a:pt x="32659" y="50947"/>
                  </a:cubicBezTo>
                  <a:cubicBezTo>
                    <a:pt x="32873" y="51078"/>
                    <a:pt x="33064" y="51268"/>
                    <a:pt x="33195" y="51494"/>
                  </a:cubicBezTo>
                  <a:cubicBezTo>
                    <a:pt x="33576" y="52090"/>
                    <a:pt x="33850" y="52756"/>
                    <a:pt x="33981" y="53459"/>
                  </a:cubicBezTo>
                  <a:cubicBezTo>
                    <a:pt x="34147" y="54352"/>
                    <a:pt x="34088" y="55292"/>
                    <a:pt x="34386" y="56138"/>
                  </a:cubicBezTo>
                  <a:lnTo>
                    <a:pt x="33040" y="56376"/>
                  </a:lnTo>
                  <a:lnTo>
                    <a:pt x="32671" y="55757"/>
                  </a:lnTo>
                  <a:lnTo>
                    <a:pt x="31957" y="55531"/>
                  </a:lnTo>
                  <a:lnTo>
                    <a:pt x="30099" y="56602"/>
                  </a:lnTo>
                  <a:lnTo>
                    <a:pt x="30861" y="56959"/>
                  </a:lnTo>
                  <a:lnTo>
                    <a:pt x="28182" y="57007"/>
                  </a:lnTo>
                  <a:lnTo>
                    <a:pt x="26730" y="56733"/>
                  </a:lnTo>
                  <a:lnTo>
                    <a:pt x="26658" y="57578"/>
                  </a:lnTo>
                  <a:lnTo>
                    <a:pt x="24611" y="59424"/>
                  </a:lnTo>
                  <a:lnTo>
                    <a:pt x="21705" y="58686"/>
                  </a:lnTo>
                  <a:lnTo>
                    <a:pt x="20384" y="58590"/>
                  </a:lnTo>
                  <a:lnTo>
                    <a:pt x="19193" y="60126"/>
                  </a:lnTo>
                  <a:lnTo>
                    <a:pt x="16074" y="60769"/>
                  </a:lnTo>
                  <a:cubicBezTo>
                    <a:pt x="16062" y="60662"/>
                    <a:pt x="16038" y="60555"/>
                    <a:pt x="16026" y="60448"/>
                  </a:cubicBezTo>
                  <a:cubicBezTo>
                    <a:pt x="15681" y="58543"/>
                    <a:pt x="15728" y="56519"/>
                    <a:pt x="16348" y="54709"/>
                  </a:cubicBezTo>
                  <a:cubicBezTo>
                    <a:pt x="16538" y="54757"/>
                    <a:pt x="16740" y="54780"/>
                    <a:pt x="16943" y="54780"/>
                  </a:cubicBezTo>
                  <a:cubicBezTo>
                    <a:pt x="17431" y="54757"/>
                    <a:pt x="17693" y="54280"/>
                    <a:pt x="17812" y="53852"/>
                  </a:cubicBezTo>
                  <a:cubicBezTo>
                    <a:pt x="17931" y="53411"/>
                    <a:pt x="17979" y="52959"/>
                    <a:pt x="18264" y="52625"/>
                  </a:cubicBezTo>
                  <a:cubicBezTo>
                    <a:pt x="18384" y="52483"/>
                    <a:pt x="18550" y="52363"/>
                    <a:pt x="18574" y="52173"/>
                  </a:cubicBezTo>
                  <a:cubicBezTo>
                    <a:pt x="18610" y="51947"/>
                    <a:pt x="18407" y="51756"/>
                    <a:pt x="18253" y="51566"/>
                  </a:cubicBezTo>
                  <a:cubicBezTo>
                    <a:pt x="18217" y="51518"/>
                    <a:pt x="18181" y="51459"/>
                    <a:pt x="18145" y="51411"/>
                  </a:cubicBezTo>
                  <a:cubicBezTo>
                    <a:pt x="18443" y="50887"/>
                    <a:pt x="18693" y="50339"/>
                    <a:pt x="18919" y="49780"/>
                  </a:cubicBezTo>
                  <a:cubicBezTo>
                    <a:pt x="18979" y="49756"/>
                    <a:pt x="19050" y="49732"/>
                    <a:pt x="19098" y="49696"/>
                  </a:cubicBezTo>
                  <a:cubicBezTo>
                    <a:pt x="19753" y="49315"/>
                    <a:pt x="19955" y="48423"/>
                    <a:pt x="19824" y="47672"/>
                  </a:cubicBezTo>
                  <a:cubicBezTo>
                    <a:pt x="19824" y="47625"/>
                    <a:pt x="19800" y="47589"/>
                    <a:pt x="19800" y="47553"/>
                  </a:cubicBezTo>
                  <a:cubicBezTo>
                    <a:pt x="20205" y="46494"/>
                    <a:pt x="20610" y="45434"/>
                    <a:pt x="21027" y="44374"/>
                  </a:cubicBezTo>
                  <a:cubicBezTo>
                    <a:pt x="21205" y="43862"/>
                    <a:pt x="21432" y="43374"/>
                    <a:pt x="21729" y="42922"/>
                  </a:cubicBezTo>
                  <a:cubicBezTo>
                    <a:pt x="21693" y="42791"/>
                    <a:pt x="21717" y="42648"/>
                    <a:pt x="21813" y="42529"/>
                  </a:cubicBezTo>
                  <a:cubicBezTo>
                    <a:pt x="22241" y="41898"/>
                    <a:pt x="22872" y="41469"/>
                    <a:pt x="23337" y="40874"/>
                  </a:cubicBezTo>
                  <a:cubicBezTo>
                    <a:pt x="23670" y="40433"/>
                    <a:pt x="23789" y="39898"/>
                    <a:pt x="23956" y="39374"/>
                  </a:cubicBezTo>
                  <a:close/>
                  <a:moveTo>
                    <a:pt x="26977" y="0"/>
                  </a:moveTo>
                  <a:cubicBezTo>
                    <a:pt x="26539" y="0"/>
                    <a:pt x="26053" y="59"/>
                    <a:pt x="25515" y="190"/>
                  </a:cubicBezTo>
                  <a:cubicBezTo>
                    <a:pt x="22360" y="964"/>
                    <a:pt x="21110" y="3810"/>
                    <a:pt x="21586" y="5262"/>
                  </a:cubicBezTo>
                  <a:cubicBezTo>
                    <a:pt x="21717" y="5643"/>
                    <a:pt x="21896" y="6048"/>
                    <a:pt x="21801" y="6441"/>
                  </a:cubicBezTo>
                  <a:cubicBezTo>
                    <a:pt x="21717" y="6715"/>
                    <a:pt x="21539" y="6953"/>
                    <a:pt x="21289" y="7108"/>
                  </a:cubicBezTo>
                  <a:cubicBezTo>
                    <a:pt x="21062" y="7263"/>
                    <a:pt x="21074" y="7608"/>
                    <a:pt x="21312" y="7751"/>
                  </a:cubicBezTo>
                  <a:cubicBezTo>
                    <a:pt x="21360" y="7775"/>
                    <a:pt x="21408" y="7798"/>
                    <a:pt x="21455" y="7810"/>
                  </a:cubicBezTo>
                  <a:cubicBezTo>
                    <a:pt x="21622" y="7859"/>
                    <a:pt x="21797" y="7883"/>
                    <a:pt x="21973" y="7883"/>
                  </a:cubicBezTo>
                  <a:cubicBezTo>
                    <a:pt x="22098" y="7883"/>
                    <a:pt x="22224" y="7871"/>
                    <a:pt x="22348" y="7846"/>
                  </a:cubicBezTo>
                  <a:cubicBezTo>
                    <a:pt x="22420" y="8001"/>
                    <a:pt x="22420" y="8179"/>
                    <a:pt x="22348" y="8334"/>
                  </a:cubicBezTo>
                  <a:cubicBezTo>
                    <a:pt x="21563" y="8489"/>
                    <a:pt x="21146" y="9442"/>
                    <a:pt x="21110" y="10180"/>
                  </a:cubicBezTo>
                  <a:cubicBezTo>
                    <a:pt x="21045" y="10154"/>
                    <a:pt x="20977" y="10142"/>
                    <a:pt x="20909" y="10142"/>
                  </a:cubicBezTo>
                  <a:cubicBezTo>
                    <a:pt x="20753" y="10142"/>
                    <a:pt x="20599" y="10206"/>
                    <a:pt x="20491" y="10323"/>
                  </a:cubicBezTo>
                  <a:cubicBezTo>
                    <a:pt x="20598" y="10073"/>
                    <a:pt x="20527" y="9775"/>
                    <a:pt x="20312" y="9596"/>
                  </a:cubicBezTo>
                  <a:cubicBezTo>
                    <a:pt x="20086" y="9394"/>
                    <a:pt x="19777" y="9346"/>
                    <a:pt x="19491" y="9299"/>
                  </a:cubicBezTo>
                  <a:lnTo>
                    <a:pt x="17776" y="9037"/>
                  </a:lnTo>
                  <a:cubicBezTo>
                    <a:pt x="17357" y="8971"/>
                    <a:pt x="16923" y="8906"/>
                    <a:pt x="16496" y="8906"/>
                  </a:cubicBezTo>
                  <a:cubicBezTo>
                    <a:pt x="16148" y="8906"/>
                    <a:pt x="15805" y="8949"/>
                    <a:pt x="15478" y="9072"/>
                  </a:cubicBezTo>
                  <a:cubicBezTo>
                    <a:pt x="14764" y="9346"/>
                    <a:pt x="14157" y="10156"/>
                    <a:pt x="14371" y="10918"/>
                  </a:cubicBezTo>
                  <a:cubicBezTo>
                    <a:pt x="12811" y="11049"/>
                    <a:pt x="11549" y="12335"/>
                    <a:pt x="10775" y="13752"/>
                  </a:cubicBezTo>
                  <a:cubicBezTo>
                    <a:pt x="10204" y="14811"/>
                    <a:pt x="9835" y="15966"/>
                    <a:pt x="9394" y="17097"/>
                  </a:cubicBezTo>
                  <a:cubicBezTo>
                    <a:pt x="9204" y="17597"/>
                    <a:pt x="9156" y="18133"/>
                    <a:pt x="9275" y="18657"/>
                  </a:cubicBezTo>
                  <a:cubicBezTo>
                    <a:pt x="9323" y="18955"/>
                    <a:pt x="9287" y="19264"/>
                    <a:pt x="9204" y="19550"/>
                  </a:cubicBezTo>
                  <a:cubicBezTo>
                    <a:pt x="8787" y="20955"/>
                    <a:pt x="8382" y="22360"/>
                    <a:pt x="7966" y="23753"/>
                  </a:cubicBezTo>
                  <a:cubicBezTo>
                    <a:pt x="7632" y="24896"/>
                    <a:pt x="7299" y="26075"/>
                    <a:pt x="7406" y="27253"/>
                  </a:cubicBezTo>
                  <a:cubicBezTo>
                    <a:pt x="7513" y="28444"/>
                    <a:pt x="8168" y="29658"/>
                    <a:pt x="9263" y="30027"/>
                  </a:cubicBezTo>
                  <a:cubicBezTo>
                    <a:pt x="8299" y="30623"/>
                    <a:pt x="8144" y="31980"/>
                    <a:pt x="8192" y="33135"/>
                  </a:cubicBezTo>
                  <a:cubicBezTo>
                    <a:pt x="8216" y="33778"/>
                    <a:pt x="8299" y="34468"/>
                    <a:pt x="8692" y="34968"/>
                  </a:cubicBezTo>
                  <a:cubicBezTo>
                    <a:pt x="9210" y="35614"/>
                    <a:pt x="10073" y="35745"/>
                    <a:pt x="10913" y="35745"/>
                  </a:cubicBezTo>
                  <a:cubicBezTo>
                    <a:pt x="11096" y="35745"/>
                    <a:pt x="11277" y="35739"/>
                    <a:pt x="11454" y="35730"/>
                  </a:cubicBezTo>
                  <a:lnTo>
                    <a:pt x="11454" y="35730"/>
                  </a:lnTo>
                  <a:cubicBezTo>
                    <a:pt x="11073" y="37040"/>
                    <a:pt x="10906" y="38409"/>
                    <a:pt x="10966" y="39779"/>
                  </a:cubicBezTo>
                  <a:cubicBezTo>
                    <a:pt x="11002" y="40350"/>
                    <a:pt x="11085" y="40969"/>
                    <a:pt x="11490" y="41350"/>
                  </a:cubicBezTo>
                  <a:cubicBezTo>
                    <a:pt x="11680" y="41517"/>
                    <a:pt x="11918" y="41636"/>
                    <a:pt x="12168" y="41695"/>
                  </a:cubicBezTo>
                  <a:cubicBezTo>
                    <a:pt x="12228" y="41886"/>
                    <a:pt x="12288" y="42088"/>
                    <a:pt x="12323" y="42291"/>
                  </a:cubicBezTo>
                  <a:cubicBezTo>
                    <a:pt x="12454" y="43041"/>
                    <a:pt x="11537" y="43112"/>
                    <a:pt x="11704" y="43946"/>
                  </a:cubicBezTo>
                  <a:cubicBezTo>
                    <a:pt x="11823" y="44565"/>
                    <a:pt x="12323" y="45041"/>
                    <a:pt x="12359" y="45696"/>
                  </a:cubicBezTo>
                  <a:cubicBezTo>
                    <a:pt x="12383" y="46041"/>
                    <a:pt x="12240" y="46375"/>
                    <a:pt x="12157" y="46708"/>
                  </a:cubicBezTo>
                  <a:cubicBezTo>
                    <a:pt x="11966" y="47506"/>
                    <a:pt x="12085" y="48339"/>
                    <a:pt x="12192" y="49149"/>
                  </a:cubicBezTo>
                  <a:cubicBezTo>
                    <a:pt x="12216" y="49399"/>
                    <a:pt x="12240" y="49649"/>
                    <a:pt x="12276" y="49887"/>
                  </a:cubicBezTo>
                  <a:cubicBezTo>
                    <a:pt x="12192" y="50077"/>
                    <a:pt x="12109" y="50256"/>
                    <a:pt x="12014" y="50435"/>
                  </a:cubicBezTo>
                  <a:cubicBezTo>
                    <a:pt x="11776" y="50875"/>
                    <a:pt x="11454" y="51304"/>
                    <a:pt x="11359" y="51804"/>
                  </a:cubicBezTo>
                  <a:cubicBezTo>
                    <a:pt x="11264" y="52304"/>
                    <a:pt x="11502" y="52923"/>
                    <a:pt x="12002" y="53006"/>
                  </a:cubicBezTo>
                  <a:cubicBezTo>
                    <a:pt x="12049" y="53006"/>
                    <a:pt x="12085" y="53018"/>
                    <a:pt x="12133" y="53030"/>
                  </a:cubicBezTo>
                  <a:cubicBezTo>
                    <a:pt x="12299" y="53102"/>
                    <a:pt x="12240" y="53375"/>
                    <a:pt x="12133" y="53518"/>
                  </a:cubicBezTo>
                  <a:cubicBezTo>
                    <a:pt x="12014" y="53673"/>
                    <a:pt x="11871" y="53911"/>
                    <a:pt x="12026" y="54078"/>
                  </a:cubicBezTo>
                  <a:cubicBezTo>
                    <a:pt x="12049" y="54102"/>
                    <a:pt x="12085" y="54126"/>
                    <a:pt x="12121" y="54149"/>
                  </a:cubicBezTo>
                  <a:cubicBezTo>
                    <a:pt x="12216" y="54185"/>
                    <a:pt x="12311" y="54233"/>
                    <a:pt x="12419" y="54268"/>
                  </a:cubicBezTo>
                  <a:cubicBezTo>
                    <a:pt x="12288" y="56840"/>
                    <a:pt x="11633" y="59460"/>
                    <a:pt x="9847" y="61067"/>
                  </a:cubicBezTo>
                  <a:lnTo>
                    <a:pt x="9335" y="61067"/>
                  </a:lnTo>
                  <a:lnTo>
                    <a:pt x="7370" y="62650"/>
                  </a:lnTo>
                  <a:lnTo>
                    <a:pt x="3405" y="63043"/>
                  </a:lnTo>
                  <a:lnTo>
                    <a:pt x="0" y="64615"/>
                  </a:lnTo>
                  <a:lnTo>
                    <a:pt x="68676" y="64615"/>
                  </a:lnTo>
                  <a:lnTo>
                    <a:pt x="67925" y="63936"/>
                  </a:lnTo>
                  <a:lnTo>
                    <a:pt x="64532" y="63651"/>
                  </a:lnTo>
                  <a:lnTo>
                    <a:pt x="62175" y="61567"/>
                  </a:lnTo>
                  <a:lnTo>
                    <a:pt x="59805" y="61067"/>
                  </a:lnTo>
                  <a:lnTo>
                    <a:pt x="59162" y="59317"/>
                  </a:lnTo>
                  <a:lnTo>
                    <a:pt x="56567" y="58864"/>
                  </a:lnTo>
                  <a:lnTo>
                    <a:pt x="55293" y="57578"/>
                  </a:lnTo>
                  <a:lnTo>
                    <a:pt x="55138" y="56114"/>
                  </a:lnTo>
                  <a:lnTo>
                    <a:pt x="55341" y="54578"/>
                  </a:lnTo>
                  <a:lnTo>
                    <a:pt x="53745" y="53864"/>
                  </a:lnTo>
                  <a:lnTo>
                    <a:pt x="52709" y="52149"/>
                  </a:lnTo>
                  <a:lnTo>
                    <a:pt x="48709" y="51649"/>
                  </a:lnTo>
                  <a:lnTo>
                    <a:pt x="49042" y="50137"/>
                  </a:lnTo>
                  <a:lnTo>
                    <a:pt x="47637" y="49577"/>
                  </a:lnTo>
                  <a:lnTo>
                    <a:pt x="46018" y="50709"/>
                  </a:lnTo>
                  <a:lnTo>
                    <a:pt x="44411" y="50197"/>
                  </a:lnTo>
                  <a:lnTo>
                    <a:pt x="43875" y="50399"/>
                  </a:lnTo>
                  <a:cubicBezTo>
                    <a:pt x="43077" y="50839"/>
                    <a:pt x="42291" y="51304"/>
                    <a:pt x="41482" y="51709"/>
                  </a:cubicBezTo>
                  <a:cubicBezTo>
                    <a:pt x="40672" y="52125"/>
                    <a:pt x="39827" y="52518"/>
                    <a:pt x="39089" y="53066"/>
                  </a:cubicBezTo>
                  <a:lnTo>
                    <a:pt x="38719" y="52804"/>
                  </a:lnTo>
                  <a:cubicBezTo>
                    <a:pt x="38398" y="52602"/>
                    <a:pt x="38100" y="52352"/>
                    <a:pt x="37850" y="52054"/>
                  </a:cubicBezTo>
                  <a:cubicBezTo>
                    <a:pt x="37303" y="51375"/>
                    <a:pt x="37410" y="51030"/>
                    <a:pt x="36612" y="49768"/>
                  </a:cubicBezTo>
                  <a:cubicBezTo>
                    <a:pt x="36672" y="49530"/>
                    <a:pt x="37350" y="48982"/>
                    <a:pt x="37505" y="48292"/>
                  </a:cubicBezTo>
                  <a:cubicBezTo>
                    <a:pt x="37588" y="47899"/>
                    <a:pt x="37410" y="47506"/>
                    <a:pt x="37303" y="47125"/>
                  </a:cubicBezTo>
                  <a:cubicBezTo>
                    <a:pt x="37100" y="46410"/>
                    <a:pt x="37195" y="45648"/>
                    <a:pt x="37291" y="44910"/>
                  </a:cubicBezTo>
                  <a:cubicBezTo>
                    <a:pt x="37434" y="43767"/>
                    <a:pt x="37565" y="42624"/>
                    <a:pt x="37707" y="41481"/>
                  </a:cubicBezTo>
                  <a:cubicBezTo>
                    <a:pt x="37755" y="41112"/>
                    <a:pt x="37803" y="40719"/>
                    <a:pt x="37660" y="40374"/>
                  </a:cubicBezTo>
                  <a:cubicBezTo>
                    <a:pt x="37553" y="40124"/>
                    <a:pt x="37398" y="39898"/>
                    <a:pt x="37231" y="39695"/>
                  </a:cubicBezTo>
                  <a:cubicBezTo>
                    <a:pt x="36922" y="39243"/>
                    <a:pt x="36719" y="38731"/>
                    <a:pt x="36648" y="38195"/>
                  </a:cubicBezTo>
                  <a:cubicBezTo>
                    <a:pt x="36636" y="37933"/>
                    <a:pt x="36588" y="37671"/>
                    <a:pt x="36517" y="37421"/>
                  </a:cubicBezTo>
                  <a:cubicBezTo>
                    <a:pt x="36350" y="37004"/>
                    <a:pt x="35981" y="36707"/>
                    <a:pt x="35636" y="36421"/>
                  </a:cubicBezTo>
                  <a:cubicBezTo>
                    <a:pt x="34481" y="35457"/>
                    <a:pt x="33445" y="34290"/>
                    <a:pt x="32290" y="33349"/>
                  </a:cubicBezTo>
                  <a:cubicBezTo>
                    <a:pt x="32623" y="33063"/>
                    <a:pt x="32873" y="32635"/>
                    <a:pt x="32862" y="32266"/>
                  </a:cubicBezTo>
                  <a:cubicBezTo>
                    <a:pt x="32862" y="31885"/>
                    <a:pt x="32635" y="31539"/>
                    <a:pt x="32397" y="31242"/>
                  </a:cubicBezTo>
                  <a:cubicBezTo>
                    <a:pt x="31945" y="30635"/>
                    <a:pt x="31445" y="30075"/>
                    <a:pt x="30897" y="29551"/>
                  </a:cubicBezTo>
                  <a:cubicBezTo>
                    <a:pt x="30778" y="29420"/>
                    <a:pt x="30623" y="29313"/>
                    <a:pt x="30456" y="29265"/>
                  </a:cubicBezTo>
                  <a:cubicBezTo>
                    <a:pt x="30423" y="29263"/>
                    <a:pt x="30390" y="29261"/>
                    <a:pt x="30357" y="29261"/>
                  </a:cubicBezTo>
                  <a:cubicBezTo>
                    <a:pt x="30252" y="29261"/>
                    <a:pt x="30152" y="29277"/>
                    <a:pt x="30052" y="29313"/>
                  </a:cubicBezTo>
                  <a:cubicBezTo>
                    <a:pt x="29683" y="29432"/>
                    <a:pt x="29313" y="29646"/>
                    <a:pt x="29159" y="30004"/>
                  </a:cubicBezTo>
                  <a:cubicBezTo>
                    <a:pt x="29147" y="30027"/>
                    <a:pt x="29135" y="30063"/>
                    <a:pt x="29123" y="30087"/>
                  </a:cubicBezTo>
                  <a:cubicBezTo>
                    <a:pt x="28659" y="29408"/>
                    <a:pt x="28682" y="28384"/>
                    <a:pt x="28944" y="27563"/>
                  </a:cubicBezTo>
                  <a:cubicBezTo>
                    <a:pt x="29218" y="26694"/>
                    <a:pt x="29683" y="25896"/>
                    <a:pt x="29897" y="25027"/>
                  </a:cubicBezTo>
                  <a:cubicBezTo>
                    <a:pt x="29945" y="25062"/>
                    <a:pt x="30004" y="25086"/>
                    <a:pt x="30052" y="25122"/>
                  </a:cubicBezTo>
                  <a:cubicBezTo>
                    <a:pt x="30456" y="25313"/>
                    <a:pt x="30897" y="25360"/>
                    <a:pt x="31338" y="25408"/>
                  </a:cubicBezTo>
                  <a:cubicBezTo>
                    <a:pt x="31837" y="25454"/>
                    <a:pt x="32340" y="25500"/>
                    <a:pt x="32838" y="25500"/>
                  </a:cubicBezTo>
                  <a:cubicBezTo>
                    <a:pt x="33243" y="25500"/>
                    <a:pt x="33645" y="25469"/>
                    <a:pt x="34040" y="25384"/>
                  </a:cubicBezTo>
                  <a:cubicBezTo>
                    <a:pt x="34493" y="25301"/>
                    <a:pt x="34909" y="25134"/>
                    <a:pt x="35362" y="25074"/>
                  </a:cubicBezTo>
                  <a:cubicBezTo>
                    <a:pt x="36160" y="24967"/>
                    <a:pt x="37041" y="25170"/>
                    <a:pt x="37719" y="24729"/>
                  </a:cubicBezTo>
                  <a:cubicBezTo>
                    <a:pt x="38243" y="24384"/>
                    <a:pt x="38529" y="23717"/>
                    <a:pt x="39065" y="23419"/>
                  </a:cubicBezTo>
                  <a:cubicBezTo>
                    <a:pt x="39255" y="23312"/>
                    <a:pt x="39481" y="23241"/>
                    <a:pt x="39624" y="23074"/>
                  </a:cubicBezTo>
                  <a:cubicBezTo>
                    <a:pt x="39803" y="22860"/>
                    <a:pt x="39815" y="22538"/>
                    <a:pt x="40005" y="22360"/>
                  </a:cubicBezTo>
                  <a:cubicBezTo>
                    <a:pt x="40124" y="22265"/>
                    <a:pt x="40267" y="22205"/>
                    <a:pt x="40410" y="22169"/>
                  </a:cubicBezTo>
                  <a:cubicBezTo>
                    <a:pt x="40624" y="22562"/>
                    <a:pt x="40874" y="22931"/>
                    <a:pt x="41148" y="23277"/>
                  </a:cubicBezTo>
                  <a:cubicBezTo>
                    <a:pt x="41660" y="23169"/>
                    <a:pt x="42148" y="22979"/>
                    <a:pt x="42613" y="22729"/>
                  </a:cubicBezTo>
                  <a:cubicBezTo>
                    <a:pt x="42696" y="22693"/>
                    <a:pt x="42779" y="22634"/>
                    <a:pt x="42839" y="22550"/>
                  </a:cubicBezTo>
                  <a:cubicBezTo>
                    <a:pt x="42982" y="22348"/>
                    <a:pt x="42875" y="22050"/>
                    <a:pt x="42768" y="21812"/>
                  </a:cubicBezTo>
                  <a:cubicBezTo>
                    <a:pt x="42470" y="21110"/>
                    <a:pt x="42267" y="20360"/>
                    <a:pt x="42184" y="19609"/>
                  </a:cubicBezTo>
                  <a:cubicBezTo>
                    <a:pt x="42148" y="19419"/>
                    <a:pt x="42137" y="19228"/>
                    <a:pt x="42125" y="19038"/>
                  </a:cubicBezTo>
                  <a:cubicBezTo>
                    <a:pt x="42148" y="19002"/>
                    <a:pt x="42160" y="18955"/>
                    <a:pt x="42160" y="18907"/>
                  </a:cubicBezTo>
                  <a:lnTo>
                    <a:pt x="42815" y="18824"/>
                  </a:lnTo>
                  <a:cubicBezTo>
                    <a:pt x="42994" y="18800"/>
                    <a:pt x="43125" y="18633"/>
                    <a:pt x="43101" y="18455"/>
                  </a:cubicBezTo>
                  <a:lnTo>
                    <a:pt x="43089" y="18347"/>
                  </a:lnTo>
                  <a:lnTo>
                    <a:pt x="45554" y="17978"/>
                  </a:lnTo>
                  <a:cubicBezTo>
                    <a:pt x="45708" y="17943"/>
                    <a:pt x="45804" y="17812"/>
                    <a:pt x="45792" y="17657"/>
                  </a:cubicBezTo>
                  <a:lnTo>
                    <a:pt x="50376" y="17062"/>
                  </a:lnTo>
                  <a:cubicBezTo>
                    <a:pt x="50408" y="17126"/>
                    <a:pt x="50478" y="17170"/>
                    <a:pt x="50552" y="17170"/>
                  </a:cubicBezTo>
                  <a:cubicBezTo>
                    <a:pt x="50561" y="17170"/>
                    <a:pt x="50569" y="17170"/>
                    <a:pt x="50578" y="17169"/>
                  </a:cubicBezTo>
                  <a:lnTo>
                    <a:pt x="52126" y="16966"/>
                  </a:lnTo>
                  <a:cubicBezTo>
                    <a:pt x="52233" y="16954"/>
                    <a:pt x="52304" y="16847"/>
                    <a:pt x="52293" y="16740"/>
                  </a:cubicBezTo>
                  <a:lnTo>
                    <a:pt x="52221" y="16085"/>
                  </a:lnTo>
                  <a:cubicBezTo>
                    <a:pt x="52199" y="15975"/>
                    <a:pt x="52115" y="15905"/>
                    <a:pt x="52018" y="15905"/>
                  </a:cubicBezTo>
                  <a:cubicBezTo>
                    <a:pt x="52010" y="15905"/>
                    <a:pt x="52003" y="15906"/>
                    <a:pt x="51995" y="15907"/>
                  </a:cubicBezTo>
                  <a:lnTo>
                    <a:pt x="50447" y="16097"/>
                  </a:lnTo>
                  <a:cubicBezTo>
                    <a:pt x="50364" y="16109"/>
                    <a:pt x="50292" y="16180"/>
                    <a:pt x="50280" y="16264"/>
                  </a:cubicBezTo>
                  <a:lnTo>
                    <a:pt x="49316" y="16383"/>
                  </a:lnTo>
                  <a:lnTo>
                    <a:pt x="49197" y="15478"/>
                  </a:lnTo>
                  <a:cubicBezTo>
                    <a:pt x="49197" y="15442"/>
                    <a:pt x="49173" y="15430"/>
                    <a:pt x="49149" y="15430"/>
                  </a:cubicBezTo>
                  <a:lnTo>
                    <a:pt x="48816" y="15478"/>
                  </a:lnTo>
                  <a:lnTo>
                    <a:pt x="45851" y="16835"/>
                  </a:lnTo>
                  <a:lnTo>
                    <a:pt x="45696" y="16847"/>
                  </a:lnTo>
                  <a:cubicBezTo>
                    <a:pt x="45674" y="16712"/>
                    <a:pt x="45555" y="16608"/>
                    <a:pt x="45421" y="16608"/>
                  </a:cubicBezTo>
                  <a:cubicBezTo>
                    <a:pt x="45413" y="16608"/>
                    <a:pt x="45406" y="16608"/>
                    <a:pt x="45399" y="16609"/>
                  </a:cubicBezTo>
                  <a:lnTo>
                    <a:pt x="37946" y="17347"/>
                  </a:lnTo>
                  <a:cubicBezTo>
                    <a:pt x="37862" y="17216"/>
                    <a:pt x="37731" y="17097"/>
                    <a:pt x="37588" y="17026"/>
                  </a:cubicBezTo>
                  <a:cubicBezTo>
                    <a:pt x="37483" y="16985"/>
                    <a:pt x="37371" y="16967"/>
                    <a:pt x="37262" y="16967"/>
                  </a:cubicBezTo>
                  <a:cubicBezTo>
                    <a:pt x="37211" y="16967"/>
                    <a:pt x="37161" y="16971"/>
                    <a:pt x="37112" y="16978"/>
                  </a:cubicBezTo>
                  <a:lnTo>
                    <a:pt x="33945" y="17121"/>
                  </a:lnTo>
                  <a:cubicBezTo>
                    <a:pt x="33683" y="17121"/>
                    <a:pt x="33433" y="17157"/>
                    <a:pt x="33195" y="17240"/>
                  </a:cubicBezTo>
                  <a:cubicBezTo>
                    <a:pt x="33016" y="17323"/>
                    <a:pt x="32850" y="17431"/>
                    <a:pt x="32695" y="17538"/>
                  </a:cubicBezTo>
                  <a:cubicBezTo>
                    <a:pt x="32481" y="17657"/>
                    <a:pt x="32266" y="17764"/>
                    <a:pt x="32040" y="17847"/>
                  </a:cubicBezTo>
                  <a:cubicBezTo>
                    <a:pt x="32004" y="17716"/>
                    <a:pt x="31945" y="17585"/>
                    <a:pt x="31873" y="17466"/>
                  </a:cubicBezTo>
                  <a:cubicBezTo>
                    <a:pt x="31742" y="17252"/>
                    <a:pt x="31576" y="17062"/>
                    <a:pt x="31528" y="16823"/>
                  </a:cubicBezTo>
                  <a:cubicBezTo>
                    <a:pt x="31457" y="16466"/>
                    <a:pt x="31635" y="15990"/>
                    <a:pt x="31326" y="15823"/>
                  </a:cubicBezTo>
                  <a:cubicBezTo>
                    <a:pt x="31230" y="15764"/>
                    <a:pt x="31099" y="15776"/>
                    <a:pt x="30992" y="15728"/>
                  </a:cubicBezTo>
                  <a:cubicBezTo>
                    <a:pt x="30742" y="15597"/>
                    <a:pt x="30742" y="15240"/>
                    <a:pt x="30742" y="14954"/>
                  </a:cubicBezTo>
                  <a:cubicBezTo>
                    <a:pt x="30742" y="13466"/>
                    <a:pt x="29647" y="12061"/>
                    <a:pt x="28242" y="11728"/>
                  </a:cubicBezTo>
                  <a:cubicBezTo>
                    <a:pt x="28266" y="11406"/>
                    <a:pt x="28028" y="11120"/>
                    <a:pt x="27706" y="11073"/>
                  </a:cubicBezTo>
                  <a:cubicBezTo>
                    <a:pt x="27849" y="10849"/>
                    <a:pt x="28075" y="10792"/>
                    <a:pt x="28335" y="10792"/>
                  </a:cubicBezTo>
                  <a:cubicBezTo>
                    <a:pt x="28606" y="10792"/>
                    <a:pt x="28913" y="10854"/>
                    <a:pt x="29202" y="10854"/>
                  </a:cubicBezTo>
                  <a:cubicBezTo>
                    <a:pt x="29372" y="10854"/>
                    <a:pt x="29536" y="10832"/>
                    <a:pt x="29683" y="10763"/>
                  </a:cubicBezTo>
                  <a:cubicBezTo>
                    <a:pt x="30052" y="10596"/>
                    <a:pt x="30254" y="10204"/>
                    <a:pt x="30171" y="9811"/>
                  </a:cubicBezTo>
                  <a:cubicBezTo>
                    <a:pt x="30111" y="9561"/>
                    <a:pt x="30683" y="9191"/>
                    <a:pt x="30159" y="9037"/>
                  </a:cubicBezTo>
                  <a:cubicBezTo>
                    <a:pt x="30528" y="9037"/>
                    <a:pt x="30540" y="8846"/>
                    <a:pt x="30564" y="8644"/>
                  </a:cubicBezTo>
                  <a:cubicBezTo>
                    <a:pt x="30576" y="8441"/>
                    <a:pt x="30540" y="8215"/>
                    <a:pt x="30683" y="8072"/>
                  </a:cubicBezTo>
                  <a:cubicBezTo>
                    <a:pt x="30837" y="7906"/>
                    <a:pt x="31123" y="7989"/>
                    <a:pt x="31326" y="7870"/>
                  </a:cubicBezTo>
                  <a:cubicBezTo>
                    <a:pt x="31623" y="7691"/>
                    <a:pt x="31528" y="7191"/>
                    <a:pt x="31326" y="6894"/>
                  </a:cubicBezTo>
                  <a:cubicBezTo>
                    <a:pt x="31123" y="6596"/>
                    <a:pt x="30837" y="6286"/>
                    <a:pt x="30921" y="5929"/>
                  </a:cubicBezTo>
                  <a:cubicBezTo>
                    <a:pt x="31028" y="5441"/>
                    <a:pt x="31635" y="5405"/>
                    <a:pt x="32111" y="5215"/>
                  </a:cubicBezTo>
                  <a:cubicBezTo>
                    <a:pt x="32350" y="5072"/>
                    <a:pt x="32290" y="4715"/>
                    <a:pt x="32016" y="4655"/>
                  </a:cubicBezTo>
                  <a:cubicBezTo>
                    <a:pt x="31957" y="4655"/>
                    <a:pt x="31897" y="4643"/>
                    <a:pt x="31838" y="4643"/>
                  </a:cubicBezTo>
                  <a:cubicBezTo>
                    <a:pt x="31338" y="4572"/>
                    <a:pt x="31088" y="4131"/>
                    <a:pt x="30980" y="3667"/>
                  </a:cubicBezTo>
                  <a:cubicBezTo>
                    <a:pt x="30772" y="2773"/>
                    <a:pt x="29993" y="0"/>
                    <a:pt x="26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 flipH="1">
              <a:off x="7512281" y="4711113"/>
              <a:ext cx="50392" cy="43278"/>
            </a:xfrm>
            <a:custGeom>
              <a:avLst/>
              <a:gdLst/>
              <a:ahLst/>
              <a:cxnLst/>
              <a:rect l="l" t="t" r="r" b="b"/>
              <a:pathLst>
                <a:path w="1013" h="870" extrusionOk="0">
                  <a:moveTo>
                    <a:pt x="203" y="0"/>
                  </a:moveTo>
                  <a:lnTo>
                    <a:pt x="1" y="119"/>
                  </a:lnTo>
                  <a:lnTo>
                    <a:pt x="96" y="143"/>
                  </a:lnTo>
                  <a:lnTo>
                    <a:pt x="513" y="870"/>
                  </a:lnTo>
                  <a:lnTo>
                    <a:pt x="1013" y="786"/>
                  </a:lnTo>
                  <a:lnTo>
                    <a:pt x="644" y="143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 flipH="1">
              <a:off x="7633060" y="3145752"/>
              <a:ext cx="132123" cy="440691"/>
            </a:xfrm>
            <a:custGeom>
              <a:avLst/>
              <a:gdLst/>
              <a:ahLst/>
              <a:cxnLst/>
              <a:rect l="l" t="t" r="r" b="b"/>
              <a:pathLst>
                <a:path w="2656" h="8859" extrusionOk="0">
                  <a:moveTo>
                    <a:pt x="1429" y="0"/>
                  </a:moveTo>
                  <a:lnTo>
                    <a:pt x="1310" y="465"/>
                  </a:lnTo>
                  <a:cubicBezTo>
                    <a:pt x="1179" y="929"/>
                    <a:pt x="1012" y="1381"/>
                    <a:pt x="810" y="1822"/>
                  </a:cubicBezTo>
                  <a:cubicBezTo>
                    <a:pt x="655" y="2191"/>
                    <a:pt x="488" y="2572"/>
                    <a:pt x="357" y="2965"/>
                  </a:cubicBezTo>
                  <a:cubicBezTo>
                    <a:pt x="0" y="4132"/>
                    <a:pt x="71" y="5608"/>
                    <a:pt x="1072" y="6322"/>
                  </a:cubicBezTo>
                  <a:cubicBezTo>
                    <a:pt x="1191" y="6406"/>
                    <a:pt x="1334" y="6489"/>
                    <a:pt x="1465" y="6573"/>
                  </a:cubicBezTo>
                  <a:cubicBezTo>
                    <a:pt x="1857" y="6799"/>
                    <a:pt x="2107" y="6965"/>
                    <a:pt x="2084" y="7156"/>
                  </a:cubicBezTo>
                  <a:cubicBezTo>
                    <a:pt x="2036" y="7287"/>
                    <a:pt x="1965" y="7394"/>
                    <a:pt x="1869" y="7501"/>
                  </a:cubicBezTo>
                  <a:cubicBezTo>
                    <a:pt x="1703" y="7727"/>
                    <a:pt x="1488" y="8001"/>
                    <a:pt x="1536" y="8394"/>
                  </a:cubicBezTo>
                  <a:cubicBezTo>
                    <a:pt x="1560" y="8561"/>
                    <a:pt x="1631" y="8728"/>
                    <a:pt x="1738" y="8859"/>
                  </a:cubicBezTo>
                  <a:lnTo>
                    <a:pt x="2107" y="8489"/>
                  </a:lnTo>
                  <a:cubicBezTo>
                    <a:pt x="2096" y="8454"/>
                    <a:pt x="2096" y="8418"/>
                    <a:pt x="2084" y="8394"/>
                  </a:cubicBezTo>
                  <a:cubicBezTo>
                    <a:pt x="2036" y="8001"/>
                    <a:pt x="2250" y="7716"/>
                    <a:pt x="2429" y="7501"/>
                  </a:cubicBezTo>
                  <a:cubicBezTo>
                    <a:pt x="2512" y="7394"/>
                    <a:pt x="2584" y="7275"/>
                    <a:pt x="2631" y="7156"/>
                  </a:cubicBezTo>
                  <a:cubicBezTo>
                    <a:pt x="2655" y="6965"/>
                    <a:pt x="2405" y="6799"/>
                    <a:pt x="2012" y="6573"/>
                  </a:cubicBezTo>
                  <a:cubicBezTo>
                    <a:pt x="1881" y="6489"/>
                    <a:pt x="1738" y="6406"/>
                    <a:pt x="1619" y="6311"/>
                  </a:cubicBezTo>
                  <a:cubicBezTo>
                    <a:pt x="619" y="5608"/>
                    <a:pt x="548" y="4120"/>
                    <a:pt x="917" y="2977"/>
                  </a:cubicBezTo>
                  <a:cubicBezTo>
                    <a:pt x="1048" y="2572"/>
                    <a:pt x="1203" y="2191"/>
                    <a:pt x="1369" y="1822"/>
                  </a:cubicBezTo>
                  <a:cubicBezTo>
                    <a:pt x="1572" y="1393"/>
                    <a:pt x="1738" y="929"/>
                    <a:pt x="1869" y="465"/>
                  </a:cubicBezTo>
                  <a:lnTo>
                    <a:pt x="1905" y="286"/>
                  </a:lnTo>
                  <a:lnTo>
                    <a:pt x="1834" y="25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 flipH="1">
              <a:off x="8047681" y="2299995"/>
              <a:ext cx="16615" cy="2985"/>
            </a:xfrm>
            <a:custGeom>
              <a:avLst/>
              <a:gdLst/>
              <a:ahLst/>
              <a:cxnLst/>
              <a:rect l="l" t="t" r="r" b="b"/>
              <a:pathLst>
                <a:path w="334" h="60" extrusionOk="0">
                  <a:moveTo>
                    <a:pt x="310" y="0"/>
                  </a:moveTo>
                  <a:lnTo>
                    <a:pt x="48" y="36"/>
                  </a:lnTo>
                  <a:lnTo>
                    <a:pt x="0" y="36"/>
                  </a:lnTo>
                  <a:cubicBezTo>
                    <a:pt x="72" y="48"/>
                    <a:pt x="155" y="60"/>
                    <a:pt x="239" y="60"/>
                  </a:cubicBezTo>
                  <a:lnTo>
                    <a:pt x="334" y="6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 flipH="1">
              <a:off x="6560471" y="2738842"/>
              <a:ext cx="65813" cy="25519"/>
            </a:xfrm>
            <a:custGeom>
              <a:avLst/>
              <a:gdLst/>
              <a:ahLst/>
              <a:cxnLst/>
              <a:rect l="l" t="t" r="r" b="b"/>
              <a:pathLst>
                <a:path w="1323" h="513" extrusionOk="0">
                  <a:moveTo>
                    <a:pt x="1275" y="1"/>
                  </a:moveTo>
                  <a:lnTo>
                    <a:pt x="739" y="72"/>
                  </a:lnTo>
                  <a:lnTo>
                    <a:pt x="763" y="358"/>
                  </a:lnTo>
                  <a:lnTo>
                    <a:pt x="1" y="453"/>
                  </a:lnTo>
                  <a:lnTo>
                    <a:pt x="36" y="513"/>
                  </a:lnTo>
                  <a:lnTo>
                    <a:pt x="1322" y="346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 flipH="1">
              <a:off x="8343810" y="4628786"/>
              <a:ext cx="66360" cy="344733"/>
            </a:xfrm>
            <a:custGeom>
              <a:avLst/>
              <a:gdLst/>
              <a:ahLst/>
              <a:cxnLst/>
              <a:rect l="l" t="t" r="r" b="b"/>
              <a:pathLst>
                <a:path w="1334" h="6930" extrusionOk="0">
                  <a:moveTo>
                    <a:pt x="822" y="0"/>
                  </a:moveTo>
                  <a:lnTo>
                    <a:pt x="715" y="298"/>
                  </a:lnTo>
                  <a:cubicBezTo>
                    <a:pt x="119" y="2060"/>
                    <a:pt x="0" y="4108"/>
                    <a:pt x="381" y="6227"/>
                  </a:cubicBezTo>
                  <a:cubicBezTo>
                    <a:pt x="393" y="6346"/>
                    <a:pt x="417" y="6442"/>
                    <a:pt x="429" y="6537"/>
                  </a:cubicBezTo>
                  <a:lnTo>
                    <a:pt x="464" y="6930"/>
                  </a:lnTo>
                  <a:lnTo>
                    <a:pt x="1012" y="6811"/>
                  </a:lnTo>
                  <a:lnTo>
                    <a:pt x="976" y="6537"/>
                  </a:lnTo>
                  <a:cubicBezTo>
                    <a:pt x="965" y="6442"/>
                    <a:pt x="953" y="6346"/>
                    <a:pt x="929" y="6239"/>
                  </a:cubicBezTo>
                  <a:cubicBezTo>
                    <a:pt x="548" y="4108"/>
                    <a:pt x="667" y="2072"/>
                    <a:pt x="1262" y="298"/>
                  </a:cubicBezTo>
                  <a:lnTo>
                    <a:pt x="1334" y="108"/>
                  </a:lnTo>
                  <a:cubicBezTo>
                    <a:pt x="1262" y="96"/>
                    <a:pt x="1191" y="84"/>
                    <a:pt x="1119" y="7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 flipH="1">
              <a:off x="8577758" y="3687072"/>
              <a:ext cx="34971" cy="2438"/>
            </a:xfrm>
            <a:custGeom>
              <a:avLst/>
              <a:gdLst/>
              <a:ahLst/>
              <a:cxnLst/>
              <a:rect l="l" t="t" r="r" b="b"/>
              <a:pathLst>
                <a:path w="703" h="49" extrusionOk="0">
                  <a:moveTo>
                    <a:pt x="703" y="1"/>
                  </a:moveTo>
                  <a:lnTo>
                    <a:pt x="203" y="24"/>
                  </a:lnTo>
                  <a:lnTo>
                    <a:pt x="0" y="48"/>
                  </a:lnTo>
                  <a:lnTo>
                    <a:pt x="226" y="48"/>
                  </a:lnTo>
                  <a:cubicBezTo>
                    <a:pt x="381" y="48"/>
                    <a:pt x="524" y="48"/>
                    <a:pt x="703" y="3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 flipH="1">
              <a:off x="8019822" y="4001557"/>
              <a:ext cx="300957" cy="634398"/>
            </a:xfrm>
            <a:custGeom>
              <a:avLst/>
              <a:gdLst/>
              <a:ahLst/>
              <a:cxnLst/>
              <a:rect l="l" t="t" r="r" b="b"/>
              <a:pathLst>
                <a:path w="6050" h="12753" extrusionOk="0">
                  <a:moveTo>
                    <a:pt x="6049" y="1"/>
                  </a:moveTo>
                  <a:lnTo>
                    <a:pt x="6049" y="1"/>
                  </a:lnTo>
                  <a:cubicBezTo>
                    <a:pt x="5478" y="60"/>
                    <a:pt x="4966" y="322"/>
                    <a:pt x="4585" y="751"/>
                  </a:cubicBezTo>
                  <a:cubicBezTo>
                    <a:pt x="4109" y="1287"/>
                    <a:pt x="3847" y="1965"/>
                    <a:pt x="3609" y="2573"/>
                  </a:cubicBezTo>
                  <a:cubicBezTo>
                    <a:pt x="3204" y="3608"/>
                    <a:pt x="2811" y="4632"/>
                    <a:pt x="2406" y="5668"/>
                  </a:cubicBezTo>
                  <a:lnTo>
                    <a:pt x="2335" y="5859"/>
                  </a:lnTo>
                  <a:lnTo>
                    <a:pt x="2358" y="5966"/>
                  </a:lnTo>
                  <a:cubicBezTo>
                    <a:pt x="2358" y="6002"/>
                    <a:pt x="2370" y="6037"/>
                    <a:pt x="2382" y="6073"/>
                  </a:cubicBezTo>
                  <a:cubicBezTo>
                    <a:pt x="2477" y="6656"/>
                    <a:pt x="2358" y="7406"/>
                    <a:pt x="1835" y="7704"/>
                  </a:cubicBezTo>
                  <a:cubicBezTo>
                    <a:pt x="1787" y="7740"/>
                    <a:pt x="1739" y="7764"/>
                    <a:pt x="1692" y="7776"/>
                  </a:cubicBezTo>
                  <a:lnTo>
                    <a:pt x="1561" y="7835"/>
                  </a:lnTo>
                  <a:lnTo>
                    <a:pt x="1501" y="7978"/>
                  </a:lnTo>
                  <a:cubicBezTo>
                    <a:pt x="1287" y="8514"/>
                    <a:pt x="1037" y="9050"/>
                    <a:pt x="763" y="9561"/>
                  </a:cubicBezTo>
                  <a:lnTo>
                    <a:pt x="656" y="9740"/>
                  </a:lnTo>
                  <a:lnTo>
                    <a:pt x="763" y="9931"/>
                  </a:lnTo>
                  <a:cubicBezTo>
                    <a:pt x="799" y="10002"/>
                    <a:pt x="846" y="10062"/>
                    <a:pt x="894" y="10133"/>
                  </a:cubicBezTo>
                  <a:cubicBezTo>
                    <a:pt x="930" y="10169"/>
                    <a:pt x="953" y="10204"/>
                    <a:pt x="989" y="10228"/>
                  </a:cubicBezTo>
                  <a:cubicBezTo>
                    <a:pt x="1049" y="10300"/>
                    <a:pt x="1096" y="10371"/>
                    <a:pt x="1144" y="10454"/>
                  </a:cubicBezTo>
                  <a:cubicBezTo>
                    <a:pt x="1108" y="10514"/>
                    <a:pt x="1073" y="10562"/>
                    <a:pt x="1025" y="10609"/>
                  </a:cubicBezTo>
                  <a:cubicBezTo>
                    <a:pt x="989" y="10633"/>
                    <a:pt x="953" y="10681"/>
                    <a:pt x="918" y="10716"/>
                  </a:cubicBezTo>
                  <a:cubicBezTo>
                    <a:pt x="632" y="11038"/>
                    <a:pt x="537" y="11455"/>
                    <a:pt x="453" y="11812"/>
                  </a:cubicBezTo>
                  <a:cubicBezTo>
                    <a:pt x="430" y="11907"/>
                    <a:pt x="406" y="12002"/>
                    <a:pt x="382" y="12086"/>
                  </a:cubicBezTo>
                  <a:cubicBezTo>
                    <a:pt x="346" y="12217"/>
                    <a:pt x="239" y="12586"/>
                    <a:pt x="1" y="12705"/>
                  </a:cubicBezTo>
                  <a:cubicBezTo>
                    <a:pt x="120" y="12729"/>
                    <a:pt x="239" y="12752"/>
                    <a:pt x="358" y="12752"/>
                  </a:cubicBezTo>
                  <a:lnTo>
                    <a:pt x="394" y="12752"/>
                  </a:lnTo>
                  <a:cubicBezTo>
                    <a:pt x="739" y="12740"/>
                    <a:pt x="894" y="12240"/>
                    <a:pt x="942" y="12086"/>
                  </a:cubicBezTo>
                  <a:cubicBezTo>
                    <a:pt x="953" y="12002"/>
                    <a:pt x="977" y="11907"/>
                    <a:pt x="1001" y="11812"/>
                  </a:cubicBezTo>
                  <a:cubicBezTo>
                    <a:pt x="1084" y="11455"/>
                    <a:pt x="1180" y="11038"/>
                    <a:pt x="1465" y="10716"/>
                  </a:cubicBezTo>
                  <a:cubicBezTo>
                    <a:pt x="1501" y="10669"/>
                    <a:pt x="1537" y="10633"/>
                    <a:pt x="1573" y="10597"/>
                  </a:cubicBezTo>
                  <a:cubicBezTo>
                    <a:pt x="1620" y="10562"/>
                    <a:pt x="1656" y="10502"/>
                    <a:pt x="1692" y="10454"/>
                  </a:cubicBezTo>
                  <a:cubicBezTo>
                    <a:pt x="1656" y="10371"/>
                    <a:pt x="1596" y="10300"/>
                    <a:pt x="1537" y="10228"/>
                  </a:cubicBezTo>
                  <a:cubicBezTo>
                    <a:pt x="1501" y="10193"/>
                    <a:pt x="1477" y="10157"/>
                    <a:pt x="1454" y="10133"/>
                  </a:cubicBezTo>
                  <a:cubicBezTo>
                    <a:pt x="1406" y="10062"/>
                    <a:pt x="1358" y="9990"/>
                    <a:pt x="1311" y="9931"/>
                  </a:cubicBezTo>
                  <a:lnTo>
                    <a:pt x="1204" y="9740"/>
                  </a:lnTo>
                  <a:lnTo>
                    <a:pt x="1311" y="9561"/>
                  </a:lnTo>
                  <a:cubicBezTo>
                    <a:pt x="1596" y="9038"/>
                    <a:pt x="1846" y="8514"/>
                    <a:pt x="2061" y="7966"/>
                  </a:cubicBezTo>
                  <a:lnTo>
                    <a:pt x="2120" y="7835"/>
                  </a:lnTo>
                  <a:lnTo>
                    <a:pt x="2251" y="7776"/>
                  </a:lnTo>
                  <a:cubicBezTo>
                    <a:pt x="2299" y="7752"/>
                    <a:pt x="2347" y="7728"/>
                    <a:pt x="2394" y="7704"/>
                  </a:cubicBezTo>
                  <a:cubicBezTo>
                    <a:pt x="2906" y="7406"/>
                    <a:pt x="3037" y="6644"/>
                    <a:pt x="2942" y="6073"/>
                  </a:cubicBezTo>
                  <a:cubicBezTo>
                    <a:pt x="2942" y="6037"/>
                    <a:pt x="2918" y="6002"/>
                    <a:pt x="2918" y="5966"/>
                  </a:cubicBezTo>
                  <a:lnTo>
                    <a:pt x="2894" y="5847"/>
                  </a:lnTo>
                  <a:lnTo>
                    <a:pt x="2966" y="5668"/>
                  </a:lnTo>
                  <a:cubicBezTo>
                    <a:pt x="3359" y="4632"/>
                    <a:pt x="3763" y="3596"/>
                    <a:pt x="4168" y="2573"/>
                  </a:cubicBezTo>
                  <a:cubicBezTo>
                    <a:pt x="4394" y="1965"/>
                    <a:pt x="4656" y="1287"/>
                    <a:pt x="5144" y="751"/>
                  </a:cubicBezTo>
                  <a:cubicBezTo>
                    <a:pt x="5335" y="537"/>
                    <a:pt x="5561" y="358"/>
                    <a:pt x="5811" y="227"/>
                  </a:cubicBezTo>
                  <a:cubicBezTo>
                    <a:pt x="5895" y="156"/>
                    <a:pt x="5966" y="84"/>
                    <a:pt x="604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 flipH="1">
              <a:off x="7183569" y="2866188"/>
              <a:ext cx="181868" cy="117896"/>
            </a:xfrm>
            <a:custGeom>
              <a:avLst/>
              <a:gdLst/>
              <a:ahLst/>
              <a:cxnLst/>
              <a:rect l="l" t="t" r="r" b="b"/>
              <a:pathLst>
                <a:path w="3656" h="2370" extrusionOk="0">
                  <a:moveTo>
                    <a:pt x="3656" y="1"/>
                  </a:moveTo>
                  <a:lnTo>
                    <a:pt x="703" y="382"/>
                  </a:lnTo>
                  <a:lnTo>
                    <a:pt x="644" y="608"/>
                  </a:lnTo>
                  <a:cubicBezTo>
                    <a:pt x="608" y="703"/>
                    <a:pt x="596" y="786"/>
                    <a:pt x="572" y="858"/>
                  </a:cubicBezTo>
                  <a:cubicBezTo>
                    <a:pt x="548" y="1013"/>
                    <a:pt x="501" y="1155"/>
                    <a:pt x="441" y="1298"/>
                  </a:cubicBezTo>
                  <a:cubicBezTo>
                    <a:pt x="346" y="1465"/>
                    <a:pt x="179" y="1596"/>
                    <a:pt x="1" y="1667"/>
                  </a:cubicBezTo>
                  <a:lnTo>
                    <a:pt x="156" y="2370"/>
                  </a:lnTo>
                  <a:cubicBezTo>
                    <a:pt x="334" y="2358"/>
                    <a:pt x="513" y="2334"/>
                    <a:pt x="691" y="2298"/>
                  </a:cubicBezTo>
                  <a:lnTo>
                    <a:pt x="548" y="1667"/>
                  </a:lnTo>
                  <a:cubicBezTo>
                    <a:pt x="739" y="1596"/>
                    <a:pt x="894" y="1465"/>
                    <a:pt x="989" y="1298"/>
                  </a:cubicBezTo>
                  <a:cubicBezTo>
                    <a:pt x="1060" y="1155"/>
                    <a:pt x="1108" y="1013"/>
                    <a:pt x="1132" y="858"/>
                  </a:cubicBezTo>
                  <a:cubicBezTo>
                    <a:pt x="1144" y="774"/>
                    <a:pt x="1168" y="691"/>
                    <a:pt x="1191" y="608"/>
                  </a:cubicBezTo>
                  <a:lnTo>
                    <a:pt x="1251" y="382"/>
                  </a:lnTo>
                  <a:lnTo>
                    <a:pt x="3656" y="7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 flipH="1">
              <a:off x="7147999" y="3010695"/>
              <a:ext cx="372590" cy="168387"/>
            </a:xfrm>
            <a:custGeom>
              <a:avLst/>
              <a:gdLst/>
              <a:ahLst/>
              <a:cxnLst/>
              <a:rect l="l" t="t" r="r" b="b"/>
              <a:pathLst>
                <a:path w="7490" h="3385" extrusionOk="0">
                  <a:moveTo>
                    <a:pt x="7406" y="1"/>
                  </a:moveTo>
                  <a:lnTo>
                    <a:pt x="7156" y="72"/>
                  </a:lnTo>
                  <a:cubicBezTo>
                    <a:pt x="6954" y="108"/>
                    <a:pt x="6763" y="203"/>
                    <a:pt x="6596" y="334"/>
                  </a:cubicBezTo>
                  <a:cubicBezTo>
                    <a:pt x="6465" y="489"/>
                    <a:pt x="6358" y="656"/>
                    <a:pt x="6299" y="858"/>
                  </a:cubicBezTo>
                  <a:cubicBezTo>
                    <a:pt x="6275" y="929"/>
                    <a:pt x="6239" y="1013"/>
                    <a:pt x="6192" y="1084"/>
                  </a:cubicBezTo>
                  <a:cubicBezTo>
                    <a:pt x="6120" y="1156"/>
                    <a:pt x="6025" y="1215"/>
                    <a:pt x="5930" y="1251"/>
                  </a:cubicBezTo>
                  <a:cubicBezTo>
                    <a:pt x="5858" y="1275"/>
                    <a:pt x="5799" y="1310"/>
                    <a:pt x="5727" y="1346"/>
                  </a:cubicBezTo>
                  <a:cubicBezTo>
                    <a:pt x="5418" y="1548"/>
                    <a:pt x="5144" y="1810"/>
                    <a:pt x="4930" y="2120"/>
                  </a:cubicBezTo>
                  <a:cubicBezTo>
                    <a:pt x="4775" y="2322"/>
                    <a:pt x="4584" y="2513"/>
                    <a:pt x="4370" y="2680"/>
                  </a:cubicBezTo>
                  <a:cubicBezTo>
                    <a:pt x="4124" y="2839"/>
                    <a:pt x="3824" y="2897"/>
                    <a:pt x="3496" y="2918"/>
                  </a:cubicBezTo>
                  <a:lnTo>
                    <a:pt x="3496" y="2918"/>
                  </a:lnTo>
                  <a:cubicBezTo>
                    <a:pt x="3510" y="2918"/>
                    <a:pt x="3523" y="2918"/>
                    <a:pt x="3536" y="2918"/>
                  </a:cubicBezTo>
                  <a:cubicBezTo>
                    <a:pt x="4048" y="2918"/>
                    <a:pt x="4537" y="2918"/>
                    <a:pt x="4918" y="2668"/>
                  </a:cubicBezTo>
                  <a:cubicBezTo>
                    <a:pt x="5132" y="2513"/>
                    <a:pt x="5311" y="2322"/>
                    <a:pt x="5477" y="2108"/>
                  </a:cubicBezTo>
                  <a:cubicBezTo>
                    <a:pt x="5692" y="1798"/>
                    <a:pt x="5965" y="1548"/>
                    <a:pt x="6287" y="1346"/>
                  </a:cubicBezTo>
                  <a:cubicBezTo>
                    <a:pt x="6346" y="1310"/>
                    <a:pt x="6418" y="1275"/>
                    <a:pt x="6477" y="1251"/>
                  </a:cubicBezTo>
                  <a:cubicBezTo>
                    <a:pt x="6573" y="1203"/>
                    <a:pt x="6668" y="1156"/>
                    <a:pt x="6739" y="1084"/>
                  </a:cubicBezTo>
                  <a:cubicBezTo>
                    <a:pt x="6787" y="1013"/>
                    <a:pt x="6823" y="929"/>
                    <a:pt x="6846" y="846"/>
                  </a:cubicBezTo>
                  <a:cubicBezTo>
                    <a:pt x="6906" y="656"/>
                    <a:pt x="7013" y="477"/>
                    <a:pt x="7144" y="334"/>
                  </a:cubicBezTo>
                  <a:cubicBezTo>
                    <a:pt x="7251" y="251"/>
                    <a:pt x="7358" y="179"/>
                    <a:pt x="7489" y="132"/>
                  </a:cubicBezTo>
                  <a:lnTo>
                    <a:pt x="7406" y="1"/>
                  </a:lnTo>
                  <a:close/>
                  <a:moveTo>
                    <a:pt x="3496" y="2918"/>
                  </a:moveTo>
                  <a:cubicBezTo>
                    <a:pt x="3360" y="2918"/>
                    <a:pt x="3225" y="2922"/>
                    <a:pt x="3092" y="2929"/>
                  </a:cubicBezTo>
                  <a:lnTo>
                    <a:pt x="3092" y="2929"/>
                  </a:lnTo>
                  <a:cubicBezTo>
                    <a:pt x="3231" y="2929"/>
                    <a:pt x="3366" y="2926"/>
                    <a:pt x="3496" y="2918"/>
                  </a:cubicBezTo>
                  <a:close/>
                  <a:moveTo>
                    <a:pt x="3092" y="2929"/>
                  </a:moveTo>
                  <a:lnTo>
                    <a:pt x="3092" y="2929"/>
                  </a:lnTo>
                  <a:cubicBezTo>
                    <a:pt x="3058" y="2930"/>
                    <a:pt x="3024" y="2930"/>
                    <a:pt x="2989" y="2930"/>
                  </a:cubicBezTo>
                  <a:cubicBezTo>
                    <a:pt x="2715" y="2930"/>
                    <a:pt x="2429" y="2941"/>
                    <a:pt x="2155" y="2965"/>
                  </a:cubicBezTo>
                  <a:cubicBezTo>
                    <a:pt x="1870" y="3013"/>
                    <a:pt x="1596" y="3072"/>
                    <a:pt x="1322" y="3156"/>
                  </a:cubicBezTo>
                  <a:cubicBezTo>
                    <a:pt x="1143" y="3203"/>
                    <a:pt x="977" y="3251"/>
                    <a:pt x="810" y="3287"/>
                  </a:cubicBezTo>
                  <a:cubicBezTo>
                    <a:pt x="548" y="3346"/>
                    <a:pt x="274" y="3382"/>
                    <a:pt x="0" y="3382"/>
                  </a:cubicBezTo>
                  <a:lnTo>
                    <a:pt x="262" y="3382"/>
                  </a:lnTo>
                  <a:cubicBezTo>
                    <a:pt x="309" y="3384"/>
                    <a:pt x="356" y="3384"/>
                    <a:pt x="403" y="3384"/>
                  </a:cubicBezTo>
                  <a:cubicBezTo>
                    <a:pt x="725" y="3384"/>
                    <a:pt x="1046" y="3349"/>
                    <a:pt x="1358" y="3287"/>
                  </a:cubicBezTo>
                  <a:cubicBezTo>
                    <a:pt x="1524" y="3251"/>
                    <a:pt x="1691" y="3203"/>
                    <a:pt x="1858" y="3156"/>
                  </a:cubicBezTo>
                  <a:cubicBezTo>
                    <a:pt x="2132" y="3072"/>
                    <a:pt x="2417" y="3001"/>
                    <a:pt x="2703" y="2965"/>
                  </a:cubicBezTo>
                  <a:cubicBezTo>
                    <a:pt x="2832" y="2948"/>
                    <a:pt x="2962" y="2937"/>
                    <a:pt x="3092" y="2929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 flipH="1">
              <a:off x="6886247" y="2773812"/>
              <a:ext cx="28454" cy="14227"/>
            </a:xfrm>
            <a:custGeom>
              <a:avLst/>
              <a:gdLst/>
              <a:ahLst/>
              <a:cxnLst/>
              <a:rect l="l" t="t" r="r" b="b"/>
              <a:pathLst>
                <a:path w="572" h="286" extrusionOk="0">
                  <a:moveTo>
                    <a:pt x="536" y="0"/>
                  </a:moveTo>
                  <a:lnTo>
                    <a:pt x="0" y="60"/>
                  </a:lnTo>
                  <a:lnTo>
                    <a:pt x="24" y="286"/>
                  </a:lnTo>
                  <a:lnTo>
                    <a:pt x="572" y="2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 flipH="1">
              <a:off x="7563765" y="2447339"/>
              <a:ext cx="261858" cy="392836"/>
            </a:xfrm>
            <a:custGeom>
              <a:avLst/>
              <a:gdLst/>
              <a:ahLst/>
              <a:cxnLst/>
              <a:rect l="l" t="t" r="r" b="b"/>
              <a:pathLst>
                <a:path w="5264" h="7897" extrusionOk="0">
                  <a:moveTo>
                    <a:pt x="1205" y="1"/>
                  </a:moveTo>
                  <a:cubicBezTo>
                    <a:pt x="861" y="1"/>
                    <a:pt x="536" y="165"/>
                    <a:pt x="346" y="455"/>
                  </a:cubicBezTo>
                  <a:lnTo>
                    <a:pt x="1" y="979"/>
                  </a:lnTo>
                  <a:lnTo>
                    <a:pt x="620" y="1015"/>
                  </a:lnTo>
                  <a:cubicBezTo>
                    <a:pt x="679" y="1027"/>
                    <a:pt x="727" y="1051"/>
                    <a:pt x="763" y="1098"/>
                  </a:cubicBezTo>
                  <a:cubicBezTo>
                    <a:pt x="798" y="1146"/>
                    <a:pt x="822" y="1205"/>
                    <a:pt x="822" y="1265"/>
                  </a:cubicBezTo>
                  <a:lnTo>
                    <a:pt x="786" y="1586"/>
                  </a:lnTo>
                  <a:lnTo>
                    <a:pt x="1096" y="1658"/>
                  </a:lnTo>
                  <a:cubicBezTo>
                    <a:pt x="2334" y="1955"/>
                    <a:pt x="3311" y="3218"/>
                    <a:pt x="3322" y="4527"/>
                  </a:cubicBezTo>
                  <a:cubicBezTo>
                    <a:pt x="3322" y="4861"/>
                    <a:pt x="3322" y="5408"/>
                    <a:pt x="3787" y="5634"/>
                  </a:cubicBezTo>
                  <a:cubicBezTo>
                    <a:pt x="3858" y="5670"/>
                    <a:pt x="3942" y="5694"/>
                    <a:pt x="4025" y="5706"/>
                  </a:cubicBezTo>
                  <a:lnTo>
                    <a:pt x="4096" y="5718"/>
                  </a:lnTo>
                  <a:cubicBezTo>
                    <a:pt x="4096" y="5813"/>
                    <a:pt x="4096" y="5908"/>
                    <a:pt x="4096" y="6004"/>
                  </a:cubicBezTo>
                  <a:cubicBezTo>
                    <a:pt x="4084" y="6158"/>
                    <a:pt x="4084" y="6313"/>
                    <a:pt x="4108" y="6468"/>
                  </a:cubicBezTo>
                  <a:cubicBezTo>
                    <a:pt x="4168" y="6682"/>
                    <a:pt x="4263" y="6897"/>
                    <a:pt x="4406" y="7075"/>
                  </a:cubicBezTo>
                  <a:cubicBezTo>
                    <a:pt x="4442" y="7123"/>
                    <a:pt x="4477" y="7182"/>
                    <a:pt x="4513" y="7218"/>
                  </a:cubicBezTo>
                  <a:cubicBezTo>
                    <a:pt x="4573" y="7325"/>
                    <a:pt x="4620" y="7432"/>
                    <a:pt x="4656" y="7539"/>
                  </a:cubicBezTo>
                  <a:lnTo>
                    <a:pt x="4775" y="7897"/>
                  </a:lnTo>
                  <a:lnTo>
                    <a:pt x="5120" y="7766"/>
                  </a:lnTo>
                  <a:lnTo>
                    <a:pt x="5263" y="7706"/>
                  </a:lnTo>
                  <a:lnTo>
                    <a:pt x="5204" y="7539"/>
                  </a:lnTo>
                  <a:cubicBezTo>
                    <a:pt x="5180" y="7432"/>
                    <a:pt x="5132" y="7325"/>
                    <a:pt x="5073" y="7218"/>
                  </a:cubicBezTo>
                  <a:cubicBezTo>
                    <a:pt x="5037" y="7182"/>
                    <a:pt x="5001" y="7135"/>
                    <a:pt x="4966" y="7075"/>
                  </a:cubicBezTo>
                  <a:cubicBezTo>
                    <a:pt x="4823" y="6897"/>
                    <a:pt x="4727" y="6694"/>
                    <a:pt x="4668" y="6468"/>
                  </a:cubicBezTo>
                  <a:cubicBezTo>
                    <a:pt x="4644" y="6313"/>
                    <a:pt x="4644" y="6158"/>
                    <a:pt x="4656" y="6004"/>
                  </a:cubicBezTo>
                  <a:cubicBezTo>
                    <a:pt x="4656" y="5908"/>
                    <a:pt x="4656" y="5813"/>
                    <a:pt x="4644" y="5718"/>
                  </a:cubicBezTo>
                  <a:lnTo>
                    <a:pt x="4585" y="5706"/>
                  </a:lnTo>
                  <a:cubicBezTo>
                    <a:pt x="4501" y="5694"/>
                    <a:pt x="4418" y="5670"/>
                    <a:pt x="4334" y="5634"/>
                  </a:cubicBezTo>
                  <a:cubicBezTo>
                    <a:pt x="3882" y="5408"/>
                    <a:pt x="3882" y="4861"/>
                    <a:pt x="3882" y="4527"/>
                  </a:cubicBezTo>
                  <a:cubicBezTo>
                    <a:pt x="3882" y="3218"/>
                    <a:pt x="2894" y="1955"/>
                    <a:pt x="1644" y="1670"/>
                  </a:cubicBezTo>
                  <a:lnTo>
                    <a:pt x="1334" y="1586"/>
                  </a:lnTo>
                  <a:lnTo>
                    <a:pt x="1370" y="1265"/>
                  </a:lnTo>
                  <a:cubicBezTo>
                    <a:pt x="1382" y="1205"/>
                    <a:pt x="1358" y="1146"/>
                    <a:pt x="1322" y="1098"/>
                  </a:cubicBezTo>
                  <a:cubicBezTo>
                    <a:pt x="1275" y="1062"/>
                    <a:pt x="1227" y="1027"/>
                    <a:pt x="1167" y="1015"/>
                  </a:cubicBezTo>
                  <a:lnTo>
                    <a:pt x="560" y="979"/>
                  </a:lnTo>
                  <a:lnTo>
                    <a:pt x="894" y="455"/>
                  </a:lnTo>
                  <a:cubicBezTo>
                    <a:pt x="1048" y="217"/>
                    <a:pt x="1298" y="62"/>
                    <a:pt x="1572" y="27"/>
                  </a:cubicBezTo>
                  <a:cubicBezTo>
                    <a:pt x="1477" y="15"/>
                    <a:pt x="1370" y="3"/>
                    <a:pt x="1275" y="3"/>
                  </a:cubicBezTo>
                  <a:cubicBezTo>
                    <a:pt x="1251" y="1"/>
                    <a:pt x="1228" y="1"/>
                    <a:pt x="120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 flipH="1">
              <a:off x="8104537" y="2390580"/>
              <a:ext cx="231016" cy="69345"/>
            </a:xfrm>
            <a:custGeom>
              <a:avLst/>
              <a:gdLst/>
              <a:ahLst/>
              <a:cxnLst/>
              <a:rect l="l" t="t" r="r" b="b"/>
              <a:pathLst>
                <a:path w="4644" h="1394" extrusionOk="0">
                  <a:moveTo>
                    <a:pt x="274" y="1"/>
                  </a:moveTo>
                  <a:cubicBezTo>
                    <a:pt x="179" y="1"/>
                    <a:pt x="84" y="1"/>
                    <a:pt x="0" y="13"/>
                  </a:cubicBezTo>
                  <a:cubicBezTo>
                    <a:pt x="286" y="25"/>
                    <a:pt x="584" y="72"/>
                    <a:pt x="917" y="120"/>
                  </a:cubicBezTo>
                  <a:lnTo>
                    <a:pt x="2632" y="382"/>
                  </a:lnTo>
                  <a:cubicBezTo>
                    <a:pt x="2905" y="429"/>
                    <a:pt x="3132" y="465"/>
                    <a:pt x="3286" y="596"/>
                  </a:cubicBezTo>
                  <a:cubicBezTo>
                    <a:pt x="3358" y="656"/>
                    <a:pt x="3406" y="763"/>
                    <a:pt x="3382" y="858"/>
                  </a:cubicBezTo>
                  <a:lnTo>
                    <a:pt x="3953" y="1275"/>
                  </a:lnTo>
                  <a:cubicBezTo>
                    <a:pt x="3989" y="1239"/>
                    <a:pt x="4048" y="1227"/>
                    <a:pt x="4108" y="1227"/>
                  </a:cubicBezTo>
                  <a:cubicBezTo>
                    <a:pt x="4132" y="1227"/>
                    <a:pt x="4168" y="1227"/>
                    <a:pt x="4203" y="1239"/>
                  </a:cubicBezTo>
                  <a:lnTo>
                    <a:pt x="4632" y="1394"/>
                  </a:lnTo>
                  <a:lnTo>
                    <a:pt x="4644" y="1227"/>
                  </a:lnTo>
                  <a:cubicBezTo>
                    <a:pt x="4596" y="1227"/>
                    <a:pt x="4549" y="1251"/>
                    <a:pt x="4513" y="1287"/>
                  </a:cubicBezTo>
                  <a:lnTo>
                    <a:pt x="3941" y="870"/>
                  </a:lnTo>
                  <a:cubicBezTo>
                    <a:pt x="3953" y="763"/>
                    <a:pt x="3917" y="656"/>
                    <a:pt x="3834" y="596"/>
                  </a:cubicBezTo>
                  <a:cubicBezTo>
                    <a:pt x="3691" y="465"/>
                    <a:pt x="3465" y="429"/>
                    <a:pt x="3179" y="382"/>
                  </a:cubicBezTo>
                  <a:lnTo>
                    <a:pt x="1477" y="120"/>
                  </a:lnTo>
                  <a:cubicBezTo>
                    <a:pt x="1072" y="48"/>
                    <a:pt x="667" y="13"/>
                    <a:pt x="274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 flipH="1">
              <a:off x="5754401" y="4415581"/>
              <a:ext cx="1027632" cy="727919"/>
            </a:xfrm>
            <a:custGeom>
              <a:avLst/>
              <a:gdLst/>
              <a:ahLst/>
              <a:cxnLst/>
              <a:rect l="l" t="t" r="r" b="b"/>
              <a:pathLst>
                <a:path w="20658" h="14633" extrusionOk="0">
                  <a:moveTo>
                    <a:pt x="203" y="0"/>
                  </a:moveTo>
                  <a:lnTo>
                    <a:pt x="0" y="143"/>
                  </a:lnTo>
                  <a:lnTo>
                    <a:pt x="596" y="381"/>
                  </a:lnTo>
                  <a:lnTo>
                    <a:pt x="239" y="1977"/>
                  </a:lnTo>
                  <a:lnTo>
                    <a:pt x="4477" y="2501"/>
                  </a:lnTo>
                  <a:lnTo>
                    <a:pt x="5477" y="4167"/>
                  </a:lnTo>
                  <a:lnTo>
                    <a:pt x="6918" y="4822"/>
                  </a:lnTo>
                  <a:lnTo>
                    <a:pt x="6763" y="6120"/>
                  </a:lnTo>
                  <a:lnTo>
                    <a:pt x="6918" y="7751"/>
                  </a:lnTo>
                  <a:lnTo>
                    <a:pt x="8371" y="9216"/>
                  </a:lnTo>
                  <a:lnTo>
                    <a:pt x="10871" y="9656"/>
                  </a:lnTo>
                  <a:lnTo>
                    <a:pt x="11514" y="11394"/>
                  </a:lnTo>
                  <a:lnTo>
                    <a:pt x="13978" y="11930"/>
                  </a:lnTo>
                  <a:lnTo>
                    <a:pt x="16360" y="14026"/>
                  </a:lnTo>
                  <a:lnTo>
                    <a:pt x="19741" y="14312"/>
                  </a:lnTo>
                  <a:lnTo>
                    <a:pt x="20098" y="14633"/>
                  </a:lnTo>
                  <a:lnTo>
                    <a:pt x="20658" y="14633"/>
                  </a:lnTo>
                  <a:lnTo>
                    <a:pt x="20301" y="14312"/>
                  </a:lnTo>
                  <a:lnTo>
                    <a:pt x="16907" y="14026"/>
                  </a:lnTo>
                  <a:lnTo>
                    <a:pt x="14538" y="11930"/>
                  </a:lnTo>
                  <a:lnTo>
                    <a:pt x="12073" y="11394"/>
                  </a:lnTo>
                  <a:lnTo>
                    <a:pt x="11419" y="9656"/>
                  </a:lnTo>
                  <a:lnTo>
                    <a:pt x="8918" y="9216"/>
                  </a:lnTo>
                  <a:lnTo>
                    <a:pt x="7466" y="7751"/>
                  </a:lnTo>
                  <a:lnTo>
                    <a:pt x="7311" y="6120"/>
                  </a:lnTo>
                  <a:lnTo>
                    <a:pt x="7478" y="4822"/>
                  </a:lnTo>
                  <a:lnTo>
                    <a:pt x="6025" y="4167"/>
                  </a:lnTo>
                  <a:lnTo>
                    <a:pt x="5025" y="2501"/>
                  </a:lnTo>
                  <a:lnTo>
                    <a:pt x="798" y="1965"/>
                  </a:lnTo>
                  <a:lnTo>
                    <a:pt x="1155" y="38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 flipH="1">
              <a:off x="7746180" y="4772697"/>
              <a:ext cx="53376" cy="10695"/>
            </a:xfrm>
            <a:custGeom>
              <a:avLst/>
              <a:gdLst/>
              <a:ahLst/>
              <a:cxnLst/>
              <a:rect l="l" t="t" r="r" b="b"/>
              <a:pathLst>
                <a:path w="1073" h="215" extrusionOk="0">
                  <a:moveTo>
                    <a:pt x="12" y="1"/>
                  </a:moveTo>
                  <a:lnTo>
                    <a:pt x="0" y="108"/>
                  </a:lnTo>
                  <a:lnTo>
                    <a:pt x="560" y="215"/>
                  </a:lnTo>
                  <a:lnTo>
                    <a:pt x="1072" y="20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 flipH="1">
              <a:off x="7266444" y="2791322"/>
              <a:ext cx="43875" cy="19848"/>
            </a:xfrm>
            <a:custGeom>
              <a:avLst/>
              <a:gdLst/>
              <a:ahLst/>
              <a:cxnLst/>
              <a:rect l="l" t="t" r="r" b="b"/>
              <a:pathLst>
                <a:path w="882" h="399" extrusionOk="0">
                  <a:moveTo>
                    <a:pt x="455" y="1"/>
                  </a:moveTo>
                  <a:cubicBezTo>
                    <a:pt x="438" y="1"/>
                    <a:pt x="421" y="2"/>
                    <a:pt x="405" y="5"/>
                  </a:cubicBezTo>
                  <a:lnTo>
                    <a:pt x="250" y="5"/>
                  </a:lnTo>
                  <a:lnTo>
                    <a:pt x="0" y="17"/>
                  </a:lnTo>
                  <a:lnTo>
                    <a:pt x="48" y="29"/>
                  </a:lnTo>
                  <a:cubicBezTo>
                    <a:pt x="131" y="89"/>
                    <a:pt x="202" y="160"/>
                    <a:pt x="250" y="243"/>
                  </a:cubicBezTo>
                  <a:lnTo>
                    <a:pt x="369" y="398"/>
                  </a:lnTo>
                  <a:lnTo>
                    <a:pt x="881" y="351"/>
                  </a:lnTo>
                  <a:lnTo>
                    <a:pt x="798" y="232"/>
                  </a:lnTo>
                  <a:cubicBezTo>
                    <a:pt x="750" y="148"/>
                    <a:pt x="679" y="89"/>
                    <a:pt x="607" y="29"/>
                  </a:cubicBezTo>
                  <a:cubicBezTo>
                    <a:pt x="555" y="12"/>
                    <a:pt x="503" y="1"/>
                    <a:pt x="45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 flipH="1">
              <a:off x="7936302" y="4862138"/>
              <a:ext cx="187240" cy="42681"/>
            </a:xfrm>
            <a:custGeom>
              <a:avLst/>
              <a:gdLst/>
              <a:ahLst/>
              <a:cxnLst/>
              <a:rect l="l" t="t" r="r" b="b"/>
              <a:pathLst>
                <a:path w="3764" h="858" extrusionOk="0">
                  <a:moveTo>
                    <a:pt x="25" y="1"/>
                  </a:moveTo>
                  <a:lnTo>
                    <a:pt x="1" y="36"/>
                  </a:lnTo>
                  <a:lnTo>
                    <a:pt x="584" y="72"/>
                  </a:lnTo>
                  <a:lnTo>
                    <a:pt x="3632" y="858"/>
                  </a:lnTo>
                  <a:lnTo>
                    <a:pt x="3763" y="751"/>
                  </a:lnTo>
                  <a:lnTo>
                    <a:pt x="1132" y="7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 flipH="1">
              <a:off x="6870229" y="4445179"/>
              <a:ext cx="76458" cy="26116"/>
            </a:xfrm>
            <a:custGeom>
              <a:avLst/>
              <a:gdLst/>
              <a:ahLst/>
              <a:cxnLst/>
              <a:rect l="l" t="t" r="r" b="b"/>
              <a:pathLst>
                <a:path w="1537" h="525" extrusionOk="0">
                  <a:moveTo>
                    <a:pt x="251" y="1"/>
                  </a:moveTo>
                  <a:lnTo>
                    <a:pt x="0" y="96"/>
                  </a:lnTo>
                  <a:lnTo>
                    <a:pt x="1358" y="524"/>
                  </a:lnTo>
                  <a:lnTo>
                    <a:pt x="1536" y="4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 flipH="1">
              <a:off x="6653439" y="2758391"/>
              <a:ext cx="440741" cy="308021"/>
            </a:xfrm>
            <a:custGeom>
              <a:avLst/>
              <a:gdLst/>
              <a:ahLst/>
              <a:cxnLst/>
              <a:rect l="l" t="t" r="r" b="b"/>
              <a:pathLst>
                <a:path w="8860" h="6192" extrusionOk="0">
                  <a:moveTo>
                    <a:pt x="8823" y="1"/>
                  </a:moveTo>
                  <a:lnTo>
                    <a:pt x="3644" y="667"/>
                  </a:lnTo>
                  <a:lnTo>
                    <a:pt x="3680" y="953"/>
                  </a:lnTo>
                  <a:lnTo>
                    <a:pt x="941" y="1382"/>
                  </a:lnTo>
                  <a:lnTo>
                    <a:pt x="1001" y="1810"/>
                  </a:lnTo>
                  <a:lnTo>
                    <a:pt x="108" y="1929"/>
                  </a:lnTo>
                  <a:lnTo>
                    <a:pt x="60" y="2203"/>
                  </a:lnTo>
                  <a:cubicBezTo>
                    <a:pt x="60" y="2203"/>
                    <a:pt x="60" y="2203"/>
                    <a:pt x="60" y="2215"/>
                  </a:cubicBezTo>
                  <a:lnTo>
                    <a:pt x="25" y="2299"/>
                  </a:lnTo>
                  <a:lnTo>
                    <a:pt x="25" y="2406"/>
                  </a:lnTo>
                  <a:cubicBezTo>
                    <a:pt x="37" y="2596"/>
                    <a:pt x="60" y="2787"/>
                    <a:pt x="84" y="3001"/>
                  </a:cubicBezTo>
                  <a:cubicBezTo>
                    <a:pt x="191" y="3787"/>
                    <a:pt x="406" y="4561"/>
                    <a:pt x="715" y="5299"/>
                  </a:cubicBezTo>
                  <a:cubicBezTo>
                    <a:pt x="858" y="5608"/>
                    <a:pt x="822" y="5668"/>
                    <a:pt x="822" y="5668"/>
                  </a:cubicBezTo>
                  <a:cubicBezTo>
                    <a:pt x="787" y="5692"/>
                    <a:pt x="751" y="5716"/>
                    <a:pt x="715" y="5739"/>
                  </a:cubicBezTo>
                  <a:cubicBezTo>
                    <a:pt x="489" y="5858"/>
                    <a:pt x="251" y="5966"/>
                    <a:pt x="1" y="6061"/>
                  </a:cubicBezTo>
                  <a:lnTo>
                    <a:pt x="108" y="6192"/>
                  </a:lnTo>
                  <a:cubicBezTo>
                    <a:pt x="513" y="6097"/>
                    <a:pt x="894" y="5942"/>
                    <a:pt x="1263" y="5739"/>
                  </a:cubicBezTo>
                  <a:cubicBezTo>
                    <a:pt x="1299" y="5716"/>
                    <a:pt x="1334" y="5692"/>
                    <a:pt x="1370" y="5668"/>
                  </a:cubicBezTo>
                  <a:cubicBezTo>
                    <a:pt x="1370" y="5668"/>
                    <a:pt x="1406" y="5608"/>
                    <a:pt x="1275" y="5287"/>
                  </a:cubicBezTo>
                  <a:cubicBezTo>
                    <a:pt x="953" y="4561"/>
                    <a:pt x="739" y="3787"/>
                    <a:pt x="632" y="3001"/>
                  </a:cubicBezTo>
                  <a:cubicBezTo>
                    <a:pt x="608" y="2799"/>
                    <a:pt x="584" y="2596"/>
                    <a:pt x="572" y="2406"/>
                  </a:cubicBezTo>
                  <a:lnTo>
                    <a:pt x="572" y="2299"/>
                  </a:lnTo>
                  <a:lnTo>
                    <a:pt x="620" y="2203"/>
                  </a:lnTo>
                  <a:lnTo>
                    <a:pt x="656" y="1918"/>
                  </a:lnTo>
                  <a:lnTo>
                    <a:pt x="1549" y="1798"/>
                  </a:lnTo>
                  <a:lnTo>
                    <a:pt x="1489" y="1382"/>
                  </a:lnTo>
                  <a:lnTo>
                    <a:pt x="4228" y="965"/>
                  </a:lnTo>
                  <a:lnTo>
                    <a:pt x="4192" y="667"/>
                  </a:lnTo>
                  <a:lnTo>
                    <a:pt x="8859" y="60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 flipH="1">
              <a:off x="6828793" y="2773215"/>
              <a:ext cx="18406" cy="5969"/>
            </a:xfrm>
            <a:custGeom>
              <a:avLst/>
              <a:gdLst/>
              <a:ahLst/>
              <a:cxnLst/>
              <a:rect l="l" t="t" r="r" b="b"/>
              <a:pathLst>
                <a:path w="370" h="120" extrusionOk="0">
                  <a:moveTo>
                    <a:pt x="263" y="0"/>
                  </a:moveTo>
                  <a:lnTo>
                    <a:pt x="1" y="119"/>
                  </a:lnTo>
                  <a:lnTo>
                    <a:pt x="60" y="119"/>
                  </a:lnTo>
                  <a:lnTo>
                    <a:pt x="370" y="72"/>
                  </a:lnTo>
                  <a:cubicBezTo>
                    <a:pt x="334" y="60"/>
                    <a:pt x="298" y="24"/>
                    <a:pt x="263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 flipH="1">
              <a:off x="7601668" y="2095645"/>
              <a:ext cx="458500" cy="146947"/>
            </a:xfrm>
            <a:custGeom>
              <a:avLst/>
              <a:gdLst/>
              <a:ahLst/>
              <a:cxnLst/>
              <a:rect l="l" t="t" r="r" b="b"/>
              <a:pathLst>
                <a:path w="9217" h="2954" extrusionOk="0">
                  <a:moveTo>
                    <a:pt x="9109" y="1"/>
                  </a:moveTo>
                  <a:cubicBezTo>
                    <a:pt x="7525" y="191"/>
                    <a:pt x="5966" y="501"/>
                    <a:pt x="4442" y="941"/>
                  </a:cubicBezTo>
                  <a:cubicBezTo>
                    <a:pt x="3501" y="1215"/>
                    <a:pt x="2584" y="1536"/>
                    <a:pt x="1668" y="1882"/>
                  </a:cubicBezTo>
                  <a:cubicBezTo>
                    <a:pt x="1108" y="2084"/>
                    <a:pt x="537" y="2298"/>
                    <a:pt x="1" y="2560"/>
                  </a:cubicBezTo>
                  <a:cubicBezTo>
                    <a:pt x="25" y="2691"/>
                    <a:pt x="36" y="2822"/>
                    <a:pt x="25" y="2953"/>
                  </a:cubicBezTo>
                  <a:cubicBezTo>
                    <a:pt x="132" y="2894"/>
                    <a:pt x="227" y="2846"/>
                    <a:pt x="322" y="2799"/>
                  </a:cubicBezTo>
                  <a:cubicBezTo>
                    <a:pt x="691" y="2656"/>
                    <a:pt x="1048" y="2501"/>
                    <a:pt x="1406" y="2358"/>
                  </a:cubicBezTo>
                  <a:cubicBezTo>
                    <a:pt x="2989" y="1703"/>
                    <a:pt x="4680" y="1286"/>
                    <a:pt x="6347" y="941"/>
                  </a:cubicBezTo>
                  <a:cubicBezTo>
                    <a:pt x="7299" y="739"/>
                    <a:pt x="8252" y="536"/>
                    <a:pt x="9216" y="405"/>
                  </a:cubicBezTo>
                  <a:cubicBezTo>
                    <a:pt x="9204" y="382"/>
                    <a:pt x="9192" y="346"/>
                    <a:pt x="9192" y="310"/>
                  </a:cubicBezTo>
                  <a:cubicBezTo>
                    <a:pt x="9169" y="227"/>
                    <a:pt x="9145" y="120"/>
                    <a:pt x="910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 flipH="1">
              <a:off x="7586898" y="2245077"/>
              <a:ext cx="34971" cy="72578"/>
            </a:xfrm>
            <a:custGeom>
              <a:avLst/>
              <a:gdLst/>
              <a:ahLst/>
              <a:cxnLst/>
              <a:rect l="l" t="t" r="r" b="b"/>
              <a:pathLst>
                <a:path w="703" h="1459" extrusionOk="0">
                  <a:moveTo>
                    <a:pt x="107" y="0"/>
                  </a:moveTo>
                  <a:cubicBezTo>
                    <a:pt x="95" y="0"/>
                    <a:pt x="84" y="3"/>
                    <a:pt x="72" y="9"/>
                  </a:cubicBezTo>
                  <a:lnTo>
                    <a:pt x="310" y="818"/>
                  </a:lnTo>
                  <a:cubicBezTo>
                    <a:pt x="381" y="949"/>
                    <a:pt x="358" y="1116"/>
                    <a:pt x="250" y="1223"/>
                  </a:cubicBezTo>
                  <a:cubicBezTo>
                    <a:pt x="191" y="1271"/>
                    <a:pt x="0" y="1271"/>
                    <a:pt x="119" y="1426"/>
                  </a:cubicBezTo>
                  <a:cubicBezTo>
                    <a:pt x="140" y="1450"/>
                    <a:pt x="177" y="1459"/>
                    <a:pt x="220" y="1459"/>
                  </a:cubicBezTo>
                  <a:cubicBezTo>
                    <a:pt x="326" y="1459"/>
                    <a:pt x="473" y="1403"/>
                    <a:pt x="524" y="1378"/>
                  </a:cubicBezTo>
                  <a:cubicBezTo>
                    <a:pt x="691" y="1283"/>
                    <a:pt x="703" y="1176"/>
                    <a:pt x="643" y="997"/>
                  </a:cubicBezTo>
                  <a:cubicBezTo>
                    <a:pt x="548" y="699"/>
                    <a:pt x="417" y="414"/>
                    <a:pt x="262" y="128"/>
                  </a:cubicBezTo>
                  <a:cubicBezTo>
                    <a:pt x="223" y="6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 flipH="1">
              <a:off x="7628932" y="2330638"/>
              <a:ext cx="24922" cy="41637"/>
            </a:xfrm>
            <a:custGeom>
              <a:avLst/>
              <a:gdLst/>
              <a:ahLst/>
              <a:cxnLst/>
              <a:rect l="l" t="t" r="r" b="b"/>
              <a:pathLst>
                <a:path w="501" h="837" extrusionOk="0">
                  <a:moveTo>
                    <a:pt x="412" y="0"/>
                  </a:moveTo>
                  <a:cubicBezTo>
                    <a:pt x="373" y="0"/>
                    <a:pt x="330" y="37"/>
                    <a:pt x="298" y="110"/>
                  </a:cubicBezTo>
                  <a:cubicBezTo>
                    <a:pt x="227" y="277"/>
                    <a:pt x="250" y="515"/>
                    <a:pt x="179" y="706"/>
                  </a:cubicBezTo>
                  <a:cubicBezTo>
                    <a:pt x="167" y="718"/>
                    <a:pt x="167" y="730"/>
                    <a:pt x="155" y="741"/>
                  </a:cubicBezTo>
                  <a:cubicBezTo>
                    <a:pt x="145" y="747"/>
                    <a:pt x="134" y="748"/>
                    <a:pt x="123" y="748"/>
                  </a:cubicBezTo>
                  <a:cubicBezTo>
                    <a:pt x="98" y="748"/>
                    <a:pt x="73" y="740"/>
                    <a:pt x="53" y="740"/>
                  </a:cubicBezTo>
                  <a:cubicBezTo>
                    <a:pt x="41" y="740"/>
                    <a:pt x="31" y="743"/>
                    <a:pt x="24" y="753"/>
                  </a:cubicBezTo>
                  <a:cubicBezTo>
                    <a:pt x="0" y="777"/>
                    <a:pt x="12" y="813"/>
                    <a:pt x="36" y="825"/>
                  </a:cubicBezTo>
                  <a:cubicBezTo>
                    <a:pt x="60" y="837"/>
                    <a:pt x="84" y="837"/>
                    <a:pt x="119" y="837"/>
                  </a:cubicBezTo>
                  <a:cubicBezTo>
                    <a:pt x="239" y="837"/>
                    <a:pt x="381" y="825"/>
                    <a:pt x="441" y="706"/>
                  </a:cubicBezTo>
                  <a:cubicBezTo>
                    <a:pt x="465" y="670"/>
                    <a:pt x="465" y="622"/>
                    <a:pt x="477" y="587"/>
                  </a:cubicBezTo>
                  <a:cubicBezTo>
                    <a:pt x="489" y="444"/>
                    <a:pt x="500" y="313"/>
                    <a:pt x="500" y="170"/>
                  </a:cubicBezTo>
                  <a:cubicBezTo>
                    <a:pt x="500" y="57"/>
                    <a:pt x="460" y="0"/>
                    <a:pt x="412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 flipH="1">
              <a:off x="7640174" y="2386849"/>
              <a:ext cx="120283" cy="70439"/>
            </a:xfrm>
            <a:custGeom>
              <a:avLst/>
              <a:gdLst/>
              <a:ahLst/>
              <a:cxnLst/>
              <a:rect l="l" t="t" r="r" b="b"/>
              <a:pathLst>
                <a:path w="2418" h="1416" extrusionOk="0">
                  <a:moveTo>
                    <a:pt x="2157" y="0"/>
                  </a:moveTo>
                  <a:cubicBezTo>
                    <a:pt x="2015" y="0"/>
                    <a:pt x="2084" y="408"/>
                    <a:pt x="2084" y="469"/>
                  </a:cubicBezTo>
                  <a:cubicBezTo>
                    <a:pt x="2072" y="564"/>
                    <a:pt x="2048" y="659"/>
                    <a:pt x="2001" y="743"/>
                  </a:cubicBezTo>
                  <a:cubicBezTo>
                    <a:pt x="1965" y="850"/>
                    <a:pt x="1905" y="933"/>
                    <a:pt x="1822" y="993"/>
                  </a:cubicBezTo>
                  <a:cubicBezTo>
                    <a:pt x="1762" y="1016"/>
                    <a:pt x="1703" y="1028"/>
                    <a:pt x="1643" y="1028"/>
                  </a:cubicBezTo>
                  <a:cubicBezTo>
                    <a:pt x="1489" y="1028"/>
                    <a:pt x="1322" y="1005"/>
                    <a:pt x="1167" y="957"/>
                  </a:cubicBezTo>
                  <a:cubicBezTo>
                    <a:pt x="1131" y="945"/>
                    <a:pt x="1096" y="921"/>
                    <a:pt x="1072" y="885"/>
                  </a:cubicBezTo>
                  <a:cubicBezTo>
                    <a:pt x="1048" y="862"/>
                    <a:pt x="1036" y="814"/>
                    <a:pt x="1036" y="778"/>
                  </a:cubicBezTo>
                  <a:cubicBezTo>
                    <a:pt x="1024" y="659"/>
                    <a:pt x="1024" y="540"/>
                    <a:pt x="1036" y="421"/>
                  </a:cubicBezTo>
                  <a:cubicBezTo>
                    <a:pt x="1036" y="350"/>
                    <a:pt x="1036" y="243"/>
                    <a:pt x="953" y="219"/>
                  </a:cubicBezTo>
                  <a:cubicBezTo>
                    <a:pt x="941" y="213"/>
                    <a:pt x="926" y="210"/>
                    <a:pt x="911" y="210"/>
                  </a:cubicBezTo>
                  <a:cubicBezTo>
                    <a:pt x="896" y="210"/>
                    <a:pt x="881" y="213"/>
                    <a:pt x="869" y="219"/>
                  </a:cubicBezTo>
                  <a:lnTo>
                    <a:pt x="631" y="278"/>
                  </a:lnTo>
                  <a:lnTo>
                    <a:pt x="584" y="278"/>
                  </a:lnTo>
                  <a:cubicBezTo>
                    <a:pt x="572" y="266"/>
                    <a:pt x="560" y="243"/>
                    <a:pt x="560" y="231"/>
                  </a:cubicBezTo>
                  <a:cubicBezTo>
                    <a:pt x="531" y="154"/>
                    <a:pt x="457" y="101"/>
                    <a:pt x="374" y="101"/>
                  </a:cubicBezTo>
                  <a:cubicBezTo>
                    <a:pt x="353" y="101"/>
                    <a:pt x="331" y="104"/>
                    <a:pt x="310" y="112"/>
                  </a:cubicBezTo>
                  <a:cubicBezTo>
                    <a:pt x="131" y="159"/>
                    <a:pt x="0" y="326"/>
                    <a:pt x="12" y="516"/>
                  </a:cubicBezTo>
                  <a:cubicBezTo>
                    <a:pt x="24" y="707"/>
                    <a:pt x="107" y="874"/>
                    <a:pt x="250" y="993"/>
                  </a:cubicBezTo>
                  <a:cubicBezTo>
                    <a:pt x="393" y="1100"/>
                    <a:pt x="560" y="1183"/>
                    <a:pt x="727" y="1231"/>
                  </a:cubicBezTo>
                  <a:cubicBezTo>
                    <a:pt x="965" y="1302"/>
                    <a:pt x="1203" y="1362"/>
                    <a:pt x="1441" y="1397"/>
                  </a:cubicBezTo>
                  <a:cubicBezTo>
                    <a:pt x="1489" y="1409"/>
                    <a:pt x="1539" y="1415"/>
                    <a:pt x="1591" y="1415"/>
                  </a:cubicBezTo>
                  <a:cubicBezTo>
                    <a:pt x="1643" y="1415"/>
                    <a:pt x="1697" y="1409"/>
                    <a:pt x="1751" y="1397"/>
                  </a:cubicBezTo>
                  <a:cubicBezTo>
                    <a:pt x="1953" y="1338"/>
                    <a:pt x="2120" y="1183"/>
                    <a:pt x="2191" y="969"/>
                  </a:cubicBezTo>
                  <a:cubicBezTo>
                    <a:pt x="2239" y="826"/>
                    <a:pt x="2417" y="147"/>
                    <a:pt x="2251" y="40"/>
                  </a:cubicBezTo>
                  <a:cubicBezTo>
                    <a:pt x="2212" y="12"/>
                    <a:pt x="2181" y="0"/>
                    <a:pt x="2157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 flipH="1">
              <a:off x="7626544" y="2221001"/>
              <a:ext cx="126203" cy="153662"/>
            </a:xfrm>
            <a:custGeom>
              <a:avLst/>
              <a:gdLst/>
              <a:ahLst/>
              <a:cxnLst/>
              <a:rect l="l" t="t" r="r" b="b"/>
              <a:pathLst>
                <a:path w="2537" h="3089" extrusionOk="0">
                  <a:moveTo>
                    <a:pt x="2356" y="1"/>
                  </a:moveTo>
                  <a:cubicBezTo>
                    <a:pt x="2233" y="1"/>
                    <a:pt x="1848" y="186"/>
                    <a:pt x="1738" y="219"/>
                  </a:cubicBezTo>
                  <a:cubicBezTo>
                    <a:pt x="1286" y="350"/>
                    <a:pt x="834" y="445"/>
                    <a:pt x="381" y="517"/>
                  </a:cubicBezTo>
                  <a:cubicBezTo>
                    <a:pt x="322" y="517"/>
                    <a:pt x="274" y="540"/>
                    <a:pt x="238" y="576"/>
                  </a:cubicBezTo>
                  <a:cubicBezTo>
                    <a:pt x="214" y="624"/>
                    <a:pt x="214" y="671"/>
                    <a:pt x="226" y="731"/>
                  </a:cubicBezTo>
                  <a:cubicBezTo>
                    <a:pt x="238" y="969"/>
                    <a:pt x="191" y="1207"/>
                    <a:pt x="72" y="1422"/>
                  </a:cubicBezTo>
                  <a:cubicBezTo>
                    <a:pt x="24" y="1481"/>
                    <a:pt x="0" y="1564"/>
                    <a:pt x="0" y="1648"/>
                  </a:cubicBezTo>
                  <a:cubicBezTo>
                    <a:pt x="12" y="1743"/>
                    <a:pt x="72" y="1826"/>
                    <a:pt x="143" y="1886"/>
                  </a:cubicBezTo>
                  <a:lnTo>
                    <a:pt x="1381" y="3088"/>
                  </a:lnTo>
                  <a:cubicBezTo>
                    <a:pt x="1643" y="2672"/>
                    <a:pt x="1857" y="2231"/>
                    <a:pt x="2024" y="1779"/>
                  </a:cubicBezTo>
                  <a:cubicBezTo>
                    <a:pt x="2096" y="1576"/>
                    <a:pt x="2179" y="1350"/>
                    <a:pt x="2072" y="1160"/>
                  </a:cubicBezTo>
                  <a:cubicBezTo>
                    <a:pt x="1953" y="945"/>
                    <a:pt x="1667" y="921"/>
                    <a:pt x="1488" y="755"/>
                  </a:cubicBezTo>
                  <a:cubicBezTo>
                    <a:pt x="1572" y="624"/>
                    <a:pt x="1703" y="529"/>
                    <a:pt x="1857" y="505"/>
                  </a:cubicBezTo>
                  <a:cubicBezTo>
                    <a:pt x="2000" y="481"/>
                    <a:pt x="2143" y="433"/>
                    <a:pt x="2274" y="374"/>
                  </a:cubicBezTo>
                  <a:cubicBezTo>
                    <a:pt x="2381" y="302"/>
                    <a:pt x="2536" y="76"/>
                    <a:pt x="2381" y="5"/>
                  </a:cubicBezTo>
                  <a:cubicBezTo>
                    <a:pt x="2375" y="2"/>
                    <a:pt x="2366" y="1"/>
                    <a:pt x="2356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 flipH="1">
              <a:off x="7849251" y="2279152"/>
              <a:ext cx="19251" cy="36563"/>
            </a:xfrm>
            <a:custGeom>
              <a:avLst/>
              <a:gdLst/>
              <a:ahLst/>
              <a:cxnLst/>
              <a:rect l="l" t="t" r="r" b="b"/>
              <a:pathLst>
                <a:path w="387" h="735" extrusionOk="0">
                  <a:moveTo>
                    <a:pt x="237" y="1"/>
                  </a:moveTo>
                  <a:cubicBezTo>
                    <a:pt x="207" y="1"/>
                    <a:pt x="170" y="19"/>
                    <a:pt x="124" y="62"/>
                  </a:cubicBezTo>
                  <a:cubicBezTo>
                    <a:pt x="1" y="186"/>
                    <a:pt x="185" y="735"/>
                    <a:pt x="286" y="735"/>
                  </a:cubicBezTo>
                  <a:cubicBezTo>
                    <a:pt x="292" y="735"/>
                    <a:pt x="298" y="733"/>
                    <a:pt x="303" y="729"/>
                  </a:cubicBezTo>
                  <a:cubicBezTo>
                    <a:pt x="374" y="681"/>
                    <a:pt x="386" y="562"/>
                    <a:pt x="374" y="467"/>
                  </a:cubicBezTo>
                  <a:cubicBezTo>
                    <a:pt x="374" y="369"/>
                    <a:pt x="374" y="1"/>
                    <a:pt x="237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 flipH="1">
              <a:off x="7804232" y="2266219"/>
              <a:ext cx="30245" cy="131775"/>
            </a:xfrm>
            <a:custGeom>
              <a:avLst/>
              <a:gdLst/>
              <a:ahLst/>
              <a:cxnLst/>
              <a:rect l="l" t="t" r="r" b="b"/>
              <a:pathLst>
                <a:path w="608" h="2649" extrusionOk="0">
                  <a:moveTo>
                    <a:pt x="405" y="1"/>
                  </a:moveTo>
                  <a:cubicBezTo>
                    <a:pt x="381" y="1"/>
                    <a:pt x="357" y="1"/>
                    <a:pt x="333" y="12"/>
                  </a:cubicBezTo>
                  <a:cubicBezTo>
                    <a:pt x="71" y="120"/>
                    <a:pt x="0" y="96"/>
                    <a:pt x="12" y="405"/>
                  </a:cubicBezTo>
                  <a:cubicBezTo>
                    <a:pt x="12" y="643"/>
                    <a:pt x="24" y="894"/>
                    <a:pt x="48" y="1132"/>
                  </a:cubicBezTo>
                  <a:cubicBezTo>
                    <a:pt x="83" y="1620"/>
                    <a:pt x="167" y="2096"/>
                    <a:pt x="286" y="2572"/>
                  </a:cubicBezTo>
                  <a:cubicBezTo>
                    <a:pt x="286" y="2596"/>
                    <a:pt x="298" y="2620"/>
                    <a:pt x="321" y="2632"/>
                  </a:cubicBezTo>
                  <a:cubicBezTo>
                    <a:pt x="330" y="2640"/>
                    <a:pt x="344" y="2649"/>
                    <a:pt x="365" y="2649"/>
                  </a:cubicBezTo>
                  <a:cubicBezTo>
                    <a:pt x="373" y="2649"/>
                    <a:pt x="382" y="2647"/>
                    <a:pt x="393" y="2644"/>
                  </a:cubicBezTo>
                  <a:cubicBezTo>
                    <a:pt x="464" y="2644"/>
                    <a:pt x="548" y="2608"/>
                    <a:pt x="607" y="2548"/>
                  </a:cubicBezTo>
                  <a:cubicBezTo>
                    <a:pt x="548" y="2191"/>
                    <a:pt x="500" y="1822"/>
                    <a:pt x="441" y="1465"/>
                  </a:cubicBezTo>
                  <a:cubicBezTo>
                    <a:pt x="429" y="1405"/>
                    <a:pt x="429" y="1346"/>
                    <a:pt x="476" y="1310"/>
                  </a:cubicBezTo>
                  <a:cubicBezTo>
                    <a:pt x="512" y="1286"/>
                    <a:pt x="524" y="1298"/>
                    <a:pt x="548" y="1286"/>
                  </a:cubicBezTo>
                  <a:cubicBezTo>
                    <a:pt x="572" y="1263"/>
                    <a:pt x="595" y="1191"/>
                    <a:pt x="583" y="1132"/>
                  </a:cubicBezTo>
                  <a:cubicBezTo>
                    <a:pt x="548" y="798"/>
                    <a:pt x="500" y="453"/>
                    <a:pt x="464" y="108"/>
                  </a:cubicBezTo>
                  <a:cubicBezTo>
                    <a:pt x="464" y="72"/>
                    <a:pt x="441" y="12"/>
                    <a:pt x="40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 flipH="1">
              <a:off x="7604653" y="2565979"/>
              <a:ext cx="369605" cy="352991"/>
            </a:xfrm>
            <a:custGeom>
              <a:avLst/>
              <a:gdLst/>
              <a:ahLst/>
              <a:cxnLst/>
              <a:rect l="l" t="t" r="r" b="b"/>
              <a:pathLst>
                <a:path w="7430" h="7096" extrusionOk="0">
                  <a:moveTo>
                    <a:pt x="2722" y="0"/>
                  </a:moveTo>
                  <a:cubicBezTo>
                    <a:pt x="2314" y="0"/>
                    <a:pt x="1909" y="126"/>
                    <a:pt x="1548" y="332"/>
                  </a:cubicBezTo>
                  <a:cubicBezTo>
                    <a:pt x="1060" y="642"/>
                    <a:pt x="619" y="1011"/>
                    <a:pt x="238" y="1452"/>
                  </a:cubicBezTo>
                  <a:cubicBezTo>
                    <a:pt x="119" y="1559"/>
                    <a:pt x="36" y="1702"/>
                    <a:pt x="12" y="1856"/>
                  </a:cubicBezTo>
                  <a:cubicBezTo>
                    <a:pt x="0" y="1999"/>
                    <a:pt x="48" y="2142"/>
                    <a:pt x="131" y="2261"/>
                  </a:cubicBezTo>
                  <a:cubicBezTo>
                    <a:pt x="441" y="2868"/>
                    <a:pt x="857" y="3547"/>
                    <a:pt x="1524" y="3619"/>
                  </a:cubicBezTo>
                  <a:cubicBezTo>
                    <a:pt x="1564" y="3622"/>
                    <a:pt x="1603" y="3624"/>
                    <a:pt x="1642" y="3624"/>
                  </a:cubicBezTo>
                  <a:cubicBezTo>
                    <a:pt x="1796" y="3624"/>
                    <a:pt x="1950" y="3602"/>
                    <a:pt x="2104" y="3602"/>
                  </a:cubicBezTo>
                  <a:cubicBezTo>
                    <a:pt x="2173" y="3602"/>
                    <a:pt x="2241" y="3606"/>
                    <a:pt x="2310" y="3619"/>
                  </a:cubicBezTo>
                  <a:cubicBezTo>
                    <a:pt x="2572" y="3666"/>
                    <a:pt x="2822" y="3952"/>
                    <a:pt x="2703" y="4190"/>
                  </a:cubicBezTo>
                  <a:cubicBezTo>
                    <a:pt x="2620" y="4369"/>
                    <a:pt x="2381" y="4535"/>
                    <a:pt x="2500" y="4678"/>
                  </a:cubicBezTo>
                  <a:lnTo>
                    <a:pt x="5572" y="4571"/>
                  </a:lnTo>
                  <a:cubicBezTo>
                    <a:pt x="5727" y="4571"/>
                    <a:pt x="5918" y="4583"/>
                    <a:pt x="5977" y="4738"/>
                  </a:cubicBezTo>
                  <a:cubicBezTo>
                    <a:pt x="6096" y="5047"/>
                    <a:pt x="5501" y="5119"/>
                    <a:pt x="5370" y="5428"/>
                  </a:cubicBezTo>
                  <a:cubicBezTo>
                    <a:pt x="5287" y="5655"/>
                    <a:pt x="5489" y="5881"/>
                    <a:pt x="5668" y="6024"/>
                  </a:cubicBezTo>
                  <a:lnTo>
                    <a:pt x="6739" y="6917"/>
                  </a:lnTo>
                  <a:cubicBezTo>
                    <a:pt x="6834" y="7012"/>
                    <a:pt x="6953" y="7071"/>
                    <a:pt x="7084" y="7095"/>
                  </a:cubicBezTo>
                  <a:cubicBezTo>
                    <a:pt x="7287" y="7059"/>
                    <a:pt x="7430" y="6905"/>
                    <a:pt x="7430" y="6702"/>
                  </a:cubicBezTo>
                  <a:cubicBezTo>
                    <a:pt x="7430" y="6512"/>
                    <a:pt x="7394" y="6321"/>
                    <a:pt x="7299" y="6155"/>
                  </a:cubicBezTo>
                  <a:lnTo>
                    <a:pt x="6656" y="4571"/>
                  </a:lnTo>
                  <a:cubicBezTo>
                    <a:pt x="6596" y="4369"/>
                    <a:pt x="6477" y="4178"/>
                    <a:pt x="6299" y="4035"/>
                  </a:cubicBezTo>
                  <a:cubicBezTo>
                    <a:pt x="6001" y="3821"/>
                    <a:pt x="5453" y="3892"/>
                    <a:pt x="5358" y="3523"/>
                  </a:cubicBezTo>
                  <a:cubicBezTo>
                    <a:pt x="5346" y="3404"/>
                    <a:pt x="5358" y="3273"/>
                    <a:pt x="5394" y="3142"/>
                  </a:cubicBezTo>
                  <a:cubicBezTo>
                    <a:pt x="5537" y="2130"/>
                    <a:pt x="4108" y="309"/>
                    <a:pt x="3191" y="59"/>
                  </a:cubicBezTo>
                  <a:cubicBezTo>
                    <a:pt x="3036" y="19"/>
                    <a:pt x="2878" y="0"/>
                    <a:pt x="2722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 flipH="1">
              <a:off x="8346743" y="3610714"/>
              <a:ext cx="187240" cy="382639"/>
            </a:xfrm>
            <a:custGeom>
              <a:avLst/>
              <a:gdLst/>
              <a:ahLst/>
              <a:cxnLst/>
              <a:rect l="l" t="t" r="r" b="b"/>
              <a:pathLst>
                <a:path w="3764" h="7692" extrusionOk="0">
                  <a:moveTo>
                    <a:pt x="2010" y="0"/>
                  </a:moveTo>
                  <a:cubicBezTo>
                    <a:pt x="1954" y="0"/>
                    <a:pt x="1899" y="4"/>
                    <a:pt x="1846" y="12"/>
                  </a:cubicBezTo>
                  <a:cubicBezTo>
                    <a:pt x="1668" y="23"/>
                    <a:pt x="1501" y="107"/>
                    <a:pt x="1370" y="238"/>
                  </a:cubicBezTo>
                  <a:cubicBezTo>
                    <a:pt x="1239" y="369"/>
                    <a:pt x="1227" y="583"/>
                    <a:pt x="1358" y="738"/>
                  </a:cubicBezTo>
                  <a:cubicBezTo>
                    <a:pt x="1501" y="869"/>
                    <a:pt x="1787" y="821"/>
                    <a:pt x="1894" y="1000"/>
                  </a:cubicBezTo>
                  <a:cubicBezTo>
                    <a:pt x="1989" y="1178"/>
                    <a:pt x="1858" y="1393"/>
                    <a:pt x="1977" y="1512"/>
                  </a:cubicBezTo>
                  <a:cubicBezTo>
                    <a:pt x="2061" y="1595"/>
                    <a:pt x="2180" y="1583"/>
                    <a:pt x="2275" y="1607"/>
                  </a:cubicBezTo>
                  <a:cubicBezTo>
                    <a:pt x="2692" y="1714"/>
                    <a:pt x="2727" y="2286"/>
                    <a:pt x="2680" y="2714"/>
                  </a:cubicBezTo>
                  <a:cubicBezTo>
                    <a:pt x="2584" y="3417"/>
                    <a:pt x="2501" y="4119"/>
                    <a:pt x="2406" y="4822"/>
                  </a:cubicBezTo>
                  <a:cubicBezTo>
                    <a:pt x="2346" y="5298"/>
                    <a:pt x="2287" y="5774"/>
                    <a:pt x="2049" y="6179"/>
                  </a:cubicBezTo>
                  <a:cubicBezTo>
                    <a:pt x="1847" y="6523"/>
                    <a:pt x="1473" y="6789"/>
                    <a:pt x="1095" y="6789"/>
                  </a:cubicBezTo>
                  <a:cubicBezTo>
                    <a:pt x="1028" y="6789"/>
                    <a:pt x="960" y="6780"/>
                    <a:pt x="894" y="6762"/>
                  </a:cubicBezTo>
                  <a:cubicBezTo>
                    <a:pt x="775" y="6715"/>
                    <a:pt x="644" y="6679"/>
                    <a:pt x="513" y="6667"/>
                  </a:cubicBezTo>
                  <a:cubicBezTo>
                    <a:pt x="215" y="6691"/>
                    <a:pt x="1" y="7155"/>
                    <a:pt x="144" y="7429"/>
                  </a:cubicBezTo>
                  <a:cubicBezTo>
                    <a:pt x="286" y="7691"/>
                    <a:pt x="537" y="7596"/>
                    <a:pt x="775" y="7632"/>
                  </a:cubicBezTo>
                  <a:cubicBezTo>
                    <a:pt x="946" y="7655"/>
                    <a:pt x="1125" y="7668"/>
                    <a:pt x="1307" y="7668"/>
                  </a:cubicBezTo>
                  <a:cubicBezTo>
                    <a:pt x="1872" y="7668"/>
                    <a:pt x="2462" y="7539"/>
                    <a:pt x="2894" y="7179"/>
                  </a:cubicBezTo>
                  <a:cubicBezTo>
                    <a:pt x="3668" y="6524"/>
                    <a:pt x="3739" y="5357"/>
                    <a:pt x="3751" y="4334"/>
                  </a:cubicBezTo>
                  <a:lnTo>
                    <a:pt x="3763" y="2798"/>
                  </a:lnTo>
                  <a:cubicBezTo>
                    <a:pt x="3763" y="2333"/>
                    <a:pt x="3739" y="1798"/>
                    <a:pt x="3358" y="1547"/>
                  </a:cubicBezTo>
                  <a:cubicBezTo>
                    <a:pt x="3084" y="1369"/>
                    <a:pt x="2668" y="1345"/>
                    <a:pt x="2584" y="1036"/>
                  </a:cubicBezTo>
                  <a:cubicBezTo>
                    <a:pt x="2537" y="821"/>
                    <a:pt x="2680" y="607"/>
                    <a:pt x="2656" y="393"/>
                  </a:cubicBezTo>
                  <a:cubicBezTo>
                    <a:pt x="2616" y="112"/>
                    <a:pt x="2306" y="0"/>
                    <a:pt x="2010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 flipH="1">
              <a:off x="7169938" y="4616947"/>
              <a:ext cx="267131" cy="270712"/>
            </a:xfrm>
            <a:custGeom>
              <a:avLst/>
              <a:gdLst/>
              <a:ahLst/>
              <a:cxnLst/>
              <a:rect l="l" t="t" r="r" b="b"/>
              <a:pathLst>
                <a:path w="5370" h="5442" extrusionOk="0">
                  <a:moveTo>
                    <a:pt x="4739" y="0"/>
                  </a:moveTo>
                  <a:lnTo>
                    <a:pt x="3084" y="798"/>
                  </a:lnTo>
                  <a:lnTo>
                    <a:pt x="2000" y="2012"/>
                  </a:lnTo>
                  <a:lnTo>
                    <a:pt x="1643" y="2941"/>
                  </a:lnTo>
                  <a:lnTo>
                    <a:pt x="1738" y="3227"/>
                  </a:lnTo>
                  <a:lnTo>
                    <a:pt x="1453" y="3548"/>
                  </a:lnTo>
                  <a:lnTo>
                    <a:pt x="0" y="4334"/>
                  </a:lnTo>
                  <a:lnTo>
                    <a:pt x="2262" y="5441"/>
                  </a:lnTo>
                  <a:lnTo>
                    <a:pt x="3536" y="5072"/>
                  </a:lnTo>
                  <a:lnTo>
                    <a:pt x="3786" y="3239"/>
                  </a:lnTo>
                  <a:lnTo>
                    <a:pt x="5370" y="1762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 flipH="1">
              <a:off x="6337757" y="4904769"/>
              <a:ext cx="772988" cy="238726"/>
            </a:xfrm>
            <a:custGeom>
              <a:avLst/>
              <a:gdLst/>
              <a:ahLst/>
              <a:cxnLst/>
              <a:rect l="l" t="t" r="r" b="b"/>
              <a:pathLst>
                <a:path w="15539" h="4799" extrusionOk="0">
                  <a:moveTo>
                    <a:pt x="8013" y="1"/>
                  </a:moveTo>
                  <a:lnTo>
                    <a:pt x="6668" y="60"/>
                  </a:lnTo>
                  <a:lnTo>
                    <a:pt x="5358" y="334"/>
                  </a:lnTo>
                  <a:lnTo>
                    <a:pt x="4489" y="679"/>
                  </a:lnTo>
                  <a:lnTo>
                    <a:pt x="4001" y="1418"/>
                  </a:lnTo>
                  <a:lnTo>
                    <a:pt x="0" y="4073"/>
                  </a:lnTo>
                  <a:lnTo>
                    <a:pt x="2108" y="4775"/>
                  </a:lnTo>
                  <a:lnTo>
                    <a:pt x="2060" y="4799"/>
                  </a:lnTo>
                  <a:lnTo>
                    <a:pt x="8525" y="4799"/>
                  </a:lnTo>
                  <a:lnTo>
                    <a:pt x="8883" y="4775"/>
                  </a:lnTo>
                  <a:lnTo>
                    <a:pt x="10764" y="3501"/>
                  </a:lnTo>
                  <a:lnTo>
                    <a:pt x="12526" y="4216"/>
                  </a:lnTo>
                  <a:lnTo>
                    <a:pt x="15538" y="3751"/>
                  </a:lnTo>
                  <a:lnTo>
                    <a:pt x="15252" y="2787"/>
                  </a:lnTo>
                  <a:lnTo>
                    <a:pt x="13359" y="2787"/>
                  </a:lnTo>
                  <a:lnTo>
                    <a:pt x="13419" y="2239"/>
                  </a:lnTo>
                  <a:lnTo>
                    <a:pt x="11800" y="596"/>
                  </a:lnTo>
                  <a:lnTo>
                    <a:pt x="8752" y="1037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 flipH="1">
              <a:off x="7295492" y="3541967"/>
              <a:ext cx="298569" cy="851983"/>
            </a:xfrm>
            <a:custGeom>
              <a:avLst/>
              <a:gdLst/>
              <a:ahLst/>
              <a:cxnLst/>
              <a:rect l="l" t="t" r="r" b="b"/>
              <a:pathLst>
                <a:path w="6002" h="17127" extrusionOk="0">
                  <a:moveTo>
                    <a:pt x="549" y="1"/>
                  </a:moveTo>
                  <a:cubicBezTo>
                    <a:pt x="358" y="382"/>
                    <a:pt x="191" y="774"/>
                    <a:pt x="60" y="1191"/>
                  </a:cubicBezTo>
                  <a:cubicBezTo>
                    <a:pt x="13" y="1298"/>
                    <a:pt x="1" y="1429"/>
                    <a:pt x="25" y="1548"/>
                  </a:cubicBezTo>
                  <a:cubicBezTo>
                    <a:pt x="72" y="1644"/>
                    <a:pt x="132" y="1727"/>
                    <a:pt x="203" y="1798"/>
                  </a:cubicBezTo>
                  <a:cubicBezTo>
                    <a:pt x="1299" y="2882"/>
                    <a:pt x="2430" y="3930"/>
                    <a:pt x="3597" y="4942"/>
                  </a:cubicBezTo>
                  <a:cubicBezTo>
                    <a:pt x="4001" y="5287"/>
                    <a:pt x="4430" y="5668"/>
                    <a:pt x="4502" y="6204"/>
                  </a:cubicBezTo>
                  <a:cubicBezTo>
                    <a:pt x="4537" y="6537"/>
                    <a:pt x="4430" y="6870"/>
                    <a:pt x="4478" y="7192"/>
                  </a:cubicBezTo>
                  <a:cubicBezTo>
                    <a:pt x="4549" y="7823"/>
                    <a:pt x="5156" y="8252"/>
                    <a:pt x="5383" y="8835"/>
                  </a:cubicBezTo>
                  <a:cubicBezTo>
                    <a:pt x="5561" y="9275"/>
                    <a:pt x="5525" y="9752"/>
                    <a:pt x="5478" y="10228"/>
                  </a:cubicBezTo>
                  <a:lnTo>
                    <a:pt x="5275" y="12526"/>
                  </a:lnTo>
                  <a:cubicBezTo>
                    <a:pt x="5228" y="12966"/>
                    <a:pt x="5216" y="13407"/>
                    <a:pt x="5228" y="13847"/>
                  </a:cubicBezTo>
                  <a:cubicBezTo>
                    <a:pt x="5252" y="14490"/>
                    <a:pt x="5406" y="15121"/>
                    <a:pt x="5323" y="15764"/>
                  </a:cubicBezTo>
                  <a:cubicBezTo>
                    <a:pt x="5323" y="15967"/>
                    <a:pt x="5228" y="16169"/>
                    <a:pt x="5073" y="16312"/>
                  </a:cubicBezTo>
                  <a:cubicBezTo>
                    <a:pt x="4930" y="16419"/>
                    <a:pt x="4752" y="16431"/>
                    <a:pt x="4597" y="16503"/>
                  </a:cubicBezTo>
                  <a:cubicBezTo>
                    <a:pt x="4430" y="16574"/>
                    <a:pt x="4299" y="16765"/>
                    <a:pt x="4382" y="16919"/>
                  </a:cubicBezTo>
                  <a:cubicBezTo>
                    <a:pt x="4465" y="17068"/>
                    <a:pt x="4564" y="17127"/>
                    <a:pt x="4670" y="17127"/>
                  </a:cubicBezTo>
                  <a:cubicBezTo>
                    <a:pt x="5024" y="17127"/>
                    <a:pt x="5449" y="16471"/>
                    <a:pt x="5549" y="16288"/>
                  </a:cubicBezTo>
                  <a:cubicBezTo>
                    <a:pt x="5799" y="15848"/>
                    <a:pt x="5716" y="15288"/>
                    <a:pt x="5645" y="14776"/>
                  </a:cubicBezTo>
                  <a:cubicBezTo>
                    <a:pt x="5454" y="13383"/>
                    <a:pt x="5490" y="11966"/>
                    <a:pt x="5740" y="10585"/>
                  </a:cubicBezTo>
                  <a:cubicBezTo>
                    <a:pt x="5847" y="9978"/>
                    <a:pt x="6002" y="9359"/>
                    <a:pt x="5847" y="8764"/>
                  </a:cubicBezTo>
                  <a:cubicBezTo>
                    <a:pt x="5704" y="8252"/>
                    <a:pt x="5347" y="7823"/>
                    <a:pt x="5216" y="7311"/>
                  </a:cubicBezTo>
                  <a:cubicBezTo>
                    <a:pt x="5121" y="6906"/>
                    <a:pt x="5180" y="6478"/>
                    <a:pt x="5073" y="6073"/>
                  </a:cubicBezTo>
                  <a:cubicBezTo>
                    <a:pt x="4918" y="5513"/>
                    <a:pt x="4478" y="5085"/>
                    <a:pt x="4061" y="4692"/>
                  </a:cubicBezTo>
                  <a:lnTo>
                    <a:pt x="942" y="1786"/>
                  </a:lnTo>
                  <a:cubicBezTo>
                    <a:pt x="763" y="1620"/>
                    <a:pt x="584" y="1429"/>
                    <a:pt x="608" y="1191"/>
                  </a:cubicBezTo>
                  <a:cubicBezTo>
                    <a:pt x="644" y="1048"/>
                    <a:pt x="692" y="929"/>
                    <a:pt x="775" y="810"/>
                  </a:cubicBezTo>
                  <a:cubicBezTo>
                    <a:pt x="942" y="513"/>
                    <a:pt x="882" y="36"/>
                    <a:pt x="54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 flipH="1">
              <a:off x="7760402" y="3566839"/>
              <a:ext cx="531326" cy="152419"/>
            </a:xfrm>
            <a:custGeom>
              <a:avLst/>
              <a:gdLst/>
              <a:ahLst/>
              <a:cxnLst/>
              <a:rect l="l" t="t" r="r" b="b"/>
              <a:pathLst>
                <a:path w="10681" h="3064" extrusionOk="0">
                  <a:moveTo>
                    <a:pt x="9952" y="1"/>
                  </a:moveTo>
                  <a:cubicBezTo>
                    <a:pt x="9896" y="1"/>
                    <a:pt x="9841" y="15"/>
                    <a:pt x="9787" y="48"/>
                  </a:cubicBezTo>
                  <a:cubicBezTo>
                    <a:pt x="9704" y="120"/>
                    <a:pt x="9633" y="215"/>
                    <a:pt x="9573" y="322"/>
                  </a:cubicBezTo>
                  <a:cubicBezTo>
                    <a:pt x="9323" y="667"/>
                    <a:pt x="8859" y="751"/>
                    <a:pt x="8442" y="798"/>
                  </a:cubicBezTo>
                  <a:cubicBezTo>
                    <a:pt x="8366" y="569"/>
                    <a:pt x="8194" y="475"/>
                    <a:pt x="8020" y="475"/>
                  </a:cubicBezTo>
                  <a:cubicBezTo>
                    <a:pt x="7705" y="475"/>
                    <a:pt x="7382" y="784"/>
                    <a:pt x="7597" y="1167"/>
                  </a:cubicBezTo>
                  <a:cubicBezTo>
                    <a:pt x="7335" y="1001"/>
                    <a:pt x="7144" y="751"/>
                    <a:pt x="7061" y="453"/>
                  </a:cubicBezTo>
                  <a:lnTo>
                    <a:pt x="3334" y="798"/>
                  </a:lnTo>
                  <a:cubicBezTo>
                    <a:pt x="3215" y="798"/>
                    <a:pt x="3108" y="834"/>
                    <a:pt x="3013" y="905"/>
                  </a:cubicBezTo>
                  <a:cubicBezTo>
                    <a:pt x="2929" y="989"/>
                    <a:pt x="2917" y="1120"/>
                    <a:pt x="2822" y="1191"/>
                  </a:cubicBezTo>
                  <a:cubicBezTo>
                    <a:pt x="2751" y="1251"/>
                    <a:pt x="2667" y="1275"/>
                    <a:pt x="2584" y="1275"/>
                  </a:cubicBezTo>
                  <a:cubicBezTo>
                    <a:pt x="2529" y="1280"/>
                    <a:pt x="2475" y="1282"/>
                    <a:pt x="2421" y="1282"/>
                  </a:cubicBezTo>
                  <a:cubicBezTo>
                    <a:pt x="2020" y="1282"/>
                    <a:pt x="1624" y="1160"/>
                    <a:pt x="1223" y="1160"/>
                  </a:cubicBezTo>
                  <a:cubicBezTo>
                    <a:pt x="1169" y="1160"/>
                    <a:pt x="1115" y="1162"/>
                    <a:pt x="1060" y="1167"/>
                  </a:cubicBezTo>
                  <a:cubicBezTo>
                    <a:pt x="548" y="1203"/>
                    <a:pt x="0" y="1644"/>
                    <a:pt x="143" y="2132"/>
                  </a:cubicBezTo>
                  <a:lnTo>
                    <a:pt x="1039" y="2226"/>
                  </a:lnTo>
                  <a:lnTo>
                    <a:pt x="1039" y="2226"/>
                  </a:lnTo>
                  <a:cubicBezTo>
                    <a:pt x="1028" y="2225"/>
                    <a:pt x="1017" y="2225"/>
                    <a:pt x="1007" y="2225"/>
                  </a:cubicBezTo>
                  <a:cubicBezTo>
                    <a:pt x="647" y="2225"/>
                    <a:pt x="697" y="2828"/>
                    <a:pt x="870" y="2989"/>
                  </a:cubicBezTo>
                  <a:cubicBezTo>
                    <a:pt x="935" y="3049"/>
                    <a:pt x="1215" y="3063"/>
                    <a:pt x="1501" y="3063"/>
                  </a:cubicBezTo>
                  <a:cubicBezTo>
                    <a:pt x="1786" y="3063"/>
                    <a:pt x="2078" y="3049"/>
                    <a:pt x="2167" y="3049"/>
                  </a:cubicBezTo>
                  <a:cubicBezTo>
                    <a:pt x="2344" y="3058"/>
                    <a:pt x="2521" y="3063"/>
                    <a:pt x="2697" y="3063"/>
                  </a:cubicBezTo>
                  <a:cubicBezTo>
                    <a:pt x="3639" y="3063"/>
                    <a:pt x="4575" y="2930"/>
                    <a:pt x="5477" y="2680"/>
                  </a:cubicBezTo>
                  <a:cubicBezTo>
                    <a:pt x="5702" y="2731"/>
                    <a:pt x="5930" y="2757"/>
                    <a:pt x="6157" y="2757"/>
                  </a:cubicBezTo>
                  <a:cubicBezTo>
                    <a:pt x="6509" y="2757"/>
                    <a:pt x="6859" y="2695"/>
                    <a:pt x="7192" y="2572"/>
                  </a:cubicBezTo>
                  <a:cubicBezTo>
                    <a:pt x="7466" y="2465"/>
                    <a:pt x="7763" y="2168"/>
                    <a:pt x="7585" y="1929"/>
                  </a:cubicBezTo>
                  <a:cubicBezTo>
                    <a:pt x="7616" y="1863"/>
                    <a:pt x="7667" y="1836"/>
                    <a:pt x="7726" y="1836"/>
                  </a:cubicBezTo>
                  <a:cubicBezTo>
                    <a:pt x="7868" y="1836"/>
                    <a:pt x="8057" y="1996"/>
                    <a:pt x="8132" y="2156"/>
                  </a:cubicBezTo>
                  <a:cubicBezTo>
                    <a:pt x="8212" y="2323"/>
                    <a:pt x="8396" y="2504"/>
                    <a:pt x="8539" y="2504"/>
                  </a:cubicBezTo>
                  <a:cubicBezTo>
                    <a:pt x="8589" y="2504"/>
                    <a:pt x="8634" y="2482"/>
                    <a:pt x="8668" y="2429"/>
                  </a:cubicBezTo>
                  <a:cubicBezTo>
                    <a:pt x="8668" y="1965"/>
                    <a:pt x="8811" y="1501"/>
                    <a:pt x="9085" y="1120"/>
                  </a:cubicBezTo>
                  <a:lnTo>
                    <a:pt x="9311" y="1953"/>
                  </a:lnTo>
                  <a:cubicBezTo>
                    <a:pt x="9323" y="2048"/>
                    <a:pt x="9383" y="2144"/>
                    <a:pt x="9466" y="2203"/>
                  </a:cubicBezTo>
                  <a:cubicBezTo>
                    <a:pt x="9498" y="2224"/>
                    <a:pt x="9531" y="2233"/>
                    <a:pt x="9565" y="2233"/>
                  </a:cubicBezTo>
                  <a:cubicBezTo>
                    <a:pt x="9707" y="2233"/>
                    <a:pt x="9847" y="2069"/>
                    <a:pt x="9847" y="1906"/>
                  </a:cubicBezTo>
                  <a:cubicBezTo>
                    <a:pt x="9859" y="1715"/>
                    <a:pt x="9764" y="1525"/>
                    <a:pt x="9716" y="1334"/>
                  </a:cubicBezTo>
                  <a:cubicBezTo>
                    <a:pt x="9680" y="1144"/>
                    <a:pt x="9752" y="894"/>
                    <a:pt x="9942" y="846"/>
                  </a:cubicBezTo>
                  <a:cubicBezTo>
                    <a:pt x="10014" y="1239"/>
                    <a:pt x="10156" y="1596"/>
                    <a:pt x="10395" y="1918"/>
                  </a:cubicBezTo>
                  <a:cubicBezTo>
                    <a:pt x="10656" y="1453"/>
                    <a:pt x="10680" y="894"/>
                    <a:pt x="10454" y="405"/>
                  </a:cubicBezTo>
                  <a:cubicBezTo>
                    <a:pt x="10360" y="199"/>
                    <a:pt x="10156" y="1"/>
                    <a:pt x="9952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 flipH="1">
              <a:off x="8219992" y="2512255"/>
              <a:ext cx="447257" cy="515657"/>
            </a:xfrm>
            <a:custGeom>
              <a:avLst/>
              <a:gdLst/>
              <a:ahLst/>
              <a:cxnLst/>
              <a:rect l="l" t="t" r="r" b="b"/>
              <a:pathLst>
                <a:path w="8991" h="10366" extrusionOk="0">
                  <a:moveTo>
                    <a:pt x="5338" y="0"/>
                  </a:moveTo>
                  <a:cubicBezTo>
                    <a:pt x="5150" y="0"/>
                    <a:pt x="4966" y="10"/>
                    <a:pt x="4787" y="31"/>
                  </a:cubicBezTo>
                  <a:cubicBezTo>
                    <a:pt x="3716" y="162"/>
                    <a:pt x="2870" y="1067"/>
                    <a:pt x="2287" y="1889"/>
                  </a:cubicBezTo>
                  <a:cubicBezTo>
                    <a:pt x="1477" y="3020"/>
                    <a:pt x="858" y="4282"/>
                    <a:pt x="465" y="5615"/>
                  </a:cubicBezTo>
                  <a:cubicBezTo>
                    <a:pt x="382" y="5937"/>
                    <a:pt x="298" y="6306"/>
                    <a:pt x="477" y="6580"/>
                  </a:cubicBezTo>
                  <a:cubicBezTo>
                    <a:pt x="572" y="6687"/>
                    <a:pt x="656" y="6806"/>
                    <a:pt x="727" y="6925"/>
                  </a:cubicBezTo>
                  <a:cubicBezTo>
                    <a:pt x="763" y="7068"/>
                    <a:pt x="763" y="7223"/>
                    <a:pt x="715" y="7366"/>
                  </a:cubicBezTo>
                  <a:cubicBezTo>
                    <a:pt x="477" y="8366"/>
                    <a:pt x="239" y="9366"/>
                    <a:pt x="1" y="10366"/>
                  </a:cubicBezTo>
                  <a:cubicBezTo>
                    <a:pt x="656" y="10164"/>
                    <a:pt x="906" y="9390"/>
                    <a:pt x="1132" y="8747"/>
                  </a:cubicBezTo>
                  <a:cubicBezTo>
                    <a:pt x="1346" y="8127"/>
                    <a:pt x="1785" y="7442"/>
                    <a:pt x="2407" y="7442"/>
                  </a:cubicBezTo>
                  <a:cubicBezTo>
                    <a:pt x="2442" y="7442"/>
                    <a:pt x="2477" y="7444"/>
                    <a:pt x="2513" y="7449"/>
                  </a:cubicBezTo>
                  <a:cubicBezTo>
                    <a:pt x="2730" y="7474"/>
                    <a:pt x="2970" y="7586"/>
                    <a:pt x="3180" y="7586"/>
                  </a:cubicBezTo>
                  <a:cubicBezTo>
                    <a:pt x="3270" y="7586"/>
                    <a:pt x="3355" y="7566"/>
                    <a:pt x="3430" y="7508"/>
                  </a:cubicBezTo>
                  <a:cubicBezTo>
                    <a:pt x="3549" y="7377"/>
                    <a:pt x="3632" y="7223"/>
                    <a:pt x="3644" y="7044"/>
                  </a:cubicBezTo>
                  <a:cubicBezTo>
                    <a:pt x="3954" y="5568"/>
                    <a:pt x="4442" y="4139"/>
                    <a:pt x="5109" y="2782"/>
                  </a:cubicBezTo>
                  <a:cubicBezTo>
                    <a:pt x="5517" y="1953"/>
                    <a:pt x="6186" y="1049"/>
                    <a:pt x="7083" y="1049"/>
                  </a:cubicBezTo>
                  <a:cubicBezTo>
                    <a:pt x="7127" y="1049"/>
                    <a:pt x="7171" y="1051"/>
                    <a:pt x="7216" y="1055"/>
                  </a:cubicBezTo>
                  <a:cubicBezTo>
                    <a:pt x="7562" y="1090"/>
                    <a:pt x="7885" y="1258"/>
                    <a:pt x="8219" y="1258"/>
                  </a:cubicBezTo>
                  <a:cubicBezTo>
                    <a:pt x="8230" y="1258"/>
                    <a:pt x="8241" y="1258"/>
                    <a:pt x="8252" y="1258"/>
                  </a:cubicBezTo>
                  <a:cubicBezTo>
                    <a:pt x="8609" y="1246"/>
                    <a:pt x="8990" y="877"/>
                    <a:pt x="8811" y="567"/>
                  </a:cubicBezTo>
                  <a:cubicBezTo>
                    <a:pt x="8692" y="377"/>
                    <a:pt x="8442" y="329"/>
                    <a:pt x="8216" y="317"/>
                  </a:cubicBezTo>
                  <a:cubicBezTo>
                    <a:pt x="7322" y="238"/>
                    <a:pt x="6286" y="0"/>
                    <a:pt x="5338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 flipH="1">
              <a:off x="8551094" y="3454964"/>
              <a:ext cx="157592" cy="214898"/>
            </a:xfrm>
            <a:custGeom>
              <a:avLst/>
              <a:gdLst/>
              <a:ahLst/>
              <a:cxnLst/>
              <a:rect l="l" t="t" r="r" b="b"/>
              <a:pathLst>
                <a:path w="3168" h="4320" extrusionOk="0">
                  <a:moveTo>
                    <a:pt x="1117" y="1"/>
                  </a:moveTo>
                  <a:cubicBezTo>
                    <a:pt x="874" y="1"/>
                    <a:pt x="469" y="246"/>
                    <a:pt x="334" y="487"/>
                  </a:cubicBezTo>
                  <a:cubicBezTo>
                    <a:pt x="0" y="1107"/>
                    <a:pt x="0" y="1881"/>
                    <a:pt x="108" y="2559"/>
                  </a:cubicBezTo>
                  <a:cubicBezTo>
                    <a:pt x="155" y="2928"/>
                    <a:pt x="274" y="3274"/>
                    <a:pt x="441" y="3607"/>
                  </a:cubicBezTo>
                  <a:cubicBezTo>
                    <a:pt x="620" y="3928"/>
                    <a:pt x="917" y="4178"/>
                    <a:pt x="1274" y="4286"/>
                  </a:cubicBezTo>
                  <a:cubicBezTo>
                    <a:pt x="1373" y="4308"/>
                    <a:pt x="1471" y="4319"/>
                    <a:pt x="1569" y="4319"/>
                  </a:cubicBezTo>
                  <a:cubicBezTo>
                    <a:pt x="1934" y="4319"/>
                    <a:pt x="2286" y="4167"/>
                    <a:pt x="2548" y="3905"/>
                  </a:cubicBezTo>
                  <a:cubicBezTo>
                    <a:pt x="2870" y="3559"/>
                    <a:pt x="3060" y="3131"/>
                    <a:pt x="3120" y="2666"/>
                  </a:cubicBezTo>
                  <a:cubicBezTo>
                    <a:pt x="3167" y="2381"/>
                    <a:pt x="3144" y="2083"/>
                    <a:pt x="3048" y="1809"/>
                  </a:cubicBezTo>
                  <a:cubicBezTo>
                    <a:pt x="2953" y="1535"/>
                    <a:pt x="2715" y="1333"/>
                    <a:pt x="2429" y="1261"/>
                  </a:cubicBezTo>
                  <a:cubicBezTo>
                    <a:pt x="2404" y="1256"/>
                    <a:pt x="2380" y="1254"/>
                    <a:pt x="2355" y="1254"/>
                  </a:cubicBezTo>
                  <a:cubicBezTo>
                    <a:pt x="2261" y="1254"/>
                    <a:pt x="2169" y="1288"/>
                    <a:pt x="2084" y="1345"/>
                  </a:cubicBezTo>
                  <a:cubicBezTo>
                    <a:pt x="1989" y="1428"/>
                    <a:pt x="1977" y="1571"/>
                    <a:pt x="2060" y="1666"/>
                  </a:cubicBezTo>
                  <a:cubicBezTo>
                    <a:pt x="2132" y="1714"/>
                    <a:pt x="2203" y="1750"/>
                    <a:pt x="2286" y="1773"/>
                  </a:cubicBezTo>
                  <a:cubicBezTo>
                    <a:pt x="2441" y="1869"/>
                    <a:pt x="2548" y="2047"/>
                    <a:pt x="2525" y="2238"/>
                  </a:cubicBezTo>
                  <a:cubicBezTo>
                    <a:pt x="2501" y="2428"/>
                    <a:pt x="2441" y="2607"/>
                    <a:pt x="2334" y="2773"/>
                  </a:cubicBezTo>
                  <a:cubicBezTo>
                    <a:pt x="2167" y="3071"/>
                    <a:pt x="1941" y="3369"/>
                    <a:pt x="1608" y="3416"/>
                  </a:cubicBezTo>
                  <a:cubicBezTo>
                    <a:pt x="1581" y="3420"/>
                    <a:pt x="1554" y="3422"/>
                    <a:pt x="1528" y="3422"/>
                  </a:cubicBezTo>
                  <a:cubicBezTo>
                    <a:pt x="1231" y="3422"/>
                    <a:pt x="929" y="3187"/>
                    <a:pt x="798" y="2893"/>
                  </a:cubicBezTo>
                  <a:cubicBezTo>
                    <a:pt x="679" y="2571"/>
                    <a:pt x="631" y="2226"/>
                    <a:pt x="667" y="1881"/>
                  </a:cubicBezTo>
                  <a:cubicBezTo>
                    <a:pt x="667" y="1547"/>
                    <a:pt x="691" y="1190"/>
                    <a:pt x="893" y="904"/>
                  </a:cubicBezTo>
                  <a:cubicBezTo>
                    <a:pt x="1001" y="738"/>
                    <a:pt x="1179" y="607"/>
                    <a:pt x="1251" y="416"/>
                  </a:cubicBezTo>
                  <a:cubicBezTo>
                    <a:pt x="1371" y="113"/>
                    <a:pt x="1281" y="1"/>
                    <a:pt x="1117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7583231" y="2215086"/>
              <a:ext cx="252575" cy="246475"/>
            </a:xfrm>
            <a:custGeom>
              <a:avLst/>
              <a:gdLst/>
              <a:ahLst/>
              <a:cxnLst/>
              <a:rect l="l" t="t" r="r" b="b"/>
              <a:pathLst>
                <a:path w="10103" h="9859" extrusionOk="0">
                  <a:moveTo>
                    <a:pt x="2388" y="312"/>
                  </a:moveTo>
                  <a:cubicBezTo>
                    <a:pt x="2031" y="200"/>
                    <a:pt x="1512" y="-52"/>
                    <a:pt x="1295" y="18"/>
                  </a:cubicBezTo>
                  <a:cubicBezTo>
                    <a:pt x="1078" y="88"/>
                    <a:pt x="1134" y="495"/>
                    <a:pt x="1085" y="733"/>
                  </a:cubicBezTo>
                  <a:cubicBezTo>
                    <a:pt x="1036" y="971"/>
                    <a:pt x="1141" y="1104"/>
                    <a:pt x="1001" y="1447"/>
                  </a:cubicBezTo>
                  <a:cubicBezTo>
                    <a:pt x="861" y="1790"/>
                    <a:pt x="405" y="2443"/>
                    <a:pt x="244" y="2793"/>
                  </a:cubicBezTo>
                  <a:cubicBezTo>
                    <a:pt x="83" y="3143"/>
                    <a:pt x="-64" y="3304"/>
                    <a:pt x="34" y="3549"/>
                  </a:cubicBezTo>
                  <a:cubicBezTo>
                    <a:pt x="132" y="3794"/>
                    <a:pt x="567" y="4110"/>
                    <a:pt x="833" y="4264"/>
                  </a:cubicBezTo>
                  <a:cubicBezTo>
                    <a:pt x="1099" y="4418"/>
                    <a:pt x="1457" y="4285"/>
                    <a:pt x="1632" y="4474"/>
                  </a:cubicBezTo>
                  <a:cubicBezTo>
                    <a:pt x="1807" y="4663"/>
                    <a:pt x="1800" y="5091"/>
                    <a:pt x="1884" y="5399"/>
                  </a:cubicBezTo>
                  <a:cubicBezTo>
                    <a:pt x="1968" y="5707"/>
                    <a:pt x="2010" y="6149"/>
                    <a:pt x="2136" y="6324"/>
                  </a:cubicBezTo>
                  <a:cubicBezTo>
                    <a:pt x="2262" y="6499"/>
                    <a:pt x="2585" y="6317"/>
                    <a:pt x="2641" y="6450"/>
                  </a:cubicBezTo>
                  <a:cubicBezTo>
                    <a:pt x="2697" y="6583"/>
                    <a:pt x="2480" y="6857"/>
                    <a:pt x="2473" y="7123"/>
                  </a:cubicBezTo>
                  <a:cubicBezTo>
                    <a:pt x="2466" y="7389"/>
                    <a:pt x="2508" y="7684"/>
                    <a:pt x="2599" y="8048"/>
                  </a:cubicBezTo>
                  <a:cubicBezTo>
                    <a:pt x="2690" y="8412"/>
                    <a:pt x="2781" y="9008"/>
                    <a:pt x="3019" y="9309"/>
                  </a:cubicBezTo>
                  <a:cubicBezTo>
                    <a:pt x="3257" y="9610"/>
                    <a:pt x="3489" y="9842"/>
                    <a:pt x="4028" y="9856"/>
                  </a:cubicBezTo>
                  <a:cubicBezTo>
                    <a:pt x="4568" y="9870"/>
                    <a:pt x="5696" y="9589"/>
                    <a:pt x="6256" y="9393"/>
                  </a:cubicBezTo>
                  <a:cubicBezTo>
                    <a:pt x="6817" y="9197"/>
                    <a:pt x="6971" y="8881"/>
                    <a:pt x="7391" y="8678"/>
                  </a:cubicBezTo>
                  <a:cubicBezTo>
                    <a:pt x="7812" y="8475"/>
                    <a:pt x="8422" y="8419"/>
                    <a:pt x="8779" y="8174"/>
                  </a:cubicBezTo>
                  <a:cubicBezTo>
                    <a:pt x="9136" y="7929"/>
                    <a:pt x="9325" y="7859"/>
                    <a:pt x="9535" y="7207"/>
                  </a:cubicBezTo>
                  <a:cubicBezTo>
                    <a:pt x="9745" y="6555"/>
                    <a:pt x="9963" y="5049"/>
                    <a:pt x="10040" y="4264"/>
                  </a:cubicBezTo>
                  <a:cubicBezTo>
                    <a:pt x="10117" y="3479"/>
                    <a:pt x="10138" y="2883"/>
                    <a:pt x="9998" y="2498"/>
                  </a:cubicBezTo>
                  <a:cubicBezTo>
                    <a:pt x="9858" y="2113"/>
                    <a:pt x="9844" y="2148"/>
                    <a:pt x="9199" y="1952"/>
                  </a:cubicBezTo>
                  <a:cubicBezTo>
                    <a:pt x="8554" y="1756"/>
                    <a:pt x="7090" y="1531"/>
                    <a:pt x="6130" y="1321"/>
                  </a:cubicBezTo>
                  <a:cubicBezTo>
                    <a:pt x="5170" y="1111"/>
                    <a:pt x="4063" y="859"/>
                    <a:pt x="3439" y="691"/>
                  </a:cubicBezTo>
                  <a:cubicBezTo>
                    <a:pt x="2815" y="523"/>
                    <a:pt x="2745" y="424"/>
                    <a:pt x="2388" y="312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</p:sp>
      </p:grpSp>
      <p:grpSp>
        <p:nvGrpSpPr>
          <p:cNvPr id="1246" name="Google Shape;1246;p43"/>
          <p:cNvGrpSpPr/>
          <p:nvPr/>
        </p:nvGrpSpPr>
        <p:grpSpPr>
          <a:xfrm rot="-1165518">
            <a:off x="7895624" y="1443764"/>
            <a:ext cx="571276" cy="703633"/>
            <a:chOff x="7234335" y="539692"/>
            <a:chExt cx="1103331" cy="1358958"/>
          </a:xfrm>
        </p:grpSpPr>
        <p:sp>
          <p:nvSpPr>
            <p:cNvPr id="1247" name="Google Shape;1247;p4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43"/>
          <p:cNvSpPr txBox="1">
            <a:spLocks noGrp="1"/>
          </p:cNvSpPr>
          <p:nvPr>
            <p:ph type="ctrTitle"/>
          </p:nvPr>
        </p:nvSpPr>
        <p:spPr>
          <a:xfrm>
            <a:off x="1254800" y="2933375"/>
            <a:ext cx="606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have any questions, I would be happy to answer them.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War II D-Day Invasion Infographics by Slidesgo">
  <a:themeElements>
    <a:clrScheme name="Simple Light">
      <a:dk1>
        <a:srgbClr val="16151A"/>
      </a:dk1>
      <a:lt1>
        <a:srgbClr val="E7DCD2"/>
      </a:lt1>
      <a:dk2>
        <a:srgbClr val="5E4C3E"/>
      </a:dk2>
      <a:lt2>
        <a:srgbClr val="FAF7F4"/>
      </a:lt2>
      <a:accent1>
        <a:srgbClr val="16151A"/>
      </a:accent1>
      <a:accent2>
        <a:srgbClr val="5E4C3E"/>
      </a:accent2>
      <a:accent3>
        <a:srgbClr val="8B796C"/>
      </a:accent3>
      <a:accent4>
        <a:srgbClr val="B8A293"/>
      </a:accent4>
      <a:accent5>
        <a:srgbClr val="EEE4DE"/>
      </a:accent5>
      <a:accent6>
        <a:srgbClr val="B1523D"/>
      </a:accent6>
      <a:hlink>
        <a:srgbClr val="B152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World War II D-Day Invasion Infographics by Slidesgo</vt:lpstr>
      <vt:lpstr>Contribution of Students, Intellectuals, and Females in Bangladesh's Liberation War.</vt:lpstr>
      <vt:lpstr>Meet the Team:</vt:lpstr>
      <vt:lpstr>Significance of contributing to the liberation war by the ​Students, Intellectuals, and Females</vt:lpstr>
      <vt:lpstr>Historical Background Leading to the Bangladesh Liberation War:</vt:lpstr>
      <vt:lpstr>Students' Contribution:</vt:lpstr>
      <vt:lpstr>Intellectuals' Contribution:</vt:lpstr>
      <vt:lpstr>Women's Contribution:</vt:lpstr>
      <vt:lpstr>Conclusion:</vt:lpstr>
      <vt:lpstr>Thank You For Being with 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Students, Intellectuals, and Females in Bangladesh's Liberation War.</dc:title>
  <cp:revision>59</cp:revision>
  <dcterms:modified xsi:type="dcterms:W3CDTF">2023-12-09T05:04:24Z</dcterms:modified>
</cp:coreProperties>
</file>