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72" r:id="rId9"/>
    <p:sldId id="273" r:id="rId10"/>
    <p:sldId id="274" r:id="rId11"/>
    <p:sldId id="275" r:id="rId12"/>
    <p:sldId id="281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F64B-A574-4EA3-A01D-2A8EE016456B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Structured Programming 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CSE 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Professor Dr. Mohammad Abu </a:t>
            </a:r>
            <a:r>
              <a:rPr lang="en-US" dirty="0" err="1">
                <a:solidFill>
                  <a:srgbClr val="C00000"/>
                </a:solidFill>
              </a:rPr>
              <a:t>Yousuf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Binary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It is useful for the large sorted arrays. The binary search algorithm </a:t>
            </a:r>
            <a:r>
              <a:rPr lang="en-US" sz="2600" dirty="0">
                <a:solidFill>
                  <a:srgbClr val="FF0000"/>
                </a:solidFill>
              </a:rPr>
              <a:t>can only be used with sorted array </a:t>
            </a:r>
            <a:r>
              <a:rPr lang="en-US" sz="2600" dirty="0"/>
              <a:t>and eliminates one half of the elements in the array being searched after each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b="1" dirty="0"/>
              <a:t>Example: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110537" cy="486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Binary Search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F8031-CFD1-48CF-AAB9-2A598133D106}"/>
              </a:ext>
            </a:extLst>
          </p:cNvPr>
          <p:cNvSpPr txBox="1"/>
          <p:nvPr/>
        </p:nvSpPr>
        <p:spPr>
          <a:xfrm>
            <a:off x="723088" y="277489"/>
            <a:ext cx="7848600" cy="6450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// Binary Search in 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800" b="1" dirty="0" err="1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binarySearch</a:t>
            </a: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(int array[], int x, int low, int high)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while (low &lt;= high)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int mid = low + (high - low) / 2;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if (array[mid] == 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return mid;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if (array[mid] &lt; 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low = mid + 1;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high = mid - 1;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return -1;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800" b="1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main(void) </a:t>
            </a: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int array[] = {3, 4, 5, 6, 7, 8, 9};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int n = </a:t>
            </a:r>
            <a:r>
              <a:rPr lang="en-US" sz="1800" dirty="0" err="1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(array) / </a:t>
            </a:r>
            <a:r>
              <a:rPr lang="en-US" sz="1800" dirty="0" err="1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(array[0]);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int x = 4;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int result = </a:t>
            </a:r>
            <a:r>
              <a:rPr lang="en-US" sz="1800" dirty="0" err="1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binarySearch</a:t>
            </a: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(array, x, 0, n - 1);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if (result == -1)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("Not found");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("Element is found at index %d", result);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Inconsolata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1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Traversing in Linear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It means processing or visiting each element in the array exactly once;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Let ‘A’ is an array stored in the computer’s memory. </a:t>
            </a:r>
            <a:r>
              <a:rPr lang="en-US" sz="2600" dirty="0"/>
              <a:t>If we want to display the contents of </a:t>
            </a:r>
            <a:r>
              <a:rPr lang="en-US" sz="2600" i="1" dirty="0"/>
              <a:t>‘A’, it has to be traversed i.e. by accessing and processing each element </a:t>
            </a:r>
            <a:r>
              <a:rPr lang="en-US" sz="2600" dirty="0"/>
              <a:t>of </a:t>
            </a:r>
            <a:r>
              <a:rPr lang="en-US" sz="2600" i="1" dirty="0"/>
              <a:t>‘A’ exactly once.</a:t>
            </a:r>
            <a:endParaRPr lang="en-US" sz="26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657600"/>
            <a:ext cx="9144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Sorting in Linear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Sorting an array is the ordering the array elements in ascending (increasing - from min to max) or descending (decreasing – from max to min) order.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Example:</a:t>
            </a:r>
          </a:p>
          <a:p>
            <a:pPr algn="just">
              <a:buNone/>
            </a:pPr>
            <a:r>
              <a:rPr lang="en-US" sz="2600" dirty="0"/>
              <a:t>	{2 1 5 7 4 3} </a:t>
            </a:r>
            <a:r>
              <a:rPr lang="en-US" sz="2600" dirty="0">
                <a:latin typeface="Arial"/>
                <a:cs typeface="Arial"/>
              </a:rPr>
              <a:t>→</a:t>
            </a:r>
            <a:r>
              <a:rPr lang="en-US" sz="2600" dirty="0"/>
              <a:t>{1, 2, 3, 4, 5,7} </a:t>
            </a:r>
            <a:r>
              <a:rPr lang="en-US" sz="2600" b="1" i="1" dirty="0"/>
              <a:t>ascending order</a:t>
            </a:r>
          </a:p>
          <a:p>
            <a:pPr algn="just">
              <a:buNone/>
            </a:pPr>
            <a:r>
              <a:rPr lang="en-US" sz="2600" dirty="0"/>
              <a:t>	{2 1 5 7 4 3} </a:t>
            </a:r>
            <a:r>
              <a:rPr lang="en-US" sz="2600" dirty="0">
                <a:latin typeface="Arial"/>
                <a:cs typeface="Arial"/>
              </a:rPr>
              <a:t>→</a:t>
            </a:r>
            <a:r>
              <a:rPr lang="en-US" sz="2600" dirty="0"/>
              <a:t>{7,5, 4, 3, 2, 1} </a:t>
            </a:r>
            <a:r>
              <a:rPr lang="en-US" sz="2600" b="1" i="1" dirty="0"/>
              <a:t>descending order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Bubble 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Example:</a:t>
            </a:r>
          </a:p>
          <a:p>
            <a:pPr algn="just"/>
            <a:r>
              <a:rPr lang="en-US" sz="2600" dirty="0"/>
              <a:t>This sorting algorithm is comparison based algorithm in which each pair of adjacent elements is compared and elements are swapped if they are not in order.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57488"/>
            <a:ext cx="8443434" cy="33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>
              <a:buNone/>
            </a:pP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Bubble Sort</a:t>
            </a:r>
            <a:endParaRPr lang="en-US" sz="36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5" y="1600200"/>
            <a:ext cx="9001957" cy="309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199745" y="-4864"/>
            <a:ext cx="7696200" cy="729430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#include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stdio.h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main()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data[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],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i,n,step,temp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"Enter the number of elements to be sorted: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scanf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,&amp;n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;i&lt;n;++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{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"%d. Enter element: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,i+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scanf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,&amp;data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(step=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;step&lt;n;++step)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;i&lt;n-step;++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(data[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]&gt;data[i+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])  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temp=data[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data[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]=data[i+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data[i+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]=temp;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"In ascending order: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;i&lt;n;++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"%d 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,data[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2819400"/>
            <a:ext cx="1143000" cy="990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err="1"/>
              <a:t>Bubblesort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Output of previous program: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315200" cy="316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Bubble Sort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Searching in Linear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6" y="990600"/>
            <a:ext cx="8576184" cy="4855351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/>
              <a:t>Linear Search:</a:t>
            </a:r>
          </a:p>
          <a:p>
            <a:pPr algn="just"/>
            <a:r>
              <a:rPr lang="en-US" sz="2600" dirty="0"/>
              <a:t>The linear search compares each element of the array with the </a:t>
            </a:r>
            <a:r>
              <a:rPr lang="en-US" sz="2600" b="1" i="1" dirty="0"/>
              <a:t>search key </a:t>
            </a:r>
            <a:r>
              <a:rPr lang="en-US" sz="2600" dirty="0"/>
              <a:t>until the search key is found. To determine that a value is not in the array, the program must compare the search key to every element in the array.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315275"/>
            <a:ext cx="9144000" cy="361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" y="1905000"/>
            <a:ext cx="1447800" cy="91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Linear search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378" y="0"/>
            <a:ext cx="6903822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703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Inconsolata</vt:lpstr>
      <vt:lpstr>Office Theme</vt:lpstr>
      <vt:lpstr>Structured Programming  CSE 103</vt:lpstr>
      <vt:lpstr>Traversing in Linear Array</vt:lpstr>
      <vt:lpstr>Sorting in Linear Array</vt:lpstr>
      <vt:lpstr>Bubble Sort</vt:lpstr>
      <vt:lpstr>Bubble Sort</vt:lpstr>
      <vt:lpstr>PowerPoint Presentation</vt:lpstr>
      <vt:lpstr>Bubble Sort</vt:lpstr>
      <vt:lpstr>Searching in Linear Array</vt:lpstr>
      <vt:lpstr>PowerPoint Presentation</vt:lpstr>
      <vt:lpstr>Binary Search</vt:lpstr>
      <vt:lpstr>Binary Search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8</cp:revision>
  <dcterms:created xsi:type="dcterms:W3CDTF">2016-09-06T03:14:35Z</dcterms:created>
  <dcterms:modified xsi:type="dcterms:W3CDTF">2022-06-04T05:44:06Z</dcterms:modified>
</cp:coreProperties>
</file>