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1" r:id="rId2"/>
    <p:sldId id="273" r:id="rId3"/>
    <p:sldId id="258" r:id="rId4"/>
    <p:sldId id="259" r:id="rId5"/>
    <p:sldId id="260" r:id="rId6"/>
    <p:sldId id="261" r:id="rId7"/>
    <p:sldId id="262" r:id="rId8"/>
    <p:sldId id="263" r:id="rId9"/>
    <p:sldId id="257" r:id="rId10"/>
    <p:sldId id="265" r:id="rId11"/>
    <p:sldId id="266" r:id="rId12"/>
    <p:sldId id="264" r:id="rId13"/>
    <p:sldId id="267" r:id="rId14"/>
    <p:sldId id="268" r:id="rId15"/>
    <p:sldId id="269" r:id="rId16"/>
    <p:sldId id="270" r:id="rId17"/>
    <p:sldId id="271" r:id="rId18"/>
    <p:sldId id="272" r:id="rId19"/>
    <p:sldId id="282" r:id="rId20"/>
    <p:sldId id="283" r:id="rId21"/>
    <p:sldId id="28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46585-2AA5-403A-AFDA-F29D78ED6D05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1B33C-1D54-42FD-8103-F32D1D81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5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957D-E7D6-4F24-92EF-30634CF1FBA2}" type="datetime1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0053-26B7-4CBF-B6AA-4A345B104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2266-9E04-4777-8B0F-FF97DDA187AC}" type="datetime1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0053-26B7-4CBF-B6AA-4A345B104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5AE2-A5F4-4E62-B302-2C7E0AC85BB3}" type="datetime1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0053-26B7-4CBF-B6AA-4A345B104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95D8-A73A-4BB6-9243-30D0BA449BED}" type="datetime1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0053-26B7-4CBF-B6AA-4A345B104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8E89-43F3-4D8B-9B7A-85E1775D14DD}" type="datetime1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0053-26B7-4CBF-B6AA-4A345B104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D092-C6A6-42FF-BA7D-4B0821FA1970}" type="datetime1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0053-26B7-4CBF-B6AA-4A345B104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3CA1-248A-4A87-AA3F-F9256D9F4C7C}" type="datetime1">
              <a:rPr lang="en-US" smtClean="0"/>
              <a:t>6/4/2022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0053-26B7-4CBF-B6AA-4A345B104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D924-6C48-497A-9C8E-C3D97EE46622}" type="datetime1">
              <a:rPr lang="en-US" smtClean="0"/>
              <a:t>6/4/2022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0053-26B7-4CBF-B6AA-4A345B104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33AA-CC43-4140-999A-D2A2D68917E4}" type="datetime1">
              <a:rPr lang="en-US" smtClean="0"/>
              <a:t>6/4/2022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0053-26B7-4CBF-B6AA-4A345B104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29BC-17EB-40A5-8D05-FB8E32B67221}" type="datetime1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0053-26B7-4CBF-B6AA-4A345B104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3875-D414-4A91-BAAD-AC37637D30BA}" type="datetime1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0053-26B7-4CBF-B6AA-4A345B104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03326-AD3F-4855-B097-241C70142BA4}" type="datetime1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50053-26B7-4CBF-B6AA-4A345B1047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Structured Programming</a:t>
            </a:r>
            <a:br>
              <a:rPr lang="en-US" dirty="0">
                <a:solidFill>
                  <a:srgbClr val="0000CC"/>
                </a:solidFill>
              </a:rPr>
            </a:br>
            <a:r>
              <a:rPr lang="en-US" dirty="0">
                <a:solidFill>
                  <a:srgbClr val="0000CC"/>
                </a:solidFill>
              </a:rPr>
              <a:t>CSE 103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8382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Professor Dr. Mohammad Abu </a:t>
            </a:r>
            <a:r>
              <a:rPr lang="en-US" dirty="0" err="1">
                <a:solidFill>
                  <a:srgbClr val="C00000"/>
                </a:solidFill>
              </a:rPr>
              <a:t>Yousuf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There are predefined functions gets() and puts in C language to read and display string respectively.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90800"/>
            <a:ext cx="8065446" cy="270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1" y="5466646"/>
            <a:ext cx="3428999" cy="777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45F40-F759-4B55-B53C-819A7B47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0053-26B7-4CBF-B6AA-4A345B10476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/>
              <a:t>Passing Strings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600" dirty="0"/>
              <a:t>String can be passed to function in similar manner as arrays as, string is also an array.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3540"/>
            <a:ext cx="7772400" cy="4492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5CC68-3F00-4D84-947A-8A61F310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0053-26B7-4CBF-B6AA-4A345B10476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/>
              <a:t>Reading a line of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600" dirty="0"/>
              <a:t>Read line of text manually.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00604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9F3D9-714A-47C8-9F74-75E634AE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0053-26B7-4CBF-B6AA-4A345B10476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There are numerous functions defined in "</a:t>
            </a:r>
            <a:r>
              <a:rPr lang="en-US" sz="2400" dirty="0" err="1"/>
              <a:t>string.h</a:t>
            </a:r>
            <a:r>
              <a:rPr lang="en-US" sz="2400" dirty="0"/>
              <a:t>" header file. Few commonly used string handling functions are discussed below: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819400"/>
            <a:ext cx="7093136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9B7C1-2665-4948-93E0-F9C1E6E4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0053-26B7-4CBF-B6AA-4A345B10476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266879" y="762000"/>
            <a:ext cx="8648521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C program to find string length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#include &lt;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stdio.h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#include &lt;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string.h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 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99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main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char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100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99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length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 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"Enter a string to calculate it's length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\n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gets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 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length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strlen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 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"Length of entered string is = %d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\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00009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length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 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B1B1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AED3A2-79D8-4EA8-AFE7-331A5A21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0053-26B7-4CBF-B6AA-4A345B104764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5AB19C9-0329-175D-146C-04F907FE6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 Function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76200" y="914400"/>
            <a:ext cx="8925520" cy="523220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 program to compare two strings using 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3B3B3B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strcmp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339933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#include &lt;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stdio.h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#include &lt;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string.h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99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main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	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char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100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b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100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66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"Enter the first string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\n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	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gets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"Enter the second string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\n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gets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B1B1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if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strcmp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==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"Entered strings are equal.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\n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B1B1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else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22222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"Entered strings are not equal.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\n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	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B1B1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0C0A4E-69B9-467E-8ECA-C7DA893E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0053-26B7-4CBF-B6AA-4A345B104764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19D842-E798-9A03-7295-206E5BA1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0014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 Function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4245" y="1869281"/>
            <a:ext cx="9040764" cy="369331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 program to copy a string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#include &lt;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stdio.h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#include &lt;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string.h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99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main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	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char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source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1000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destination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1000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22222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"Input a string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\n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gets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source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	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strcpy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destination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source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"Source string:    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\"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%s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\"\n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source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"Destination string: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\"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%s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\"\n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destination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	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B1B1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4A5D44-F656-4A9B-896C-4CCA27A6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0053-26B7-4CBF-B6AA-4A345B104764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140FCA-FEBF-CEDA-5EA3-0AD64DDE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String Function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1256705"/>
            <a:ext cx="9144000" cy="40010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 program to concatenate strings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365F9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#include &lt;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stdio.h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#include &lt;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string.h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99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main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(){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char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1000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b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1000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"Enter the first string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\n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gets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"Enter the second string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\n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gets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strcat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"String obtained on concatenation is %s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\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00009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B1B1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return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4B80E2-8BBA-442B-B640-4F232B1B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0053-26B7-4CBF-B6AA-4A345B104764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382E66E-8BA3-C5BE-29CD-137E2841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 Function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52400" y="2024658"/>
            <a:ext cx="8839200" cy="338554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 program to Reverse string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365F9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#include &lt;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stdio.h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#include &lt;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string.h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99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main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(){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char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arr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100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"Enter a string to reverse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\n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gets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arr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strrev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arr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"Reverse of entered string is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\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00009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%s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\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00009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arr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B1B1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return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154ACC-7BF1-4773-A53A-430FD9ED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0053-26B7-4CBF-B6AA-4A345B104764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5A2B35-F785-027A-2A4C-1DDF8295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String Function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8569-39CF-4204-9FBD-2274AF7F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77" y="3124200"/>
            <a:ext cx="1746312" cy="1143000"/>
          </a:xfrm>
        </p:spPr>
        <p:txBody>
          <a:bodyPr>
            <a:normAutofit fontScale="90000"/>
          </a:bodyPr>
          <a:lstStyle/>
          <a:p>
            <a:r>
              <a:rPr lang="en-US" sz="2600" b="0" i="0" dirty="0">
                <a:solidFill>
                  <a:srgbClr val="3A3A3A"/>
                </a:solidFill>
                <a:effectLst/>
                <a:cs typeface="Arial" panose="020B0604020202020204" pitchFamily="34" charset="0"/>
              </a:rPr>
              <a:t>C program to find the frequency of the word ‘the’ in a given sentence.</a:t>
            </a:r>
            <a:endParaRPr lang="en-US" sz="2600" dirty="0"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F0F0C1-A89A-4BF1-A8E9-B92AB5438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97346"/>
            <a:ext cx="6559488" cy="6463308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count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times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h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space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string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puts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"Enter a string:"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gets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/* Traverse the string to count the number of characters */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count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!=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\0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count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++;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4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5"/>
              <a:tabLst/>
            </a:pP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/* Finding the frequency of the word 'the' */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6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count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++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7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8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t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't'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||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string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'T’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9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h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'h'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||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string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'H’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0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e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'e'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||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string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'E’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1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space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 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||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string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\0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’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2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if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&amp;&amp;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h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&amp;&amp;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e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&amp;&amp;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space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3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times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++;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4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5"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"Frequency of the word 'the' is %d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times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6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9A61A-06AA-4D6F-B532-EA879A78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0053-26B7-4CBF-B6AA-4A345B1047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6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017" y="2514600"/>
            <a:ext cx="8229600" cy="1143000"/>
          </a:xfrm>
        </p:spPr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003E8-D478-49F8-8233-548307F0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0053-26B7-4CBF-B6AA-4A345B10476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5AE1-11DF-4A45-B0B3-956B91C9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6662CD-DD4E-4DE4-A182-F564822F8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934172"/>
            <a:ext cx="5943600" cy="1846659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+mj-lt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+mj-lt"/>
              </a:rPr>
              <a:t>Enter a string: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+mj-lt"/>
              </a:rPr>
              <a:t>The brown fox jump over the lazy dog.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3A3A3A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+mj-lt"/>
              </a:rPr>
              <a:t>Frequency of the word 'the' is 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E42FA-8C5D-44F7-BD45-2FD4EF753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0053-26B7-4CBF-B6AA-4A345B1047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51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2004-3846-4300-BE0A-67C224689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D87EC-A540-4168-9649-4DAEEFE4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0053-26B7-4CBF-B6AA-4A345B1047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0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In C programming, array of character are called strings. A string is terminated by null character /0. For example:</a:t>
            </a:r>
          </a:p>
          <a:p>
            <a:pPr>
              <a:buNone/>
            </a:pPr>
            <a:r>
              <a:rPr lang="en-US" sz="2600" dirty="0"/>
              <a:t>			"c string tutorial“</a:t>
            </a:r>
          </a:p>
          <a:p>
            <a:r>
              <a:rPr lang="en-US" sz="2600" dirty="0"/>
              <a:t>Here, "c string tutorial" is a string. When, compiler encounters strings, it appends null character at the end of string.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348" y="4267200"/>
            <a:ext cx="892865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04F93-68C2-4DFD-8D73-00CFE68A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0053-26B7-4CBF-B6AA-4A345B10476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/>
              <a:t>Declaration of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declared in C in similar manner as arrays. Only difference is that, strings are of char type.</a:t>
            </a:r>
          </a:p>
          <a:p>
            <a:pPr>
              <a:buNone/>
            </a:pPr>
            <a:r>
              <a:rPr lang="en-US" dirty="0"/>
              <a:t>			char s[5];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886200"/>
            <a:ext cx="3316016" cy="83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391D6-3F3B-4599-BDF6-0DEC333B5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0053-26B7-4CBF-B6AA-4A345B10476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Initialization of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C, string can be initialized in different number of ways.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1" y="2743200"/>
            <a:ext cx="5257800" cy="2693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5638800"/>
            <a:ext cx="3276600" cy="90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5A0DC-A43F-4FDA-A720-12BF7892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0053-26B7-4CBF-B6AA-4A345B10476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can also be initialized using pointers</a:t>
            </a:r>
          </a:p>
          <a:p>
            <a:pPr>
              <a:buNone/>
            </a:pPr>
            <a:r>
              <a:rPr lang="en-US" dirty="0"/>
              <a:t>			char *c="</a:t>
            </a:r>
            <a:r>
              <a:rPr lang="en-US" dirty="0" err="1"/>
              <a:t>abcd</a:t>
            </a:r>
            <a:r>
              <a:rPr lang="en-US" dirty="0"/>
              <a:t>";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5D64C-1FC5-482D-9D9B-25CF5E93E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0053-26B7-4CBF-B6AA-4A345B10476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Reading Strings from user.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char c[20];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s",c</a:t>
            </a:r>
            <a:r>
              <a:rPr lang="en-US" dirty="0"/>
              <a:t>);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String variable </a:t>
            </a:r>
            <a:r>
              <a:rPr lang="en-US" i="1" dirty="0"/>
              <a:t>c</a:t>
            </a:r>
            <a:r>
              <a:rPr lang="en-US" dirty="0"/>
              <a:t> can only take a word. It is because when white space is encountered, the </a:t>
            </a:r>
            <a:r>
              <a:rPr lang="en-US" dirty="0" err="1"/>
              <a:t>scanf</a:t>
            </a:r>
            <a:r>
              <a:rPr lang="en-US" dirty="0"/>
              <a:t>() function terminates.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DEA23-D84B-4EE9-B2C2-2D43A761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0053-26B7-4CBF-B6AA-4A345B10476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to read string from terminal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447800"/>
            <a:ext cx="5719762" cy="2993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4724400"/>
            <a:ext cx="4038600" cy="81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762000" y="5867400"/>
            <a:ext cx="8001000" cy="7694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Roboto"/>
                <a:cs typeface="Arial" pitchFamily="34" charset="0"/>
              </a:rPr>
              <a:t>Here, program will ignore Ritchie because, 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  <a:latin typeface="Consolas" pitchFamily="49" charset="0"/>
                <a:cs typeface="Consolas" pitchFamily="49" charset="0"/>
              </a:rPr>
              <a:t>scanf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Roboto"/>
                <a:cs typeface="Arial" pitchFamily="34" charset="0"/>
              </a:rPr>
              <a:t> function takes only string before the white space.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DF0082-26F4-4DD5-9DDE-A3A0AB9F3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0053-26B7-4CBF-B6AA-4A345B10476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b="1" dirty="0"/>
              <a:t>Find the Frequency of Characters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756449"/>
            <a:ext cx="8153400" cy="6101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4EA77E-0DF6-4645-8D99-E202947E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0053-26B7-4CBF-B6AA-4A345B10476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1018</Words>
  <Application>Microsoft Office PowerPoint</Application>
  <PresentationFormat>On-screen Show (4:3)</PresentationFormat>
  <Paragraphs>159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Georgia</vt:lpstr>
      <vt:lpstr>Roboto</vt:lpstr>
      <vt:lpstr>Office Theme</vt:lpstr>
      <vt:lpstr>Structured Programming CSE 103</vt:lpstr>
      <vt:lpstr>String</vt:lpstr>
      <vt:lpstr>PowerPoint Presentation</vt:lpstr>
      <vt:lpstr>Declaration of strings</vt:lpstr>
      <vt:lpstr>Initialization of strings</vt:lpstr>
      <vt:lpstr>PowerPoint Presentation</vt:lpstr>
      <vt:lpstr>Reading Strings from user.</vt:lpstr>
      <vt:lpstr>How to read string from terminal</vt:lpstr>
      <vt:lpstr>Find the Frequency of Characters</vt:lpstr>
      <vt:lpstr>PowerPoint Presentation</vt:lpstr>
      <vt:lpstr>Passing Strings to Functions</vt:lpstr>
      <vt:lpstr>Reading a line of text</vt:lpstr>
      <vt:lpstr>String Function</vt:lpstr>
      <vt:lpstr>String Function</vt:lpstr>
      <vt:lpstr>String Function</vt:lpstr>
      <vt:lpstr>String Function</vt:lpstr>
      <vt:lpstr>String Function</vt:lpstr>
      <vt:lpstr>String Function</vt:lpstr>
      <vt:lpstr>C program to find the frequency of the word ‘the’ in a given sentence.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Mohammad Abu Yousuf</cp:lastModifiedBy>
  <cp:revision>16</cp:revision>
  <dcterms:created xsi:type="dcterms:W3CDTF">2015-08-03T04:41:05Z</dcterms:created>
  <dcterms:modified xsi:type="dcterms:W3CDTF">2022-06-04T05:46:43Z</dcterms:modified>
</cp:coreProperties>
</file>