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59" r:id="rId3"/>
    <p:sldId id="260" r:id="rId4"/>
    <p:sldId id="257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5487-D4C2-44E2-8B29-D2210736374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4CA10-BA8F-4B1B-A80A-8F403029A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5E2E-9834-4281-8090-8F91E268BBCF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E739-D6D8-4E00-A27A-2C5C347A22F3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908B-5C40-4BA7-AE5E-4C1748728BC7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E03F-DE45-4E14-B47F-5EDC42085DA9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1816-C51F-4823-9E4E-A750DEFE4530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7ED-BFF1-45CC-9F15-BA6EA7BF7038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1E1-77F5-4CC1-A4C7-7BE84B1E8E52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DDD4-552A-464C-9835-F0E34AAD7C5B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9E22-8147-47F8-B8D8-4B9227DF2588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B5-993A-4352-AAB4-4C4932B4392B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62A2-3C48-428B-842F-66E0CB3B64E2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8518-B321-41E7-B875-61F99E3B1A5C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CC"/>
                </a:solidFill>
              </a:rPr>
              <a:t>Structured Programming Language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PGDIT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Professor Dr. Mohammad Abu </a:t>
            </a:r>
            <a:r>
              <a:rPr lang="en-US" dirty="0" err="1">
                <a:solidFill>
                  <a:srgbClr val="C00000"/>
                </a:solidFill>
              </a:rPr>
              <a:t>Yousuf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514600"/>
            <a:ext cx="674260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2701-0CD5-4747-B574-0EC8473E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81000"/>
            <a:ext cx="5029200" cy="518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9880" y="5562600"/>
            <a:ext cx="918388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EA0918-0063-4B87-A27E-43F2C63E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62200"/>
            <a:ext cx="5815012" cy="261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1752600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Output: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EB931-2961-4796-B232-8E5C3819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52400"/>
            <a:ext cx="4338637" cy="410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4648200"/>
            <a:ext cx="841781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60233-4337-455C-B77D-B2A06CD6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4572000" cy="1985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02B1-EE98-4843-84B1-336556F7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168A-EAAF-41FB-A634-85DA69A2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32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BE081-A6E7-48F9-8C4E-22FAC7A0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1" y="676408"/>
            <a:ext cx="7010400" cy="550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Example of </a:t>
            </a:r>
            <a:r>
              <a:rPr lang="en-US" sz="2800" b="1" dirty="0" err="1"/>
              <a:t>fread</a:t>
            </a:r>
            <a:r>
              <a:rPr lang="en-US" sz="2800" b="1" dirty="0"/>
              <a:t>, </a:t>
            </a:r>
            <a:r>
              <a:rPr lang="en-US" sz="2800" b="1" dirty="0" err="1"/>
              <a:t>fwrite</a:t>
            </a:r>
            <a:r>
              <a:rPr lang="en-US" sz="2800" b="1" dirty="0"/>
              <a:t>, </a:t>
            </a:r>
            <a:r>
              <a:rPr lang="en-US" sz="2800" b="1" dirty="0" err="1"/>
              <a:t>fseek</a:t>
            </a:r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EC6DE-3352-4670-8C79-3BFEF26B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2590800" cy="1828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Output:</a:t>
            </a:r>
          </a:p>
          <a:p>
            <a:pPr>
              <a:buNone/>
            </a:pPr>
            <a:r>
              <a:rPr lang="en-US" sz="2400" dirty="0"/>
              <a:t>     This is C Programming Language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524000"/>
            <a:ext cx="5715000" cy="4520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BB96C-A11D-465C-AFC9-A3D3887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61347"/>
            <a:ext cx="5562600" cy="629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248400" y="2362200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Output: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this is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tutorialspoint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74661-37DB-47CB-B57A-93629989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Find output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990600"/>
            <a:ext cx="4414837" cy="566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FA0D7-61A7-4CBC-9434-8DDF9F66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Output: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667000"/>
            <a:ext cx="4865136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7CFC-5AF7-44DC-8451-4712A3D0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600200"/>
          </a:xfrm>
        </p:spPr>
        <p:txBody>
          <a:bodyPr>
            <a:normAutofit fontScale="92500"/>
          </a:bodyPr>
          <a:lstStyle/>
          <a:p>
            <a:r>
              <a:rPr lang="en-US" sz="2500" dirty="0"/>
              <a:t>Enter values for </a:t>
            </a:r>
            <a:r>
              <a:rPr lang="en-US" sz="2500" b="1" dirty="0"/>
              <a:t>a, b and c from the keyboard, in response to prompts generated by the program. Then write the </a:t>
            </a:r>
            <a:r>
              <a:rPr lang="en-US" sz="2500" dirty="0"/>
              <a:t>values to the data file. Format the floating-point value so that not more than two decimals are written to the data file.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585" y="609600"/>
            <a:ext cx="496125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B0DC6-342E-4734-BC47-470E7D7D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4796835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C6071-D1EC-4A99-9511-6806C8F0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/>
          </a:bodyPr>
          <a:lstStyle/>
          <a:p>
            <a:r>
              <a:rPr lang="en-US" sz="2600" dirty="0"/>
              <a:t>Read the values of </a:t>
            </a:r>
            <a:r>
              <a:rPr lang="en-US" sz="2600" b="1" dirty="0" err="1"/>
              <a:t>a,b</a:t>
            </a:r>
            <a:r>
              <a:rPr lang="en-US" sz="2600" b="1" dirty="0"/>
              <a:t> and c from the data file and display them on the screen.</a:t>
            </a:r>
            <a:endParaRPr lang="en-US" sz="2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12000"/>
            <a:ext cx="5243513" cy="430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5F645-496D-43C6-8757-CF549E0E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127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Calibri</vt:lpstr>
      <vt:lpstr>Office Theme</vt:lpstr>
      <vt:lpstr>Structured Programming Language PGDIT 101</vt:lpstr>
      <vt:lpstr>Example of fread, fwrite, fseek</vt:lpstr>
      <vt:lpstr>PowerPoint Presentation</vt:lpstr>
      <vt:lpstr>PowerPoint Presentation</vt:lpstr>
      <vt:lpstr>Find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Mohammad Abu Yousuf</cp:lastModifiedBy>
  <cp:revision>12</cp:revision>
  <dcterms:created xsi:type="dcterms:W3CDTF">2015-04-21T05:58:34Z</dcterms:created>
  <dcterms:modified xsi:type="dcterms:W3CDTF">2022-04-26T05:25:33Z</dcterms:modified>
</cp:coreProperties>
</file>