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5A36-2F3F-44FF-ACB7-AB92F14F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9BA1E-AFAE-470B-9FE7-22F6AFE9E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2FB9-E40D-4A14-A540-0033F3B0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B569-B3E0-4493-9A9D-E9DF435F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6ADE-F333-443A-90C5-D6D3819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DB3-D09F-445C-8D1B-9EF3CB7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8EA0B-BD41-4F16-813F-BE1599C1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EE7A-3351-49E9-BC5F-31EB194B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30DE-A172-40EE-8086-B21DDA0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0507-673D-42C1-8A6F-82C4FEDD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37A88-EE4D-46B0-ADE0-16D6E0010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07216-C8EC-4D53-9C01-CB41A0F1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E467-389A-46EA-9B27-D5D8803F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7E5F-D995-4F20-8F51-E0CEE716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9BE0-1253-40E7-996A-93D14F7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EE1-BCC4-4A2E-96A3-28A75310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A80F-68F0-46D6-98CF-C6EC8836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9380-6480-4A35-A8EA-D67B3512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8E86-3E2B-42AA-808A-AB3EEF9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A9A8-6938-4CD8-83B3-7CC533C4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A26B-7C04-483D-AE8B-C4B253AB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CC511-19C7-4487-B22A-3ED78D75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336B-9A84-4E19-A811-1C3B1DBA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0879-6197-4050-A63A-9A73CB69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DCF4-8617-4052-98B5-DA1A6C8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11AC-BD7B-43EB-836B-96A59F62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2150-3732-4AB3-8239-CCF8800C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9A93-303F-4A9F-B9F6-D45FC3B4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3DF80-DB4D-404F-B1B2-5B21EEAE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2720F-69EB-451D-95D1-4E53540D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35AF-656C-4C85-A7F6-A6E4345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78E9-18BF-4B15-9FD1-7D56AA5F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FF8C-E356-474A-A43F-343B125D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5900-5C7B-4A09-8498-0277905F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2A51C-9998-4F7E-B597-7860C3A41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112D6-D23B-4A47-BE00-31B12EA3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DE859-1DE0-4E11-8458-8755E712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3E8A1-F7FB-4C48-861E-A91A3F7C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738F5-F3D5-49EB-A65A-FA9A9CE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42D-F094-44DB-B93F-2306693C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5F340-CB9D-49F7-B856-8A8605BD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FA40-D433-4C96-B908-994ACF55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6539B-FD31-49C9-BEDF-FE68655E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8E229-EBA9-48B2-8A5A-A0112380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8760B-921B-4E38-BDC7-0542456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FE29B-CCFE-4419-8B25-CBA55BB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235A-9428-4C6A-A749-A39F075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866-A5F9-4720-B898-38EC9D31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7141-EFA9-479D-BF62-1A38EE25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9DCA-B63C-4C56-AED5-2E5402E7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10ED-EE4E-4B4A-95DD-F16C168F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119A-0315-4E53-AC80-C90BBCB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F4BD-C479-41D8-9648-053E6336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AA21-287F-43CA-8636-9D42E00D3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F9BE2-1859-4B25-8AF7-89F8FF21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BC20-3E8D-490B-B2C0-BC08A0F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051C6-E299-42B8-A516-F614AE6F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1E7EB-37B1-4CB6-A76E-8E34F09B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FF4D7-2363-4633-9331-9546E379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1012-59CC-4CB6-B116-5B3E9CD7A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AFDC-41F5-4E9B-BB77-017BC23EF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F1B4-960F-4A73-A21D-50A37570240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4849-5AE3-4FE7-819B-0777255F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DB05A-B749-428E-8B32-1C6B09624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A5DB-70D0-4FA4-AE75-F42665E2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dux.js.org/docs/basics/UsageWithRea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D772E0-946D-47BE-84CC-DE086BFA5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40" b="88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588C8-FE28-4A8D-A9E1-59ADC08DD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HOC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4B311-039B-4852-8287-68B3D7B1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2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2E1B-5EBB-40FC-A85F-69690D93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HOC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E27F-151E-405F-85AB-00C3F161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Higher-order component</a:t>
            </a:r>
            <a:r>
              <a:rPr lang="en-US" dirty="0"/>
              <a:t> (HOC)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React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HOCs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API React</a:t>
            </a:r>
          </a:p>
          <a:p>
            <a:r>
              <a:rPr lang="en-US" dirty="0"/>
              <a:t>Higher-order Component (HOC)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ReactJS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Jadi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punya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digabung</a:t>
            </a:r>
            <a:r>
              <a:rPr lang="en-US" dirty="0"/>
              <a:t> &amp;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98C0-74BC-4E3D-9D1F-2754BC33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1488-55A6-4A99-80E6-F075AEE6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Contoh implementasi HOC antara lain di </a:t>
            </a:r>
            <a:r>
              <a:rPr lang="it-IT" dirty="0">
                <a:hlinkClick r:id="rId2"/>
              </a:rPr>
              <a:t>React-Redux</a:t>
            </a:r>
            <a:r>
              <a:rPr lang="it-IT" dirty="0"/>
              <a:t>,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80014-FA97-46EB-9750-F1A65266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054" y="2646997"/>
            <a:ext cx="7759325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09E-8822-4353-B1FE-18D11F60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52E4-B87D-4537-9EFE-30384995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dirty="0"/>
              <a:t>HOC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oleh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React, </a:t>
            </a:r>
            <a:r>
              <a:rPr lang="en-US" dirty="0" err="1"/>
              <a:t>seperti</a:t>
            </a:r>
            <a:r>
              <a:rPr lang="en-US" dirty="0"/>
              <a:t> connect </a:t>
            </a:r>
            <a:r>
              <a:rPr lang="en-US" dirty="0" err="1"/>
              <a:t>milik</a:t>
            </a:r>
            <a:r>
              <a:rPr lang="en-US" dirty="0"/>
              <a:t> Redux dan </a:t>
            </a:r>
            <a:r>
              <a:rPr lang="en-US" dirty="0" err="1"/>
              <a:t>createFragmentContainer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Relay.</a:t>
            </a:r>
          </a:p>
          <a:p>
            <a:r>
              <a:rPr lang="en-US" dirty="0"/>
              <a:t>higher-order component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CC649-5D0C-4404-8DAD-0413E979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56" y="3931920"/>
            <a:ext cx="9722224" cy="9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6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8D18-CABB-49FA-AE07-8707F8E7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1742D-1E10-467E-8F98-6D89878B5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3" y="1908651"/>
            <a:ext cx="4972767" cy="37334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11F64-F940-417D-ABD2-A5DD74D80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92" y="1908651"/>
            <a:ext cx="4936808" cy="34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CC6A7-E87A-4C1E-9D88-81B78F7D1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37" y="805338"/>
            <a:ext cx="7080521" cy="5247323"/>
          </a:xfrm>
        </p:spPr>
      </p:pic>
    </p:spTree>
    <p:extLst>
      <p:ext uri="{BB962C8B-B14F-4D97-AF65-F5344CB8AC3E}">
        <p14:creationId xmlns:p14="http://schemas.microsoft.com/office/powerpoint/2010/main" val="32026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HOC</vt:lpstr>
      <vt:lpstr>HOC</vt:lpstr>
      <vt:lpstr>PowerPoint Presentation</vt:lpstr>
      <vt:lpstr>Cont</vt:lpstr>
      <vt:lpstr>HOC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rabbit</dc:creator>
  <cp:lastModifiedBy>white rabbit</cp:lastModifiedBy>
  <cp:revision>4</cp:revision>
  <dcterms:created xsi:type="dcterms:W3CDTF">2021-03-16T06:59:32Z</dcterms:created>
  <dcterms:modified xsi:type="dcterms:W3CDTF">2021-03-16T07:52:21Z</dcterms:modified>
</cp:coreProperties>
</file>