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4" r:id="rId26"/>
    <p:sldId id="280" r:id="rId27"/>
    <p:sldId id="281" r:id="rId28"/>
    <p:sldId id="282" r:id="rId29"/>
    <p:sldId id="283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4" r:id="rId42"/>
    <p:sldId id="297" r:id="rId43"/>
    <p:sldId id="298" r:id="rId44"/>
    <p:sldId id="299" r:id="rId45"/>
    <p:sldId id="301" r:id="rId46"/>
    <p:sldId id="302" r:id="rId47"/>
    <p:sldId id="30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wahyu" userId="255610a6d6e72561" providerId="LiveId" clId="{DE13E409-2E43-4891-B8DA-2DDD8E47CBEC}"/>
    <pc:docChg chg="undo custSel addSld delSld modSld sldOrd">
      <pc:chgData name="dimas wahyu" userId="255610a6d6e72561" providerId="LiveId" clId="{DE13E409-2E43-4891-B8DA-2DDD8E47CBEC}" dt="2023-03-05T11:57:17.452" v="771"/>
      <pc:docMkLst>
        <pc:docMk/>
      </pc:docMkLst>
      <pc:sldChg chg="modSp new mod">
        <pc:chgData name="dimas wahyu" userId="255610a6d6e72561" providerId="LiveId" clId="{DE13E409-2E43-4891-B8DA-2DDD8E47CBEC}" dt="2023-02-26T05:32:26.326" v="23"/>
        <pc:sldMkLst>
          <pc:docMk/>
          <pc:sldMk cId="1470619628" sldId="257"/>
        </pc:sldMkLst>
        <pc:spChg chg="mod">
          <ac:chgData name="dimas wahyu" userId="255610a6d6e72561" providerId="LiveId" clId="{DE13E409-2E43-4891-B8DA-2DDD8E47CBEC}" dt="2023-02-26T05:32:26.326" v="23"/>
          <ac:spMkLst>
            <pc:docMk/>
            <pc:sldMk cId="1470619628" sldId="257"/>
            <ac:spMk id="2" creationId="{891FC465-64D9-2260-A693-FDBFBBC2C3BC}"/>
          </ac:spMkLst>
        </pc:spChg>
        <pc:spChg chg="mod">
          <ac:chgData name="dimas wahyu" userId="255610a6d6e72561" providerId="LiveId" clId="{DE13E409-2E43-4891-B8DA-2DDD8E47CBEC}" dt="2023-02-26T04:55:33.693" v="22" actId="113"/>
          <ac:spMkLst>
            <pc:docMk/>
            <pc:sldMk cId="1470619628" sldId="257"/>
            <ac:spMk id="3" creationId="{BFDF1E89-2D7D-5292-F361-02AE2FEF7EDF}"/>
          </ac:spMkLst>
        </pc:spChg>
      </pc:sldChg>
      <pc:sldChg chg="modSp new mod">
        <pc:chgData name="dimas wahyu" userId="255610a6d6e72561" providerId="LiveId" clId="{DE13E409-2E43-4891-B8DA-2DDD8E47CBEC}" dt="2023-02-26T05:32:47.933" v="29" actId="20577"/>
        <pc:sldMkLst>
          <pc:docMk/>
          <pc:sldMk cId="3311416448" sldId="258"/>
        </pc:sldMkLst>
        <pc:spChg chg="mod">
          <ac:chgData name="dimas wahyu" userId="255610a6d6e72561" providerId="LiveId" clId="{DE13E409-2E43-4891-B8DA-2DDD8E47CBEC}" dt="2023-02-26T05:32:29.707" v="25"/>
          <ac:spMkLst>
            <pc:docMk/>
            <pc:sldMk cId="3311416448" sldId="258"/>
            <ac:spMk id="2" creationId="{4CFFDCDC-672F-150A-D42A-80C61F3200B9}"/>
          </ac:spMkLst>
        </pc:spChg>
        <pc:spChg chg="mod">
          <ac:chgData name="dimas wahyu" userId="255610a6d6e72561" providerId="LiveId" clId="{DE13E409-2E43-4891-B8DA-2DDD8E47CBEC}" dt="2023-02-26T05:32:47.933" v="29" actId="20577"/>
          <ac:spMkLst>
            <pc:docMk/>
            <pc:sldMk cId="3311416448" sldId="258"/>
            <ac:spMk id="3" creationId="{FC940122-0A81-D91C-0019-C88A3C4AF614}"/>
          </ac:spMkLst>
        </pc:spChg>
      </pc:sldChg>
      <pc:sldChg chg="modSp add mod">
        <pc:chgData name="dimas wahyu" userId="255610a6d6e72561" providerId="LiveId" clId="{DE13E409-2E43-4891-B8DA-2DDD8E47CBEC}" dt="2023-02-26T05:34:11.680" v="41" actId="20577"/>
        <pc:sldMkLst>
          <pc:docMk/>
          <pc:sldMk cId="904902662" sldId="259"/>
        </pc:sldMkLst>
        <pc:spChg chg="mod">
          <ac:chgData name="dimas wahyu" userId="255610a6d6e72561" providerId="LiveId" clId="{DE13E409-2E43-4891-B8DA-2DDD8E47CBEC}" dt="2023-02-26T05:33:31.514" v="30"/>
          <ac:spMkLst>
            <pc:docMk/>
            <pc:sldMk cId="904902662" sldId="259"/>
            <ac:spMk id="2" creationId="{4CFFDCDC-672F-150A-D42A-80C61F3200B9}"/>
          </ac:spMkLst>
        </pc:spChg>
        <pc:spChg chg="mod">
          <ac:chgData name="dimas wahyu" userId="255610a6d6e72561" providerId="LiveId" clId="{DE13E409-2E43-4891-B8DA-2DDD8E47CBEC}" dt="2023-02-26T05:34:11.680" v="41" actId="20577"/>
          <ac:spMkLst>
            <pc:docMk/>
            <pc:sldMk cId="904902662" sldId="259"/>
            <ac:spMk id="3" creationId="{FC940122-0A81-D91C-0019-C88A3C4AF614}"/>
          </ac:spMkLst>
        </pc:spChg>
      </pc:sldChg>
      <pc:sldChg chg="add del">
        <pc:chgData name="dimas wahyu" userId="255610a6d6e72561" providerId="LiveId" clId="{DE13E409-2E43-4891-B8DA-2DDD8E47CBEC}" dt="2023-02-26T05:33:36.214" v="32" actId="2696"/>
        <pc:sldMkLst>
          <pc:docMk/>
          <pc:sldMk cId="1189669937" sldId="260"/>
        </pc:sldMkLst>
      </pc:sldChg>
      <pc:sldChg chg="addSp modSp add mod">
        <pc:chgData name="dimas wahyu" userId="255610a6d6e72561" providerId="LiveId" clId="{DE13E409-2E43-4891-B8DA-2DDD8E47CBEC}" dt="2023-02-26T05:37:59.007" v="76" actId="27636"/>
        <pc:sldMkLst>
          <pc:docMk/>
          <pc:sldMk cId="1842942664" sldId="260"/>
        </pc:sldMkLst>
        <pc:spChg chg="mod">
          <ac:chgData name="dimas wahyu" userId="255610a6d6e72561" providerId="LiveId" clId="{DE13E409-2E43-4891-B8DA-2DDD8E47CBEC}" dt="2023-02-26T05:37:59.007" v="76" actId="27636"/>
          <ac:spMkLst>
            <pc:docMk/>
            <pc:sldMk cId="1842942664" sldId="260"/>
            <ac:spMk id="3" creationId="{FC940122-0A81-D91C-0019-C88A3C4AF614}"/>
          </ac:spMkLst>
        </pc:spChg>
        <pc:picChg chg="add mod">
          <ac:chgData name="dimas wahyu" userId="255610a6d6e72561" providerId="LiveId" clId="{DE13E409-2E43-4891-B8DA-2DDD8E47CBEC}" dt="2023-02-26T05:37:18.389" v="63" actId="14100"/>
          <ac:picMkLst>
            <pc:docMk/>
            <pc:sldMk cId="1842942664" sldId="260"/>
            <ac:picMk id="5" creationId="{F5D1D8C6-652B-7B06-7B38-41A9A2328AEE}"/>
          </ac:picMkLst>
        </pc:picChg>
      </pc:sldChg>
      <pc:sldChg chg="modSp add mod">
        <pc:chgData name="dimas wahyu" userId="255610a6d6e72561" providerId="LiveId" clId="{DE13E409-2E43-4891-B8DA-2DDD8E47CBEC}" dt="2023-02-26T05:34:47.479" v="49" actId="20577"/>
        <pc:sldMkLst>
          <pc:docMk/>
          <pc:sldMk cId="1573096353" sldId="261"/>
        </pc:sldMkLst>
        <pc:spChg chg="mod">
          <ac:chgData name="dimas wahyu" userId="255610a6d6e72561" providerId="LiveId" clId="{DE13E409-2E43-4891-B8DA-2DDD8E47CBEC}" dt="2023-02-26T05:34:47.479" v="49" actId="20577"/>
          <ac:spMkLst>
            <pc:docMk/>
            <pc:sldMk cId="1573096353" sldId="261"/>
            <ac:spMk id="3" creationId="{FC940122-0A81-D91C-0019-C88A3C4AF614}"/>
          </ac:spMkLst>
        </pc:spChg>
      </pc:sldChg>
      <pc:sldChg chg="addSp delSp modSp add mod ord">
        <pc:chgData name="dimas wahyu" userId="255610a6d6e72561" providerId="LiveId" clId="{DE13E409-2E43-4891-B8DA-2DDD8E47CBEC}" dt="2023-02-26T05:35:56.070" v="56"/>
        <pc:sldMkLst>
          <pc:docMk/>
          <pc:sldMk cId="1719336830" sldId="262"/>
        </pc:sldMkLst>
        <pc:spChg chg="del">
          <ac:chgData name="dimas wahyu" userId="255610a6d6e72561" providerId="LiveId" clId="{DE13E409-2E43-4891-B8DA-2DDD8E47CBEC}" dt="2023-02-26T05:35:46.963" v="51" actId="22"/>
          <ac:spMkLst>
            <pc:docMk/>
            <pc:sldMk cId="1719336830" sldId="262"/>
            <ac:spMk id="3" creationId="{FC940122-0A81-D91C-0019-C88A3C4AF614}"/>
          </ac:spMkLst>
        </pc:spChg>
        <pc:picChg chg="add mod ord">
          <ac:chgData name="dimas wahyu" userId="255610a6d6e72561" providerId="LiveId" clId="{DE13E409-2E43-4891-B8DA-2DDD8E47CBEC}" dt="2023-02-26T05:35:52.806" v="54" actId="14100"/>
          <ac:picMkLst>
            <pc:docMk/>
            <pc:sldMk cId="1719336830" sldId="262"/>
            <ac:picMk id="5" creationId="{53E39A8E-9E90-A0E6-B435-2CDEFFDBF484}"/>
          </ac:picMkLst>
        </pc:picChg>
      </pc:sldChg>
      <pc:sldChg chg="addSp delSp modSp add mod">
        <pc:chgData name="dimas wahyu" userId="255610a6d6e72561" providerId="LiveId" clId="{DE13E409-2E43-4891-B8DA-2DDD8E47CBEC}" dt="2023-02-26T05:39:35.549" v="85" actId="27636"/>
        <pc:sldMkLst>
          <pc:docMk/>
          <pc:sldMk cId="4168301713" sldId="263"/>
        </pc:sldMkLst>
        <pc:spChg chg="mod">
          <ac:chgData name="dimas wahyu" userId="255610a6d6e72561" providerId="LiveId" clId="{DE13E409-2E43-4891-B8DA-2DDD8E47CBEC}" dt="2023-02-26T05:39:35.549" v="85" actId="27636"/>
          <ac:spMkLst>
            <pc:docMk/>
            <pc:sldMk cId="4168301713" sldId="263"/>
            <ac:spMk id="3" creationId="{FC940122-0A81-D91C-0019-C88A3C4AF614}"/>
          </ac:spMkLst>
        </pc:spChg>
        <pc:picChg chg="del">
          <ac:chgData name="dimas wahyu" userId="255610a6d6e72561" providerId="LiveId" clId="{DE13E409-2E43-4891-B8DA-2DDD8E47CBEC}" dt="2023-02-26T05:38:36.652" v="78" actId="478"/>
          <ac:picMkLst>
            <pc:docMk/>
            <pc:sldMk cId="4168301713" sldId="263"/>
            <ac:picMk id="5" creationId="{F5D1D8C6-652B-7B06-7B38-41A9A2328AEE}"/>
          </ac:picMkLst>
        </pc:picChg>
        <pc:picChg chg="add mod">
          <ac:chgData name="dimas wahyu" userId="255610a6d6e72561" providerId="LiveId" clId="{DE13E409-2E43-4891-B8DA-2DDD8E47CBEC}" dt="2023-02-26T05:38:42.100" v="81" actId="1076"/>
          <ac:picMkLst>
            <pc:docMk/>
            <pc:sldMk cId="4168301713" sldId="263"/>
            <ac:picMk id="6" creationId="{6E01AF36-F71D-A939-3938-D7C964ED9107}"/>
          </ac:picMkLst>
        </pc:picChg>
      </pc:sldChg>
      <pc:sldChg chg="addSp delSp modSp add mod">
        <pc:chgData name="dimas wahyu" userId="255610a6d6e72561" providerId="LiveId" clId="{DE13E409-2E43-4891-B8DA-2DDD8E47CBEC}" dt="2023-02-26T05:40:59.807" v="100" actId="20577"/>
        <pc:sldMkLst>
          <pc:docMk/>
          <pc:sldMk cId="45304632" sldId="264"/>
        </pc:sldMkLst>
        <pc:spChg chg="mod">
          <ac:chgData name="dimas wahyu" userId="255610a6d6e72561" providerId="LiveId" clId="{DE13E409-2E43-4891-B8DA-2DDD8E47CBEC}" dt="2023-02-26T05:40:59.807" v="100" actId="20577"/>
          <ac:spMkLst>
            <pc:docMk/>
            <pc:sldMk cId="45304632" sldId="264"/>
            <ac:spMk id="3" creationId="{FC940122-0A81-D91C-0019-C88A3C4AF614}"/>
          </ac:spMkLst>
        </pc:spChg>
        <pc:picChg chg="add mod">
          <ac:chgData name="dimas wahyu" userId="255610a6d6e72561" providerId="LiveId" clId="{DE13E409-2E43-4891-B8DA-2DDD8E47CBEC}" dt="2023-02-26T05:40:29.388" v="91" actId="14100"/>
          <ac:picMkLst>
            <pc:docMk/>
            <pc:sldMk cId="45304632" sldId="264"/>
            <ac:picMk id="5" creationId="{7354F4B5-0549-1A36-FCC5-CB387E9E78CA}"/>
          </ac:picMkLst>
        </pc:picChg>
        <pc:picChg chg="del">
          <ac:chgData name="dimas wahyu" userId="255610a6d6e72561" providerId="LiveId" clId="{DE13E409-2E43-4891-B8DA-2DDD8E47CBEC}" dt="2023-02-26T05:40:16.606" v="88" actId="478"/>
          <ac:picMkLst>
            <pc:docMk/>
            <pc:sldMk cId="45304632" sldId="264"/>
            <ac:picMk id="6" creationId="{6E01AF36-F71D-A939-3938-D7C964ED9107}"/>
          </ac:picMkLst>
        </pc:picChg>
      </pc:sldChg>
      <pc:sldChg chg="modSp new mod">
        <pc:chgData name="dimas wahyu" userId="255610a6d6e72561" providerId="LiveId" clId="{DE13E409-2E43-4891-B8DA-2DDD8E47CBEC}" dt="2023-02-26T08:23:04.761" v="121" actId="113"/>
        <pc:sldMkLst>
          <pc:docMk/>
          <pc:sldMk cId="213976006" sldId="265"/>
        </pc:sldMkLst>
        <pc:spChg chg="mod">
          <ac:chgData name="dimas wahyu" userId="255610a6d6e72561" providerId="LiveId" clId="{DE13E409-2E43-4891-B8DA-2DDD8E47CBEC}" dt="2023-02-26T05:41:44.404" v="103" actId="20577"/>
          <ac:spMkLst>
            <pc:docMk/>
            <pc:sldMk cId="213976006" sldId="265"/>
            <ac:spMk id="2" creationId="{EAC4113D-A065-1580-DECD-E11693A887A4}"/>
          </ac:spMkLst>
        </pc:spChg>
        <pc:spChg chg="mod">
          <ac:chgData name="dimas wahyu" userId="255610a6d6e72561" providerId="LiveId" clId="{DE13E409-2E43-4891-B8DA-2DDD8E47CBEC}" dt="2023-02-26T08:23:04.761" v="121" actId="113"/>
          <ac:spMkLst>
            <pc:docMk/>
            <pc:sldMk cId="213976006" sldId="265"/>
            <ac:spMk id="3" creationId="{2BA27B8E-D9E0-7EB9-D113-8141440F9911}"/>
          </ac:spMkLst>
        </pc:spChg>
      </pc:sldChg>
      <pc:sldChg chg="modSp add mod">
        <pc:chgData name="dimas wahyu" userId="255610a6d6e72561" providerId="LiveId" clId="{DE13E409-2E43-4891-B8DA-2DDD8E47CBEC}" dt="2023-02-26T08:23:50.261" v="139" actId="15"/>
        <pc:sldMkLst>
          <pc:docMk/>
          <pc:sldMk cId="1749353114" sldId="266"/>
        </pc:sldMkLst>
        <pc:spChg chg="mod">
          <ac:chgData name="dimas wahyu" userId="255610a6d6e72561" providerId="LiveId" clId="{DE13E409-2E43-4891-B8DA-2DDD8E47CBEC}" dt="2023-02-26T08:23:50.261" v="139" actId="15"/>
          <ac:spMkLst>
            <pc:docMk/>
            <pc:sldMk cId="1749353114" sldId="266"/>
            <ac:spMk id="3" creationId="{2BA27B8E-D9E0-7EB9-D113-8141440F9911}"/>
          </ac:spMkLst>
        </pc:spChg>
      </pc:sldChg>
      <pc:sldChg chg="modSp add mod">
        <pc:chgData name="dimas wahyu" userId="255610a6d6e72561" providerId="LiveId" clId="{DE13E409-2E43-4891-B8DA-2DDD8E47CBEC}" dt="2023-02-28T05:03:00.162" v="179" actId="113"/>
        <pc:sldMkLst>
          <pc:docMk/>
          <pc:sldMk cId="3072016123" sldId="267"/>
        </pc:sldMkLst>
        <pc:spChg chg="mod">
          <ac:chgData name="dimas wahyu" userId="255610a6d6e72561" providerId="LiveId" clId="{DE13E409-2E43-4891-B8DA-2DDD8E47CBEC}" dt="2023-02-28T05:03:00.162" v="179" actId="113"/>
          <ac:spMkLst>
            <pc:docMk/>
            <pc:sldMk cId="3072016123" sldId="267"/>
            <ac:spMk id="3" creationId="{2BA27B8E-D9E0-7EB9-D113-8141440F9911}"/>
          </ac:spMkLst>
        </pc:spChg>
      </pc:sldChg>
      <pc:sldChg chg="modSp add mod">
        <pc:chgData name="dimas wahyu" userId="255610a6d6e72561" providerId="LiveId" clId="{DE13E409-2E43-4891-B8DA-2DDD8E47CBEC}" dt="2023-02-28T05:04:03.215" v="188" actId="113"/>
        <pc:sldMkLst>
          <pc:docMk/>
          <pc:sldMk cId="2441406360" sldId="268"/>
        </pc:sldMkLst>
        <pc:spChg chg="mod">
          <ac:chgData name="dimas wahyu" userId="255610a6d6e72561" providerId="LiveId" clId="{DE13E409-2E43-4891-B8DA-2DDD8E47CBEC}" dt="2023-02-28T05:04:03.215" v="188" actId="113"/>
          <ac:spMkLst>
            <pc:docMk/>
            <pc:sldMk cId="2441406360" sldId="268"/>
            <ac:spMk id="3" creationId="{2BA27B8E-D9E0-7EB9-D113-8141440F9911}"/>
          </ac:spMkLst>
        </pc:spChg>
      </pc:sldChg>
      <pc:sldChg chg="addSp delSp modSp add mod">
        <pc:chgData name="dimas wahyu" userId="255610a6d6e72561" providerId="LiveId" clId="{DE13E409-2E43-4891-B8DA-2DDD8E47CBEC}" dt="2023-02-28T05:12:06.391" v="255" actId="313"/>
        <pc:sldMkLst>
          <pc:docMk/>
          <pc:sldMk cId="2877612646" sldId="269"/>
        </pc:sldMkLst>
        <pc:spChg chg="mod">
          <ac:chgData name="dimas wahyu" userId="255610a6d6e72561" providerId="LiveId" clId="{DE13E409-2E43-4891-B8DA-2DDD8E47CBEC}" dt="2023-02-28T05:11:01.155" v="192" actId="14100"/>
          <ac:spMkLst>
            <pc:docMk/>
            <pc:sldMk cId="2877612646" sldId="269"/>
            <ac:spMk id="2" creationId="{EAC4113D-A065-1580-DECD-E11693A887A4}"/>
          </ac:spMkLst>
        </pc:spChg>
        <pc:spChg chg="mod">
          <ac:chgData name="dimas wahyu" userId="255610a6d6e72561" providerId="LiveId" clId="{DE13E409-2E43-4891-B8DA-2DDD8E47CBEC}" dt="2023-02-28T05:12:06.391" v="255" actId="313"/>
          <ac:spMkLst>
            <pc:docMk/>
            <pc:sldMk cId="2877612646" sldId="269"/>
            <ac:spMk id="3" creationId="{2BA27B8E-D9E0-7EB9-D113-8141440F9911}"/>
          </ac:spMkLst>
        </pc:spChg>
        <pc:picChg chg="add del">
          <ac:chgData name="dimas wahyu" userId="255610a6d6e72561" providerId="LiveId" clId="{DE13E409-2E43-4891-B8DA-2DDD8E47CBEC}" dt="2023-02-28T05:10:55.838" v="190" actId="478"/>
          <ac:picMkLst>
            <pc:docMk/>
            <pc:sldMk cId="2877612646" sldId="269"/>
            <ac:picMk id="5" creationId="{67BEE062-0359-3FAB-F159-5F6EF3EF7486}"/>
          </ac:picMkLst>
        </pc:picChg>
        <pc:picChg chg="add mod">
          <ac:chgData name="dimas wahyu" userId="255610a6d6e72561" providerId="LiveId" clId="{DE13E409-2E43-4891-B8DA-2DDD8E47CBEC}" dt="2023-02-28T05:11:05.063" v="193" actId="1076"/>
          <ac:picMkLst>
            <pc:docMk/>
            <pc:sldMk cId="2877612646" sldId="269"/>
            <ac:picMk id="7" creationId="{94971DDD-51B6-684A-6257-C79BBE0C87B0}"/>
          </ac:picMkLst>
        </pc:picChg>
      </pc:sldChg>
      <pc:sldChg chg="modSp add mod">
        <pc:chgData name="dimas wahyu" userId="255610a6d6e72561" providerId="LiveId" clId="{DE13E409-2E43-4891-B8DA-2DDD8E47CBEC}" dt="2023-02-28T05:12:54.862" v="259" actId="27636"/>
        <pc:sldMkLst>
          <pc:docMk/>
          <pc:sldMk cId="2125403522" sldId="270"/>
        </pc:sldMkLst>
        <pc:spChg chg="mod">
          <ac:chgData name="dimas wahyu" userId="255610a6d6e72561" providerId="LiveId" clId="{DE13E409-2E43-4891-B8DA-2DDD8E47CBEC}" dt="2023-02-28T05:12:54.862" v="259" actId="27636"/>
          <ac:spMkLst>
            <pc:docMk/>
            <pc:sldMk cId="2125403522" sldId="270"/>
            <ac:spMk id="3" creationId="{2BA27B8E-D9E0-7EB9-D113-8141440F9911}"/>
          </ac:spMkLst>
        </pc:spChg>
      </pc:sldChg>
      <pc:sldChg chg="addSp modSp add mod">
        <pc:chgData name="dimas wahyu" userId="255610a6d6e72561" providerId="LiveId" clId="{DE13E409-2E43-4891-B8DA-2DDD8E47CBEC}" dt="2023-02-28T05:14:03.295" v="268" actId="27636"/>
        <pc:sldMkLst>
          <pc:docMk/>
          <pc:sldMk cId="863603319" sldId="271"/>
        </pc:sldMkLst>
        <pc:spChg chg="mod">
          <ac:chgData name="dimas wahyu" userId="255610a6d6e72561" providerId="LiveId" clId="{DE13E409-2E43-4891-B8DA-2DDD8E47CBEC}" dt="2023-02-28T05:13:50.822" v="266" actId="1076"/>
          <ac:spMkLst>
            <pc:docMk/>
            <pc:sldMk cId="863603319" sldId="271"/>
            <ac:spMk id="2" creationId="{EAC4113D-A065-1580-DECD-E11693A887A4}"/>
          </ac:spMkLst>
        </pc:spChg>
        <pc:spChg chg="mod">
          <ac:chgData name="dimas wahyu" userId="255610a6d6e72561" providerId="LiveId" clId="{DE13E409-2E43-4891-B8DA-2DDD8E47CBEC}" dt="2023-02-28T05:14:03.295" v="268" actId="27636"/>
          <ac:spMkLst>
            <pc:docMk/>
            <pc:sldMk cId="863603319" sldId="271"/>
            <ac:spMk id="3" creationId="{2BA27B8E-D9E0-7EB9-D113-8141440F9911}"/>
          </ac:spMkLst>
        </pc:spChg>
        <pc:picChg chg="add mod">
          <ac:chgData name="dimas wahyu" userId="255610a6d6e72561" providerId="LiveId" clId="{DE13E409-2E43-4891-B8DA-2DDD8E47CBEC}" dt="2023-02-28T05:13:47.599" v="265" actId="1076"/>
          <ac:picMkLst>
            <pc:docMk/>
            <pc:sldMk cId="863603319" sldId="271"/>
            <ac:picMk id="5" creationId="{55170D62-15B0-16BA-98B9-970AF8EF0F37}"/>
          </ac:picMkLst>
        </pc:picChg>
      </pc:sldChg>
      <pc:sldChg chg="addSp modSp new mod">
        <pc:chgData name="dimas wahyu" userId="255610a6d6e72561" providerId="LiveId" clId="{DE13E409-2E43-4891-B8DA-2DDD8E47CBEC}" dt="2023-02-28T05:16:05.068" v="281" actId="1076"/>
        <pc:sldMkLst>
          <pc:docMk/>
          <pc:sldMk cId="3974684293" sldId="272"/>
        </pc:sldMkLst>
        <pc:spChg chg="mod">
          <ac:chgData name="dimas wahyu" userId="255610a6d6e72561" providerId="LiveId" clId="{DE13E409-2E43-4891-B8DA-2DDD8E47CBEC}" dt="2023-02-28T05:14:41.294" v="270"/>
          <ac:spMkLst>
            <pc:docMk/>
            <pc:sldMk cId="3974684293" sldId="272"/>
            <ac:spMk id="2" creationId="{2BEDA5FE-8350-E588-40EE-45FD600F0761}"/>
          </ac:spMkLst>
        </pc:spChg>
        <pc:spChg chg="mod">
          <ac:chgData name="dimas wahyu" userId="255610a6d6e72561" providerId="LiveId" clId="{DE13E409-2E43-4891-B8DA-2DDD8E47CBEC}" dt="2023-02-28T05:15:55.319" v="279" actId="27636"/>
          <ac:spMkLst>
            <pc:docMk/>
            <pc:sldMk cId="3974684293" sldId="272"/>
            <ac:spMk id="3" creationId="{38BA4A62-2FAD-EEB6-3991-323F54AF19D2}"/>
          </ac:spMkLst>
        </pc:spChg>
        <pc:picChg chg="add mod">
          <ac:chgData name="dimas wahyu" userId="255610a6d6e72561" providerId="LiveId" clId="{DE13E409-2E43-4891-B8DA-2DDD8E47CBEC}" dt="2023-02-28T05:16:05.068" v="281" actId="1076"/>
          <ac:picMkLst>
            <pc:docMk/>
            <pc:sldMk cId="3974684293" sldId="272"/>
            <ac:picMk id="4" creationId="{E88673B3-7320-9918-266B-3C17E6C72D5A}"/>
          </ac:picMkLst>
        </pc:picChg>
      </pc:sldChg>
      <pc:sldChg chg="addSp delSp modSp add mod">
        <pc:chgData name="dimas wahyu" userId="255610a6d6e72561" providerId="LiveId" clId="{DE13E409-2E43-4891-B8DA-2DDD8E47CBEC}" dt="2023-02-28T05:19:35.475" v="293"/>
        <pc:sldMkLst>
          <pc:docMk/>
          <pc:sldMk cId="800685845" sldId="273"/>
        </pc:sldMkLst>
        <pc:spChg chg="add del mod">
          <ac:chgData name="dimas wahyu" userId="255610a6d6e72561" providerId="LiveId" clId="{DE13E409-2E43-4891-B8DA-2DDD8E47CBEC}" dt="2023-02-28T05:19:35.475" v="293"/>
          <ac:spMkLst>
            <pc:docMk/>
            <pc:sldMk cId="800685845" sldId="273"/>
            <ac:spMk id="3" creationId="{38BA4A62-2FAD-EEB6-3991-323F54AF19D2}"/>
          </ac:spMkLst>
        </pc:spChg>
        <pc:picChg chg="add del mod ord">
          <ac:chgData name="dimas wahyu" userId="255610a6d6e72561" providerId="LiveId" clId="{DE13E409-2E43-4891-B8DA-2DDD8E47CBEC}" dt="2023-02-28T05:18:58.683" v="283" actId="22"/>
          <ac:picMkLst>
            <pc:docMk/>
            <pc:sldMk cId="800685845" sldId="273"/>
            <ac:picMk id="5" creationId="{45F6D3CD-BB2F-214C-4312-AE6CF00E128F}"/>
          </ac:picMkLst>
        </pc:picChg>
        <pc:picChg chg="add mod">
          <ac:chgData name="dimas wahyu" userId="255610a6d6e72561" providerId="LiveId" clId="{DE13E409-2E43-4891-B8DA-2DDD8E47CBEC}" dt="2023-02-28T05:19:14.071" v="289" actId="1076"/>
          <ac:picMkLst>
            <pc:docMk/>
            <pc:sldMk cId="800685845" sldId="273"/>
            <ac:picMk id="7" creationId="{270D0F5D-250F-1825-DCBF-4B71ECFA3872}"/>
          </ac:picMkLst>
        </pc:picChg>
      </pc:sldChg>
      <pc:sldChg chg="addSp modSp add mod">
        <pc:chgData name="dimas wahyu" userId="255610a6d6e72561" providerId="LiveId" clId="{DE13E409-2E43-4891-B8DA-2DDD8E47CBEC}" dt="2023-02-28T05:48:35.664" v="314" actId="113"/>
        <pc:sldMkLst>
          <pc:docMk/>
          <pc:sldMk cId="3926261154" sldId="274"/>
        </pc:sldMkLst>
        <pc:spChg chg="mod">
          <ac:chgData name="dimas wahyu" userId="255610a6d6e72561" providerId="LiveId" clId="{DE13E409-2E43-4891-B8DA-2DDD8E47CBEC}" dt="2023-02-28T05:48:35.664" v="314" actId="113"/>
          <ac:spMkLst>
            <pc:docMk/>
            <pc:sldMk cId="3926261154" sldId="274"/>
            <ac:spMk id="3" creationId="{38BA4A62-2FAD-EEB6-3991-323F54AF19D2}"/>
          </ac:spMkLst>
        </pc:spChg>
        <pc:picChg chg="add mod">
          <ac:chgData name="dimas wahyu" userId="255610a6d6e72561" providerId="LiveId" clId="{DE13E409-2E43-4891-B8DA-2DDD8E47CBEC}" dt="2023-02-28T05:46:41.322" v="313" actId="1076"/>
          <ac:picMkLst>
            <pc:docMk/>
            <pc:sldMk cId="3926261154" sldId="274"/>
            <ac:picMk id="5" creationId="{B91C3991-A49E-4112-ED11-B54547B41910}"/>
          </ac:picMkLst>
        </pc:picChg>
      </pc:sldChg>
      <pc:sldChg chg="addSp modSp add mod">
        <pc:chgData name="dimas wahyu" userId="255610a6d6e72561" providerId="LiveId" clId="{DE13E409-2E43-4891-B8DA-2DDD8E47CBEC}" dt="2023-03-04T10:46:52.734" v="327" actId="1076"/>
        <pc:sldMkLst>
          <pc:docMk/>
          <pc:sldMk cId="2541547429" sldId="275"/>
        </pc:sldMkLst>
        <pc:spChg chg="mod">
          <ac:chgData name="dimas wahyu" userId="255610a6d6e72561" providerId="LiveId" clId="{DE13E409-2E43-4891-B8DA-2DDD8E47CBEC}" dt="2023-03-04T10:46:52.734" v="327" actId="1076"/>
          <ac:spMkLst>
            <pc:docMk/>
            <pc:sldMk cId="2541547429" sldId="275"/>
            <ac:spMk id="2" creationId="{2BEDA5FE-8350-E588-40EE-45FD600F0761}"/>
          </ac:spMkLst>
        </pc:spChg>
        <pc:spChg chg="mod">
          <ac:chgData name="dimas wahyu" userId="255610a6d6e72561" providerId="LiveId" clId="{DE13E409-2E43-4891-B8DA-2DDD8E47CBEC}" dt="2023-03-04T10:46:44.399" v="326" actId="1076"/>
          <ac:spMkLst>
            <pc:docMk/>
            <pc:sldMk cId="2541547429" sldId="275"/>
            <ac:spMk id="3" creationId="{38BA4A62-2FAD-EEB6-3991-323F54AF19D2}"/>
          </ac:spMkLst>
        </pc:spChg>
        <pc:picChg chg="add mod">
          <ac:chgData name="dimas wahyu" userId="255610a6d6e72561" providerId="LiveId" clId="{DE13E409-2E43-4891-B8DA-2DDD8E47CBEC}" dt="2023-03-04T10:46:35.301" v="321" actId="1076"/>
          <ac:picMkLst>
            <pc:docMk/>
            <pc:sldMk cId="2541547429" sldId="275"/>
            <ac:picMk id="5" creationId="{7CDAB6CB-5317-0B63-D441-AB8FEFB1F883}"/>
          </ac:picMkLst>
        </pc:picChg>
      </pc:sldChg>
      <pc:sldChg chg="addSp delSp modSp add mod">
        <pc:chgData name="dimas wahyu" userId="255610a6d6e72561" providerId="LiveId" clId="{DE13E409-2E43-4891-B8DA-2DDD8E47CBEC}" dt="2023-03-04T10:45:27.446" v="316" actId="1076"/>
        <pc:sldMkLst>
          <pc:docMk/>
          <pc:sldMk cId="695059213" sldId="276"/>
        </pc:sldMkLst>
        <pc:spChg chg="del">
          <ac:chgData name="dimas wahyu" userId="255610a6d6e72561" providerId="LiveId" clId="{DE13E409-2E43-4891-B8DA-2DDD8E47CBEC}" dt="2023-03-04T10:45:23.409" v="315" actId="22"/>
          <ac:spMkLst>
            <pc:docMk/>
            <pc:sldMk cId="695059213" sldId="276"/>
            <ac:spMk id="3" creationId="{38BA4A62-2FAD-EEB6-3991-323F54AF19D2}"/>
          </ac:spMkLst>
        </pc:spChg>
        <pc:picChg chg="add mod ord">
          <ac:chgData name="dimas wahyu" userId="255610a6d6e72561" providerId="LiveId" clId="{DE13E409-2E43-4891-B8DA-2DDD8E47CBEC}" dt="2023-03-04T10:45:27.446" v="316" actId="1076"/>
          <ac:picMkLst>
            <pc:docMk/>
            <pc:sldMk cId="695059213" sldId="276"/>
            <ac:picMk id="7" creationId="{DB4F3717-5FDC-DA02-F560-D82D67689955}"/>
          </ac:picMkLst>
        </pc:picChg>
      </pc:sldChg>
      <pc:sldChg chg="addSp delSp modSp add mod">
        <pc:chgData name="dimas wahyu" userId="255610a6d6e72561" providerId="LiveId" clId="{DE13E409-2E43-4891-B8DA-2DDD8E47CBEC}" dt="2023-03-04T11:08:32.264" v="477" actId="27636"/>
        <pc:sldMkLst>
          <pc:docMk/>
          <pc:sldMk cId="2739195934" sldId="277"/>
        </pc:sldMkLst>
        <pc:spChg chg="mod">
          <ac:chgData name="dimas wahyu" userId="255610a6d6e72561" providerId="LiveId" clId="{DE13E409-2E43-4891-B8DA-2DDD8E47CBEC}" dt="2023-03-04T10:48:48.594" v="332" actId="14100"/>
          <ac:spMkLst>
            <pc:docMk/>
            <pc:sldMk cId="2739195934" sldId="277"/>
            <ac:spMk id="2" creationId="{2BEDA5FE-8350-E588-40EE-45FD600F0761}"/>
          </ac:spMkLst>
        </pc:spChg>
        <pc:spChg chg="add del mod">
          <ac:chgData name="dimas wahyu" userId="255610a6d6e72561" providerId="LiveId" clId="{DE13E409-2E43-4891-B8DA-2DDD8E47CBEC}" dt="2023-03-04T11:08:32.264" v="477" actId="27636"/>
          <ac:spMkLst>
            <pc:docMk/>
            <pc:sldMk cId="2739195934" sldId="277"/>
            <ac:spMk id="3" creationId="{38BA4A62-2FAD-EEB6-3991-323F54AF19D2}"/>
          </ac:spMkLst>
        </pc:spChg>
        <pc:spChg chg="add del mod">
          <ac:chgData name="dimas wahyu" userId="255610a6d6e72561" providerId="LiveId" clId="{DE13E409-2E43-4891-B8DA-2DDD8E47CBEC}" dt="2023-03-04T10:49:23.066" v="335"/>
          <ac:spMkLst>
            <pc:docMk/>
            <pc:sldMk cId="2739195934" sldId="277"/>
            <ac:spMk id="6" creationId="{916EC3AA-0B62-A6B1-8DE4-7B354724250B}"/>
          </ac:spMkLst>
        </pc:spChg>
        <pc:picChg chg="add mod">
          <ac:chgData name="dimas wahyu" userId="255610a6d6e72561" providerId="LiveId" clId="{DE13E409-2E43-4891-B8DA-2DDD8E47CBEC}" dt="2023-03-04T10:48:44.694" v="331" actId="1076"/>
          <ac:picMkLst>
            <pc:docMk/>
            <pc:sldMk cId="2739195934" sldId="277"/>
            <ac:picMk id="5" creationId="{8944DF14-7D0E-15A7-E86B-9BB5C5AE6A40}"/>
          </ac:picMkLst>
        </pc:picChg>
      </pc:sldChg>
      <pc:sldChg chg="addSp delSp modSp add mod">
        <pc:chgData name="dimas wahyu" userId="255610a6d6e72561" providerId="LiveId" clId="{DE13E409-2E43-4891-B8DA-2DDD8E47CBEC}" dt="2023-03-04T10:50:43.472" v="340" actId="1076"/>
        <pc:sldMkLst>
          <pc:docMk/>
          <pc:sldMk cId="4124121963" sldId="278"/>
        </pc:sldMkLst>
        <pc:spChg chg="del">
          <ac:chgData name="dimas wahyu" userId="255610a6d6e72561" providerId="LiveId" clId="{DE13E409-2E43-4891-B8DA-2DDD8E47CBEC}" dt="2023-03-04T10:50:37.157" v="338" actId="22"/>
          <ac:spMkLst>
            <pc:docMk/>
            <pc:sldMk cId="4124121963" sldId="278"/>
            <ac:spMk id="3" creationId="{38BA4A62-2FAD-EEB6-3991-323F54AF19D2}"/>
          </ac:spMkLst>
        </pc:spChg>
        <pc:picChg chg="add mod ord">
          <ac:chgData name="dimas wahyu" userId="255610a6d6e72561" providerId="LiveId" clId="{DE13E409-2E43-4891-B8DA-2DDD8E47CBEC}" dt="2023-03-04T10:50:43.472" v="340" actId="1076"/>
          <ac:picMkLst>
            <pc:docMk/>
            <pc:sldMk cId="4124121963" sldId="278"/>
            <ac:picMk id="5" creationId="{B7546F36-970F-F4D1-CEDB-BF244B94891C}"/>
          </ac:picMkLst>
        </pc:picChg>
      </pc:sldChg>
      <pc:sldChg chg="addSp modSp add mod">
        <pc:chgData name="dimas wahyu" userId="255610a6d6e72561" providerId="LiveId" clId="{DE13E409-2E43-4891-B8DA-2DDD8E47CBEC}" dt="2023-03-04T11:01:35.271" v="423" actId="27636"/>
        <pc:sldMkLst>
          <pc:docMk/>
          <pc:sldMk cId="634411520" sldId="279"/>
        </pc:sldMkLst>
        <pc:spChg chg="mod">
          <ac:chgData name="dimas wahyu" userId="255610a6d6e72561" providerId="LiveId" clId="{DE13E409-2E43-4891-B8DA-2DDD8E47CBEC}" dt="2023-03-04T10:50:57.158" v="341"/>
          <ac:spMkLst>
            <pc:docMk/>
            <pc:sldMk cId="634411520" sldId="279"/>
            <ac:spMk id="2" creationId="{2BEDA5FE-8350-E588-40EE-45FD600F0761}"/>
          </ac:spMkLst>
        </pc:spChg>
        <pc:spChg chg="mod">
          <ac:chgData name="dimas wahyu" userId="255610a6d6e72561" providerId="LiveId" clId="{DE13E409-2E43-4891-B8DA-2DDD8E47CBEC}" dt="2023-03-04T11:01:35.271" v="423" actId="27636"/>
          <ac:spMkLst>
            <pc:docMk/>
            <pc:sldMk cId="634411520" sldId="279"/>
            <ac:spMk id="3" creationId="{38BA4A62-2FAD-EEB6-3991-323F54AF19D2}"/>
          </ac:spMkLst>
        </pc:spChg>
        <pc:picChg chg="add mod">
          <ac:chgData name="dimas wahyu" userId="255610a6d6e72561" providerId="LiveId" clId="{DE13E409-2E43-4891-B8DA-2DDD8E47CBEC}" dt="2023-03-04T10:53:31.865" v="351" actId="1076"/>
          <ac:picMkLst>
            <pc:docMk/>
            <pc:sldMk cId="634411520" sldId="279"/>
            <ac:picMk id="5" creationId="{CF425F6D-5137-9377-6C3F-BD3140F91C42}"/>
          </ac:picMkLst>
        </pc:picChg>
      </pc:sldChg>
      <pc:sldChg chg="addSp delSp modSp add mod">
        <pc:chgData name="dimas wahyu" userId="255610a6d6e72561" providerId="LiveId" clId="{DE13E409-2E43-4891-B8DA-2DDD8E47CBEC}" dt="2023-03-04T10:58:54.403" v="398" actId="1076"/>
        <pc:sldMkLst>
          <pc:docMk/>
          <pc:sldMk cId="3475372418" sldId="280"/>
        </pc:sldMkLst>
        <pc:spChg chg="del mod">
          <ac:chgData name="dimas wahyu" userId="255610a6d6e72561" providerId="LiveId" clId="{DE13E409-2E43-4891-B8DA-2DDD8E47CBEC}" dt="2023-03-04T10:56:35.472" v="386" actId="478"/>
          <ac:spMkLst>
            <pc:docMk/>
            <pc:sldMk cId="3475372418" sldId="280"/>
            <ac:spMk id="3" creationId="{38BA4A62-2FAD-EEB6-3991-323F54AF19D2}"/>
          </ac:spMkLst>
        </pc:spChg>
        <pc:picChg chg="add del mod">
          <ac:chgData name="dimas wahyu" userId="255610a6d6e72561" providerId="LiveId" clId="{DE13E409-2E43-4891-B8DA-2DDD8E47CBEC}" dt="2023-03-04T10:56:41.107" v="389" actId="478"/>
          <ac:picMkLst>
            <pc:docMk/>
            <pc:sldMk cId="3475372418" sldId="280"/>
            <ac:picMk id="5" creationId="{7E87BE5F-7974-6B2E-0C7F-82050282AD13}"/>
          </ac:picMkLst>
        </pc:picChg>
        <pc:picChg chg="add mod">
          <ac:chgData name="dimas wahyu" userId="255610a6d6e72561" providerId="LiveId" clId="{DE13E409-2E43-4891-B8DA-2DDD8E47CBEC}" dt="2023-03-04T10:58:54.403" v="398" actId="1076"/>
          <ac:picMkLst>
            <pc:docMk/>
            <pc:sldMk cId="3475372418" sldId="280"/>
            <ac:picMk id="7" creationId="{E5DF6B6D-46AA-D9E4-20CC-49DF8B716D6E}"/>
          </ac:picMkLst>
        </pc:picChg>
      </pc:sldChg>
      <pc:sldChg chg="modSp add mod">
        <pc:chgData name="dimas wahyu" userId="255610a6d6e72561" providerId="LiveId" clId="{DE13E409-2E43-4891-B8DA-2DDD8E47CBEC}" dt="2023-03-04T10:59:44.813" v="406" actId="20577"/>
        <pc:sldMkLst>
          <pc:docMk/>
          <pc:sldMk cId="2007373334" sldId="281"/>
        </pc:sldMkLst>
        <pc:spChg chg="mod">
          <ac:chgData name="dimas wahyu" userId="255610a6d6e72561" providerId="LiveId" clId="{DE13E409-2E43-4891-B8DA-2DDD8E47CBEC}" dt="2023-03-04T10:59:13.542" v="399"/>
          <ac:spMkLst>
            <pc:docMk/>
            <pc:sldMk cId="2007373334" sldId="281"/>
            <ac:spMk id="2" creationId="{2BEDA5FE-8350-E588-40EE-45FD600F0761}"/>
          </ac:spMkLst>
        </pc:spChg>
        <pc:spChg chg="mod">
          <ac:chgData name="dimas wahyu" userId="255610a6d6e72561" providerId="LiveId" clId="{DE13E409-2E43-4891-B8DA-2DDD8E47CBEC}" dt="2023-03-04T10:59:44.813" v="406" actId="20577"/>
          <ac:spMkLst>
            <pc:docMk/>
            <pc:sldMk cId="2007373334" sldId="281"/>
            <ac:spMk id="3" creationId="{38BA4A62-2FAD-EEB6-3991-323F54AF19D2}"/>
          </ac:spMkLst>
        </pc:spChg>
      </pc:sldChg>
      <pc:sldChg chg="addSp delSp modSp add mod">
        <pc:chgData name="dimas wahyu" userId="255610a6d6e72561" providerId="LiveId" clId="{DE13E409-2E43-4891-B8DA-2DDD8E47CBEC}" dt="2023-03-04T11:02:24.436" v="427" actId="1076"/>
        <pc:sldMkLst>
          <pc:docMk/>
          <pc:sldMk cId="3396898953" sldId="282"/>
        </pc:sldMkLst>
        <pc:spChg chg="mod">
          <ac:chgData name="dimas wahyu" userId="255610a6d6e72561" providerId="LiveId" clId="{DE13E409-2E43-4891-B8DA-2DDD8E47CBEC}" dt="2023-03-04T10:59:18.267" v="400"/>
          <ac:spMkLst>
            <pc:docMk/>
            <pc:sldMk cId="3396898953" sldId="282"/>
            <ac:spMk id="2" creationId="{2BEDA5FE-8350-E588-40EE-45FD600F0761}"/>
          </ac:spMkLst>
        </pc:spChg>
        <pc:spChg chg="del">
          <ac:chgData name="dimas wahyu" userId="255610a6d6e72561" providerId="LiveId" clId="{DE13E409-2E43-4891-B8DA-2DDD8E47CBEC}" dt="2023-03-04T11:00:21.902" v="407" actId="22"/>
          <ac:spMkLst>
            <pc:docMk/>
            <pc:sldMk cId="3396898953" sldId="282"/>
            <ac:spMk id="3" creationId="{38BA4A62-2FAD-EEB6-3991-323F54AF19D2}"/>
          </ac:spMkLst>
        </pc:spChg>
        <pc:spChg chg="add mod">
          <ac:chgData name="dimas wahyu" userId="255610a6d6e72561" providerId="LiveId" clId="{DE13E409-2E43-4891-B8DA-2DDD8E47CBEC}" dt="2023-03-04T11:02:24.436" v="427" actId="1076"/>
          <ac:spMkLst>
            <pc:docMk/>
            <pc:sldMk cId="3396898953" sldId="282"/>
            <ac:spMk id="7" creationId="{8C02A737-9C27-9AD5-A0E7-0DB848AF40C1}"/>
          </ac:spMkLst>
        </pc:spChg>
        <pc:picChg chg="add mod ord">
          <ac:chgData name="dimas wahyu" userId="255610a6d6e72561" providerId="LiveId" clId="{DE13E409-2E43-4891-B8DA-2DDD8E47CBEC}" dt="2023-03-04T11:01:02.595" v="415" actId="14100"/>
          <ac:picMkLst>
            <pc:docMk/>
            <pc:sldMk cId="3396898953" sldId="282"/>
            <ac:picMk id="5" creationId="{7C460761-F437-F216-FD0D-8D3C0CFB788A}"/>
          </ac:picMkLst>
        </pc:picChg>
      </pc:sldChg>
      <pc:sldChg chg="addSp modSp add mod">
        <pc:chgData name="dimas wahyu" userId="255610a6d6e72561" providerId="LiveId" clId="{DE13E409-2E43-4891-B8DA-2DDD8E47CBEC}" dt="2023-03-04T11:06:03.473" v="446" actId="1076"/>
        <pc:sldMkLst>
          <pc:docMk/>
          <pc:sldMk cId="190539244" sldId="283"/>
        </pc:sldMkLst>
        <pc:spChg chg="mod">
          <ac:chgData name="dimas wahyu" userId="255610a6d6e72561" providerId="LiveId" clId="{DE13E409-2E43-4891-B8DA-2DDD8E47CBEC}" dt="2023-03-04T11:02:39.748" v="429"/>
          <ac:spMkLst>
            <pc:docMk/>
            <pc:sldMk cId="190539244" sldId="283"/>
            <ac:spMk id="2" creationId="{2BEDA5FE-8350-E588-40EE-45FD600F0761}"/>
          </ac:spMkLst>
        </pc:spChg>
        <pc:spChg chg="mod">
          <ac:chgData name="dimas wahyu" userId="255610a6d6e72561" providerId="LiveId" clId="{DE13E409-2E43-4891-B8DA-2DDD8E47CBEC}" dt="2023-03-04T11:05:40.475" v="444" actId="27636"/>
          <ac:spMkLst>
            <pc:docMk/>
            <pc:sldMk cId="190539244" sldId="283"/>
            <ac:spMk id="3" creationId="{38BA4A62-2FAD-EEB6-3991-323F54AF19D2}"/>
          </ac:spMkLst>
        </pc:spChg>
        <pc:picChg chg="add mod">
          <ac:chgData name="dimas wahyu" userId="255610a6d6e72561" providerId="LiveId" clId="{DE13E409-2E43-4891-B8DA-2DDD8E47CBEC}" dt="2023-03-04T11:06:03.473" v="446" actId="1076"/>
          <ac:picMkLst>
            <pc:docMk/>
            <pc:sldMk cId="190539244" sldId="283"/>
            <ac:picMk id="5" creationId="{38E4CBE5-B7B6-B0B0-EC63-2945AE43A71E}"/>
          </ac:picMkLst>
        </pc:picChg>
      </pc:sldChg>
      <pc:sldChg chg="modSp add mod">
        <pc:chgData name="dimas wahyu" userId="255610a6d6e72561" providerId="LiveId" clId="{DE13E409-2E43-4891-B8DA-2DDD8E47CBEC}" dt="2023-03-04T10:56:28.101" v="385" actId="27636"/>
        <pc:sldMkLst>
          <pc:docMk/>
          <pc:sldMk cId="4188613219" sldId="284"/>
        </pc:sldMkLst>
        <pc:spChg chg="mod">
          <ac:chgData name="dimas wahyu" userId="255610a6d6e72561" providerId="LiveId" clId="{DE13E409-2E43-4891-B8DA-2DDD8E47CBEC}" dt="2023-03-04T10:56:28.101" v="385" actId="27636"/>
          <ac:spMkLst>
            <pc:docMk/>
            <pc:sldMk cId="4188613219" sldId="284"/>
            <ac:spMk id="3" creationId="{38BA4A62-2FAD-EEB6-3991-323F54AF19D2}"/>
          </ac:spMkLst>
        </pc:spChg>
      </pc:sldChg>
      <pc:sldChg chg="addSp modSp add mod">
        <pc:chgData name="dimas wahyu" userId="255610a6d6e72561" providerId="LiveId" clId="{DE13E409-2E43-4891-B8DA-2DDD8E47CBEC}" dt="2023-03-04T11:10:00.986" v="484" actId="14100"/>
        <pc:sldMkLst>
          <pc:docMk/>
          <pc:sldMk cId="3882214110" sldId="285"/>
        </pc:sldMkLst>
        <pc:spChg chg="mod">
          <ac:chgData name="dimas wahyu" userId="255610a6d6e72561" providerId="LiveId" clId="{DE13E409-2E43-4891-B8DA-2DDD8E47CBEC}" dt="2023-03-04T11:02:45.145" v="430"/>
          <ac:spMkLst>
            <pc:docMk/>
            <pc:sldMk cId="3882214110" sldId="285"/>
            <ac:spMk id="2" creationId="{2BEDA5FE-8350-E588-40EE-45FD600F0761}"/>
          </ac:spMkLst>
        </pc:spChg>
        <pc:spChg chg="mod">
          <ac:chgData name="dimas wahyu" userId="255610a6d6e72561" providerId="LiveId" clId="{DE13E409-2E43-4891-B8DA-2DDD8E47CBEC}" dt="2023-03-04T11:09:23.849" v="481" actId="113"/>
          <ac:spMkLst>
            <pc:docMk/>
            <pc:sldMk cId="3882214110" sldId="285"/>
            <ac:spMk id="3" creationId="{38BA4A62-2FAD-EEB6-3991-323F54AF19D2}"/>
          </ac:spMkLst>
        </pc:spChg>
        <pc:picChg chg="add mod">
          <ac:chgData name="dimas wahyu" userId="255610a6d6e72561" providerId="LiveId" clId="{DE13E409-2E43-4891-B8DA-2DDD8E47CBEC}" dt="2023-03-04T11:10:00.986" v="484" actId="14100"/>
          <ac:picMkLst>
            <pc:docMk/>
            <pc:sldMk cId="3882214110" sldId="285"/>
            <ac:picMk id="5" creationId="{6847410F-1D34-1A7C-96F3-AB518E651023}"/>
          </ac:picMkLst>
        </pc:picChg>
      </pc:sldChg>
      <pc:sldChg chg="modSp add mod">
        <pc:chgData name="dimas wahyu" userId="255610a6d6e72561" providerId="LiveId" clId="{DE13E409-2E43-4891-B8DA-2DDD8E47CBEC}" dt="2023-03-04T11:07:58.889" v="473" actId="20577"/>
        <pc:sldMkLst>
          <pc:docMk/>
          <pc:sldMk cId="4216132454" sldId="286"/>
        </pc:sldMkLst>
        <pc:spChg chg="mod">
          <ac:chgData name="dimas wahyu" userId="255610a6d6e72561" providerId="LiveId" clId="{DE13E409-2E43-4891-B8DA-2DDD8E47CBEC}" dt="2023-03-04T11:07:58.889" v="473" actId="20577"/>
          <ac:spMkLst>
            <pc:docMk/>
            <pc:sldMk cId="4216132454" sldId="286"/>
            <ac:spMk id="3" creationId="{38BA4A62-2FAD-EEB6-3991-323F54AF19D2}"/>
          </ac:spMkLst>
        </pc:spChg>
      </pc:sldChg>
      <pc:sldChg chg="addSp modSp new mod">
        <pc:chgData name="dimas wahyu" userId="255610a6d6e72561" providerId="LiveId" clId="{DE13E409-2E43-4891-B8DA-2DDD8E47CBEC}" dt="2023-03-05T11:18:17.241" v="505" actId="27636"/>
        <pc:sldMkLst>
          <pc:docMk/>
          <pc:sldMk cId="3168046572" sldId="287"/>
        </pc:sldMkLst>
        <pc:spChg chg="mod">
          <ac:chgData name="dimas wahyu" userId="255610a6d6e72561" providerId="LiveId" clId="{DE13E409-2E43-4891-B8DA-2DDD8E47CBEC}" dt="2023-03-04T11:10:55.715" v="486"/>
          <ac:spMkLst>
            <pc:docMk/>
            <pc:sldMk cId="3168046572" sldId="287"/>
            <ac:spMk id="2" creationId="{E50DA3D1-C267-3795-673F-11C48E226BE9}"/>
          </ac:spMkLst>
        </pc:spChg>
        <pc:spChg chg="mod">
          <ac:chgData name="dimas wahyu" userId="255610a6d6e72561" providerId="LiveId" clId="{DE13E409-2E43-4891-B8DA-2DDD8E47CBEC}" dt="2023-03-05T11:18:17.241" v="505" actId="27636"/>
          <ac:spMkLst>
            <pc:docMk/>
            <pc:sldMk cId="3168046572" sldId="287"/>
            <ac:spMk id="3" creationId="{D8447CA6-3CA6-BC43-C33C-7FFEA34E87EA}"/>
          </ac:spMkLst>
        </pc:spChg>
        <pc:picChg chg="add mod">
          <ac:chgData name="dimas wahyu" userId="255610a6d6e72561" providerId="LiveId" clId="{DE13E409-2E43-4891-B8DA-2DDD8E47CBEC}" dt="2023-03-05T11:17:39.678" v="500" actId="1076"/>
          <ac:picMkLst>
            <pc:docMk/>
            <pc:sldMk cId="3168046572" sldId="287"/>
            <ac:picMk id="5" creationId="{2DFA9E5B-525E-BEF0-F03D-E2E1356FA77E}"/>
          </ac:picMkLst>
        </pc:picChg>
      </pc:sldChg>
      <pc:sldChg chg="addSp modSp add mod">
        <pc:chgData name="dimas wahyu" userId="255610a6d6e72561" providerId="LiveId" clId="{DE13E409-2E43-4891-B8DA-2DDD8E47CBEC}" dt="2023-03-05T11:19:33.473" v="514" actId="1076"/>
        <pc:sldMkLst>
          <pc:docMk/>
          <pc:sldMk cId="1625203815" sldId="288"/>
        </pc:sldMkLst>
        <pc:spChg chg="mod">
          <ac:chgData name="dimas wahyu" userId="255610a6d6e72561" providerId="LiveId" clId="{DE13E409-2E43-4891-B8DA-2DDD8E47CBEC}" dt="2023-03-05T11:18:49.498" v="509" actId="14100"/>
          <ac:spMkLst>
            <pc:docMk/>
            <pc:sldMk cId="1625203815" sldId="288"/>
            <ac:spMk id="3" creationId="{D8447CA6-3CA6-BC43-C33C-7FFEA34E87EA}"/>
          </ac:spMkLst>
        </pc:spChg>
        <pc:picChg chg="add mod">
          <ac:chgData name="dimas wahyu" userId="255610a6d6e72561" providerId="LiveId" clId="{DE13E409-2E43-4891-B8DA-2DDD8E47CBEC}" dt="2023-03-05T11:19:33.473" v="514" actId="1076"/>
          <ac:picMkLst>
            <pc:docMk/>
            <pc:sldMk cId="1625203815" sldId="288"/>
            <ac:picMk id="5" creationId="{8CD1C4A2-F7B4-E298-CDD3-278819809163}"/>
          </ac:picMkLst>
        </pc:picChg>
      </pc:sldChg>
      <pc:sldChg chg="addSp delSp modSp add mod">
        <pc:chgData name="dimas wahyu" userId="255610a6d6e72561" providerId="LiveId" clId="{DE13E409-2E43-4891-B8DA-2DDD8E47CBEC}" dt="2023-03-05T11:22:13.628" v="518" actId="1076"/>
        <pc:sldMkLst>
          <pc:docMk/>
          <pc:sldMk cId="402439462" sldId="289"/>
        </pc:sldMkLst>
        <pc:spChg chg="del">
          <ac:chgData name="dimas wahyu" userId="255610a6d6e72561" providerId="LiveId" clId="{DE13E409-2E43-4891-B8DA-2DDD8E47CBEC}" dt="2023-03-05T11:22:08.575" v="516" actId="22"/>
          <ac:spMkLst>
            <pc:docMk/>
            <pc:sldMk cId="402439462" sldId="289"/>
            <ac:spMk id="3" creationId="{D8447CA6-3CA6-BC43-C33C-7FFEA34E87EA}"/>
          </ac:spMkLst>
        </pc:spChg>
        <pc:picChg chg="add mod ord">
          <ac:chgData name="dimas wahyu" userId="255610a6d6e72561" providerId="LiveId" clId="{DE13E409-2E43-4891-B8DA-2DDD8E47CBEC}" dt="2023-03-05T11:22:13.628" v="518" actId="1076"/>
          <ac:picMkLst>
            <pc:docMk/>
            <pc:sldMk cId="402439462" sldId="289"/>
            <ac:picMk id="5" creationId="{38930D0E-8672-0B95-664E-9E9DCEA1E58E}"/>
          </ac:picMkLst>
        </pc:picChg>
      </pc:sldChg>
      <pc:sldChg chg="addSp modSp add mod">
        <pc:chgData name="dimas wahyu" userId="255610a6d6e72561" providerId="LiveId" clId="{DE13E409-2E43-4891-B8DA-2DDD8E47CBEC}" dt="2023-03-05T11:24:22.933" v="542" actId="1076"/>
        <pc:sldMkLst>
          <pc:docMk/>
          <pc:sldMk cId="897152115" sldId="290"/>
        </pc:sldMkLst>
        <pc:spChg chg="mod">
          <ac:chgData name="dimas wahyu" userId="255610a6d6e72561" providerId="LiveId" clId="{DE13E409-2E43-4891-B8DA-2DDD8E47CBEC}" dt="2023-03-05T11:22:40.929" v="519"/>
          <ac:spMkLst>
            <pc:docMk/>
            <pc:sldMk cId="897152115" sldId="290"/>
            <ac:spMk id="2" creationId="{E50DA3D1-C267-3795-673F-11C48E226BE9}"/>
          </ac:spMkLst>
        </pc:spChg>
        <pc:spChg chg="mod">
          <ac:chgData name="dimas wahyu" userId="255610a6d6e72561" providerId="LiveId" clId="{DE13E409-2E43-4891-B8DA-2DDD8E47CBEC}" dt="2023-03-05T11:23:27.496" v="537" actId="27636"/>
          <ac:spMkLst>
            <pc:docMk/>
            <pc:sldMk cId="897152115" sldId="290"/>
            <ac:spMk id="3" creationId="{D8447CA6-3CA6-BC43-C33C-7FFEA34E87EA}"/>
          </ac:spMkLst>
        </pc:spChg>
        <pc:picChg chg="add mod">
          <ac:chgData name="dimas wahyu" userId="255610a6d6e72561" providerId="LiveId" clId="{DE13E409-2E43-4891-B8DA-2DDD8E47CBEC}" dt="2023-03-05T11:24:22.933" v="542" actId="1076"/>
          <ac:picMkLst>
            <pc:docMk/>
            <pc:sldMk cId="897152115" sldId="290"/>
            <ac:picMk id="5" creationId="{8EA19E30-997F-19BE-24D2-847A86499944}"/>
          </ac:picMkLst>
        </pc:picChg>
      </pc:sldChg>
      <pc:sldChg chg="addSp delSp modSp add mod">
        <pc:chgData name="dimas wahyu" userId="255610a6d6e72561" providerId="LiveId" clId="{DE13E409-2E43-4891-B8DA-2DDD8E47CBEC}" dt="2023-03-05T11:26:15.531" v="577" actId="20577"/>
        <pc:sldMkLst>
          <pc:docMk/>
          <pc:sldMk cId="1681588397" sldId="291"/>
        </pc:sldMkLst>
        <pc:spChg chg="mod">
          <ac:chgData name="dimas wahyu" userId="255610a6d6e72561" providerId="LiveId" clId="{DE13E409-2E43-4891-B8DA-2DDD8E47CBEC}" dt="2023-03-05T11:26:15.531" v="577" actId="20577"/>
          <ac:spMkLst>
            <pc:docMk/>
            <pc:sldMk cId="1681588397" sldId="291"/>
            <ac:spMk id="3" creationId="{D8447CA6-3CA6-BC43-C33C-7FFEA34E87EA}"/>
          </ac:spMkLst>
        </pc:spChg>
        <pc:spChg chg="add del">
          <ac:chgData name="dimas wahyu" userId="255610a6d6e72561" providerId="LiveId" clId="{DE13E409-2E43-4891-B8DA-2DDD8E47CBEC}" dt="2023-03-05T11:25:27.864" v="563"/>
          <ac:spMkLst>
            <pc:docMk/>
            <pc:sldMk cId="1681588397" sldId="291"/>
            <ac:spMk id="4" creationId="{C2F50DD4-0232-7C30-1B4B-6E79FA3FD898}"/>
          </ac:spMkLst>
        </pc:spChg>
        <pc:spChg chg="add del mod">
          <ac:chgData name="dimas wahyu" userId="255610a6d6e72561" providerId="LiveId" clId="{DE13E409-2E43-4891-B8DA-2DDD8E47CBEC}" dt="2023-03-05T11:25:25.469" v="560"/>
          <ac:spMkLst>
            <pc:docMk/>
            <pc:sldMk cId="1681588397" sldId="291"/>
            <ac:spMk id="5" creationId="{C6D57BAE-5376-D418-30A6-49F66353C8E4}"/>
          </ac:spMkLst>
        </pc:spChg>
      </pc:sldChg>
      <pc:sldChg chg="addSp modSp add mod">
        <pc:chgData name="dimas wahyu" userId="255610a6d6e72561" providerId="LiveId" clId="{DE13E409-2E43-4891-B8DA-2DDD8E47CBEC}" dt="2023-03-05T11:27:51.945" v="585" actId="1076"/>
        <pc:sldMkLst>
          <pc:docMk/>
          <pc:sldMk cId="4251699412" sldId="292"/>
        </pc:sldMkLst>
        <pc:spChg chg="mod">
          <ac:chgData name="dimas wahyu" userId="255610a6d6e72561" providerId="LiveId" clId="{DE13E409-2E43-4891-B8DA-2DDD8E47CBEC}" dt="2023-03-05T11:26:43.829" v="581" actId="20577"/>
          <ac:spMkLst>
            <pc:docMk/>
            <pc:sldMk cId="4251699412" sldId="292"/>
            <ac:spMk id="3" creationId="{D8447CA6-3CA6-BC43-C33C-7FFEA34E87EA}"/>
          </ac:spMkLst>
        </pc:spChg>
        <pc:picChg chg="add mod">
          <ac:chgData name="dimas wahyu" userId="255610a6d6e72561" providerId="LiveId" clId="{DE13E409-2E43-4891-B8DA-2DDD8E47CBEC}" dt="2023-03-05T11:27:51.945" v="585" actId="1076"/>
          <ac:picMkLst>
            <pc:docMk/>
            <pc:sldMk cId="4251699412" sldId="292"/>
            <ac:picMk id="5" creationId="{DDF1B496-A03E-6B2A-05A8-C4F879BD8355}"/>
          </ac:picMkLst>
        </pc:picChg>
      </pc:sldChg>
      <pc:sldChg chg="addSp modSp add mod">
        <pc:chgData name="dimas wahyu" userId="255610a6d6e72561" providerId="LiveId" clId="{DE13E409-2E43-4891-B8DA-2DDD8E47CBEC}" dt="2023-03-05T11:30:08.693" v="605" actId="1076"/>
        <pc:sldMkLst>
          <pc:docMk/>
          <pc:sldMk cId="2319295466" sldId="293"/>
        </pc:sldMkLst>
        <pc:spChg chg="mod">
          <ac:chgData name="dimas wahyu" userId="255610a6d6e72561" providerId="LiveId" clId="{DE13E409-2E43-4891-B8DA-2DDD8E47CBEC}" dt="2023-03-05T11:29:24.344" v="601" actId="27636"/>
          <ac:spMkLst>
            <pc:docMk/>
            <pc:sldMk cId="2319295466" sldId="293"/>
            <ac:spMk id="3" creationId="{D8447CA6-3CA6-BC43-C33C-7FFEA34E87EA}"/>
          </ac:spMkLst>
        </pc:spChg>
        <pc:picChg chg="add mod">
          <ac:chgData name="dimas wahyu" userId="255610a6d6e72561" providerId="LiveId" clId="{DE13E409-2E43-4891-B8DA-2DDD8E47CBEC}" dt="2023-03-05T11:30:08.693" v="605" actId="1076"/>
          <ac:picMkLst>
            <pc:docMk/>
            <pc:sldMk cId="2319295466" sldId="293"/>
            <ac:picMk id="5" creationId="{A4E64D80-2E32-1B41-6F9E-2B4D34D1802D}"/>
          </ac:picMkLst>
        </pc:picChg>
      </pc:sldChg>
      <pc:sldChg chg="modSp add mod">
        <pc:chgData name="dimas wahyu" userId="255610a6d6e72561" providerId="LiveId" clId="{DE13E409-2E43-4891-B8DA-2DDD8E47CBEC}" dt="2023-03-05T11:35:09.890" v="650" actId="27636"/>
        <pc:sldMkLst>
          <pc:docMk/>
          <pc:sldMk cId="1094435584" sldId="294"/>
        </pc:sldMkLst>
        <pc:spChg chg="mod">
          <ac:chgData name="dimas wahyu" userId="255610a6d6e72561" providerId="LiveId" clId="{DE13E409-2E43-4891-B8DA-2DDD8E47CBEC}" dt="2023-03-05T11:35:09.890" v="650" actId="27636"/>
          <ac:spMkLst>
            <pc:docMk/>
            <pc:sldMk cId="1094435584" sldId="294"/>
            <ac:spMk id="3" creationId="{D8447CA6-3CA6-BC43-C33C-7FFEA34E87EA}"/>
          </ac:spMkLst>
        </pc:spChg>
      </pc:sldChg>
      <pc:sldChg chg="modSp add mod">
        <pc:chgData name="dimas wahyu" userId="255610a6d6e72561" providerId="LiveId" clId="{DE13E409-2E43-4891-B8DA-2DDD8E47CBEC}" dt="2023-03-05T11:31:10.871" v="616" actId="20577"/>
        <pc:sldMkLst>
          <pc:docMk/>
          <pc:sldMk cId="1551888252" sldId="295"/>
        </pc:sldMkLst>
        <pc:spChg chg="mod">
          <ac:chgData name="dimas wahyu" userId="255610a6d6e72561" providerId="LiveId" clId="{DE13E409-2E43-4891-B8DA-2DDD8E47CBEC}" dt="2023-03-05T11:31:10.871" v="616" actId="20577"/>
          <ac:spMkLst>
            <pc:docMk/>
            <pc:sldMk cId="1551888252" sldId="295"/>
            <ac:spMk id="3" creationId="{D8447CA6-3CA6-BC43-C33C-7FFEA34E87EA}"/>
          </ac:spMkLst>
        </pc:spChg>
      </pc:sldChg>
      <pc:sldChg chg="addSp delSp modSp add mod">
        <pc:chgData name="dimas wahyu" userId="255610a6d6e72561" providerId="LiveId" clId="{DE13E409-2E43-4891-B8DA-2DDD8E47CBEC}" dt="2023-03-05T11:33:56.059" v="626" actId="14100"/>
        <pc:sldMkLst>
          <pc:docMk/>
          <pc:sldMk cId="722629856" sldId="296"/>
        </pc:sldMkLst>
        <pc:spChg chg="mod">
          <ac:chgData name="dimas wahyu" userId="255610a6d6e72561" providerId="LiveId" clId="{DE13E409-2E43-4891-B8DA-2DDD8E47CBEC}" dt="2023-03-05T11:33:56.059" v="626" actId="14100"/>
          <ac:spMkLst>
            <pc:docMk/>
            <pc:sldMk cId="722629856" sldId="296"/>
            <ac:spMk id="3" creationId="{D8447CA6-3CA6-BC43-C33C-7FFEA34E87EA}"/>
          </ac:spMkLst>
        </pc:spChg>
        <pc:picChg chg="del">
          <ac:chgData name="dimas wahyu" userId="255610a6d6e72561" providerId="LiveId" clId="{DE13E409-2E43-4891-B8DA-2DDD8E47CBEC}" dt="2023-03-05T11:31:25.439" v="618" actId="478"/>
          <ac:picMkLst>
            <pc:docMk/>
            <pc:sldMk cId="722629856" sldId="296"/>
            <ac:picMk id="5" creationId="{A4E64D80-2E32-1B41-6F9E-2B4D34D1802D}"/>
          </ac:picMkLst>
        </pc:picChg>
        <pc:picChg chg="add mod">
          <ac:chgData name="dimas wahyu" userId="255610a6d6e72561" providerId="LiveId" clId="{DE13E409-2E43-4891-B8DA-2DDD8E47CBEC}" dt="2023-03-05T11:33:45.370" v="621" actId="1076"/>
          <ac:picMkLst>
            <pc:docMk/>
            <pc:sldMk cId="722629856" sldId="296"/>
            <ac:picMk id="6" creationId="{EEC6EEAB-A15E-60B4-4EC0-C89F8E289DEB}"/>
          </ac:picMkLst>
        </pc:picChg>
      </pc:sldChg>
      <pc:sldChg chg="modSp add mod">
        <pc:chgData name="dimas wahyu" userId="255610a6d6e72561" providerId="LiveId" clId="{DE13E409-2E43-4891-B8DA-2DDD8E47CBEC}" dt="2023-03-05T11:41:12.540" v="658" actId="20577"/>
        <pc:sldMkLst>
          <pc:docMk/>
          <pc:sldMk cId="3292407639" sldId="297"/>
        </pc:sldMkLst>
        <pc:spChg chg="mod">
          <ac:chgData name="dimas wahyu" userId="255610a6d6e72561" providerId="LiveId" clId="{DE13E409-2E43-4891-B8DA-2DDD8E47CBEC}" dt="2023-03-05T11:41:12.540" v="658" actId="20577"/>
          <ac:spMkLst>
            <pc:docMk/>
            <pc:sldMk cId="3292407639" sldId="297"/>
            <ac:spMk id="3" creationId="{D8447CA6-3CA6-BC43-C33C-7FFEA34E87EA}"/>
          </ac:spMkLst>
        </pc:spChg>
      </pc:sldChg>
      <pc:sldChg chg="addSp modSp new mod">
        <pc:chgData name="dimas wahyu" userId="255610a6d6e72561" providerId="LiveId" clId="{DE13E409-2E43-4891-B8DA-2DDD8E47CBEC}" dt="2023-03-05T11:43:45.936" v="681" actId="1076"/>
        <pc:sldMkLst>
          <pc:docMk/>
          <pc:sldMk cId="1075825580" sldId="298"/>
        </pc:sldMkLst>
        <pc:spChg chg="mod">
          <ac:chgData name="dimas wahyu" userId="255610a6d6e72561" providerId="LiveId" clId="{DE13E409-2E43-4891-B8DA-2DDD8E47CBEC}" dt="2023-03-05T11:42:12.696" v="660"/>
          <ac:spMkLst>
            <pc:docMk/>
            <pc:sldMk cId="1075825580" sldId="298"/>
            <ac:spMk id="2" creationId="{7748BC9A-D69A-4F06-36B6-7863F0827BEA}"/>
          </ac:spMkLst>
        </pc:spChg>
        <pc:spChg chg="mod">
          <ac:chgData name="dimas wahyu" userId="255610a6d6e72561" providerId="LiveId" clId="{DE13E409-2E43-4891-B8DA-2DDD8E47CBEC}" dt="2023-03-05T11:43:11.934" v="678" actId="27636"/>
          <ac:spMkLst>
            <pc:docMk/>
            <pc:sldMk cId="1075825580" sldId="298"/>
            <ac:spMk id="3" creationId="{AF1FA3C0-3B4C-0B69-DD4F-639A8E062CF8}"/>
          </ac:spMkLst>
        </pc:spChg>
        <pc:picChg chg="add mod">
          <ac:chgData name="dimas wahyu" userId="255610a6d6e72561" providerId="LiveId" clId="{DE13E409-2E43-4891-B8DA-2DDD8E47CBEC}" dt="2023-03-05T11:43:45.936" v="681" actId="1076"/>
          <ac:picMkLst>
            <pc:docMk/>
            <pc:sldMk cId="1075825580" sldId="298"/>
            <ac:picMk id="5" creationId="{63279AE7-2FCE-968F-36FD-3AF2E4014C3A}"/>
          </ac:picMkLst>
        </pc:picChg>
      </pc:sldChg>
      <pc:sldChg chg="addSp delSp modSp add mod">
        <pc:chgData name="dimas wahyu" userId="255610a6d6e72561" providerId="LiveId" clId="{DE13E409-2E43-4891-B8DA-2DDD8E47CBEC}" dt="2023-03-05T11:45:18.697" v="702" actId="1076"/>
        <pc:sldMkLst>
          <pc:docMk/>
          <pc:sldMk cId="2889608818" sldId="299"/>
        </pc:sldMkLst>
        <pc:spChg chg="mod">
          <ac:chgData name="dimas wahyu" userId="255610a6d6e72561" providerId="LiveId" clId="{DE13E409-2E43-4891-B8DA-2DDD8E47CBEC}" dt="2023-03-05T11:45:14.761" v="701" actId="27636"/>
          <ac:spMkLst>
            <pc:docMk/>
            <pc:sldMk cId="2889608818" sldId="299"/>
            <ac:spMk id="3" creationId="{AF1FA3C0-3B4C-0B69-DD4F-639A8E062CF8}"/>
          </ac:spMkLst>
        </pc:spChg>
        <pc:picChg chg="del">
          <ac:chgData name="dimas wahyu" userId="255610a6d6e72561" providerId="LiveId" clId="{DE13E409-2E43-4891-B8DA-2DDD8E47CBEC}" dt="2023-03-05T11:43:52.446" v="683" actId="478"/>
          <ac:picMkLst>
            <pc:docMk/>
            <pc:sldMk cId="2889608818" sldId="299"/>
            <ac:picMk id="5" creationId="{63279AE7-2FCE-968F-36FD-3AF2E4014C3A}"/>
          </ac:picMkLst>
        </pc:picChg>
        <pc:picChg chg="add mod">
          <ac:chgData name="dimas wahyu" userId="255610a6d6e72561" providerId="LiveId" clId="{DE13E409-2E43-4891-B8DA-2DDD8E47CBEC}" dt="2023-03-05T11:45:18.697" v="702" actId="1076"/>
          <ac:picMkLst>
            <pc:docMk/>
            <pc:sldMk cId="2889608818" sldId="299"/>
            <ac:picMk id="6" creationId="{2CBC5037-97AA-6817-2D48-FE9E5F64E576}"/>
          </ac:picMkLst>
        </pc:picChg>
      </pc:sldChg>
      <pc:sldChg chg="addSp delSp modSp new mod ord">
        <pc:chgData name="dimas wahyu" userId="255610a6d6e72561" providerId="LiveId" clId="{DE13E409-2E43-4891-B8DA-2DDD8E47CBEC}" dt="2023-03-05T11:57:17.452" v="771"/>
        <pc:sldMkLst>
          <pc:docMk/>
          <pc:sldMk cId="3726572365" sldId="300"/>
        </pc:sldMkLst>
        <pc:spChg chg="mod">
          <ac:chgData name="dimas wahyu" userId="255610a6d6e72561" providerId="LiveId" clId="{DE13E409-2E43-4891-B8DA-2DDD8E47CBEC}" dt="2023-03-05T11:48:30.189" v="714" actId="20577"/>
          <ac:spMkLst>
            <pc:docMk/>
            <pc:sldMk cId="3726572365" sldId="300"/>
            <ac:spMk id="2" creationId="{4E1E2985-3E8B-FD21-8A9E-D9FD0C0A3692}"/>
          </ac:spMkLst>
        </pc:spChg>
        <pc:spChg chg="del">
          <ac:chgData name="dimas wahyu" userId="255610a6d6e72561" providerId="LiveId" clId="{DE13E409-2E43-4891-B8DA-2DDD8E47CBEC}" dt="2023-03-05T11:49:16.352" v="715" actId="22"/>
          <ac:spMkLst>
            <pc:docMk/>
            <pc:sldMk cId="3726572365" sldId="300"/>
            <ac:spMk id="3" creationId="{05285D01-35C6-4AD4-B406-DF2581638BE6}"/>
          </ac:spMkLst>
        </pc:spChg>
        <pc:picChg chg="add mod ord">
          <ac:chgData name="dimas wahyu" userId="255610a6d6e72561" providerId="LiveId" clId="{DE13E409-2E43-4891-B8DA-2DDD8E47CBEC}" dt="2023-03-05T11:52:06.957" v="725" actId="1076"/>
          <ac:picMkLst>
            <pc:docMk/>
            <pc:sldMk cId="3726572365" sldId="300"/>
            <ac:picMk id="5" creationId="{59F7DE52-8F42-310F-0C79-B32815540B76}"/>
          </ac:picMkLst>
        </pc:picChg>
        <pc:picChg chg="add mod">
          <ac:chgData name="dimas wahyu" userId="255610a6d6e72561" providerId="LiveId" clId="{DE13E409-2E43-4891-B8DA-2DDD8E47CBEC}" dt="2023-03-05T11:51:05.402" v="721" actId="1076"/>
          <ac:picMkLst>
            <pc:docMk/>
            <pc:sldMk cId="3726572365" sldId="300"/>
            <ac:picMk id="7" creationId="{6B8A9438-5948-0132-EF70-4ABA200199F6}"/>
          </ac:picMkLst>
        </pc:picChg>
        <pc:picChg chg="add mod">
          <ac:chgData name="dimas wahyu" userId="255610a6d6e72561" providerId="LiveId" clId="{DE13E409-2E43-4891-B8DA-2DDD8E47CBEC}" dt="2023-03-05T11:52:16.015" v="730" actId="1076"/>
          <ac:picMkLst>
            <pc:docMk/>
            <pc:sldMk cId="3726572365" sldId="300"/>
            <ac:picMk id="9" creationId="{C8CF1938-79B1-9213-2220-AC4F2ABE70C2}"/>
          </ac:picMkLst>
        </pc:picChg>
      </pc:sldChg>
      <pc:sldChg chg="addSp modSp new mod">
        <pc:chgData name="dimas wahyu" userId="255610a6d6e72561" providerId="LiveId" clId="{DE13E409-2E43-4891-B8DA-2DDD8E47CBEC}" dt="2023-03-05T11:54:35.752" v="748" actId="20577"/>
        <pc:sldMkLst>
          <pc:docMk/>
          <pc:sldMk cId="641415024" sldId="301"/>
        </pc:sldMkLst>
        <pc:spChg chg="mod">
          <ac:chgData name="dimas wahyu" userId="255610a6d6e72561" providerId="LiveId" clId="{DE13E409-2E43-4891-B8DA-2DDD8E47CBEC}" dt="2023-03-05T11:52:39.216" v="732"/>
          <ac:spMkLst>
            <pc:docMk/>
            <pc:sldMk cId="641415024" sldId="301"/>
            <ac:spMk id="2" creationId="{38EF3847-D52A-A47E-7989-39234C414445}"/>
          </ac:spMkLst>
        </pc:spChg>
        <pc:spChg chg="mod">
          <ac:chgData name="dimas wahyu" userId="255610a6d6e72561" providerId="LiveId" clId="{DE13E409-2E43-4891-B8DA-2DDD8E47CBEC}" dt="2023-03-05T11:54:35.752" v="748" actId="20577"/>
          <ac:spMkLst>
            <pc:docMk/>
            <pc:sldMk cId="641415024" sldId="301"/>
            <ac:spMk id="3" creationId="{2849EE55-C7BB-D8F8-4664-A0946B40752D}"/>
          </ac:spMkLst>
        </pc:spChg>
        <pc:picChg chg="add mod">
          <ac:chgData name="dimas wahyu" userId="255610a6d6e72561" providerId="LiveId" clId="{DE13E409-2E43-4891-B8DA-2DDD8E47CBEC}" dt="2023-03-05T11:54:23.989" v="747" actId="1076"/>
          <ac:picMkLst>
            <pc:docMk/>
            <pc:sldMk cId="641415024" sldId="301"/>
            <ac:picMk id="5" creationId="{241CE32F-8D13-D213-F870-3200CE6601FB}"/>
          </ac:picMkLst>
        </pc:picChg>
      </pc:sldChg>
      <pc:sldChg chg="addSp modSp add mod">
        <pc:chgData name="dimas wahyu" userId="255610a6d6e72561" providerId="LiveId" clId="{DE13E409-2E43-4891-B8DA-2DDD8E47CBEC}" dt="2023-03-05T11:57:10.961" v="769" actId="1076"/>
        <pc:sldMkLst>
          <pc:docMk/>
          <pc:sldMk cId="2236777976" sldId="302"/>
        </pc:sldMkLst>
        <pc:spChg chg="mod">
          <ac:chgData name="dimas wahyu" userId="255610a6d6e72561" providerId="LiveId" clId="{DE13E409-2E43-4891-B8DA-2DDD8E47CBEC}" dt="2023-03-05T11:56:41.450" v="766" actId="14100"/>
          <ac:spMkLst>
            <pc:docMk/>
            <pc:sldMk cId="2236777976" sldId="302"/>
            <ac:spMk id="3" creationId="{2849EE55-C7BB-D8F8-4664-A0946B40752D}"/>
          </ac:spMkLst>
        </pc:spChg>
        <pc:picChg chg="add mod">
          <ac:chgData name="dimas wahyu" userId="255610a6d6e72561" providerId="LiveId" clId="{DE13E409-2E43-4891-B8DA-2DDD8E47CBEC}" dt="2023-03-05T11:57:10.961" v="769" actId="1076"/>
          <ac:picMkLst>
            <pc:docMk/>
            <pc:sldMk cId="2236777976" sldId="302"/>
            <ac:picMk id="5" creationId="{667AD0A3-21D7-9BCC-B0CA-C6F6D083A5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3677-B1D6-AE9C-FA84-F777A893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73F97-B513-46B9-2867-0C0E2BB78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40430-8D43-C508-BF0E-6AC5C80A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F3476-FE26-23B0-C32F-9B01B5DA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80A9-C17F-FB31-6C1A-8E4669BC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427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585A-C9B0-1508-C56D-5BBAEFC3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BF2F6-620E-492B-7948-B1E7C9672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F740-0E73-0EC5-BA63-DEE36BF3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2B5B-568D-2CF3-EF04-75A7E2EF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65870-691B-392A-EAE1-B0CA0B01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14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7DA4B-5BF0-BCA7-ED25-E00BC8C5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134BB-71BC-6785-61B3-933A4FEF2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DEE7-2E32-35BB-0B3A-A0EE732B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EDDC-3B7E-0D1D-AA48-8691FF0C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732A-409D-1548-4705-B2F43D0A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409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A59F-7568-8510-D255-AF5F7AE9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CB24-CC0E-E03F-C4A8-6CC0C4F4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8948-9494-66E8-713F-9373CD2D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0B00-89C0-9DC3-5576-AA78D4E0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2232-B550-CEFB-7024-53EC7345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94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EB3-E421-DA5D-C2AC-4B599A88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A011-3730-5C08-3E8A-671E0BA5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0BFA9-4738-D5A8-11F0-FA171966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41172-4808-CB22-6A91-E2EAC462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9156-816D-BCAE-6995-823DA2D0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714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0770-EC9C-F7FA-66BC-A7C6436C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4004-C508-9256-2A7D-7AA5DD6B1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E0D2B-C293-5191-40C7-AC7540841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45302-4D55-02F7-F9C2-F94F041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DBCB-D29D-E74A-8A22-96F2BE28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3D414-0944-EE32-D9D2-28205A7D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639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AA88-20F1-F508-4B3E-FBB776ED4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AFB49-35DF-D401-7CAD-3F0F4FFD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41E2D-36C5-388F-7FF0-BC8A41FF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73E8-F4FD-03CF-B0F1-CFBF95434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C0F4D-46F2-9321-8C70-EF7D97696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AE3B1-1605-CF11-08FA-66252954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9B756-8495-0E68-3E94-476F63B9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38035-97F7-F33F-8468-F026A7F4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14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1787-076D-30F2-6B11-05F085D1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44C8A-A72B-BAFA-9819-FCFD5B33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DB768-FEAA-FECA-11EE-777BCDD2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58826-A253-3764-A7BD-3F27FE6A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33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B82CE-1F39-8A43-FE74-1C562544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8B236B-00A1-3196-B866-E79F7CEE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7C44F-C777-A6E4-31FA-868E627C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10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204F-567D-6DE1-E4CA-FE6893CC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AA9D-F69F-731A-4F3F-BFE9E3F7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0E401-36CA-B94E-74B4-7E16B780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CC74-11A3-948F-C12B-99FFFE84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13C7F-3103-B68B-CDA0-ED87240DA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7D476-AF45-45E8-7F69-FB215544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270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5F54-84A0-C110-D2FD-66B9A2B1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771E1-9AF8-3494-72A9-742229CA4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46CC8-13D8-0739-4D06-48B852009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25D8-F8EC-E4C1-8F7D-B2EDDC4C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AFF83-2ABA-6308-5389-17B4F963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02F4-EAC6-9B5E-2AC2-0C52A681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58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6ADAC-590D-AFAD-86E5-F8DC71E8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08D83-7983-B41E-1FA9-F0F9C3AC7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485BF-46B2-436D-CD68-68592DC61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27BB-80DE-45D9-BBAE-DC28E5B4DDA2}" type="datetimeFigureOut">
              <a:rPr lang="en-ID" smtClean="0"/>
              <a:t>04/03/2023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5F2D-86C4-0752-25FD-3BF69CB12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DABB-038E-317E-7DF6-CAF8010AA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BAB-96F0-406F-BBA6-F33D1A08B7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412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ps://stackoverflow.com/questions/28329382/understanding-unique-keys-for-array-children-in-react-js" TargetMode="External"/><Relationship Id="rId2" Type="http://schemas.openxmlformats.org/officeDocument/2006/relationships/hyperlink" Target="https://robinpokorny.com/blog/index-as-a-key-is-an-anti-pattern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pkg.com/@babel/standalone/babel.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8B2F-39E1-B2F8-CCC9-C4E08C911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JSX ( Java Script XML)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6279-8F41-DF64-48E4-3EF4B4B0C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856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13D-A065-1580-DECD-E11693A8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7B8E-D9E0-7EB9-D113-8141440F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Kode JSX sangat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tag HTML </a:t>
            </a:r>
            <a:r>
              <a:rPr lang="en-ID" dirty="0" err="1"/>
              <a:t>biasa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tetaplah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JavaScript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tersendiri</a:t>
            </a:r>
            <a:r>
              <a:rPr lang="en-ID" dirty="0"/>
              <a:t>. </a:t>
            </a:r>
          </a:p>
          <a:p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praktekkan</a:t>
            </a:r>
            <a:r>
              <a:rPr lang="en-ID" dirty="0"/>
              <a:t>, JSX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string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tambah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</a:t>
            </a:r>
            <a:r>
              <a:rPr lang="en-ID" dirty="0"/>
              <a:t> di </a:t>
            </a:r>
            <a:r>
              <a:rPr lang="en-ID" dirty="0" err="1"/>
              <a:t>awal</a:t>
            </a:r>
            <a:r>
              <a:rPr lang="en-ID" dirty="0"/>
              <a:t> dan di </a:t>
            </a:r>
            <a:r>
              <a:rPr lang="en-ID" dirty="0" err="1"/>
              <a:t>akhir</a:t>
            </a:r>
            <a:r>
              <a:rPr lang="en-ID" dirty="0"/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const </a:t>
            </a:r>
            <a:r>
              <a:rPr lang="en-US" b="1" dirty="0" err="1">
                <a:solidFill>
                  <a:srgbClr val="FF0000"/>
                </a:solidFill>
              </a:rPr>
              <a:t>myElement</a:t>
            </a:r>
            <a:r>
              <a:rPr lang="en-US" b="1" dirty="0">
                <a:solidFill>
                  <a:srgbClr val="FF0000"/>
                </a:solidFill>
              </a:rPr>
              <a:t> = "&lt;h1 id='</a:t>
            </a:r>
            <a:r>
              <a:rPr lang="en-US" b="1" dirty="0" err="1">
                <a:solidFill>
                  <a:srgbClr val="FF0000"/>
                </a:solidFill>
              </a:rPr>
              <a:t>judul</a:t>
            </a:r>
            <a:r>
              <a:rPr lang="en-US" b="1" dirty="0">
                <a:solidFill>
                  <a:srgbClr val="FF0000"/>
                </a:solidFill>
              </a:rPr>
              <a:t>'&gt;Hello React&lt;/h1&gt;"; // salah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const </a:t>
            </a:r>
            <a:r>
              <a:rPr lang="en-US" b="1" dirty="0" err="1">
                <a:solidFill>
                  <a:srgbClr val="FF0000"/>
                </a:solidFill>
              </a:rPr>
              <a:t>myElement</a:t>
            </a:r>
            <a:r>
              <a:rPr lang="en-US" b="1" dirty="0">
                <a:solidFill>
                  <a:srgbClr val="FF0000"/>
                </a:solidFill>
              </a:rPr>
              <a:t> = &lt;h1 id='</a:t>
            </a:r>
            <a:r>
              <a:rPr lang="en-US" b="1" dirty="0" err="1">
                <a:solidFill>
                  <a:srgbClr val="FF0000"/>
                </a:solidFill>
              </a:rPr>
              <a:t>judul</a:t>
            </a:r>
            <a:r>
              <a:rPr lang="en-US" b="1" dirty="0">
                <a:solidFill>
                  <a:srgbClr val="FF0000"/>
                </a:solidFill>
              </a:rPr>
              <a:t>'&gt;Hello React&lt;/h1&gt;; // </a:t>
            </a:r>
            <a:r>
              <a:rPr lang="en-US" b="1" dirty="0" err="1">
                <a:solidFill>
                  <a:srgbClr val="FF0000"/>
                </a:solidFill>
              </a:rPr>
              <a:t>benar</a:t>
            </a:r>
            <a:endParaRPr lang="en-ID" b="1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13D-A065-1580-DECD-E11693A8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7B8E-D9E0-7EB9-D113-8141440F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v-SE" dirty="0"/>
              <a:t>Jika kode JSX lebih dari 1 baris, tempatkan di dalam tanda kurung " ( ) ":</a:t>
            </a:r>
          </a:p>
          <a:p>
            <a:r>
              <a:rPr lang="sv-SE" dirty="0"/>
              <a:t>// ini akan error</a:t>
            </a:r>
          </a:p>
          <a:p>
            <a:pPr lvl="1"/>
            <a:r>
              <a:rPr lang="sv-SE" dirty="0"/>
              <a:t>const myElement =</a:t>
            </a:r>
          </a:p>
          <a:p>
            <a:pPr lvl="1"/>
            <a:r>
              <a:rPr lang="sv-SE" dirty="0"/>
              <a:t>&lt;ul&gt;</a:t>
            </a:r>
          </a:p>
          <a:p>
            <a:pPr lvl="1"/>
            <a:r>
              <a:rPr lang="sv-SE" dirty="0"/>
              <a:t>&lt;li&gt;&lt;a href="https://id.wikipedia.org/wiki/Espresoa"&gt;Espresso&lt;/a&gt;&lt;/li&gt;</a:t>
            </a:r>
          </a:p>
          <a:p>
            <a:pPr lvl="1"/>
            <a:r>
              <a:rPr lang="sv-SE" dirty="0"/>
              <a:t>&lt;li&gt;&lt;a href="https://id.wikipedia.org/wiki/Kapucinoa"&gt;Cappuccino&lt;/a&gt;&lt;/li&gt;</a:t>
            </a:r>
          </a:p>
          <a:p>
            <a:pPr lvl="1"/>
            <a:r>
              <a:rPr lang="sv-SE" dirty="0"/>
              <a:t>&lt;li&gt;&lt;a href="https://id.wikipedia.org/wiki/Mokaa"&gt;Moccacino&lt;/a&gt;&lt;/li&gt;</a:t>
            </a:r>
          </a:p>
          <a:p>
            <a:pPr lvl="1"/>
            <a:r>
              <a:rPr lang="sv-SE" dirty="0"/>
              <a:t>&lt;/ul&gt;</a:t>
            </a:r>
          </a:p>
          <a:p>
            <a:r>
              <a:rPr lang="sv-SE" dirty="0"/>
              <a:t>// benar</a:t>
            </a:r>
          </a:p>
          <a:p>
            <a:pPr lvl="1"/>
            <a:r>
              <a:rPr lang="sv-SE" dirty="0"/>
              <a:t>const myElement = (</a:t>
            </a:r>
          </a:p>
          <a:p>
            <a:pPr lvl="1"/>
            <a:r>
              <a:rPr lang="sv-SE" dirty="0"/>
              <a:t>&lt;ul&gt;</a:t>
            </a:r>
          </a:p>
          <a:p>
            <a:pPr lvl="1"/>
            <a:r>
              <a:rPr lang="sv-SE" dirty="0"/>
              <a:t>&lt;li&gt;&lt;a href="https://id.wikipedia.org/wiki/Espresoa"&gt;Espresso&lt;/a&gt;&lt;/li&gt;</a:t>
            </a:r>
          </a:p>
          <a:p>
            <a:pPr lvl="1"/>
            <a:r>
              <a:rPr lang="sv-SE" dirty="0"/>
              <a:t>&lt;li&gt;&lt;a href="https://id.wikipedia.org/wiki/Kapucinoa"&gt;Cappuccino&lt;/a&gt;&lt;/li&gt;</a:t>
            </a:r>
          </a:p>
          <a:p>
            <a:pPr lvl="1"/>
            <a:r>
              <a:rPr lang="sv-SE" dirty="0"/>
              <a:t>&lt;li&gt;&lt;a href="https://id.wikipedia.org/wiki/Mokaa"&gt;Moccacino&lt;/a&gt;&lt;/li&gt;</a:t>
            </a:r>
          </a:p>
          <a:p>
            <a:pPr lvl="1"/>
            <a:r>
              <a:rPr lang="sv-SE" dirty="0"/>
              <a:t>&lt;/ul&gt;</a:t>
            </a:r>
          </a:p>
          <a:p>
            <a:pPr lvl="1"/>
            <a:r>
              <a:rPr lang="sv-SE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935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13D-A065-1580-DECD-E11693A8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7B8E-D9E0-7EB9-D113-8141440F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1 baris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. JSX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XML,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tag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tag </a:t>
            </a:r>
            <a:r>
              <a:rPr lang="en-ID" dirty="0" err="1"/>
              <a:t>penutup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tag yang </a:t>
            </a:r>
            <a:r>
              <a:rPr lang="en-ID" dirty="0" err="1"/>
              <a:t>berdiri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akhiri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"/&gt;"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self closing tag di HTML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b="1" dirty="0" err="1"/>
              <a:t>const</a:t>
            </a:r>
            <a:r>
              <a:rPr lang="en-ID" b="1" dirty="0"/>
              <a:t> </a:t>
            </a:r>
            <a:r>
              <a:rPr lang="en-ID" b="1" dirty="0" err="1"/>
              <a:t>myElement</a:t>
            </a:r>
            <a:r>
              <a:rPr lang="en-ID" b="1" dirty="0"/>
              <a:t> = &lt;</a:t>
            </a:r>
            <a:r>
              <a:rPr lang="en-ID" b="1" dirty="0" err="1"/>
              <a:t>img</a:t>
            </a:r>
            <a:r>
              <a:rPr lang="en-ID" b="1" dirty="0"/>
              <a:t> </a:t>
            </a:r>
            <a:r>
              <a:rPr lang="en-ID" b="1" dirty="0" err="1"/>
              <a:t>src</a:t>
            </a:r>
            <a:r>
              <a:rPr lang="en-ID" b="1" dirty="0"/>
              <a:t>="</a:t>
            </a:r>
            <a:r>
              <a:rPr lang="en-ID" b="1" dirty="0" err="1"/>
              <a:t>img</a:t>
            </a:r>
            <a:r>
              <a:rPr lang="en-ID" b="1" dirty="0"/>
              <a:t>/landak.jpg" &gt;; // </a:t>
            </a:r>
            <a:r>
              <a:rPr lang="en-ID" b="1" dirty="0" err="1"/>
              <a:t>ini</a:t>
            </a:r>
            <a:r>
              <a:rPr lang="en-ID" b="1" dirty="0"/>
              <a:t> </a:t>
            </a:r>
            <a:r>
              <a:rPr lang="en-ID" b="1" dirty="0" err="1"/>
              <a:t>akan</a:t>
            </a:r>
            <a:r>
              <a:rPr lang="en-ID" b="1" dirty="0"/>
              <a:t> error</a:t>
            </a:r>
          </a:p>
          <a:p>
            <a:pPr marL="0" indent="0">
              <a:buNone/>
            </a:pPr>
            <a:r>
              <a:rPr lang="en-ID" b="1" dirty="0" err="1"/>
              <a:t>const</a:t>
            </a:r>
            <a:r>
              <a:rPr lang="en-ID" b="1" dirty="0"/>
              <a:t> </a:t>
            </a:r>
            <a:r>
              <a:rPr lang="en-ID" b="1" dirty="0" err="1"/>
              <a:t>myElement</a:t>
            </a:r>
            <a:r>
              <a:rPr lang="en-ID" b="1" dirty="0"/>
              <a:t> = &lt;</a:t>
            </a:r>
            <a:r>
              <a:rPr lang="en-ID" b="1" dirty="0" err="1"/>
              <a:t>img</a:t>
            </a:r>
            <a:r>
              <a:rPr lang="en-ID" b="1" dirty="0"/>
              <a:t> </a:t>
            </a:r>
            <a:r>
              <a:rPr lang="en-ID" b="1" dirty="0" err="1"/>
              <a:t>src</a:t>
            </a:r>
            <a:r>
              <a:rPr lang="en-ID" b="1" dirty="0"/>
              <a:t>="</a:t>
            </a:r>
            <a:r>
              <a:rPr lang="en-ID" b="1" dirty="0" err="1"/>
              <a:t>img</a:t>
            </a:r>
            <a:r>
              <a:rPr lang="en-ID" b="1" dirty="0"/>
              <a:t>/landak.jpg" /&gt;; // </a:t>
            </a:r>
            <a:r>
              <a:rPr lang="en-ID" b="1" dirty="0" err="1"/>
              <a:t>benar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07201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13D-A065-1580-DECD-E11693A8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7B8E-D9E0-7EB9-D113-8141440F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Blok JSX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1 tag </a:t>
            </a:r>
            <a:r>
              <a:rPr lang="en-ID" dirty="0" err="1"/>
              <a:t>terluar</a:t>
            </a:r>
            <a:r>
              <a:rPr lang="en-ID" dirty="0"/>
              <a:t> (1 root element </a:t>
            </a:r>
            <a:r>
              <a:rPr lang="en-ID" dirty="0" err="1"/>
              <a:t>atau</a:t>
            </a:r>
            <a:r>
              <a:rPr lang="en-ID" dirty="0"/>
              <a:t> 1 top element). Jika </a:t>
            </a:r>
            <a:r>
              <a:rPr lang="en-ID" dirty="0" err="1"/>
              <a:t>ada</a:t>
            </a:r>
            <a:r>
              <a:rPr lang="en-ID" dirty="0"/>
              <a:t> 2 tag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berdampingan</a:t>
            </a:r>
            <a:r>
              <a:rPr lang="en-ID" dirty="0"/>
              <a:t>,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error:</a:t>
            </a:r>
          </a:p>
          <a:p>
            <a:pPr lvl="1"/>
            <a:r>
              <a:rPr lang="en-ID" dirty="0"/>
              <a:t>//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1 root element,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error</a:t>
            </a:r>
          </a:p>
          <a:p>
            <a:pPr lvl="1"/>
            <a:r>
              <a:rPr lang="en-ID" b="1" dirty="0" err="1"/>
              <a:t>const</a:t>
            </a:r>
            <a:r>
              <a:rPr lang="en-ID" b="1" dirty="0"/>
              <a:t> </a:t>
            </a:r>
            <a:r>
              <a:rPr lang="en-ID" b="1" dirty="0" err="1"/>
              <a:t>myElement</a:t>
            </a:r>
            <a:r>
              <a:rPr lang="en-ID" b="1" dirty="0"/>
              <a:t> = (</a:t>
            </a:r>
          </a:p>
          <a:p>
            <a:pPr lvl="1"/>
            <a:r>
              <a:rPr lang="en-ID" b="1" dirty="0"/>
              <a:t>&lt;p&gt;</a:t>
            </a:r>
            <a:r>
              <a:rPr lang="en-ID" b="1" dirty="0" err="1"/>
              <a:t>Belajar</a:t>
            </a:r>
            <a:r>
              <a:rPr lang="en-ID" b="1" dirty="0"/>
              <a:t> JavaScript&lt;/p&gt;</a:t>
            </a:r>
          </a:p>
          <a:p>
            <a:pPr lvl="1"/>
            <a:r>
              <a:rPr lang="en-ID" b="1" dirty="0"/>
              <a:t>&lt;p&gt;</a:t>
            </a:r>
            <a:r>
              <a:rPr lang="en-ID" b="1" dirty="0" err="1"/>
              <a:t>Belajar</a:t>
            </a:r>
            <a:r>
              <a:rPr lang="en-ID" b="1" dirty="0"/>
              <a:t> React&lt;/p&gt;</a:t>
            </a:r>
          </a:p>
          <a:p>
            <a:pPr lvl="1"/>
            <a:r>
              <a:rPr lang="en-ID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41406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13D-A065-1580-DECD-E11693A8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2380" cy="1325563"/>
          </a:xfrm>
        </p:spPr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7B8E-D9E0-7EB9-D113-8141440F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9540" cy="4351338"/>
          </a:xfrm>
        </p:spPr>
        <p:txBody>
          <a:bodyPr/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error “JSX expressions must have one parent element.”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71DDD-51B6-684A-6257-C79BBE0C8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00" y="242864"/>
            <a:ext cx="6462760" cy="63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1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13D-A065-1580-DECD-E11693A8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7B8E-D9E0-7EB9-D113-8141440F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Solusi yang paling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tag &lt;div&gt; </a:t>
            </a:r>
            <a:r>
              <a:rPr lang="en-ID" dirty="0" err="1"/>
              <a:t>sebagai</a:t>
            </a:r>
            <a:r>
              <a:rPr lang="en-ID" dirty="0"/>
              <a:t> root </a:t>
            </a:r>
            <a:r>
              <a:rPr lang="en-ID" dirty="0" err="1"/>
              <a:t>atau</a:t>
            </a:r>
            <a:r>
              <a:rPr lang="en-ID" dirty="0"/>
              <a:t> </a:t>
            </a:r>
          </a:p>
          <a:p>
            <a:r>
              <a:rPr lang="en-ID" dirty="0"/>
              <a:t>"container" JSX (</a:t>
            </a:r>
            <a:r>
              <a:rPr lang="en-ID" dirty="0" err="1"/>
              <a:t>bisa</a:t>
            </a:r>
            <a:r>
              <a:rPr lang="en-ID" dirty="0"/>
              <a:t> juga tag lain) :</a:t>
            </a:r>
          </a:p>
          <a:p>
            <a:pPr lvl="1"/>
            <a:r>
              <a:rPr lang="en-ID" dirty="0" err="1"/>
              <a:t>const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= (</a:t>
            </a:r>
          </a:p>
          <a:p>
            <a:pPr lvl="1"/>
            <a:r>
              <a:rPr lang="en-ID" dirty="0"/>
              <a:t>&lt;div&gt;</a:t>
            </a:r>
          </a:p>
          <a:p>
            <a:pPr lvl="1"/>
            <a:r>
              <a:rPr lang="en-ID" dirty="0"/>
              <a:t>&lt;p&gt;</a:t>
            </a:r>
            <a:r>
              <a:rPr lang="en-ID" dirty="0" err="1"/>
              <a:t>Belajar</a:t>
            </a:r>
            <a:r>
              <a:rPr lang="en-ID" dirty="0"/>
              <a:t> JavaScript&lt;/p&gt;</a:t>
            </a:r>
          </a:p>
          <a:p>
            <a:pPr lvl="1"/>
            <a:r>
              <a:rPr lang="en-ID" dirty="0"/>
              <a:t>&lt;p&gt;</a:t>
            </a:r>
            <a:r>
              <a:rPr lang="en-ID" dirty="0" err="1"/>
              <a:t>Belajar</a:t>
            </a:r>
            <a:r>
              <a:rPr lang="en-ID" dirty="0"/>
              <a:t> React&lt;/p&gt;</a:t>
            </a:r>
          </a:p>
          <a:p>
            <a:pPr lvl="1"/>
            <a:r>
              <a:rPr lang="en-ID" dirty="0"/>
              <a:t>&lt;/div&gt;</a:t>
            </a:r>
          </a:p>
          <a:p>
            <a:pPr lvl="1"/>
            <a:r>
              <a:rPr lang="en-ID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540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113D-A065-1580-DECD-E11693A8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46"/>
            <a:ext cx="10515600" cy="1325563"/>
          </a:xfrm>
        </p:spPr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7B8E-D9E0-7EB9-D113-8141440F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960" y="1245870"/>
            <a:ext cx="4815840" cy="4931093"/>
          </a:xfrm>
        </p:spPr>
        <p:txBody>
          <a:bodyPr>
            <a:normAutofit/>
          </a:bodyPr>
          <a:lstStyle/>
          <a:p>
            <a:r>
              <a:rPr lang="en-ID" dirty="0"/>
              <a:t>Solusi yang paling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tag &lt;div&gt; </a:t>
            </a:r>
            <a:r>
              <a:rPr lang="en-ID" dirty="0" err="1"/>
              <a:t>sebagai</a:t>
            </a:r>
            <a:r>
              <a:rPr lang="en-ID" dirty="0"/>
              <a:t> root </a:t>
            </a:r>
            <a:r>
              <a:rPr lang="en-ID" dirty="0" err="1"/>
              <a:t>atau</a:t>
            </a:r>
            <a:r>
              <a:rPr lang="en-ID" dirty="0"/>
              <a:t> </a:t>
            </a:r>
          </a:p>
          <a:p>
            <a:r>
              <a:rPr lang="en-ID" dirty="0"/>
              <a:t>"container" JSX (</a:t>
            </a:r>
            <a:r>
              <a:rPr lang="en-ID" dirty="0" err="1"/>
              <a:t>bisa</a:t>
            </a:r>
            <a:r>
              <a:rPr lang="en-ID" dirty="0"/>
              <a:t> juga tag lain) :</a:t>
            </a:r>
          </a:p>
          <a:p>
            <a:pPr lvl="1"/>
            <a:r>
              <a:rPr lang="en-ID" dirty="0" err="1"/>
              <a:t>const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= (</a:t>
            </a:r>
          </a:p>
          <a:p>
            <a:pPr lvl="1"/>
            <a:r>
              <a:rPr lang="en-ID" dirty="0"/>
              <a:t>&lt;div&gt;</a:t>
            </a:r>
          </a:p>
          <a:p>
            <a:pPr lvl="1"/>
            <a:r>
              <a:rPr lang="en-ID" dirty="0"/>
              <a:t>&lt;p&gt;</a:t>
            </a:r>
            <a:r>
              <a:rPr lang="en-ID" dirty="0" err="1"/>
              <a:t>Belajar</a:t>
            </a:r>
            <a:r>
              <a:rPr lang="en-ID" dirty="0"/>
              <a:t> JavaScript&lt;/p&gt;</a:t>
            </a:r>
          </a:p>
          <a:p>
            <a:pPr lvl="1"/>
            <a:r>
              <a:rPr lang="en-ID" dirty="0"/>
              <a:t>&lt;p&gt;</a:t>
            </a:r>
            <a:r>
              <a:rPr lang="en-ID" dirty="0" err="1"/>
              <a:t>Belajar</a:t>
            </a:r>
            <a:r>
              <a:rPr lang="en-ID" dirty="0"/>
              <a:t> React&lt;/p&gt;</a:t>
            </a:r>
          </a:p>
          <a:p>
            <a:pPr lvl="1"/>
            <a:r>
              <a:rPr lang="en-ID" dirty="0"/>
              <a:t>&lt;/div&gt;</a:t>
            </a:r>
          </a:p>
          <a:p>
            <a:pPr lvl="1"/>
            <a:r>
              <a:rPr lang="en-ID" dirty="0"/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70D62-15B0-16BA-98B9-970AF8EF0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1" y="1381709"/>
            <a:ext cx="5537859" cy="52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6590" cy="4351338"/>
          </a:xfrm>
        </p:spPr>
        <p:txBody>
          <a:bodyPr>
            <a:normAutofit fontScale="92500" lnSpcReduction="10000"/>
          </a:bodyPr>
          <a:lstStyle/>
          <a:p>
            <a:r>
              <a:rPr lang="en-ID" dirty="0"/>
              <a:t>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, </a:t>
            </a:r>
            <a:r>
              <a:rPr lang="en-ID" dirty="0" err="1"/>
              <a:t>tambahan</a:t>
            </a:r>
            <a:r>
              <a:rPr lang="en-ID" dirty="0"/>
              <a:t> tag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kadang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inginkan</a:t>
            </a:r>
            <a:r>
              <a:rPr lang="en-ID" dirty="0"/>
              <a:t>. Tag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"</a:t>
            </a:r>
            <a:r>
              <a:rPr lang="en-ID" dirty="0" err="1"/>
              <a:t>kedalaman</a:t>
            </a:r>
            <a:r>
              <a:rPr lang="en-ID" dirty="0"/>
              <a:t>" </a:t>
            </a:r>
            <a:r>
              <a:rPr lang="en-ID" dirty="0" err="1"/>
              <a:t>struktur</a:t>
            </a:r>
            <a:r>
              <a:rPr lang="en-ID" dirty="0"/>
              <a:t> DOM dan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selector CSS.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kasusnya</a:t>
            </a:r>
            <a:r>
              <a:rPr lang="en-ID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673B3-7320-9918-266B-3C17E6C7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282" y="1381709"/>
            <a:ext cx="5537859" cy="52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8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970" y="1690688"/>
            <a:ext cx="4091940" cy="4904421"/>
          </a:xfrm>
        </p:spPr>
        <p:txBody>
          <a:bodyPr/>
          <a:lstStyle/>
          <a:p>
            <a:r>
              <a:rPr lang="en-ID" dirty="0" err="1"/>
              <a:t>Sebagai</a:t>
            </a:r>
            <a:r>
              <a:rPr lang="en-ID" dirty="0"/>
              <a:t> root element di </a:t>
            </a:r>
            <a:r>
              <a:rPr lang="en-ID" dirty="0" err="1"/>
              <a:t>dalam</a:t>
            </a:r>
            <a:r>
              <a:rPr lang="en-ID" dirty="0"/>
              <a:t> DOM,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tag &lt;div id="root"&gt; yang </a:t>
            </a:r>
            <a:r>
              <a:rPr lang="en-ID" dirty="0" err="1"/>
              <a:t>menjadi</a:t>
            </a:r>
            <a:r>
              <a:rPr lang="en-ID" dirty="0"/>
              <a:t> </a:t>
            </a:r>
          </a:p>
          <a:p>
            <a:r>
              <a:rPr lang="en-ID" dirty="0" err="1"/>
              <a:t>nilai</a:t>
            </a:r>
            <a:r>
              <a:rPr lang="en-ID" dirty="0"/>
              <a:t> input </a:t>
            </a:r>
            <a:r>
              <a:rPr lang="en-ID" dirty="0" err="1"/>
              <a:t>dari</a:t>
            </a:r>
            <a:r>
              <a:rPr lang="en-ID" dirty="0"/>
              <a:t> method </a:t>
            </a:r>
            <a:r>
              <a:rPr lang="en-ID" dirty="0" err="1"/>
              <a:t>ReactDOM.createRoot</a:t>
            </a:r>
            <a:r>
              <a:rPr lang="en-ID" dirty="0"/>
              <a:t>().render(). Di </a:t>
            </a:r>
            <a:r>
              <a:rPr lang="en-ID" dirty="0" err="1"/>
              <a:t>dalamnya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tag </a:t>
            </a:r>
          </a:p>
          <a:p>
            <a:r>
              <a:rPr lang="en-ID" dirty="0"/>
              <a:t>&lt;div&gt; </a:t>
            </a:r>
            <a:r>
              <a:rPr lang="en-ID" dirty="0" err="1"/>
              <a:t>sebagai</a:t>
            </a:r>
            <a:r>
              <a:rPr lang="en-ID" dirty="0"/>
              <a:t> container JSX, dan </a:t>
            </a:r>
            <a:r>
              <a:rPr lang="en-ID" dirty="0" err="1"/>
              <a:t>barulah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tag &lt;p&gt;.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D0F5D-250F-1825-DCBF-4B71ECFA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17030" cy="268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9520" cy="4351338"/>
          </a:xfrm>
        </p:spPr>
        <p:txBody>
          <a:bodyPr>
            <a:normAutofit fontScale="775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,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 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yang </a:t>
            </a:r>
            <a:r>
              <a:rPr lang="en-ID" dirty="0" err="1"/>
              <a:t>kompleks</a:t>
            </a:r>
            <a:r>
              <a:rPr lang="en-ID" dirty="0"/>
              <a:t>, </a:t>
            </a:r>
            <a:r>
              <a:rPr lang="en-ID" dirty="0" err="1"/>
              <a:t>tambahan</a:t>
            </a:r>
            <a:r>
              <a:rPr lang="en-ID" dirty="0"/>
              <a:t> tag &lt;div&gt;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HTML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.</a:t>
            </a:r>
          </a:p>
          <a:p>
            <a:r>
              <a:rPr lang="en-ID" dirty="0"/>
              <a:t>React </a:t>
            </a:r>
            <a:r>
              <a:rPr lang="en-ID" dirty="0" err="1"/>
              <a:t>menghadirkan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React Fragment. </a:t>
            </a:r>
          </a:p>
          <a:p>
            <a:r>
              <a:rPr lang="en-ID" dirty="0" err="1"/>
              <a:t>Caranya</a:t>
            </a:r>
            <a:r>
              <a:rPr lang="en-ID" dirty="0"/>
              <a:t>, </a:t>
            </a:r>
            <a:r>
              <a:rPr lang="en-ID" dirty="0" err="1"/>
              <a:t>gunakan</a:t>
            </a:r>
            <a:r>
              <a:rPr lang="en-ID" dirty="0"/>
              <a:t> tag </a:t>
            </a:r>
            <a:r>
              <a:rPr lang="en-ID" dirty="0" err="1"/>
              <a:t>pembuka</a:t>
            </a:r>
            <a:r>
              <a:rPr lang="en-ID" dirty="0"/>
              <a:t> &lt;</a:t>
            </a:r>
            <a:r>
              <a:rPr lang="en-ID" b="1" dirty="0" err="1"/>
              <a:t>React.Fragment</a:t>
            </a:r>
            <a:r>
              <a:rPr lang="en-ID" b="1" dirty="0"/>
              <a:t>&gt; dan tag </a:t>
            </a:r>
            <a:r>
              <a:rPr lang="en-ID" b="1" dirty="0" err="1"/>
              <a:t>penutup</a:t>
            </a:r>
            <a:r>
              <a:rPr lang="en-ID" b="1" dirty="0"/>
              <a:t> &lt;/</a:t>
            </a:r>
            <a:r>
              <a:rPr lang="en-ID" b="1" dirty="0" err="1"/>
              <a:t>React.Fragment</a:t>
            </a:r>
            <a:r>
              <a:rPr lang="en-ID" b="1" dirty="0"/>
              <a:t>&gt; </a:t>
            </a:r>
            <a:r>
              <a:rPr lang="en-ID" dirty="0" err="1"/>
              <a:t>sebagai</a:t>
            </a:r>
            <a:r>
              <a:rPr lang="en-ID" dirty="0"/>
              <a:t> container JSX: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C3991-A49E-4112-ED11-B54547B4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003" y="1291709"/>
            <a:ext cx="6891357" cy="54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6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C465-64D9-2260-A693-FDBFBBC2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( Java Script XML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1E89-2D7D-5292-F361-02AE2FEF7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JSX (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JavaScript XML)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extension JavaScript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memudahkan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react element. </a:t>
            </a:r>
          </a:p>
          <a:p>
            <a:r>
              <a:rPr lang="en-ID" dirty="0" err="1"/>
              <a:t>Penulisan</a:t>
            </a:r>
            <a:r>
              <a:rPr lang="en-ID" dirty="0"/>
              <a:t> JSX sangat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HTML </a:t>
            </a:r>
            <a:r>
              <a:rPr lang="en-ID" dirty="0" err="1"/>
              <a:t>biasa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react element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</a:t>
            </a:r>
          </a:p>
          <a:p>
            <a:pPr lvl="1"/>
            <a:r>
              <a:rPr lang="en-ID" b="1" dirty="0" err="1"/>
              <a:t>const</a:t>
            </a:r>
            <a:r>
              <a:rPr lang="en-ID" b="1" dirty="0"/>
              <a:t> </a:t>
            </a:r>
            <a:r>
              <a:rPr lang="en-ID" b="1" dirty="0" err="1"/>
              <a:t>myElement</a:t>
            </a:r>
            <a:r>
              <a:rPr lang="en-ID" b="1" dirty="0"/>
              <a:t> = </a:t>
            </a:r>
            <a:r>
              <a:rPr lang="en-ID" b="1" dirty="0" err="1"/>
              <a:t>React.createElement</a:t>
            </a:r>
            <a:r>
              <a:rPr lang="en-ID" b="1" dirty="0"/>
              <a:t>('h1', {id:'</a:t>
            </a:r>
            <a:r>
              <a:rPr lang="en-ID" b="1" dirty="0" err="1"/>
              <a:t>judul</a:t>
            </a:r>
            <a:r>
              <a:rPr lang="en-ID" b="1" dirty="0"/>
              <a:t>'}, 'Hello React’);</a:t>
            </a:r>
          </a:p>
          <a:p>
            <a:pPr lvl="1"/>
            <a:endParaRPr lang="en-ID" dirty="0"/>
          </a:p>
          <a:p>
            <a:r>
              <a:rPr lang="en-ID" dirty="0" err="1"/>
              <a:t>Dengan</a:t>
            </a:r>
            <a:r>
              <a:rPr lang="en-ID" dirty="0"/>
              <a:t> JSX,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: </a:t>
            </a:r>
          </a:p>
          <a:p>
            <a:pPr lvl="1"/>
            <a:r>
              <a:rPr lang="en-US" b="1" dirty="0"/>
              <a:t>const </a:t>
            </a:r>
            <a:r>
              <a:rPr lang="en-US" b="1" dirty="0" err="1"/>
              <a:t>myElement</a:t>
            </a:r>
            <a:r>
              <a:rPr lang="en-US" b="1" dirty="0"/>
              <a:t> = &lt;h1 id='</a:t>
            </a:r>
            <a:r>
              <a:rPr lang="en-US" b="1" dirty="0" err="1"/>
              <a:t>judul</a:t>
            </a:r>
            <a:r>
              <a:rPr lang="en-US" b="1" dirty="0"/>
              <a:t>'&gt;Hello React&lt;/h1&gt;;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470619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4F3717-5FDC-DA02-F560-D82D67689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120" y="1532187"/>
            <a:ext cx="10515600" cy="3475173"/>
          </a:xfrm>
        </p:spPr>
      </p:pic>
    </p:spTree>
    <p:extLst>
      <p:ext uri="{BB962C8B-B14F-4D97-AF65-F5344CB8AC3E}">
        <p14:creationId xmlns:p14="http://schemas.microsoft.com/office/powerpoint/2010/main" val="69505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89"/>
            <a:ext cx="10515600" cy="1325563"/>
          </a:xfrm>
        </p:spPr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78" y="1354571"/>
            <a:ext cx="10627822" cy="2242070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Sekarang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tag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2 </a:t>
            </a:r>
            <a:r>
              <a:rPr lang="en-ID" dirty="0" err="1"/>
              <a:t>buah</a:t>
            </a:r>
            <a:r>
              <a:rPr lang="en-ID" dirty="0"/>
              <a:t> tag 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container </a:t>
            </a:r>
          </a:p>
          <a:p>
            <a:r>
              <a:rPr lang="en-ID" dirty="0"/>
              <a:t>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perlukan</a:t>
            </a:r>
            <a:r>
              <a:rPr lang="en-ID" dirty="0"/>
              <a:t>. </a:t>
            </a:r>
            <a:r>
              <a:rPr lang="en-ID" dirty="0" err="1"/>
              <a:t>Atribut</a:t>
            </a:r>
            <a:r>
              <a:rPr lang="en-ID" dirty="0"/>
              <a:t> HTML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JSX. </a:t>
            </a:r>
            <a:r>
              <a:rPr lang="en-ID" dirty="0" err="1"/>
              <a:t>Pengecualiannya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class dan for. </a:t>
            </a:r>
            <a:r>
              <a:rPr lang="en-ID" dirty="0" err="1"/>
              <a:t>Kedua</a:t>
            </a:r>
            <a:r>
              <a:rPr lang="en-ID" dirty="0"/>
              <a:t> kata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keyword </a:t>
            </a:r>
            <a:r>
              <a:rPr lang="en-ID" dirty="0" err="1"/>
              <a:t>khusus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JavaScript. JSX </a:t>
            </a:r>
            <a:r>
              <a:rPr lang="en-ID" dirty="0" err="1"/>
              <a:t>mengatasinya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class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className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for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htmlFor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AB6CB-5317-0B63-D441-AB8FEFB1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54" y="3535365"/>
            <a:ext cx="784969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47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88978" cy="1325563"/>
          </a:xfrm>
        </p:spPr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4331" cy="4351338"/>
          </a:xfrm>
        </p:spPr>
        <p:txBody>
          <a:bodyPr>
            <a:normAutofit lnSpcReduction="10000"/>
          </a:bodyPr>
          <a:lstStyle/>
          <a:p>
            <a:r>
              <a:rPr lang="en-ID" dirty="0"/>
              <a:t>Di baris 28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for="username"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&lt;label&gt;. </a:t>
            </a:r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</a:p>
          <a:p>
            <a:r>
              <a:rPr lang="en-ID" dirty="0"/>
              <a:t>Warning: Invalid DOM property `for`. Did you mean `</a:t>
            </a:r>
            <a:r>
              <a:rPr lang="en-ID" dirty="0" err="1"/>
              <a:t>htmlFor</a:t>
            </a:r>
            <a:r>
              <a:rPr lang="en-ID" dirty="0"/>
              <a:t>`?. </a:t>
            </a:r>
            <a:r>
              <a:rPr lang="en-ID" dirty="0" err="1"/>
              <a:t>Untungnya</a:t>
            </a:r>
            <a:r>
              <a:rPr lang="en-ID" dirty="0"/>
              <a:t>, React </a:t>
            </a:r>
            <a:r>
              <a:rPr lang="en-ID" dirty="0" err="1"/>
              <a:t>memberi</a:t>
            </a:r>
            <a:r>
              <a:rPr lang="en-ID" dirty="0"/>
              <a:t> </a:t>
            </a:r>
          </a:p>
          <a:p>
            <a:r>
              <a:rPr lang="en-ID" dirty="0" err="1"/>
              <a:t>pesan</a:t>
            </a:r>
            <a:r>
              <a:rPr lang="en-ID" dirty="0"/>
              <a:t> warning yang sangat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for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diganti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htmlFor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4DF14-7D0E-15A7-E86B-9BB5C5AE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178" y="147179"/>
            <a:ext cx="6468378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5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Aturan</a:t>
            </a:r>
            <a:r>
              <a:rPr lang="en-ID" dirty="0"/>
              <a:t> Dasar </a:t>
            </a:r>
            <a:r>
              <a:rPr lang="en-ID" dirty="0" err="1"/>
              <a:t>Penulisan</a:t>
            </a:r>
            <a:r>
              <a:rPr lang="en-ID" dirty="0"/>
              <a:t> JSX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46F36-970F-F4D1-CEDB-BF244B948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804" y="1690688"/>
            <a:ext cx="9221364" cy="3504118"/>
          </a:xfrm>
        </p:spPr>
      </p:pic>
    </p:spTree>
    <p:extLst>
      <p:ext uri="{BB962C8B-B14F-4D97-AF65-F5344CB8AC3E}">
        <p14:creationId xmlns:p14="http://schemas.microsoft.com/office/powerpoint/2010/main" val="4124121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di </a:t>
            </a:r>
            <a:r>
              <a:rPr lang="en-ID" dirty="0" err="1"/>
              <a:t>Dalam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3087" cy="4351338"/>
          </a:xfrm>
        </p:spPr>
        <p:txBody>
          <a:bodyPr>
            <a:normAutofit fontScale="92500"/>
          </a:bodyPr>
          <a:lstStyle/>
          <a:p>
            <a:r>
              <a:rPr lang="en-ID" dirty="0"/>
              <a:t>JSX </a:t>
            </a:r>
            <a:r>
              <a:rPr lang="en-ID" dirty="0" err="1"/>
              <a:t>mengizinkan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meng-</a:t>
            </a:r>
            <a:r>
              <a:rPr lang="en-ID" dirty="0" err="1"/>
              <a:t>eksekusi</a:t>
            </a:r>
            <a:r>
              <a:rPr lang="en-ID" dirty="0"/>
              <a:t> expression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kode-kode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expression </a:t>
            </a:r>
            <a:r>
              <a:rPr lang="en-ID" dirty="0" err="1"/>
              <a:t>milik</a:t>
            </a:r>
            <a:r>
              <a:rPr lang="en-ID" dirty="0"/>
              <a:t> template string.</a:t>
            </a:r>
          </a:p>
          <a:p>
            <a:r>
              <a:rPr lang="en-ID" dirty="0"/>
              <a:t> </a:t>
            </a:r>
            <a:r>
              <a:rPr lang="en-ID" dirty="0" err="1"/>
              <a:t>Bedanya</a:t>
            </a:r>
            <a:r>
              <a:rPr lang="en-ID" dirty="0"/>
              <a:t>, di JSX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dollar " { } ":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25F6D-5137-9377-6C3F-BD3140F9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589" y="1518588"/>
            <a:ext cx="6554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1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di </a:t>
            </a:r>
            <a:r>
              <a:rPr lang="en-ID" dirty="0" err="1"/>
              <a:t>Dalam</a:t>
            </a:r>
            <a:r>
              <a:rPr lang="en-ID" dirty="0"/>
              <a:t> 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3087" cy="4351338"/>
          </a:xfrm>
        </p:spPr>
        <p:txBody>
          <a:bodyPr>
            <a:normAutofit fontScale="625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myText</a:t>
            </a:r>
            <a:r>
              <a:rPr lang="en-ID" dirty="0"/>
              <a:t> </a:t>
            </a:r>
            <a:r>
              <a:rPr lang="en-ID" dirty="0" err="1"/>
              <a:t>didalam</a:t>
            </a:r>
            <a:r>
              <a:rPr lang="en-ID" dirty="0"/>
              <a:t> tag &lt;h1&gt;,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10 + 5 di </a:t>
            </a:r>
            <a:r>
              <a:rPr lang="en-ID" dirty="0" err="1"/>
              <a:t>dalam</a:t>
            </a:r>
            <a:r>
              <a:rPr lang="en-ID" dirty="0"/>
              <a:t> tag &lt;p&gt;,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myText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title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&lt;span&gt;.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statement,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ditambah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kutip,cukup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 </a:t>
            </a:r>
          </a:p>
          <a:p>
            <a:r>
              <a:rPr lang="en-ID" dirty="0"/>
              <a:t>JSX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web browser:</a:t>
            </a:r>
          </a:p>
          <a:p>
            <a:pPr lvl="1"/>
            <a:r>
              <a:rPr lang="en-ID" b="1" dirty="0"/>
              <a:t>&lt;span title="{</a:t>
            </a:r>
            <a:r>
              <a:rPr lang="en-ID" b="1" dirty="0" err="1"/>
              <a:t>myText</a:t>
            </a:r>
            <a:r>
              <a:rPr lang="en-ID" b="1" dirty="0"/>
              <a:t>}"&gt;React Uncover&lt;/span&gt; // salah</a:t>
            </a:r>
          </a:p>
          <a:p>
            <a:pPr lvl="1"/>
            <a:r>
              <a:rPr lang="en-ID" b="1" dirty="0"/>
              <a:t>&lt;span title={</a:t>
            </a:r>
            <a:r>
              <a:rPr lang="en-ID" b="1" dirty="0" err="1"/>
              <a:t>myText</a:t>
            </a:r>
            <a:r>
              <a:rPr lang="en-ID" b="1" dirty="0"/>
              <a:t>}&gt;React Uncover&lt;/span&gt; // </a:t>
            </a:r>
            <a:r>
              <a:rPr lang="en-ID" b="1" dirty="0" err="1"/>
              <a:t>benar</a:t>
            </a:r>
            <a:endParaRPr lang="en-ID" b="1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25F6D-5137-9377-6C3F-BD3140F91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589" y="1518588"/>
            <a:ext cx="6554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13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Statement di </a:t>
            </a:r>
            <a:r>
              <a:rPr lang="en-ID" dirty="0" err="1"/>
              <a:t>Dalam</a:t>
            </a:r>
            <a:r>
              <a:rPr lang="en-ID" dirty="0"/>
              <a:t> JSX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F6B6D-46AA-D9E4-20CC-49DF8B71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79" y="2216938"/>
            <a:ext cx="10579414" cy="2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7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HTML,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style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CSS inline. JSX juga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object. Property CSS </a:t>
            </a:r>
          </a:p>
          <a:p>
            <a:r>
              <a:rPr lang="en-ID" dirty="0"/>
              <a:t>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hubung</a:t>
            </a:r>
            <a:r>
              <a:rPr lang="en-ID" dirty="0"/>
              <a:t> " - "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dikonversi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camelCase, </a:t>
            </a:r>
            <a:r>
              <a:rPr lang="en-ID" dirty="0" err="1"/>
              <a:t>misalnya</a:t>
            </a:r>
            <a:r>
              <a:rPr lang="en-ID" dirty="0"/>
              <a:t> background-</a:t>
            </a:r>
            <a:r>
              <a:rPr lang="en-ID" dirty="0" err="1"/>
              <a:t>color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backgroundColor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373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60761-F437-F216-FD0D-8D3C0CFB7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5078" y="1543321"/>
            <a:ext cx="6787585" cy="38211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02A737-9C27-9AD5-A0E7-0DB848AF40C1}"/>
              </a:ext>
            </a:extLst>
          </p:cNvPr>
          <p:cNvSpPr txBox="1"/>
          <p:nvPr/>
        </p:nvSpPr>
        <p:spPr>
          <a:xfrm>
            <a:off x="903317" y="1626450"/>
            <a:ext cx="42561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style yang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 kali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 </a:t>
            </a:r>
            <a:r>
              <a:rPr lang="en-ID" dirty="0" err="1"/>
              <a:t>kurawal</a:t>
            </a:r>
            <a:r>
              <a:rPr lang="en-ID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/>
              <a:t>Ini</a:t>
            </a:r>
            <a:r>
              <a:rPr lang="en-ID" b="1" dirty="0"/>
              <a:t> </a:t>
            </a:r>
            <a:r>
              <a:rPr lang="en-ID" b="1" dirty="0" err="1"/>
              <a:t>diperlukan</a:t>
            </a:r>
            <a:r>
              <a:rPr lang="en-ID" b="1" dirty="0"/>
              <a:t> </a:t>
            </a:r>
            <a:r>
              <a:rPr lang="en-ID" b="1" dirty="0" err="1"/>
              <a:t>karena</a:t>
            </a:r>
            <a:r>
              <a:rPr lang="en-ID" b="1" dirty="0"/>
              <a:t> </a:t>
            </a:r>
            <a:r>
              <a:rPr lang="en-ID" b="1" dirty="0" err="1"/>
              <a:t>tanda</a:t>
            </a:r>
            <a:r>
              <a:rPr lang="en-ID" b="1" dirty="0"/>
              <a:t> </a:t>
            </a:r>
            <a:r>
              <a:rPr lang="en-ID" b="1" dirty="0" err="1"/>
              <a:t>kurung</a:t>
            </a:r>
            <a:r>
              <a:rPr lang="en-ID" b="1" dirty="0"/>
              <a:t> </a:t>
            </a:r>
            <a:r>
              <a:rPr lang="en-ID" b="1" dirty="0" err="1"/>
              <a:t>pertama</a:t>
            </a:r>
            <a:r>
              <a:rPr lang="en-ID" b="1" dirty="0"/>
              <a:t> </a:t>
            </a:r>
            <a:r>
              <a:rPr lang="en-ID" b="1" dirty="0" err="1"/>
              <a:t>dipakai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penulisan</a:t>
            </a:r>
            <a:r>
              <a:rPr lang="en-ID" b="1" dirty="0"/>
              <a:t> expression di JSX, </a:t>
            </a:r>
            <a:r>
              <a:rPr lang="en-ID" b="1" dirty="0" err="1"/>
              <a:t>sedangkan</a:t>
            </a:r>
            <a:r>
              <a:rPr lang="en-ID" b="1" dirty="0"/>
              <a:t> </a:t>
            </a:r>
            <a:r>
              <a:rPr lang="en-ID" b="1" dirty="0" err="1"/>
              <a:t>tanda</a:t>
            </a:r>
            <a:r>
              <a:rPr lang="en-ID" b="1" dirty="0"/>
              <a:t> </a:t>
            </a:r>
            <a:r>
              <a:rPr lang="en-ID" b="1" dirty="0" err="1"/>
              <a:t>kurung</a:t>
            </a:r>
            <a:r>
              <a:rPr lang="en-ID" b="1" dirty="0"/>
              <a:t> </a:t>
            </a:r>
            <a:r>
              <a:rPr lang="en-ID" b="1" dirty="0" err="1"/>
              <a:t>kedua</a:t>
            </a:r>
            <a:r>
              <a:rPr lang="en-ID" b="1" dirty="0"/>
              <a:t> </a:t>
            </a:r>
            <a:r>
              <a:rPr lang="en-ID" b="1" dirty="0" err="1"/>
              <a:t>dipakai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membuat</a:t>
            </a:r>
            <a:r>
              <a:rPr lang="en-ID" b="1" dirty="0"/>
              <a:t> object JavaScript. </a:t>
            </a:r>
          </a:p>
        </p:txBody>
      </p:sp>
    </p:spTree>
    <p:extLst>
      <p:ext uri="{BB962C8B-B14F-4D97-AF65-F5344CB8AC3E}">
        <p14:creationId xmlns:p14="http://schemas.microsoft.com/office/powerpoint/2010/main" val="3396898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73829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salah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if else. </a:t>
            </a:r>
          </a:p>
          <a:p>
            <a:r>
              <a:rPr lang="en-ID" dirty="0" err="1"/>
              <a:t>Sayangkan</a:t>
            </a:r>
            <a:r>
              <a:rPr lang="en-ID" dirty="0"/>
              <a:t>, </a:t>
            </a:r>
            <a:r>
              <a:rPr lang="en-ID" dirty="0" err="1"/>
              <a:t>perintah</a:t>
            </a:r>
            <a:r>
              <a:rPr lang="en-ID" dirty="0"/>
              <a:t> if else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JSX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bukanlah</a:t>
            </a:r>
            <a:r>
              <a:rPr lang="en-ID" dirty="0"/>
              <a:t> JavaScript expression. </a:t>
            </a:r>
          </a:p>
          <a:p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, </a:t>
            </a:r>
            <a:r>
              <a:rPr lang="en-ID" dirty="0" err="1"/>
              <a:t>logika</a:t>
            </a:r>
            <a:r>
              <a:rPr lang="en-ID" dirty="0"/>
              <a:t> if else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ditempatkan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JSX.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4CBE5-B7B6-B0B0-EC63-2945AE43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79" y="1432851"/>
            <a:ext cx="618258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CDC-672F-150A-D42A-80C61F32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 ( Java Script XML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122-0A81-D91C-0019-C88A3C4A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Terlihat</a:t>
            </a:r>
            <a:r>
              <a:rPr lang="en-ID" dirty="0"/>
              <a:t> JSX </a:t>
            </a:r>
            <a:r>
              <a:rPr lang="en-ID" dirty="0" err="1"/>
              <a:t>nyaris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HTML </a:t>
            </a:r>
            <a:r>
              <a:rPr lang="en-ID" dirty="0" err="1"/>
              <a:t>biasa</a:t>
            </a:r>
            <a:r>
              <a:rPr lang="en-ID" dirty="0"/>
              <a:t>. </a:t>
            </a:r>
          </a:p>
          <a:p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yang di input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string,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JavaScript. </a:t>
            </a:r>
          </a:p>
          <a:p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kutip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1416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580"/>
            <a:ext cx="3622964" cy="4815383"/>
          </a:xfrm>
        </p:spPr>
        <p:txBody>
          <a:bodyPr>
            <a:normAutofit fontScale="77500" lnSpcReduction="20000"/>
          </a:bodyPr>
          <a:lstStyle/>
          <a:p>
            <a:r>
              <a:rPr lang="en-ID" dirty="0"/>
              <a:t>Di baris 16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80,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pemeriksaan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if else.</a:t>
            </a:r>
          </a:p>
          <a:p>
            <a:r>
              <a:rPr lang="en-ID" dirty="0"/>
              <a:t>Jika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70,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"</a:t>
            </a:r>
            <a:r>
              <a:rPr lang="en-ID" dirty="0" err="1"/>
              <a:t>Selamat</a:t>
            </a:r>
            <a:r>
              <a:rPr lang="en-ID" dirty="0"/>
              <a:t>,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lolos</a:t>
            </a:r>
            <a:r>
              <a:rPr lang="en-ID" dirty="0"/>
              <a:t>",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string "</a:t>
            </a:r>
            <a:r>
              <a:rPr lang="en-ID" dirty="0" err="1"/>
              <a:t>Maaf</a:t>
            </a:r>
            <a:r>
              <a:rPr lang="en-ID" dirty="0"/>
              <a:t>, </a:t>
            </a:r>
            <a:r>
              <a:rPr lang="en-ID" dirty="0" err="1"/>
              <a:t>silahkan</a:t>
            </a:r>
            <a:r>
              <a:rPr lang="en-ID" dirty="0"/>
              <a:t>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".</a:t>
            </a:r>
          </a:p>
          <a:p>
            <a:r>
              <a:rPr lang="en-ID" dirty="0" err="1"/>
              <a:t>Sesampainya</a:t>
            </a:r>
            <a:r>
              <a:rPr lang="en-ID" dirty="0"/>
              <a:t> di JSX pada baris 25,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tinggal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&lt;h1&gt;{</a:t>
            </a:r>
            <a:r>
              <a:rPr lang="en-ID" dirty="0" err="1"/>
              <a:t>pesan</a:t>
            </a:r>
            <a:r>
              <a:rPr lang="en-ID" dirty="0"/>
              <a:t>}&lt;/h1&gt;.</a:t>
            </a:r>
          </a:p>
          <a:p>
            <a:r>
              <a:rPr lang="en-ID" dirty="0"/>
              <a:t>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if else di </a:t>
            </a:r>
            <a:r>
              <a:rPr lang="en-ID" dirty="0" err="1"/>
              <a:t>luar</a:t>
            </a:r>
            <a:r>
              <a:rPr lang="en-ID" dirty="0"/>
              <a:t> JSX.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4CBE5-B7B6-B0B0-EC63-2945AE43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79" y="1432851"/>
            <a:ext cx="6182588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3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A5FE-8350-E588-40EE-45FD600F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A4A62-2FAD-EEB6-3991-323F54AF1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2622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 err="1"/>
              <a:t>Alternatif</a:t>
            </a:r>
            <a:r>
              <a:rPr lang="en-ID" dirty="0"/>
              <a:t> lain yang sangat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React </a:t>
            </a:r>
            <a:r>
              <a:rPr lang="en-ID" dirty="0" err="1"/>
              <a:t>adalah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</a:p>
          <a:p>
            <a:r>
              <a:rPr lang="en-ID" dirty="0" err="1"/>
              <a:t>dengan</a:t>
            </a:r>
            <a:r>
              <a:rPr lang="en-ID" dirty="0"/>
              <a:t> operator ternary </a:t>
            </a:r>
            <a:r>
              <a:rPr lang="en-ID" dirty="0" err="1"/>
              <a:t>atau</a:t>
            </a:r>
            <a:r>
              <a:rPr lang="en-ID" dirty="0"/>
              <a:t> conditional operator, </a:t>
            </a:r>
            <a:r>
              <a:rPr lang="en-ID" dirty="0" err="1"/>
              <a:t>yakni</a:t>
            </a:r>
            <a:r>
              <a:rPr lang="en-ID" dirty="0"/>
              <a:t> operator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karakter</a:t>
            </a:r>
            <a:r>
              <a:rPr lang="en-ID" b="1" dirty="0"/>
              <a:t> " : ? ". 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penggunaannya</a:t>
            </a:r>
            <a:r>
              <a:rPr lang="en-ID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7410F-1D34-1A7C-96F3-AB518E65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47" y="1690687"/>
            <a:ext cx="6505468" cy="42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14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7393" cy="4351338"/>
          </a:xfrm>
        </p:spPr>
        <p:txBody>
          <a:bodyPr>
            <a:normAutofit fontScale="77500" lnSpcReduction="20000"/>
          </a:bodyPr>
          <a:lstStyle/>
          <a:p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if else </a:t>
            </a:r>
            <a:r>
              <a:rPr lang="en-ID" dirty="0" err="1"/>
              <a:t>sebelumnya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conditional operator.</a:t>
            </a:r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element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,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tampilkan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bisa</a:t>
            </a:r>
            <a:r>
              <a:rPr lang="en-ID" dirty="0"/>
              <a:t> juga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menggunakanshort</a:t>
            </a:r>
            <a:r>
              <a:rPr lang="en-ID" dirty="0"/>
              <a:t> circuit " &amp;&amp; ":</a:t>
            </a:r>
          </a:p>
          <a:p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,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(</a:t>
            </a:r>
            <a:r>
              <a:rPr lang="en-ID" dirty="0" err="1"/>
              <a:t>nilai</a:t>
            </a:r>
            <a:r>
              <a:rPr lang="en-ID" dirty="0"/>
              <a:t> &gt; 70)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terpenuhi</a:t>
            </a:r>
            <a:r>
              <a:rPr lang="en-ID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A9E5B-525E-BEF0-F03D-E2E1356FA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411" y="1496291"/>
            <a:ext cx="6494461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46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46615" cy="4351338"/>
          </a:xfrm>
        </p:spPr>
        <p:txBody>
          <a:bodyPr/>
          <a:lstStyle/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, JSX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boolean</a:t>
            </a:r>
            <a:r>
              <a:rPr lang="en-ID" dirty="0"/>
              <a:t> true, false, null dan undefined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web browser: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1C4A2-F7B4-E298-CDD3-27881980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170" y="1313411"/>
            <a:ext cx="6555285" cy="501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03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Percabangan</a:t>
            </a:r>
            <a:r>
              <a:rPr lang="en-ID" dirty="0"/>
              <a:t> </a:t>
            </a:r>
            <a:r>
              <a:rPr lang="en-ID" dirty="0" err="1"/>
              <a:t>Kondisi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30D0E-8672-0B95-664E-9E9DCEA1E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559" y="1479665"/>
            <a:ext cx="7190181" cy="4880178"/>
          </a:xfrm>
        </p:spPr>
      </p:pic>
    </p:spTree>
    <p:extLst>
      <p:ext uri="{BB962C8B-B14F-4D97-AF65-F5344CB8AC3E}">
        <p14:creationId xmlns:p14="http://schemas.microsoft.com/office/powerpoint/2010/main" val="402439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3553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situasi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array. Nilai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database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pemanggilan</a:t>
            </a:r>
            <a:r>
              <a:rPr lang="en-ID" dirty="0"/>
              <a:t> API. Ketika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mengkonversi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react element, method </a:t>
            </a:r>
            <a:r>
              <a:rPr lang="en-ID" dirty="0" err="1"/>
              <a:t>Array.map</a:t>
            </a:r>
            <a:r>
              <a:rPr lang="en-ID" dirty="0"/>
              <a:t>() </a:t>
            </a:r>
            <a:r>
              <a:rPr lang="en-ID" dirty="0" err="1"/>
              <a:t>bawaan</a:t>
            </a:r>
            <a:r>
              <a:rPr lang="en-ID" dirty="0"/>
              <a:t> JavaScript </a:t>
            </a:r>
            <a:r>
              <a:rPr lang="en-ID" dirty="0" err="1"/>
              <a:t>menjadi</a:t>
            </a:r>
            <a:r>
              <a:rPr lang="en-ID" dirty="0"/>
              <a:t> sangat </a:t>
            </a:r>
            <a:r>
              <a:rPr lang="en-ID" dirty="0" err="1"/>
              <a:t>praktis</a:t>
            </a:r>
            <a:r>
              <a:rPr lang="en-ID" dirty="0"/>
              <a:t>. </a:t>
            </a:r>
          </a:p>
          <a:p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Array.map</a:t>
            </a:r>
            <a:r>
              <a:rPr lang="en-ID" dirty="0"/>
              <a:t>()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array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diterima</a:t>
            </a:r>
            <a:r>
              <a:rPr lang="en-ID" dirty="0"/>
              <a:t> JSX.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19E30-997F-19BE-24D2-847A8649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07" y="1322639"/>
            <a:ext cx="7081843" cy="50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52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Di baris 1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kopis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array 3 element. </a:t>
            </a:r>
            <a:r>
              <a:rPr lang="en-ID" dirty="0" err="1"/>
              <a:t>Kemudian</a:t>
            </a:r>
            <a:r>
              <a:rPr lang="en-ID" dirty="0"/>
              <a:t> di baris 5 array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"</a:t>
            </a:r>
            <a:r>
              <a:rPr lang="en-ID" dirty="0" err="1"/>
              <a:t>buka</a:t>
            </a:r>
            <a:r>
              <a:rPr lang="en-ID" dirty="0"/>
              <a:t>" </a:t>
            </a:r>
            <a:r>
              <a:rPr lang="en-ID" dirty="0" err="1"/>
              <a:t>menggunakan</a:t>
            </a:r>
            <a:r>
              <a:rPr lang="en-ID" dirty="0"/>
              <a:t> method </a:t>
            </a:r>
            <a:r>
              <a:rPr lang="en-ID" dirty="0" err="1"/>
              <a:t>kopis.map</a:t>
            </a:r>
            <a:r>
              <a:rPr lang="en-ID" dirty="0"/>
              <a:t>(kopi =&gt; &lt;li&gt;{kopi}&lt;/li&gt;).</a:t>
            </a:r>
          </a:p>
          <a:p>
            <a:r>
              <a:rPr lang="en-ID" dirty="0"/>
              <a:t>Method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element array </a:t>
            </a:r>
            <a:r>
              <a:rPr lang="en-ID" dirty="0" err="1"/>
              <a:t>kopis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lvl="1"/>
            <a:r>
              <a:rPr lang="en-ID" dirty="0"/>
              <a:t>&lt;li&gt;Espresso&lt;/li&gt;</a:t>
            </a:r>
          </a:p>
          <a:p>
            <a:pPr lvl="1"/>
            <a:r>
              <a:rPr lang="it-IT" dirty="0"/>
              <a:t>&lt;li&gt;Cappuccino&lt;/li&gt;</a:t>
            </a:r>
          </a:p>
          <a:p>
            <a:pPr lvl="1"/>
            <a:r>
              <a:rPr lang="it-IT" dirty="0"/>
              <a:t>&lt;li&gt;Moccacino&lt;/li&gt;</a:t>
            </a:r>
            <a:endParaRPr lang="en-ID" dirty="0"/>
          </a:p>
          <a:p>
            <a:r>
              <a:rPr lang="it-IT" dirty="0"/>
              <a:t>Dengan tambahan tag &lt;ul&gt; dan &lt;/ul&gt; sebagai container konstanta myElement, itu sudah menjadi sebuah list element HTML yang lengkap.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1588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 yang </a:t>
            </a:r>
            <a:r>
              <a:rPr lang="en-ID" dirty="0" err="1"/>
              <a:t>dihasilkan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tab console </a:t>
            </a:r>
            <a:r>
              <a:rPr lang="en-ID" dirty="0" err="1"/>
              <a:t>dibuka</a:t>
            </a:r>
            <a:r>
              <a:rPr lang="en-ID" dirty="0"/>
              <a:t>,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warning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1B496-A03E-6B2A-05A8-C4F879BD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" y="3000448"/>
            <a:ext cx="11344102" cy="33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9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9902" cy="4351338"/>
          </a:xfrm>
        </p:spPr>
        <p:txBody>
          <a:bodyPr>
            <a:normAutofit fontScale="85000" lnSpcReduction="20000"/>
          </a:bodyPr>
          <a:lstStyle/>
          <a:p>
            <a:r>
              <a:rPr lang="en-ID" dirty="0" err="1"/>
              <a:t>Bisakah</a:t>
            </a:r>
            <a:r>
              <a:rPr lang="en-ID" dirty="0"/>
              <a:t> </a:t>
            </a:r>
            <a:r>
              <a:rPr lang="en-ID" dirty="0" err="1"/>
              <a:t>anda</a:t>
            </a:r>
            <a:r>
              <a:rPr lang="en-ID" dirty="0"/>
              <a:t> </a:t>
            </a:r>
            <a:r>
              <a:rPr lang="en-ID" dirty="0" err="1"/>
              <a:t>tebak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maksud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 </a:t>
            </a:r>
            <a:r>
              <a:rPr lang="en-ID" dirty="0" err="1"/>
              <a:t>Betul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element </a:t>
            </a:r>
            <a:r>
              <a:rPr lang="en-ID" dirty="0" err="1"/>
              <a:t>berulang</a:t>
            </a:r>
            <a:r>
              <a:rPr lang="en-ID" dirty="0"/>
              <a:t>, React </a:t>
            </a:r>
            <a:r>
              <a:rPr lang="en-ID" dirty="0" err="1"/>
              <a:t>butuh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key. </a:t>
            </a:r>
          </a:p>
          <a:p>
            <a:r>
              <a:rPr lang="en-ID" dirty="0"/>
              <a:t>Nilai key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list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). </a:t>
            </a:r>
          </a:p>
          <a:p>
            <a:r>
              <a:rPr lang="en-ID" dirty="0" err="1"/>
              <a:t>Array.map</a:t>
            </a:r>
            <a:r>
              <a:rPr lang="en-ID" dirty="0"/>
              <a:t>()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callback</a:t>
            </a:r>
            <a:r>
              <a:rPr lang="en-ID" dirty="0"/>
              <a:t> yang </a:t>
            </a:r>
            <a:r>
              <a:rPr lang="en-ID" dirty="0" err="1"/>
              <a:t>argumentnya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men-generate </a:t>
            </a:r>
            <a:r>
              <a:rPr lang="en-ID" dirty="0" err="1"/>
              <a:t>urutan</a:t>
            </a:r>
            <a:r>
              <a:rPr lang="en-ID" dirty="0"/>
              <a:t> element (index array). </a:t>
            </a:r>
          </a:p>
          <a:p>
            <a:r>
              <a:rPr lang="en-ID" dirty="0"/>
              <a:t>Nilai </a:t>
            </a:r>
            <a:r>
              <a:rPr lang="en-ID" dirty="0" err="1"/>
              <a:t>inilah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key: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64D80-2E32-1B41-6F9E-2B4D34D1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79" y="836815"/>
            <a:ext cx="6879015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95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9902" cy="4351338"/>
          </a:xfrm>
        </p:spPr>
        <p:txBody>
          <a:bodyPr>
            <a:normAutofit/>
          </a:bodyPr>
          <a:lstStyle/>
          <a:p>
            <a:r>
              <a:rPr lang="en-ID" dirty="0"/>
              <a:t>Di baris 22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key={</a:t>
            </a:r>
            <a:r>
              <a:rPr lang="en-ID" dirty="0" err="1"/>
              <a:t>i</a:t>
            </a:r>
            <a:r>
              <a:rPr lang="en-ID" dirty="0"/>
              <a:t>},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men-generate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&lt;li key="0"&gt;Espresso&lt;/li&gt;</a:t>
            </a:r>
          </a:p>
          <a:p>
            <a:pPr lvl="1"/>
            <a:r>
              <a:rPr lang="en-ID" dirty="0"/>
              <a:t>&lt;li key="1"&gt;Cappuccino&lt;/li&gt;</a:t>
            </a:r>
          </a:p>
          <a:p>
            <a:pPr lvl="1"/>
            <a:r>
              <a:rPr lang="en-ID" dirty="0"/>
              <a:t>&lt;li key="2"&gt;</a:t>
            </a:r>
            <a:r>
              <a:rPr lang="en-ID" dirty="0" err="1"/>
              <a:t>Moccacino</a:t>
            </a:r>
            <a:r>
              <a:rPr lang="en-ID" dirty="0"/>
              <a:t>&lt;/li&gt;</a:t>
            </a:r>
          </a:p>
          <a:p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pesan</a:t>
            </a:r>
            <a:r>
              <a:rPr lang="en-ID" dirty="0"/>
              <a:t> warning </a:t>
            </a:r>
            <a:r>
              <a:rPr lang="en-ID" dirty="0" err="1"/>
              <a:t>dari</a:t>
            </a:r>
            <a:r>
              <a:rPr lang="en-ID" dirty="0"/>
              <a:t> React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64D80-2E32-1B41-6F9E-2B4D34D18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79" y="836815"/>
            <a:ext cx="6879015" cy="52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CDC-672F-150A-D42A-80C61F32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File 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122-0A81-D91C-0019-C88A3C4A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JSX,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library </a:t>
            </a:r>
            <a:r>
              <a:rPr lang="en-ID" dirty="0" err="1"/>
              <a:t>khusus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JSX </a:t>
            </a:r>
            <a:r>
              <a:rPr lang="en-ID" dirty="0" err="1"/>
              <a:t>bukanlah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JavaScript native. </a:t>
            </a:r>
          </a:p>
          <a:p>
            <a:r>
              <a:rPr lang="en-ID" dirty="0"/>
              <a:t>Library yang </a:t>
            </a:r>
            <a:r>
              <a:rPr lang="en-ID" dirty="0" err="1"/>
              <a:t>dimaksud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Babel13.</a:t>
            </a:r>
          </a:p>
          <a:p>
            <a:r>
              <a:rPr lang="en-ID" dirty="0"/>
              <a:t>Babel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"</a:t>
            </a:r>
            <a:r>
              <a:rPr lang="en-ID" dirty="0" err="1"/>
              <a:t>menerjemahkan</a:t>
            </a:r>
            <a:r>
              <a:rPr lang="en-ID" dirty="0"/>
              <a:t>" </a:t>
            </a:r>
            <a:r>
              <a:rPr lang="en-ID" dirty="0" err="1"/>
              <a:t>kode-kode</a:t>
            </a:r>
            <a:r>
              <a:rPr lang="en-ID" dirty="0"/>
              <a:t> JavaScript </a:t>
            </a:r>
            <a:r>
              <a:rPr lang="en-ID" dirty="0" err="1"/>
              <a:t>terbaru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di web browser lama. 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fitur</a:t>
            </a:r>
            <a:r>
              <a:rPr lang="en-ID" dirty="0"/>
              <a:t> ES6 </a:t>
            </a:r>
            <a:r>
              <a:rPr lang="en-ID" dirty="0" err="1"/>
              <a:t>seperti</a:t>
            </a:r>
            <a:r>
              <a:rPr lang="en-ID" dirty="0"/>
              <a:t> template string, arrow function, </a:t>
            </a:r>
            <a:r>
              <a:rPr lang="en-ID" dirty="0" err="1"/>
              <a:t>atau</a:t>
            </a:r>
            <a:r>
              <a:rPr lang="en-ID" dirty="0"/>
              <a:t> spread operator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dipastikan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di web browser </a:t>
            </a:r>
            <a:r>
              <a:rPr lang="en-ID" dirty="0" err="1"/>
              <a:t>tua</a:t>
            </a:r>
            <a:r>
              <a:rPr lang="en-ID" dirty="0"/>
              <a:t>.</a:t>
            </a:r>
          </a:p>
          <a:p>
            <a:r>
              <a:rPr lang="en-ID" dirty="0"/>
              <a:t> Jika web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</a:t>
            </a:r>
            <a:r>
              <a:rPr lang="en-ID" dirty="0" err="1"/>
              <a:t>berantakan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902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17728" cy="1942811"/>
          </a:xfrm>
        </p:spPr>
        <p:txBody>
          <a:bodyPr>
            <a:normAutofit fontScale="85000" lnSpcReduction="20000"/>
          </a:bodyPr>
          <a:lstStyle/>
          <a:p>
            <a:r>
              <a:rPr lang="en-ID" dirty="0"/>
              <a:t>Di baris 22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key={</a:t>
            </a:r>
            <a:r>
              <a:rPr lang="en-ID" dirty="0" err="1"/>
              <a:t>i</a:t>
            </a:r>
            <a:r>
              <a:rPr lang="en-ID" dirty="0"/>
              <a:t>},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men-generate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&lt;li key="0"&gt;Espresso&lt;/li&gt;</a:t>
            </a:r>
          </a:p>
          <a:p>
            <a:pPr lvl="1"/>
            <a:r>
              <a:rPr lang="en-ID" dirty="0"/>
              <a:t>&lt;li key="1"&gt;Cappuccino&lt;/li&gt;</a:t>
            </a:r>
          </a:p>
          <a:p>
            <a:pPr lvl="1"/>
            <a:r>
              <a:rPr lang="en-ID" dirty="0"/>
              <a:t>&lt;li key="2"&gt;</a:t>
            </a:r>
            <a:r>
              <a:rPr lang="en-ID" dirty="0" err="1"/>
              <a:t>Moccacino</a:t>
            </a:r>
            <a:r>
              <a:rPr lang="en-ID" dirty="0"/>
              <a:t>&lt;/li&gt;</a:t>
            </a:r>
          </a:p>
          <a:p>
            <a:r>
              <a:rPr lang="en-ID" dirty="0" err="1"/>
              <a:t>Hasilnya</a:t>
            </a:r>
            <a:r>
              <a:rPr lang="en-ID" dirty="0"/>
              <a:t>, </a:t>
            </a:r>
            <a:r>
              <a:rPr lang="en-ID" dirty="0" err="1"/>
              <a:t>pesan</a:t>
            </a:r>
            <a:r>
              <a:rPr lang="en-ID" dirty="0"/>
              <a:t> warning </a:t>
            </a:r>
            <a:r>
              <a:rPr lang="en-ID" dirty="0" err="1"/>
              <a:t>dari</a:t>
            </a:r>
            <a:r>
              <a:rPr lang="en-ID" dirty="0"/>
              <a:t> React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6EEAB-A15E-60B4-4EC0-C89F8E28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8450"/>
            <a:ext cx="10307782" cy="22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9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2280" cy="4351338"/>
          </a:xfrm>
        </p:spPr>
        <p:txBody>
          <a:bodyPr>
            <a:normAutofit/>
          </a:bodyPr>
          <a:lstStyle/>
          <a:p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penelusuran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, </a:t>
            </a:r>
            <a:r>
              <a:rPr lang="en-ID" dirty="0" err="1"/>
              <a:t>cara</a:t>
            </a:r>
            <a:r>
              <a:rPr lang="en-ID" dirty="0"/>
              <a:t> men-generate key </a:t>
            </a:r>
            <a:r>
              <a:rPr lang="en-ID" dirty="0" err="1"/>
              <a:t>seperti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bug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disarankan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memodifikasi</a:t>
            </a:r>
            <a:r>
              <a:rPr lang="en-ID" dirty="0"/>
              <a:t> list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(</a:t>
            </a:r>
            <a:r>
              <a:rPr lang="en-ID" dirty="0" err="1"/>
              <a:t>dihapus</a:t>
            </a:r>
            <a:r>
              <a:rPr lang="en-ID" dirty="0"/>
              <a:t>, </a:t>
            </a:r>
            <a:r>
              <a:rPr lang="en-ID" dirty="0" err="1"/>
              <a:t>ditambah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diurutkan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).</a:t>
            </a:r>
          </a:p>
          <a:p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data statis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,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</a:t>
            </a:r>
          </a:p>
          <a:p>
            <a:r>
              <a:rPr lang="en-ID" dirty="0"/>
              <a:t>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</a:t>
            </a:r>
            <a:r>
              <a:rPr lang="en-ID" dirty="0" err="1"/>
              <a:t>asli</a:t>
            </a:r>
            <a:r>
              <a:rPr lang="en-ID" dirty="0"/>
              <a:t> yang </a:t>
            </a:r>
            <a:r>
              <a:rPr lang="en-ID" dirty="0" err="1"/>
              <a:t>berasal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database,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didapat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id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lain. </a:t>
            </a:r>
          </a:p>
          <a:p>
            <a:r>
              <a:rPr lang="en-ID" dirty="0"/>
              <a:t>Kolom yang </a:t>
            </a:r>
            <a:r>
              <a:rPr lang="en-ID" dirty="0" err="1"/>
              <a:t>bertindak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primary key paling pas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</a:t>
            </a:r>
          </a:p>
        </p:txBody>
      </p:sp>
    </p:spTree>
    <p:extLst>
      <p:ext uri="{BB962C8B-B14F-4D97-AF65-F5344CB8AC3E}">
        <p14:creationId xmlns:p14="http://schemas.microsoft.com/office/powerpoint/2010/main" val="1094435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A3D1-C267-3795-673F-11C48E22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7CA6-3CA6-BC43-C33C-7FFEA34E8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2280" cy="4351338"/>
          </a:xfrm>
        </p:spPr>
        <p:txBody>
          <a:bodyPr>
            <a:normAutofit/>
          </a:bodyPr>
          <a:lstStyle/>
          <a:p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kenapa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index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key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bug </a:t>
            </a:r>
            <a:r>
              <a:rPr lang="en-ID" dirty="0" err="1"/>
              <a:t>agak</a:t>
            </a:r>
            <a:r>
              <a:rPr lang="en-ID" dirty="0"/>
              <a:t> </a:t>
            </a:r>
            <a:r>
              <a:rPr lang="en-ID" dirty="0" err="1"/>
              <a:t>rumit</a:t>
            </a:r>
            <a:r>
              <a:rPr lang="en-ID" dirty="0"/>
              <a:t>, </a:t>
            </a:r>
          </a:p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tertarik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di </a:t>
            </a:r>
            <a:r>
              <a:rPr lang="en-ID" dirty="0" err="1"/>
              <a:t>artikel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 </a:t>
            </a:r>
          </a:p>
          <a:p>
            <a:r>
              <a:rPr lang="en-ID" dirty="0">
                <a:hlinkClick r:id="rId2"/>
              </a:rPr>
              <a:t>Index as a key is an anti-pattern14 </a:t>
            </a:r>
            <a:r>
              <a:rPr lang="en-ID" dirty="0"/>
              <a:t> dan </a:t>
            </a:r>
          </a:p>
          <a:p>
            <a:r>
              <a:rPr lang="en-ID" dirty="0">
                <a:hlinkClick r:id="rId3"/>
              </a:rPr>
              <a:t>Understanding unique keys for array children in React.js15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407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BC9A-D69A-4F06-36B6-7863F08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A3C0-3B4C-0B69-DD4F-639A8E06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5102" cy="4351338"/>
          </a:xfrm>
        </p:spPr>
        <p:txBody>
          <a:bodyPr>
            <a:normAutofit fontScale="77500" lnSpcReduction="20000"/>
          </a:bodyPr>
          <a:lstStyle/>
          <a:p>
            <a:r>
              <a:rPr lang="sv-SE" dirty="0"/>
              <a:t>Untuk list yang tidak terlalu banyak dan nilainya sudah unik, itu pun bisa dipakai.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key,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kopi.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berulang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array </a:t>
            </a:r>
            <a:r>
              <a:rPr lang="en-ID" dirty="0" err="1"/>
              <a:t>kopis</a:t>
            </a:r>
            <a:r>
              <a:rPr lang="en-ID" dirty="0"/>
              <a:t>.</a:t>
            </a:r>
          </a:p>
          <a:p>
            <a:r>
              <a:rPr lang="en-ID" dirty="0"/>
              <a:t>Yang </a:t>
            </a:r>
            <a:r>
              <a:rPr lang="en-ID" dirty="0" err="1"/>
              <a:t>agak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, </a:t>
            </a:r>
            <a:r>
              <a:rPr lang="en-ID" dirty="0" err="1"/>
              <a:t>ketika</a:t>
            </a:r>
            <a:r>
              <a:rPr lang="en-ID" dirty="0"/>
              <a:t> tab inspect element </a:t>
            </a:r>
            <a:r>
              <a:rPr lang="en-ID" dirty="0" err="1"/>
              <a:t>dibuka</a:t>
            </a:r>
            <a:r>
              <a:rPr lang="en-ID" dirty="0"/>
              <a:t>, </a:t>
            </a:r>
            <a:r>
              <a:rPr lang="en-ID" dirty="0" err="1"/>
              <a:t>atribut</a:t>
            </a:r>
            <a:r>
              <a:rPr lang="en-ID" dirty="0"/>
              <a:t> key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. </a:t>
            </a:r>
          </a:p>
          <a:p>
            <a:r>
              <a:rPr lang="en-ID" dirty="0" err="1"/>
              <a:t>Alasannya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react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 </a:t>
            </a:r>
            <a:r>
              <a:rPr lang="en-ID" dirty="0" err="1"/>
              <a:t>untuk</a:t>
            </a:r>
            <a:r>
              <a:rPr lang="en-ID" dirty="0"/>
              <a:t> internal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DOM.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79AE7-2FCE-968F-36FD-3AF2E401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11" y="781395"/>
            <a:ext cx="6452131" cy="5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255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BC9A-D69A-4F06-36B6-7863F08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Array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A3C0-3B4C-0B69-DD4F-639A8E06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3829" cy="4351338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Jika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tukar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key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sementara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lain, </a:t>
            </a:r>
            <a:r>
              <a:rPr lang="en-ID" dirty="0" err="1"/>
              <a:t>misalnya</a:t>
            </a:r>
            <a:r>
              <a:rPr lang="en-ID" dirty="0"/>
              <a:t> keys,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lihat</a:t>
            </a:r>
            <a:r>
              <a:rPr lang="en-ID" dirty="0"/>
              <a:t> di web browser: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Cara lain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key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menginstall</a:t>
            </a:r>
            <a:r>
              <a:rPr lang="en-ID" dirty="0"/>
              <a:t> extension </a:t>
            </a:r>
            <a:r>
              <a:rPr lang="en-ID" dirty="0">
                <a:hlinkClick r:id="rId2"/>
              </a:rPr>
              <a:t>React Developer Tools16 </a:t>
            </a:r>
            <a:r>
              <a:rPr lang="en-ID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C5037-97AA-6817-2D48-FE9E5F64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407" y="2464342"/>
            <a:ext cx="10365412" cy="25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088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847-D52A-A47E-7989-39234C41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EE55-C7BB-D8F8-4664-A0946B40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1756" cy="435133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Kita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event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JSX,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penulisannya</a:t>
            </a:r>
            <a:r>
              <a:rPr lang="en-ID" dirty="0"/>
              <a:t>: </a:t>
            </a:r>
          </a:p>
          <a:p>
            <a:r>
              <a:rPr lang="en-ID" dirty="0"/>
              <a:t>Di baris 20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onClick</a:t>
            </a:r>
            <a:r>
              <a:rPr lang="en-ID" dirty="0"/>
              <a:t> yang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function.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mirip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inline event di JavaScript </a:t>
            </a:r>
            <a:r>
              <a:rPr lang="en-ID" dirty="0" err="1"/>
              <a:t>biasa</a:t>
            </a:r>
            <a:r>
              <a:rPr lang="en-ID" dirty="0"/>
              <a:t>. </a:t>
            </a:r>
          </a:p>
          <a:p>
            <a:r>
              <a:rPr lang="en-ID" dirty="0"/>
              <a:t>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penamaan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event. Jika di JavaScript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onclick, </a:t>
            </a:r>
            <a:r>
              <a:rPr lang="en-ID" dirty="0" err="1"/>
              <a:t>maka</a:t>
            </a:r>
            <a:r>
              <a:rPr lang="en-ID" dirty="0"/>
              <a:t> di JSX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format camelCase,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onClick</a:t>
            </a:r>
            <a:r>
              <a:rPr lang="en-ID" dirty="0"/>
              <a:t>. </a:t>
            </a:r>
          </a:p>
          <a:p>
            <a:r>
              <a:rPr lang="en-ID" dirty="0" err="1"/>
              <a:t>Begitu</a:t>
            </a:r>
            <a:r>
              <a:rPr lang="en-ID" dirty="0"/>
              <a:t> juga </a:t>
            </a:r>
            <a:r>
              <a:rPr lang="en-US" dirty="0" err="1"/>
              <a:t>penamaan</a:t>
            </a:r>
            <a:r>
              <a:rPr lang="en-US" dirty="0"/>
              <a:t> event lain seperti </a:t>
            </a:r>
            <a:r>
              <a:rPr lang="en-US" dirty="0" err="1"/>
              <a:t>onSubmit</a:t>
            </a:r>
            <a:r>
              <a:rPr lang="en-US" dirty="0"/>
              <a:t>, </a:t>
            </a:r>
            <a:r>
              <a:rPr lang="en-US" dirty="0" err="1"/>
              <a:t>onChange</a:t>
            </a:r>
            <a:r>
              <a:rPr lang="en-US" dirty="0"/>
              <a:t>, </a:t>
            </a:r>
            <a:r>
              <a:rPr lang="en-US" dirty="0" err="1"/>
              <a:t>dst</a:t>
            </a:r>
            <a:r>
              <a:rPr lang="en-US" dirty="0"/>
              <a:t>.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CE32F-8D13-D213-F870-3200CE66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78" y="920548"/>
            <a:ext cx="6118122" cy="52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15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3847-D52A-A47E-7989-39234C41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JavaScript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EE55-C7BB-D8F8-4664-A0946B40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22964" cy="4351338"/>
          </a:xfrm>
        </p:spPr>
        <p:txBody>
          <a:bodyPr>
            <a:normAutofit fontScale="55000" lnSpcReduction="20000"/>
          </a:bodyPr>
          <a:lstStyle/>
          <a:p>
            <a:r>
              <a:rPr lang="en-ID" dirty="0"/>
              <a:t>Agar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, function </a:t>
            </a:r>
            <a:r>
              <a:rPr lang="en-ID" dirty="0" err="1"/>
              <a:t>untuk</a:t>
            </a:r>
            <a:r>
              <a:rPr lang="en-ID" dirty="0"/>
              <a:t> event juga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:</a:t>
            </a:r>
          </a:p>
          <a:p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onClickHandler</a:t>
            </a:r>
            <a:r>
              <a:rPr lang="en-ID" dirty="0"/>
              <a:t>() di baris 1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event </a:t>
            </a:r>
            <a:r>
              <a:rPr lang="en-ID" dirty="0" err="1"/>
              <a:t>onClick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 </a:t>
            </a:r>
          </a:p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onClick</a:t>
            </a:r>
            <a:r>
              <a:rPr lang="en-ID" dirty="0"/>
              <a:t> di baris 4. </a:t>
            </a:r>
          </a:p>
          <a:p>
            <a:r>
              <a:rPr lang="en-ID" dirty="0"/>
              <a:t>Kita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kurung</a:t>
            </a:r>
            <a:r>
              <a:rPr lang="en-ID" dirty="0"/>
              <a:t>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b="1" dirty="0" err="1"/>
              <a:t>onClick</a:t>
            </a:r>
            <a:r>
              <a:rPr lang="en-ID" b="1" dirty="0"/>
              <a:t>={</a:t>
            </a:r>
            <a:r>
              <a:rPr lang="en-ID" b="1" dirty="0" err="1"/>
              <a:t>onClickHandler</a:t>
            </a:r>
            <a:r>
              <a:rPr lang="en-ID" b="1" dirty="0"/>
              <a:t>}, </a:t>
            </a:r>
            <a:r>
              <a:rPr lang="en-ID" dirty="0"/>
              <a:t>dan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b="1" dirty="0" err="1"/>
              <a:t>onClick</a:t>
            </a:r>
            <a:r>
              <a:rPr lang="en-ID" b="1" dirty="0"/>
              <a:t>={</a:t>
            </a:r>
            <a:r>
              <a:rPr lang="en-ID" b="1" dirty="0" err="1"/>
              <a:t>onClickHandler</a:t>
            </a:r>
            <a:r>
              <a:rPr lang="en-ID" b="1" dirty="0"/>
              <a:t>()}.</a:t>
            </a:r>
          </a:p>
          <a:p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b="1" dirty="0" err="1"/>
              <a:t>onClickHandler</a:t>
            </a:r>
            <a:r>
              <a:rPr lang="en-ID" b="1" dirty="0"/>
              <a:t>()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di </a:t>
            </a:r>
            <a:r>
              <a:rPr lang="en-ID" b="1" dirty="0"/>
              <a:t>load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b="1" dirty="0"/>
              <a:t>event </a:t>
            </a:r>
            <a:r>
              <a:rPr lang="en-ID" b="1" dirty="0" err="1"/>
              <a:t>onClick</a:t>
            </a:r>
            <a:r>
              <a:rPr lang="en-ID" b="1" dirty="0"/>
              <a:t> </a:t>
            </a:r>
            <a:r>
              <a:rPr lang="en-ID" dirty="0" err="1"/>
              <a:t>terjadi</a:t>
            </a:r>
            <a:r>
              <a:rPr lang="en-ID" dirty="0"/>
              <a:t>. </a:t>
            </a:r>
          </a:p>
          <a:p>
            <a:r>
              <a:rPr lang="en-ID" dirty="0"/>
              <a:t>React 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menyarankan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event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 err="1"/>
              <a:t>addEventListener</a:t>
            </a:r>
            <a:r>
              <a:rPr lang="en-ID" b="1" dirty="0"/>
              <a:t>(),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saja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AD0A3-21D7-9BCC-B0CA-C6F6D083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163" y="210589"/>
            <a:ext cx="6813080" cy="61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779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2985-3E8B-FD21-8A9E-D9FD0C0A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7DE52-8F42-310F-0C79-B32815540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39" y="1253331"/>
            <a:ext cx="6094905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A9438-5948-0132-EF70-4ABA2001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805" y="1459865"/>
            <a:ext cx="4695555" cy="2498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CF1938-79B1-9213-2220-AC4F2ABE7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55" y="5123934"/>
            <a:ext cx="6151418" cy="16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7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CDC-672F-150A-D42A-80C61F32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File 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122-0A81-D91C-0019-C88A3C4A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JavaScript, Babel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menerjemahkan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ES6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JS </a:t>
            </a:r>
            <a:r>
              <a:rPr lang="en-ID" dirty="0" err="1"/>
              <a:t>biasa</a:t>
            </a:r>
            <a:r>
              <a:rPr lang="en-ID" dirty="0"/>
              <a:t> (ES5). </a:t>
            </a:r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transcompiler</a:t>
            </a:r>
            <a:r>
              <a:rPr lang="en-ID" dirty="0"/>
              <a:t>.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transcompiler</a:t>
            </a:r>
            <a:r>
              <a:rPr lang="en-ID" dirty="0"/>
              <a:t>, Babel juga </a:t>
            </a:r>
            <a:r>
              <a:rPr lang="en-ID" dirty="0" err="1"/>
              <a:t>mendukung</a:t>
            </a:r>
            <a:r>
              <a:rPr lang="en-ID" dirty="0"/>
              <a:t> proses </a:t>
            </a:r>
            <a:r>
              <a:rPr lang="en-ID" dirty="0" err="1"/>
              <a:t>konversi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JSX </a:t>
            </a:r>
            <a:r>
              <a:rPr lang="en-ID" dirty="0" err="1"/>
              <a:t>menjadi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(). </a:t>
            </a:r>
          </a:p>
          <a:p>
            <a:r>
              <a:rPr lang="en-ID" dirty="0" err="1"/>
              <a:t>Betul</a:t>
            </a:r>
            <a:r>
              <a:rPr lang="en-ID" dirty="0"/>
              <a:t>, </a:t>
            </a:r>
            <a:r>
              <a:rPr lang="en-ID" dirty="0" err="1"/>
              <a:t>secara</a:t>
            </a:r>
            <a:r>
              <a:rPr lang="en-ID" dirty="0"/>
              <a:t> internal Babel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kodekode</a:t>
            </a:r>
            <a:r>
              <a:rPr lang="en-ID" dirty="0"/>
              <a:t> JSX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diterjemahkan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method </a:t>
            </a:r>
            <a:r>
              <a:rPr lang="en-ID" dirty="0" err="1"/>
              <a:t>React.createElement</a:t>
            </a:r>
            <a:r>
              <a:rPr lang="en-ID" dirty="0"/>
              <a:t>(). </a:t>
            </a:r>
          </a:p>
          <a:p>
            <a:r>
              <a:rPr lang="en-ID" dirty="0"/>
              <a:t>Sama </a:t>
            </a:r>
            <a:r>
              <a:rPr lang="en-ID" dirty="0" err="1"/>
              <a:t>seperti</a:t>
            </a:r>
            <a:r>
              <a:rPr lang="en-ID" dirty="0"/>
              <a:t> file react.js dan react-dom.js, file babel.js juga </a:t>
            </a:r>
            <a:r>
              <a:rPr lang="en-ID" dirty="0" err="1"/>
              <a:t>tersedia</a:t>
            </a:r>
            <a:r>
              <a:rPr lang="en-ID" dirty="0"/>
              <a:t> di CDN </a:t>
            </a:r>
            <a:r>
              <a:rPr lang="en-ID" dirty="0" err="1"/>
              <a:t>berikut</a:t>
            </a:r>
            <a:r>
              <a:rPr lang="en-ID" dirty="0"/>
              <a:t>: </a:t>
            </a:r>
          </a:p>
          <a:p>
            <a:r>
              <a:rPr lang="en-ID" dirty="0">
                <a:hlinkClick r:id="rId2"/>
              </a:rPr>
              <a:t>https://unpkg.com/@babel/standalone/babel.js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309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CDC-672F-150A-D42A-80C61F32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File Babel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39A8E-9E90-A0E6-B435-2CDEFFDBF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057" y="1690688"/>
            <a:ext cx="9433718" cy="4649152"/>
          </a:xfrm>
        </p:spPr>
      </p:pic>
    </p:spTree>
    <p:extLst>
      <p:ext uri="{BB962C8B-B14F-4D97-AF65-F5344CB8AC3E}">
        <p14:creationId xmlns:p14="http://schemas.microsoft.com/office/powerpoint/2010/main" val="171933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CDC-672F-150A-D42A-80C61F32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File 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122-0A81-D91C-0019-C88A3C4A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8164" cy="4351338"/>
          </a:xfrm>
        </p:spPr>
        <p:txBody>
          <a:bodyPr>
            <a:normAutofit fontScale="55000" lnSpcReduction="20000"/>
          </a:bodyPr>
          <a:lstStyle/>
          <a:p>
            <a:r>
              <a:rPr lang="en-ID" dirty="0"/>
              <a:t>Saya </a:t>
            </a:r>
            <a:r>
              <a:rPr lang="en-ID" dirty="0" err="1"/>
              <a:t>mengakses</a:t>
            </a:r>
            <a:r>
              <a:rPr lang="en-ID" dirty="0"/>
              <a:t> 3 file JavaScript </a:t>
            </a:r>
            <a:r>
              <a:rPr lang="en-ID" dirty="0" err="1"/>
              <a:t>antara</a:t>
            </a:r>
            <a:r>
              <a:rPr lang="en-ID" dirty="0"/>
              <a:t> baris 11 - 13, </a:t>
            </a:r>
            <a:r>
              <a:rPr lang="en-ID" dirty="0" err="1"/>
              <a:t>yakni</a:t>
            </a:r>
            <a:r>
              <a:rPr lang="en-ID" dirty="0"/>
              <a:t> </a:t>
            </a:r>
            <a:r>
              <a:rPr lang="en-ID" dirty="0" err="1"/>
              <a:t>js</a:t>
            </a:r>
            <a:r>
              <a:rPr lang="en-ID" dirty="0"/>
              <a:t>/react.development.js, </a:t>
            </a:r>
            <a:r>
              <a:rPr lang="en-ID" dirty="0" err="1"/>
              <a:t>js</a:t>
            </a:r>
            <a:r>
              <a:rPr lang="en-ID" dirty="0"/>
              <a:t>/react-dom.development.js, dan </a:t>
            </a:r>
            <a:r>
              <a:rPr lang="en-ID" dirty="0" err="1"/>
              <a:t>js</a:t>
            </a:r>
            <a:r>
              <a:rPr lang="en-ID" dirty="0"/>
              <a:t>/babel.js.</a:t>
            </a:r>
          </a:p>
          <a:p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perhatikan</a:t>
            </a:r>
            <a:r>
              <a:rPr lang="en-ID" dirty="0"/>
              <a:t> baris 14,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type="text/babel"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tag &lt;script&gt;. </a:t>
            </a:r>
          </a:p>
          <a:p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wajib</a:t>
            </a:r>
            <a:r>
              <a:rPr lang="en-ID" dirty="0"/>
              <a:t> </a:t>
            </a:r>
            <a:r>
              <a:rPr lang="en-ID" dirty="0" err="1"/>
              <a:t>ditambah</a:t>
            </a:r>
            <a:r>
              <a:rPr lang="en-ID" dirty="0"/>
              <a:t> agar </a:t>
            </a:r>
            <a:r>
              <a:rPr lang="en-ID" dirty="0" err="1"/>
              <a:t>kode</a:t>
            </a:r>
            <a:r>
              <a:rPr lang="en-ID" dirty="0"/>
              <a:t> JavaScript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oleh Babel.</a:t>
            </a:r>
          </a:p>
          <a:p>
            <a:r>
              <a:rPr lang="en-ID" dirty="0"/>
              <a:t>Di baris 9 juga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tag &lt;div id="root"&gt; yang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siapkan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input </a:t>
            </a:r>
            <a:r>
              <a:rPr lang="en-ID" dirty="0" err="1"/>
              <a:t>untuk</a:t>
            </a:r>
            <a:r>
              <a:rPr lang="en-ID" dirty="0"/>
              <a:t>  method </a:t>
            </a:r>
            <a:r>
              <a:rPr lang="en-ID" dirty="0" err="1"/>
              <a:t>ReactDOM.createRoot</a:t>
            </a:r>
            <a:r>
              <a:rPr lang="en-ID" dirty="0"/>
              <a:t>().render(). </a:t>
            </a:r>
          </a:p>
          <a:p>
            <a:r>
              <a:rPr lang="en-ID" dirty="0" err="1"/>
              <a:t>Disinilah</a:t>
            </a:r>
            <a:r>
              <a:rPr lang="en-ID" dirty="0"/>
              <a:t> react element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1D8C6-652B-7B06-7B38-41A9A232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206" y="1890875"/>
            <a:ext cx="7549221" cy="421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4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CDC-672F-150A-D42A-80C61F32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File 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122-0A81-D91C-0019-C88A3C4A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8164" cy="4351338"/>
          </a:xfrm>
        </p:spPr>
        <p:txBody>
          <a:bodyPr>
            <a:normAutofit lnSpcReduction="10000"/>
          </a:bodyPr>
          <a:lstStyle/>
          <a:p>
            <a:r>
              <a:rPr lang="en-ID" dirty="0" err="1"/>
              <a:t>Sukses</a:t>
            </a:r>
            <a:r>
              <a:rPr lang="en-ID" dirty="0"/>
              <a:t>!, </a:t>
            </a:r>
            <a:r>
              <a:rPr lang="en-ID" dirty="0" err="1"/>
              <a:t>kode</a:t>
            </a:r>
            <a:r>
              <a:rPr lang="en-ID" dirty="0"/>
              <a:t> JSX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tampil</a:t>
            </a:r>
            <a:r>
              <a:rPr lang="en-ID" dirty="0"/>
              <a:t> di web browser. </a:t>
            </a:r>
          </a:p>
          <a:p>
            <a:r>
              <a:rPr lang="en-ID" dirty="0"/>
              <a:t>Hasil </a:t>
            </a:r>
            <a:r>
              <a:rPr lang="en-ID" dirty="0" err="1"/>
              <a:t>perintah</a:t>
            </a:r>
            <a:r>
              <a:rPr lang="en-ID" dirty="0"/>
              <a:t> console.log(</a:t>
            </a:r>
            <a:r>
              <a:rPr lang="en-ID" dirty="0" err="1"/>
              <a:t>myElement</a:t>
            </a:r>
            <a:r>
              <a:rPr lang="en-ID" dirty="0"/>
              <a:t>) juga </a:t>
            </a:r>
            <a:r>
              <a:rPr lang="en-ID" dirty="0" err="1"/>
              <a:t>mengkonfirmasi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konstanta</a:t>
            </a:r>
            <a:r>
              <a:rPr lang="en-ID" dirty="0"/>
              <a:t> </a:t>
            </a:r>
            <a:r>
              <a:rPr lang="en-ID" dirty="0" err="1"/>
              <a:t>myElement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react element.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01AF36-F71D-A939-3938-D7C964ED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51" y="1724850"/>
            <a:ext cx="7172518" cy="44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0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CDC-672F-150A-D42A-80C61F32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Mengakses</a:t>
            </a:r>
            <a:r>
              <a:rPr lang="en-ID" dirty="0"/>
              <a:t> File Babel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0122-0A81-D91C-0019-C88A3C4A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527"/>
            <a:ext cx="3318164" cy="4351338"/>
          </a:xfrm>
        </p:spPr>
        <p:txBody>
          <a:bodyPr>
            <a:normAutofit/>
          </a:bodyPr>
          <a:lstStyle/>
          <a:p>
            <a:r>
              <a:rPr lang="en-ID" dirty="0" err="1"/>
              <a:t>Percobaan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menu kopi yang </a:t>
            </a:r>
            <a:r>
              <a:rPr lang="en-ID" dirty="0" err="1"/>
              <a:t>menjadi</a:t>
            </a:r>
            <a:r>
              <a:rPr lang="en-ID" dirty="0"/>
              <a:t> exercise di ppt  </a:t>
            </a:r>
            <a:r>
              <a:rPr lang="en-ID" dirty="0" err="1"/>
              <a:t>sebelumnya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4F4B5-0549-1A36-FCC5-CB387E9E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78" y="1690687"/>
            <a:ext cx="6381683" cy="47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2625</Words>
  <Application>Microsoft Office PowerPoint</Application>
  <PresentationFormat>Widescreen</PresentationFormat>
  <Paragraphs>215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JSX ( Java Script XML)</vt:lpstr>
      <vt:lpstr>JSX ( Java Script XML</vt:lpstr>
      <vt:lpstr>JSX ( Java Script XML</vt:lpstr>
      <vt:lpstr>Mengakses File Babel</vt:lpstr>
      <vt:lpstr>Mengakses File Babel</vt:lpstr>
      <vt:lpstr>Mengakses File Babel</vt:lpstr>
      <vt:lpstr>Mengakses File Babel</vt:lpstr>
      <vt:lpstr>Mengakses File Babel</vt:lpstr>
      <vt:lpstr>Mengakses File Babel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Aturan Dasar Penulisan JSX</vt:lpstr>
      <vt:lpstr>Statement di Dalam JSX</vt:lpstr>
      <vt:lpstr>Statement di Dalam JSX</vt:lpstr>
      <vt:lpstr>Statement di Dalam JSX</vt:lpstr>
      <vt:lpstr>Penulisan Atribut style</vt:lpstr>
      <vt:lpstr>Penulisan Atribut style</vt:lpstr>
      <vt:lpstr>Percabangan Kondisi</vt:lpstr>
      <vt:lpstr>Percabangan Kondisi</vt:lpstr>
      <vt:lpstr>Percabangan Kondisi</vt:lpstr>
      <vt:lpstr>Percabangan Kondisi</vt:lpstr>
      <vt:lpstr>Percabangan Kondisi</vt:lpstr>
      <vt:lpstr>Percabangan Kondisi</vt:lpstr>
      <vt:lpstr>Array Processing </vt:lpstr>
      <vt:lpstr>Array Processing </vt:lpstr>
      <vt:lpstr>Array Processing </vt:lpstr>
      <vt:lpstr>Array Processing </vt:lpstr>
      <vt:lpstr>Array Processing </vt:lpstr>
      <vt:lpstr>Array Processing </vt:lpstr>
      <vt:lpstr>Array Processing </vt:lpstr>
      <vt:lpstr>Array Processing </vt:lpstr>
      <vt:lpstr>Array Processing </vt:lpstr>
      <vt:lpstr>Array Processing </vt:lpstr>
      <vt:lpstr>JavaScript Event</vt:lpstr>
      <vt:lpstr>JavaScript Event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JSX ( Java Script XML)</dc:title>
  <dc:creator>dimas wahyu</dc:creator>
  <cp:lastModifiedBy>dimas wahyu</cp:lastModifiedBy>
  <cp:revision>1</cp:revision>
  <dcterms:created xsi:type="dcterms:W3CDTF">2023-02-26T04:53:53Z</dcterms:created>
  <dcterms:modified xsi:type="dcterms:W3CDTF">2023-03-05T11:57:19Z</dcterms:modified>
</cp:coreProperties>
</file>