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9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61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1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2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8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8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5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7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6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1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7A47-CCD6-4052-9740-FBC5461A241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1A29F2-15CB-4E69-8F16-45FE06D547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9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redux.js.org/docs/api/Store.html#subscrib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176-CFE6-4F60-BD3F-7C88FE9A9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REDUX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C5695-60D5-44DF-811D-9B6F2F641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326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54288B-C252-4CD7-993A-75F1DB24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redux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BCB54D-E18B-4667-89E6-CFFBBE429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634745"/>
            <a:ext cx="5029200" cy="466725"/>
          </a:xfrm>
        </p:spPr>
      </p:pic>
    </p:spTree>
    <p:extLst>
      <p:ext uri="{BB962C8B-B14F-4D97-AF65-F5344CB8AC3E}">
        <p14:creationId xmlns:p14="http://schemas.microsoft.com/office/powerpoint/2010/main" val="232379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EED5-E6EE-4929-B5B2-CEA20196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5AE0-E93C-45D4-8498-B7279083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Single source of truth</a:t>
            </a:r>
          </a:p>
          <a:p>
            <a:r>
              <a:rPr lang="en-US" b="1" i="1" dirty="0"/>
              <a:t>State is read-only</a:t>
            </a:r>
          </a:p>
          <a:p>
            <a:r>
              <a:rPr lang="en-US" b="1" i="1" dirty="0"/>
              <a:t>Changes are made with pure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6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EED5-E6EE-4929-B5B2-CEA20196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5AE0-E93C-45D4-8498-B7279083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Single source of truth :Status </a:t>
            </a:r>
            <a:r>
              <a:rPr lang="en-US" b="1" i="1" dirty="0" err="1"/>
              <a:t>seluruh</a:t>
            </a:r>
            <a:r>
              <a:rPr lang="en-US" b="1" i="1" dirty="0"/>
              <a:t> </a:t>
            </a:r>
            <a:r>
              <a:rPr lang="en-US" b="1" i="1" dirty="0" err="1"/>
              <a:t>aplikasi</a:t>
            </a:r>
            <a:r>
              <a:rPr lang="en-US" b="1" i="1" dirty="0"/>
              <a:t> </a:t>
            </a:r>
            <a:r>
              <a:rPr lang="en-US" b="1" i="1" dirty="0" err="1"/>
              <a:t>disimpan</a:t>
            </a:r>
            <a:r>
              <a:rPr lang="en-US" b="1" i="1" dirty="0"/>
              <a:t> </a:t>
            </a:r>
            <a:r>
              <a:rPr lang="en-US" b="1" i="1" dirty="0" err="1"/>
              <a:t>dalam</a:t>
            </a:r>
            <a:r>
              <a:rPr lang="en-US" b="1" i="1" dirty="0"/>
              <a:t> </a:t>
            </a:r>
            <a:r>
              <a:rPr lang="en-US" b="1" i="1" dirty="0" err="1"/>
              <a:t>sebuah</a:t>
            </a:r>
            <a:r>
              <a:rPr lang="en-US" b="1" i="1" dirty="0"/>
              <a:t> </a:t>
            </a:r>
            <a:r>
              <a:rPr lang="en-US" b="1" i="1" dirty="0" err="1"/>
              <a:t>objek</a:t>
            </a:r>
            <a:r>
              <a:rPr lang="en-US" b="1" i="1" dirty="0"/>
              <a:t>/ status </a:t>
            </a:r>
            <a:r>
              <a:rPr lang="en-US" b="1" i="1" dirty="0" err="1"/>
              <a:t>dalam</a:t>
            </a:r>
            <a:r>
              <a:rPr lang="en-US" b="1" i="1" dirty="0"/>
              <a:t> </a:t>
            </a:r>
            <a:r>
              <a:rPr lang="en-US" b="1" i="1" dirty="0" err="1"/>
              <a:t>penyimpanan</a:t>
            </a:r>
            <a:r>
              <a:rPr lang="en-US" b="1" i="1" dirty="0"/>
              <a:t> . Single state tree </a:t>
            </a:r>
            <a:r>
              <a:rPr lang="en-US" b="1" i="1" dirty="0" err="1"/>
              <a:t>digunakan</a:t>
            </a:r>
            <a:r>
              <a:rPr lang="en-US" b="1" i="1" dirty="0"/>
              <a:t> </a:t>
            </a:r>
            <a:r>
              <a:rPr lang="en-US" b="1" i="1" dirty="0" err="1"/>
              <a:t>untuk</a:t>
            </a:r>
            <a:r>
              <a:rPr lang="en-US" b="1" i="1" dirty="0"/>
              <a:t> </a:t>
            </a:r>
            <a:r>
              <a:rPr lang="en-US" b="1" i="1" dirty="0" err="1"/>
              <a:t>melacak</a:t>
            </a:r>
            <a:r>
              <a:rPr lang="en-US" b="1" i="1" dirty="0"/>
              <a:t> </a:t>
            </a:r>
            <a:r>
              <a:rPr lang="en-US" b="1" i="1" dirty="0" err="1"/>
              <a:t>perubahan</a:t>
            </a:r>
            <a:r>
              <a:rPr lang="en-US" b="1" i="1" dirty="0"/>
              <a:t> </a:t>
            </a:r>
            <a:r>
              <a:rPr lang="en-US" b="1" i="1" dirty="0" err="1"/>
              <a:t>waktu</a:t>
            </a:r>
            <a:r>
              <a:rPr lang="en-US" b="1" i="1" dirty="0"/>
              <a:t> </a:t>
            </a:r>
            <a:r>
              <a:rPr lang="en-US" b="1" i="1" dirty="0" err="1"/>
              <a:t>ke</a:t>
            </a:r>
            <a:r>
              <a:rPr lang="en-US" b="1" i="1" dirty="0"/>
              <a:t> </a:t>
            </a:r>
            <a:r>
              <a:rPr lang="en-US" b="1" i="1" dirty="0" err="1"/>
              <a:t>waktu</a:t>
            </a:r>
            <a:r>
              <a:rPr lang="en-US" b="1" i="1" dirty="0"/>
              <a:t> dan </a:t>
            </a:r>
            <a:r>
              <a:rPr lang="en-US" b="1" i="1" dirty="0" err="1"/>
              <a:t>mendebug</a:t>
            </a:r>
            <a:r>
              <a:rPr lang="en-US" b="1" i="1" dirty="0"/>
              <a:t> </a:t>
            </a:r>
            <a:r>
              <a:rPr lang="en-US" b="1" i="1" dirty="0" err="1"/>
              <a:t>aplikasi</a:t>
            </a:r>
            <a:r>
              <a:rPr lang="en-US" b="1" i="1" dirty="0"/>
              <a:t>.</a:t>
            </a:r>
          </a:p>
          <a:p>
            <a:r>
              <a:rPr lang="en-US" b="1" i="1" dirty="0"/>
              <a:t>State read only : </a:t>
            </a:r>
            <a:r>
              <a:rPr lang="en-US" b="1" i="1" dirty="0" err="1"/>
              <a:t>digunakan</a:t>
            </a:r>
            <a:r>
              <a:rPr lang="en-US" b="1" i="1" dirty="0"/>
              <a:t> </a:t>
            </a:r>
            <a:r>
              <a:rPr lang="en-US" b="1" i="1" dirty="0" err="1"/>
              <a:t>untuk</a:t>
            </a:r>
            <a:r>
              <a:rPr lang="en-US" b="1" i="1" dirty="0"/>
              <a:t> </a:t>
            </a:r>
            <a:r>
              <a:rPr lang="en-US" b="1" i="1" dirty="0" err="1"/>
              <a:t>mengubah</a:t>
            </a:r>
            <a:r>
              <a:rPr lang="en-US" b="1" i="1" dirty="0"/>
              <a:t> status yang </a:t>
            </a:r>
            <a:r>
              <a:rPr lang="en-US" b="1" i="1" dirty="0" err="1"/>
              <a:t>medefinisikan</a:t>
            </a:r>
            <a:r>
              <a:rPr lang="en-US" b="1" i="1" dirty="0"/>
              <a:t>  Tindakan </a:t>
            </a:r>
            <a:r>
              <a:rPr lang="en-US" b="1" i="1" dirty="0" err="1"/>
              <a:t>objek</a:t>
            </a:r>
            <a:r>
              <a:rPr lang="en-US" b="1" i="1" dirty="0"/>
              <a:t> JS. </a:t>
            </a:r>
          </a:p>
          <a:p>
            <a:r>
              <a:rPr lang="en-US" b="1" i="1" dirty="0"/>
              <a:t>Change are made with pure function : </a:t>
            </a:r>
            <a:r>
              <a:rPr lang="en-US" b="1" i="1" dirty="0" err="1"/>
              <a:t>Menentukan</a:t>
            </a:r>
            <a:r>
              <a:rPr lang="en-US" b="1" i="1" dirty="0"/>
              <a:t> </a:t>
            </a:r>
            <a:r>
              <a:rPr lang="en-US" b="1" i="1" dirty="0" err="1"/>
              <a:t>bagaimana</a:t>
            </a:r>
            <a:r>
              <a:rPr lang="en-US" b="1" i="1" dirty="0"/>
              <a:t> state tree </a:t>
            </a:r>
            <a:r>
              <a:rPr lang="en-US" b="1" i="1" dirty="0" err="1"/>
              <a:t>dapat</a:t>
            </a:r>
            <a:r>
              <a:rPr lang="en-US" b="1" i="1" dirty="0"/>
              <a:t> </a:t>
            </a:r>
            <a:r>
              <a:rPr lang="en-US" b="1" i="1" dirty="0" err="1"/>
              <a:t>diubah</a:t>
            </a:r>
            <a:r>
              <a:rPr lang="en-US" b="1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103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9B88-33FC-4FF6-8E86-7848C264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B93C-C52C-4AAF-88C9-4E35362E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Predictability of outcome – 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mensinkronkan</a:t>
            </a:r>
            <a:r>
              <a:rPr lang="en-US" b="1" dirty="0"/>
              <a:t> action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bagian</a:t>
            </a:r>
            <a:r>
              <a:rPr lang="en-US" b="1" dirty="0"/>
              <a:t> lain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Maintainability – Kode </a:t>
            </a:r>
            <a:r>
              <a:rPr lang="en-US" b="1" dirty="0" err="1">
                <a:effectLst/>
              </a:rPr>
              <a:t>menjadi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mudah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diprediksi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dengan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struktur</a:t>
            </a:r>
            <a:r>
              <a:rPr lang="en-US" b="1" dirty="0">
                <a:effectLst/>
              </a:rPr>
              <a:t> yang </a:t>
            </a:r>
            <a:r>
              <a:rPr lang="en-US" b="1" dirty="0" err="1">
                <a:effectLst/>
              </a:rPr>
              <a:t>ketat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Server side rendering –</a:t>
            </a:r>
            <a:r>
              <a:rPr lang="en-US" dirty="0">
                <a:effectLst/>
              </a:rPr>
              <a:t> render </a:t>
            </a:r>
            <a:r>
              <a:rPr lang="en-US" dirty="0" err="1">
                <a:effectLst/>
              </a:rPr>
              <a:t>dilakukan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disisi</a:t>
            </a:r>
            <a:r>
              <a:rPr lang="en-US" dirty="0">
                <a:effectLst/>
              </a:rPr>
              <a:t> server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Developer tools – </a:t>
            </a:r>
            <a:r>
              <a:rPr lang="en-US" dirty="0">
                <a:effectLst/>
              </a:rPr>
              <a:t>Dari Tindakan </a:t>
            </a:r>
            <a:r>
              <a:rPr lang="en-US" dirty="0" err="1">
                <a:effectLst/>
              </a:rPr>
              <a:t>hingga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perubaha</a:t>
            </a:r>
            <a:r>
              <a:rPr lang="en-US" dirty="0" err="1"/>
              <a:t>n</a:t>
            </a:r>
            <a:r>
              <a:rPr lang="en-US" dirty="0"/>
              <a:t> status, developer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Community and ecosystem – </a:t>
            </a:r>
            <a:r>
              <a:rPr lang="en-US" dirty="0" err="1">
                <a:effectLst/>
              </a:rPr>
              <a:t>memiliki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komunitas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membuat</a:t>
            </a:r>
            <a:r>
              <a:rPr lang="en-US" dirty="0">
                <a:effectLst/>
              </a:rPr>
              <a:t> Bahasa </a:t>
            </a:r>
            <a:r>
              <a:rPr lang="en-US" dirty="0" err="1">
                <a:effectLst/>
              </a:rPr>
              <a:t>pemrograman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menarik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dikembangkan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Ease of testing – </a:t>
            </a:r>
            <a:r>
              <a:rPr lang="en-US" dirty="0">
                <a:effectLst/>
              </a:rPr>
              <a:t>Kode redux </a:t>
            </a:r>
            <a:r>
              <a:rPr lang="en-US" dirty="0" err="1">
                <a:effectLst/>
              </a:rPr>
              <a:t>memiliki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fungsi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kecil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diuji</a:t>
            </a:r>
            <a:r>
              <a:rPr lang="en-US" dirty="0">
                <a:effectLst/>
              </a:rPr>
              <a:t>  dan </a:t>
            </a:r>
            <a:r>
              <a:rPr lang="en-US" dirty="0" err="1">
                <a:effectLst/>
              </a:rPr>
              <a:t>indenpenden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Organization – </a:t>
            </a:r>
            <a:r>
              <a:rPr lang="en-US" dirty="0">
                <a:effectLst/>
              </a:rPr>
              <a:t>Redux </a:t>
            </a:r>
            <a:r>
              <a:rPr lang="en-US" dirty="0" err="1">
                <a:effectLst/>
              </a:rPr>
              <a:t>membuat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lebih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konsisten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8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B36B-B768-4EDA-8CF7-8B39B8D1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6633-42F2-46A9-B143-A5E5DDA2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Redux </a:t>
            </a:r>
            <a:r>
              <a:rPr lang="en-US" sz="2800" dirty="0" err="1"/>
              <a:t>adalah</a:t>
            </a:r>
            <a:r>
              <a:rPr lang="en-US" sz="2800" dirty="0"/>
              <a:t> library </a:t>
            </a:r>
            <a:r>
              <a:rPr lang="en-US" sz="2800" dirty="0" err="1"/>
              <a:t>independen</a:t>
            </a:r>
            <a:r>
              <a:rPr lang="en-US" sz="2800" dirty="0"/>
              <a:t> yang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library &amp; framework front-end </a:t>
            </a:r>
            <a:r>
              <a:rPr lang="en-US" sz="2800" dirty="0" err="1"/>
              <a:t>populer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Redux </a:t>
            </a:r>
            <a:r>
              <a:rPr lang="en-US" sz="2800" dirty="0" err="1"/>
              <a:t>adalah</a:t>
            </a:r>
            <a:r>
              <a:rPr lang="en-US" sz="2800" dirty="0"/>
              <a:t> pattern dan library </a:t>
            </a:r>
            <a:r>
              <a:rPr lang="en-US" sz="2800" dirty="0" err="1"/>
              <a:t>untuk</a:t>
            </a:r>
            <a:r>
              <a:rPr lang="en-US" sz="2800" dirty="0"/>
              <a:t> manage dan update </a:t>
            </a:r>
            <a:r>
              <a:rPr lang="en-US" sz="2800" dirty="0" err="1"/>
              <a:t>aplikasi</a:t>
            </a:r>
            <a:r>
              <a:rPr lang="en-US" sz="2800" dirty="0"/>
              <a:t> state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dengacn</a:t>
            </a:r>
            <a:r>
              <a:rPr lang="en-US" sz="2800" dirty="0"/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68891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08E-AB98-4A08-BB1D-781406FF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59771C-6E2A-4FD4-A7CB-A9B41A8F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8558E-D305-4B8F-80D3-C084C7D9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55" y="0"/>
            <a:ext cx="818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5B9A-C5E8-4E19-B9B5-A3C025B2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D5CB-F319-4D16-A0A4-4B55994C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dirty="0" err="1"/>
              <a:t>berkembang</a:t>
            </a:r>
            <a:r>
              <a:rPr lang="en-US" sz="2400" dirty="0"/>
              <a:t> dan </a:t>
            </a:r>
            <a:r>
              <a:rPr lang="en-US" sz="2400" dirty="0" err="1"/>
              <a:t>memerlukan</a:t>
            </a:r>
            <a:r>
              <a:rPr lang="en-US" sz="2400" dirty="0"/>
              <a:t> resource </a:t>
            </a:r>
            <a:r>
              <a:rPr lang="en-US" sz="2400" dirty="0" err="1"/>
              <a:t>besar</a:t>
            </a:r>
            <a:endParaRPr lang="en-US" sz="2400" dirty="0"/>
          </a:p>
          <a:p>
            <a:r>
              <a:rPr lang="en-US" sz="2400" dirty="0" err="1"/>
              <a:t>Pembaharuan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endParaRPr lang="en-US" sz="2400" dirty="0"/>
          </a:p>
          <a:p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memperbarui</a:t>
            </a:r>
            <a:r>
              <a:rPr lang="en-US" sz="2400" dirty="0"/>
              <a:t> status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rumit</a:t>
            </a:r>
            <a:endParaRPr lang="en-US" sz="2400" dirty="0"/>
          </a:p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code base yang </a:t>
            </a:r>
            <a:r>
              <a:rPr lang="en-US" sz="2400" dirty="0" err="1"/>
              <a:t>besar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15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E2A248-4968-408F-8DEF-4FE28FE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98BEC-3442-4439-ADBB-9683F3A38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507" y="2016125"/>
            <a:ext cx="5611310" cy="3449638"/>
          </a:xfrm>
        </p:spPr>
      </p:pic>
    </p:spTree>
    <p:extLst>
      <p:ext uri="{BB962C8B-B14F-4D97-AF65-F5344CB8AC3E}">
        <p14:creationId xmlns:p14="http://schemas.microsoft.com/office/powerpoint/2010/main" val="323886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FA6B-C657-40ED-BF95-C90F81D1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448A-F2F7-4802-8450-8C49C56F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Action</a:t>
            </a:r>
          </a:p>
          <a:p>
            <a:r>
              <a:rPr lang="en-US" sz="2800" dirty="0"/>
              <a:t>Reducer</a:t>
            </a:r>
          </a:p>
          <a:p>
            <a:r>
              <a:rPr lang="en-US" sz="2800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240731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6B40-AC45-4791-8F08-8797F77C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01F7-D676-47E5-8ECF-515741B3E6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Bagian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list action</a:t>
            </a:r>
            <a:r>
              <a:rPr lang="en-US" sz="2400" dirty="0"/>
              <a:t> dan </a:t>
            </a:r>
            <a:r>
              <a:rPr lang="en-US" sz="2400" i="1" dirty="0"/>
              <a:t>action creator</a:t>
            </a:r>
            <a:r>
              <a:rPr lang="en-US" sz="2400" dirty="0"/>
              <a:t>, </a:t>
            </a:r>
            <a:r>
              <a:rPr lang="en-US" sz="2400" dirty="0" err="1"/>
              <a:t>keduanya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i="1" dirty="0"/>
              <a:t>list </a:t>
            </a:r>
            <a:r>
              <a:rPr lang="en-US" sz="2400" dirty="0"/>
              <a:t>yang </a:t>
            </a:r>
            <a:r>
              <a:rPr lang="en-US" sz="2400" dirty="0" err="1"/>
              <a:t>berarti</a:t>
            </a:r>
            <a:r>
              <a:rPr lang="en-US" sz="2400" dirty="0"/>
              <a:t> daftar, dan </a:t>
            </a:r>
            <a:r>
              <a:rPr lang="en-US" sz="2400" i="1" dirty="0"/>
              <a:t>creator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. Jika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perumpamaan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action </a:t>
            </a:r>
            <a:r>
              <a:rPr lang="en-US" sz="2400" dirty="0" err="1"/>
              <a:t>adalah</a:t>
            </a:r>
            <a:r>
              <a:rPr lang="en-US" sz="2400" dirty="0"/>
              <a:t> orang yang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dan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hal-hal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menunjang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8F700-E5B6-4C3A-8AF7-65BA645AD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0AF29-86DA-4A0B-8406-BFF7EE1A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71" y="1936282"/>
            <a:ext cx="480281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8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5EBA-9643-4B8B-B86C-99CC3518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CAF6-30F3-470B-A79E-ABF167DA12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Setelah action </a:t>
            </a:r>
            <a:r>
              <a:rPr lang="en-US" sz="3200" dirty="0" err="1"/>
              <a:t>memberikan</a:t>
            </a:r>
            <a:r>
              <a:rPr lang="en-US" sz="3200" dirty="0"/>
              <a:t> </a:t>
            </a:r>
            <a:r>
              <a:rPr lang="en-US" sz="3200" dirty="0" err="1"/>
              <a:t>perintah</a:t>
            </a:r>
            <a:r>
              <a:rPr lang="en-US" sz="3200" dirty="0"/>
              <a:t> dan </a:t>
            </a:r>
            <a:r>
              <a:rPr lang="en-US" sz="3200" dirty="0" err="1"/>
              <a:t>memberikan</a:t>
            </a:r>
            <a:r>
              <a:rPr lang="en-US" sz="3200" dirty="0"/>
              <a:t> </a:t>
            </a:r>
            <a:r>
              <a:rPr lang="en-US" sz="3200" dirty="0" err="1"/>
              <a:t>hal-hal</a:t>
            </a:r>
            <a:r>
              <a:rPr lang="en-US" sz="3200" dirty="0"/>
              <a:t> yang </a:t>
            </a:r>
            <a:r>
              <a:rPr lang="en-US" sz="3200" dirty="0" err="1"/>
              <a:t>dibutuhkan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selanjutnya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bagian</a:t>
            </a:r>
            <a:r>
              <a:rPr lang="en-US" sz="3200" dirty="0"/>
              <a:t> reducer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mengubah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menjalankan</a:t>
            </a:r>
            <a:r>
              <a:rPr lang="en-US" sz="3200" dirty="0"/>
              <a:t> </a:t>
            </a:r>
            <a:r>
              <a:rPr lang="en-US" sz="3200" dirty="0" err="1"/>
              <a:t>perintah</a:t>
            </a:r>
            <a:r>
              <a:rPr lang="en-US" sz="3200" dirty="0"/>
              <a:t> yang </a:t>
            </a:r>
            <a:r>
              <a:rPr lang="en-US" sz="3200" dirty="0" err="1"/>
              <a:t>diberikan</a:t>
            </a:r>
            <a:r>
              <a:rPr lang="en-US" sz="3200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A4408-B929-47ED-ABE6-6D571F5BBB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E9648-C9CA-4ED9-B895-1C26C01C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67" y="1399137"/>
            <a:ext cx="5044959" cy="39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6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A288-E6B6-4A76-B862-018A0962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7125D4-6CA9-4A05-BB12-66051C7147B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Menyimpan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Mendapatkan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perubahan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dispatch();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Mendapatkan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listener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subscribe(listener)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Menangani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listener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teregistrasi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subscribe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(listener)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86C10A-46D2-4B36-BDFA-B166C45B2A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E1495-FF52-499D-8052-7B0FD8351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82" y="1963443"/>
            <a:ext cx="5771673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19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</TotalTime>
  <Words>346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Gill Sans MT</vt:lpstr>
      <vt:lpstr>Gallery</vt:lpstr>
      <vt:lpstr>REDUX</vt:lpstr>
      <vt:lpstr>Redux</vt:lpstr>
      <vt:lpstr>PowerPoint Presentation</vt:lpstr>
      <vt:lpstr>Redux digunakan untuk :</vt:lpstr>
      <vt:lpstr>Redux component</vt:lpstr>
      <vt:lpstr>Komponen Redux</vt:lpstr>
      <vt:lpstr>Action</vt:lpstr>
      <vt:lpstr>Reducer</vt:lpstr>
      <vt:lpstr>Store</vt:lpstr>
      <vt:lpstr>Instalasi redux</vt:lpstr>
      <vt:lpstr>Prinsip redux</vt:lpstr>
      <vt:lpstr>Prinsip redux</vt:lpstr>
      <vt:lpstr>Keuntungan 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rabbit</dc:creator>
  <cp:lastModifiedBy>white rabbit</cp:lastModifiedBy>
  <cp:revision>10</cp:revision>
  <dcterms:created xsi:type="dcterms:W3CDTF">2021-03-01T02:51:31Z</dcterms:created>
  <dcterms:modified xsi:type="dcterms:W3CDTF">2021-03-01T04:52:31Z</dcterms:modified>
</cp:coreProperties>
</file>