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9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6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wahyu" userId="255610a6d6e72561" providerId="LiveId" clId="{BDE70AC5-5789-4186-99E9-7CC4F677403A}"/>
    <pc:docChg chg="undo custSel addSld delSld modSld sldOrd">
      <pc:chgData name="dimas wahyu" userId="255610a6d6e72561" providerId="LiveId" clId="{BDE70AC5-5789-4186-99E9-7CC4F677403A}" dt="2023-03-14T01:26:42.841" v="640" actId="20577"/>
      <pc:docMkLst>
        <pc:docMk/>
      </pc:docMkLst>
      <pc:sldChg chg="modSp new mod">
        <pc:chgData name="dimas wahyu" userId="255610a6d6e72561" providerId="LiveId" clId="{BDE70AC5-5789-4186-99E9-7CC4F677403A}" dt="2023-03-13T02:11:52.436" v="34" actId="27636"/>
        <pc:sldMkLst>
          <pc:docMk/>
          <pc:sldMk cId="1722984293" sldId="257"/>
        </pc:sldMkLst>
        <pc:spChg chg="mod">
          <ac:chgData name="dimas wahyu" userId="255610a6d6e72561" providerId="LiveId" clId="{BDE70AC5-5789-4186-99E9-7CC4F677403A}" dt="2023-03-13T02:11:26.628" v="20" actId="20577"/>
          <ac:spMkLst>
            <pc:docMk/>
            <pc:sldMk cId="1722984293" sldId="257"/>
            <ac:spMk id="2" creationId="{D210703F-624D-B907-7307-E4C07757FE07}"/>
          </ac:spMkLst>
        </pc:spChg>
        <pc:spChg chg="mod">
          <ac:chgData name="dimas wahyu" userId="255610a6d6e72561" providerId="LiveId" clId="{BDE70AC5-5789-4186-99E9-7CC4F677403A}" dt="2023-03-13T02:11:52.436" v="34" actId="27636"/>
          <ac:spMkLst>
            <pc:docMk/>
            <pc:sldMk cId="1722984293" sldId="257"/>
            <ac:spMk id="3" creationId="{AC4A9D00-4B4B-799F-CC73-6E66EAE22867}"/>
          </ac:spMkLst>
        </pc:spChg>
      </pc:sldChg>
      <pc:sldChg chg="addSp modSp new mod">
        <pc:chgData name="dimas wahyu" userId="255610a6d6e72561" providerId="LiveId" clId="{BDE70AC5-5789-4186-99E9-7CC4F677403A}" dt="2023-03-13T02:13:31.832" v="48" actId="1076"/>
        <pc:sldMkLst>
          <pc:docMk/>
          <pc:sldMk cId="2479703748" sldId="258"/>
        </pc:sldMkLst>
        <pc:spChg chg="mod">
          <ac:chgData name="dimas wahyu" userId="255610a6d6e72561" providerId="LiveId" clId="{BDE70AC5-5789-4186-99E9-7CC4F677403A}" dt="2023-03-13T02:12:22.135" v="36"/>
          <ac:spMkLst>
            <pc:docMk/>
            <pc:sldMk cId="2479703748" sldId="258"/>
            <ac:spMk id="2" creationId="{1C194DAF-0020-4758-0CD2-C65F86DA7112}"/>
          </ac:spMkLst>
        </pc:spChg>
        <pc:spChg chg="mod">
          <ac:chgData name="dimas wahyu" userId="255610a6d6e72561" providerId="LiveId" clId="{BDE70AC5-5789-4186-99E9-7CC4F677403A}" dt="2023-03-13T02:13:30.114" v="47" actId="27636"/>
          <ac:spMkLst>
            <pc:docMk/>
            <pc:sldMk cId="2479703748" sldId="258"/>
            <ac:spMk id="3" creationId="{24BBCF72-9AF2-8F88-88D7-31F9AC7392C6}"/>
          </ac:spMkLst>
        </pc:spChg>
        <pc:picChg chg="add mod">
          <ac:chgData name="dimas wahyu" userId="255610a6d6e72561" providerId="LiveId" clId="{BDE70AC5-5789-4186-99E9-7CC4F677403A}" dt="2023-03-13T02:13:31.832" v="48" actId="1076"/>
          <ac:picMkLst>
            <pc:docMk/>
            <pc:sldMk cId="2479703748" sldId="258"/>
            <ac:picMk id="5" creationId="{447A9D9D-9A55-68F0-1C35-83C007F35114}"/>
          </ac:picMkLst>
        </pc:picChg>
      </pc:sldChg>
      <pc:sldChg chg="modSp add mod">
        <pc:chgData name="dimas wahyu" userId="255610a6d6e72561" providerId="LiveId" clId="{BDE70AC5-5789-4186-99E9-7CC4F677403A}" dt="2023-03-13T02:16:19.098" v="78" actId="20577"/>
        <pc:sldMkLst>
          <pc:docMk/>
          <pc:sldMk cId="2539399311" sldId="259"/>
        </pc:sldMkLst>
        <pc:spChg chg="mod">
          <ac:chgData name="dimas wahyu" userId="255610a6d6e72561" providerId="LiveId" clId="{BDE70AC5-5789-4186-99E9-7CC4F677403A}" dt="2023-03-13T02:16:19.098" v="78" actId="20577"/>
          <ac:spMkLst>
            <pc:docMk/>
            <pc:sldMk cId="2539399311" sldId="259"/>
            <ac:spMk id="3" creationId="{24BBCF72-9AF2-8F88-88D7-31F9AC7392C6}"/>
          </ac:spMkLst>
        </pc:spChg>
      </pc:sldChg>
      <pc:sldChg chg="addSp delSp modSp new mod">
        <pc:chgData name="dimas wahyu" userId="255610a6d6e72561" providerId="LiveId" clId="{BDE70AC5-5789-4186-99E9-7CC4F677403A}" dt="2023-03-13T02:17:52.508" v="86" actId="14100"/>
        <pc:sldMkLst>
          <pc:docMk/>
          <pc:sldMk cId="2126932119" sldId="260"/>
        </pc:sldMkLst>
        <pc:spChg chg="mod">
          <ac:chgData name="dimas wahyu" userId="255610a6d6e72561" providerId="LiveId" clId="{BDE70AC5-5789-4186-99E9-7CC4F677403A}" dt="2023-03-13T02:16:38.110" v="80"/>
          <ac:spMkLst>
            <pc:docMk/>
            <pc:sldMk cId="2126932119" sldId="260"/>
            <ac:spMk id="2" creationId="{F012CE5F-EC9B-1BAB-430C-939E41D3F2C2}"/>
          </ac:spMkLst>
        </pc:spChg>
        <pc:spChg chg="del">
          <ac:chgData name="dimas wahyu" userId="255610a6d6e72561" providerId="LiveId" clId="{BDE70AC5-5789-4186-99E9-7CC4F677403A}" dt="2023-03-13T02:17:28.837" v="81" actId="22"/>
          <ac:spMkLst>
            <pc:docMk/>
            <pc:sldMk cId="2126932119" sldId="260"/>
            <ac:spMk id="3" creationId="{FBBD5183-9A76-551D-AEC1-A7196C5C2C89}"/>
          </ac:spMkLst>
        </pc:spChg>
        <pc:spChg chg="add mod">
          <ac:chgData name="dimas wahyu" userId="255610a6d6e72561" providerId="LiveId" clId="{BDE70AC5-5789-4186-99E9-7CC4F677403A}" dt="2023-03-13T02:17:52.508" v="86" actId="14100"/>
          <ac:spMkLst>
            <pc:docMk/>
            <pc:sldMk cId="2126932119" sldId="260"/>
            <ac:spMk id="7" creationId="{C8CD1925-27AA-B65F-E8C6-CD7B8F146FDE}"/>
          </ac:spMkLst>
        </pc:spChg>
        <pc:picChg chg="add mod ord">
          <ac:chgData name="dimas wahyu" userId="255610a6d6e72561" providerId="LiveId" clId="{BDE70AC5-5789-4186-99E9-7CC4F677403A}" dt="2023-03-13T02:17:38.317" v="83" actId="1076"/>
          <ac:picMkLst>
            <pc:docMk/>
            <pc:sldMk cId="2126932119" sldId="260"/>
            <ac:picMk id="5" creationId="{BC67427F-865A-F4FA-28EC-6D4B416DC538}"/>
          </ac:picMkLst>
        </pc:picChg>
      </pc:sldChg>
      <pc:sldChg chg="addSp modSp new mod">
        <pc:chgData name="dimas wahyu" userId="255610a6d6e72561" providerId="LiveId" clId="{BDE70AC5-5789-4186-99E9-7CC4F677403A}" dt="2023-03-13T02:24:18.369" v="136" actId="113"/>
        <pc:sldMkLst>
          <pc:docMk/>
          <pc:sldMk cId="207141686" sldId="261"/>
        </pc:sldMkLst>
        <pc:spChg chg="mod">
          <ac:chgData name="dimas wahyu" userId="255610a6d6e72561" providerId="LiveId" clId="{BDE70AC5-5789-4186-99E9-7CC4F677403A}" dt="2023-03-13T02:18:07.647" v="88"/>
          <ac:spMkLst>
            <pc:docMk/>
            <pc:sldMk cId="207141686" sldId="261"/>
            <ac:spMk id="2" creationId="{A9A55B94-1069-7760-99B4-7A0D59784584}"/>
          </ac:spMkLst>
        </pc:spChg>
        <pc:spChg chg="mod">
          <ac:chgData name="dimas wahyu" userId="255610a6d6e72561" providerId="LiveId" clId="{BDE70AC5-5789-4186-99E9-7CC4F677403A}" dt="2023-03-13T02:24:18.369" v="136" actId="113"/>
          <ac:spMkLst>
            <pc:docMk/>
            <pc:sldMk cId="207141686" sldId="261"/>
            <ac:spMk id="3" creationId="{83D1231D-5A85-B5C8-FEF3-A8F6D3002578}"/>
          </ac:spMkLst>
        </pc:spChg>
        <pc:picChg chg="add mod">
          <ac:chgData name="dimas wahyu" userId="255610a6d6e72561" providerId="LiveId" clId="{BDE70AC5-5789-4186-99E9-7CC4F677403A}" dt="2023-03-13T02:24:08.532" v="134" actId="1076"/>
          <ac:picMkLst>
            <pc:docMk/>
            <pc:sldMk cId="207141686" sldId="261"/>
            <ac:picMk id="5" creationId="{DE49904A-65FC-BC46-64EB-ECF4A9044E38}"/>
          </ac:picMkLst>
        </pc:picChg>
      </pc:sldChg>
      <pc:sldChg chg="addSp modSp add mod ord">
        <pc:chgData name="dimas wahyu" userId="255610a6d6e72561" providerId="LiveId" clId="{BDE70AC5-5789-4186-99E9-7CC4F677403A}" dt="2023-03-13T02:19:17.525" v="98"/>
        <pc:sldMkLst>
          <pc:docMk/>
          <pc:sldMk cId="4277273609" sldId="262"/>
        </pc:sldMkLst>
        <pc:spChg chg="mod">
          <ac:chgData name="dimas wahyu" userId="255610a6d6e72561" providerId="LiveId" clId="{BDE70AC5-5789-4186-99E9-7CC4F677403A}" dt="2023-03-13T02:18:35.529" v="94" actId="14100"/>
          <ac:spMkLst>
            <pc:docMk/>
            <pc:sldMk cId="4277273609" sldId="262"/>
            <ac:spMk id="3" creationId="{83D1231D-5A85-B5C8-FEF3-A8F6D3002578}"/>
          </ac:spMkLst>
        </pc:spChg>
        <pc:picChg chg="add mod">
          <ac:chgData name="dimas wahyu" userId="255610a6d6e72561" providerId="LiveId" clId="{BDE70AC5-5789-4186-99E9-7CC4F677403A}" dt="2023-03-13T02:19:15.789" v="96" actId="1076"/>
          <ac:picMkLst>
            <pc:docMk/>
            <pc:sldMk cId="4277273609" sldId="262"/>
            <ac:picMk id="5" creationId="{BEDB62FD-6135-0205-0BFF-3409EBAEB2FD}"/>
          </ac:picMkLst>
        </pc:picChg>
      </pc:sldChg>
      <pc:sldChg chg="modSp add mod">
        <pc:chgData name="dimas wahyu" userId="255610a6d6e72561" providerId="LiveId" clId="{BDE70AC5-5789-4186-99E9-7CC4F677403A}" dt="2023-03-13T02:20:31.469" v="116" actId="20577"/>
        <pc:sldMkLst>
          <pc:docMk/>
          <pc:sldMk cId="1461906770" sldId="263"/>
        </pc:sldMkLst>
        <pc:spChg chg="mod">
          <ac:chgData name="dimas wahyu" userId="255610a6d6e72561" providerId="LiveId" clId="{BDE70AC5-5789-4186-99E9-7CC4F677403A}" dt="2023-03-13T02:20:31.469" v="116" actId="20577"/>
          <ac:spMkLst>
            <pc:docMk/>
            <pc:sldMk cId="1461906770" sldId="263"/>
            <ac:spMk id="3" creationId="{83D1231D-5A85-B5C8-FEF3-A8F6D3002578}"/>
          </ac:spMkLst>
        </pc:spChg>
      </pc:sldChg>
      <pc:sldChg chg="addSp modSp add mod">
        <pc:chgData name="dimas wahyu" userId="255610a6d6e72561" providerId="LiveId" clId="{BDE70AC5-5789-4186-99E9-7CC4F677403A}" dt="2023-03-13T02:26:56.598" v="148" actId="1076"/>
        <pc:sldMkLst>
          <pc:docMk/>
          <pc:sldMk cId="2629880423" sldId="264"/>
        </pc:sldMkLst>
        <pc:spChg chg="mod">
          <ac:chgData name="dimas wahyu" userId="255610a6d6e72561" providerId="LiveId" clId="{BDE70AC5-5789-4186-99E9-7CC4F677403A}" dt="2023-03-13T02:25:10.752" v="146" actId="27636"/>
          <ac:spMkLst>
            <pc:docMk/>
            <pc:sldMk cId="2629880423" sldId="264"/>
            <ac:spMk id="3" creationId="{83D1231D-5A85-B5C8-FEF3-A8F6D3002578}"/>
          </ac:spMkLst>
        </pc:spChg>
        <pc:picChg chg="add mod">
          <ac:chgData name="dimas wahyu" userId="255610a6d6e72561" providerId="LiveId" clId="{BDE70AC5-5789-4186-99E9-7CC4F677403A}" dt="2023-03-13T02:26:56.598" v="148" actId="1076"/>
          <ac:picMkLst>
            <pc:docMk/>
            <pc:sldMk cId="2629880423" sldId="264"/>
            <ac:picMk id="5" creationId="{7AF3ADD5-4133-1C02-1E60-AD87267D5D4F}"/>
          </ac:picMkLst>
        </pc:picChg>
      </pc:sldChg>
      <pc:sldChg chg="addSp modSp add mod">
        <pc:chgData name="dimas wahyu" userId="255610a6d6e72561" providerId="LiveId" clId="{BDE70AC5-5789-4186-99E9-7CC4F677403A}" dt="2023-03-13T02:29:35.617" v="169" actId="14100"/>
        <pc:sldMkLst>
          <pc:docMk/>
          <pc:sldMk cId="50978262" sldId="265"/>
        </pc:sldMkLst>
        <pc:spChg chg="mod">
          <ac:chgData name="dimas wahyu" userId="255610a6d6e72561" providerId="LiveId" clId="{BDE70AC5-5789-4186-99E9-7CC4F677403A}" dt="2023-03-13T02:29:22.040" v="166" actId="1076"/>
          <ac:spMkLst>
            <pc:docMk/>
            <pc:sldMk cId="50978262" sldId="265"/>
            <ac:spMk id="3" creationId="{83D1231D-5A85-B5C8-FEF3-A8F6D3002578}"/>
          </ac:spMkLst>
        </pc:spChg>
        <pc:picChg chg="add mod">
          <ac:chgData name="dimas wahyu" userId="255610a6d6e72561" providerId="LiveId" clId="{BDE70AC5-5789-4186-99E9-7CC4F677403A}" dt="2023-03-13T02:29:35.617" v="169" actId="14100"/>
          <ac:picMkLst>
            <pc:docMk/>
            <pc:sldMk cId="50978262" sldId="265"/>
            <ac:picMk id="5" creationId="{4B525C64-2B41-1012-AAC0-47481E11ACD3}"/>
          </ac:picMkLst>
        </pc:picChg>
      </pc:sldChg>
      <pc:sldChg chg="addSp modSp add mod">
        <pc:chgData name="dimas wahyu" userId="255610a6d6e72561" providerId="LiveId" clId="{BDE70AC5-5789-4186-99E9-7CC4F677403A}" dt="2023-03-13T02:33:35.347" v="178" actId="1076"/>
        <pc:sldMkLst>
          <pc:docMk/>
          <pc:sldMk cId="1733179031" sldId="266"/>
        </pc:sldMkLst>
        <pc:spChg chg="mod">
          <ac:chgData name="dimas wahyu" userId="255610a6d6e72561" providerId="LiveId" clId="{BDE70AC5-5789-4186-99E9-7CC4F677403A}" dt="2023-03-13T02:32:55.162" v="174" actId="14100"/>
          <ac:spMkLst>
            <pc:docMk/>
            <pc:sldMk cId="1733179031" sldId="266"/>
            <ac:spMk id="2" creationId="{A9A55B94-1069-7760-99B4-7A0D59784584}"/>
          </ac:spMkLst>
        </pc:spChg>
        <pc:spChg chg="mod">
          <ac:chgData name="dimas wahyu" userId="255610a6d6e72561" providerId="LiveId" clId="{BDE70AC5-5789-4186-99E9-7CC4F677403A}" dt="2023-03-13T02:33:32.642" v="177" actId="14100"/>
          <ac:spMkLst>
            <pc:docMk/>
            <pc:sldMk cId="1733179031" sldId="266"/>
            <ac:spMk id="3" creationId="{83D1231D-5A85-B5C8-FEF3-A8F6D3002578}"/>
          </ac:spMkLst>
        </pc:spChg>
        <pc:picChg chg="add mod">
          <ac:chgData name="dimas wahyu" userId="255610a6d6e72561" providerId="LiveId" clId="{BDE70AC5-5789-4186-99E9-7CC4F677403A}" dt="2023-03-13T02:33:35.347" v="178" actId="1076"/>
          <ac:picMkLst>
            <pc:docMk/>
            <pc:sldMk cId="1733179031" sldId="266"/>
            <ac:picMk id="5" creationId="{D353483C-7C6F-A88E-5C68-C7DB2CDA1F6E}"/>
          </ac:picMkLst>
        </pc:picChg>
      </pc:sldChg>
      <pc:sldChg chg="modSp add mod">
        <pc:chgData name="dimas wahyu" userId="255610a6d6e72561" providerId="LiveId" clId="{BDE70AC5-5789-4186-99E9-7CC4F677403A}" dt="2023-03-13T02:35:40.332" v="206" actId="27636"/>
        <pc:sldMkLst>
          <pc:docMk/>
          <pc:sldMk cId="2379292549" sldId="267"/>
        </pc:sldMkLst>
        <pc:spChg chg="mod">
          <ac:chgData name="dimas wahyu" userId="255610a6d6e72561" providerId="LiveId" clId="{BDE70AC5-5789-4186-99E9-7CC4F677403A}" dt="2023-03-13T02:35:40.332" v="206" actId="27636"/>
          <ac:spMkLst>
            <pc:docMk/>
            <pc:sldMk cId="2379292549" sldId="267"/>
            <ac:spMk id="3" creationId="{83D1231D-5A85-B5C8-FEF3-A8F6D3002578}"/>
          </ac:spMkLst>
        </pc:spChg>
      </pc:sldChg>
      <pc:sldChg chg="modSp add mod">
        <pc:chgData name="dimas wahyu" userId="255610a6d6e72561" providerId="LiveId" clId="{BDE70AC5-5789-4186-99E9-7CC4F677403A}" dt="2023-03-14T00:48:05.108" v="381" actId="113"/>
        <pc:sldMkLst>
          <pc:docMk/>
          <pc:sldMk cId="3267333016" sldId="268"/>
        </pc:sldMkLst>
        <pc:spChg chg="mod">
          <ac:chgData name="dimas wahyu" userId="255610a6d6e72561" providerId="LiveId" clId="{BDE70AC5-5789-4186-99E9-7CC4F677403A}" dt="2023-03-14T00:48:05.108" v="381" actId="113"/>
          <ac:spMkLst>
            <pc:docMk/>
            <pc:sldMk cId="3267333016" sldId="268"/>
            <ac:spMk id="2" creationId="{A9A55B94-1069-7760-99B4-7A0D59784584}"/>
          </ac:spMkLst>
        </pc:spChg>
        <pc:spChg chg="mod">
          <ac:chgData name="dimas wahyu" userId="255610a6d6e72561" providerId="LiveId" clId="{BDE70AC5-5789-4186-99E9-7CC4F677403A}" dt="2023-03-14T00:47:31.486" v="377" actId="27636"/>
          <ac:spMkLst>
            <pc:docMk/>
            <pc:sldMk cId="3267333016" sldId="268"/>
            <ac:spMk id="3" creationId="{83D1231D-5A85-B5C8-FEF3-A8F6D3002578}"/>
          </ac:spMkLst>
        </pc:spChg>
      </pc:sldChg>
      <pc:sldChg chg="modSp add mod">
        <pc:chgData name="dimas wahyu" userId="255610a6d6e72561" providerId="LiveId" clId="{BDE70AC5-5789-4186-99E9-7CC4F677403A}" dt="2023-03-13T02:34:35.875" v="189" actId="20577"/>
        <pc:sldMkLst>
          <pc:docMk/>
          <pc:sldMk cId="2579360340" sldId="269"/>
        </pc:sldMkLst>
        <pc:spChg chg="mod">
          <ac:chgData name="dimas wahyu" userId="255610a6d6e72561" providerId="LiveId" clId="{BDE70AC5-5789-4186-99E9-7CC4F677403A}" dt="2023-03-13T02:34:35.875" v="189" actId="20577"/>
          <ac:spMkLst>
            <pc:docMk/>
            <pc:sldMk cId="2579360340" sldId="269"/>
            <ac:spMk id="3" creationId="{83D1231D-5A85-B5C8-FEF3-A8F6D3002578}"/>
          </ac:spMkLst>
        </pc:spChg>
      </pc:sldChg>
      <pc:sldChg chg="addSp delSp add del mod">
        <pc:chgData name="dimas wahyu" userId="255610a6d6e72561" providerId="LiveId" clId="{BDE70AC5-5789-4186-99E9-7CC4F677403A}" dt="2023-03-14T00:44:41.880" v="318" actId="47"/>
        <pc:sldMkLst>
          <pc:docMk/>
          <pc:sldMk cId="2250902957" sldId="270"/>
        </pc:sldMkLst>
        <pc:picChg chg="add del">
          <ac:chgData name="dimas wahyu" userId="255610a6d6e72561" providerId="LiveId" clId="{BDE70AC5-5789-4186-99E9-7CC4F677403A}" dt="2023-03-13T02:39:31.405" v="225" actId="478"/>
          <ac:picMkLst>
            <pc:docMk/>
            <pc:sldMk cId="2250902957" sldId="270"/>
            <ac:picMk id="5" creationId="{F81D66E4-DEB9-84DE-13AB-FE3BE40EA6AA}"/>
          </ac:picMkLst>
        </pc:picChg>
      </pc:sldChg>
      <pc:sldChg chg="modSp add mod">
        <pc:chgData name="dimas wahyu" userId="255610a6d6e72561" providerId="LiveId" clId="{BDE70AC5-5789-4186-99E9-7CC4F677403A}" dt="2023-03-14T00:50:01.998" v="398" actId="207"/>
        <pc:sldMkLst>
          <pc:docMk/>
          <pc:sldMk cId="881941880" sldId="271"/>
        </pc:sldMkLst>
        <pc:spChg chg="mod">
          <ac:chgData name="dimas wahyu" userId="255610a6d6e72561" providerId="LiveId" clId="{BDE70AC5-5789-4186-99E9-7CC4F677403A}" dt="2023-03-14T00:49:02.148" v="382"/>
          <ac:spMkLst>
            <pc:docMk/>
            <pc:sldMk cId="881941880" sldId="271"/>
            <ac:spMk id="2" creationId="{A9A55B94-1069-7760-99B4-7A0D59784584}"/>
          </ac:spMkLst>
        </pc:spChg>
        <pc:spChg chg="mod">
          <ac:chgData name="dimas wahyu" userId="255610a6d6e72561" providerId="LiveId" clId="{BDE70AC5-5789-4186-99E9-7CC4F677403A}" dt="2023-03-14T00:50:01.998" v="398" actId="207"/>
          <ac:spMkLst>
            <pc:docMk/>
            <pc:sldMk cId="881941880" sldId="271"/>
            <ac:spMk id="3" creationId="{83D1231D-5A85-B5C8-FEF3-A8F6D3002578}"/>
          </ac:spMkLst>
        </pc:spChg>
      </pc:sldChg>
      <pc:sldChg chg="modSp add mod">
        <pc:chgData name="dimas wahyu" userId="255610a6d6e72561" providerId="LiveId" clId="{BDE70AC5-5789-4186-99E9-7CC4F677403A}" dt="2023-03-14T00:51:16.040" v="415" actId="20577"/>
        <pc:sldMkLst>
          <pc:docMk/>
          <pc:sldMk cId="2945719215" sldId="272"/>
        </pc:sldMkLst>
        <pc:spChg chg="mod">
          <ac:chgData name="dimas wahyu" userId="255610a6d6e72561" providerId="LiveId" clId="{BDE70AC5-5789-4186-99E9-7CC4F677403A}" dt="2023-03-14T00:51:16.040" v="415" actId="20577"/>
          <ac:spMkLst>
            <pc:docMk/>
            <pc:sldMk cId="2945719215" sldId="272"/>
            <ac:spMk id="3" creationId="{83D1231D-5A85-B5C8-FEF3-A8F6D3002578}"/>
          </ac:spMkLst>
        </pc:spChg>
      </pc:sldChg>
      <pc:sldChg chg="addSp modSp add mod">
        <pc:chgData name="dimas wahyu" userId="255610a6d6e72561" providerId="LiveId" clId="{BDE70AC5-5789-4186-99E9-7CC4F677403A}" dt="2023-03-14T00:53:49.864" v="451" actId="20577"/>
        <pc:sldMkLst>
          <pc:docMk/>
          <pc:sldMk cId="692763229" sldId="273"/>
        </pc:sldMkLst>
        <pc:spChg chg="mod">
          <ac:chgData name="dimas wahyu" userId="255610a6d6e72561" providerId="LiveId" clId="{BDE70AC5-5789-4186-99E9-7CC4F677403A}" dt="2023-03-14T00:53:49.864" v="451" actId="20577"/>
          <ac:spMkLst>
            <pc:docMk/>
            <pc:sldMk cId="692763229" sldId="273"/>
            <ac:spMk id="3" creationId="{83D1231D-5A85-B5C8-FEF3-A8F6D3002578}"/>
          </ac:spMkLst>
        </pc:spChg>
        <pc:picChg chg="add mod">
          <ac:chgData name="dimas wahyu" userId="255610a6d6e72561" providerId="LiveId" clId="{BDE70AC5-5789-4186-99E9-7CC4F677403A}" dt="2023-03-14T00:53:28.850" v="447" actId="14100"/>
          <ac:picMkLst>
            <pc:docMk/>
            <pc:sldMk cId="692763229" sldId="273"/>
            <ac:picMk id="5" creationId="{29EDE79B-A8DF-89CA-5007-56924832A2FC}"/>
          </ac:picMkLst>
        </pc:picChg>
      </pc:sldChg>
      <pc:sldChg chg="modSp new mod">
        <pc:chgData name="dimas wahyu" userId="255610a6d6e72561" providerId="LiveId" clId="{BDE70AC5-5789-4186-99E9-7CC4F677403A}" dt="2023-03-14T01:00:41.246" v="467" actId="20577"/>
        <pc:sldMkLst>
          <pc:docMk/>
          <pc:sldMk cId="595980643" sldId="274"/>
        </pc:sldMkLst>
        <pc:spChg chg="mod">
          <ac:chgData name="dimas wahyu" userId="255610a6d6e72561" providerId="LiveId" clId="{BDE70AC5-5789-4186-99E9-7CC4F677403A}" dt="2023-03-14T00:59:55.047" v="453"/>
          <ac:spMkLst>
            <pc:docMk/>
            <pc:sldMk cId="595980643" sldId="274"/>
            <ac:spMk id="2" creationId="{208C8A60-76AC-A625-2139-6732BD69844A}"/>
          </ac:spMkLst>
        </pc:spChg>
        <pc:spChg chg="mod">
          <ac:chgData name="dimas wahyu" userId="255610a6d6e72561" providerId="LiveId" clId="{BDE70AC5-5789-4186-99E9-7CC4F677403A}" dt="2023-03-14T01:00:41.246" v="467" actId="20577"/>
          <ac:spMkLst>
            <pc:docMk/>
            <pc:sldMk cId="595980643" sldId="274"/>
            <ac:spMk id="3" creationId="{FF9342DB-8E7E-C939-F9E5-C636EB710F1C}"/>
          </ac:spMkLst>
        </pc:spChg>
      </pc:sldChg>
      <pc:sldChg chg="addSp delSp modSp new mod">
        <pc:chgData name="dimas wahyu" userId="255610a6d6e72561" providerId="LiveId" clId="{BDE70AC5-5789-4186-99E9-7CC4F677403A}" dt="2023-03-14T01:10:10.010" v="513" actId="207"/>
        <pc:sldMkLst>
          <pc:docMk/>
          <pc:sldMk cId="1228557766" sldId="275"/>
        </pc:sldMkLst>
        <pc:spChg chg="mod">
          <ac:chgData name="dimas wahyu" userId="255610a6d6e72561" providerId="LiveId" clId="{BDE70AC5-5789-4186-99E9-7CC4F677403A}" dt="2023-03-14T01:01:45.122" v="473" actId="14100"/>
          <ac:spMkLst>
            <pc:docMk/>
            <pc:sldMk cId="1228557766" sldId="275"/>
            <ac:spMk id="2" creationId="{20736E49-1604-E274-BCD9-FE9C5534ADDD}"/>
          </ac:spMkLst>
        </pc:spChg>
        <pc:spChg chg="mod">
          <ac:chgData name="dimas wahyu" userId="255610a6d6e72561" providerId="LiveId" clId="{BDE70AC5-5789-4186-99E9-7CC4F677403A}" dt="2023-03-14T01:10:10.010" v="513" actId="207"/>
          <ac:spMkLst>
            <pc:docMk/>
            <pc:sldMk cId="1228557766" sldId="275"/>
            <ac:spMk id="3" creationId="{3AFDC0EA-2437-3009-52A8-90C106AABA4B}"/>
          </ac:spMkLst>
        </pc:spChg>
        <pc:picChg chg="add del mod">
          <ac:chgData name="dimas wahyu" userId="255610a6d6e72561" providerId="LiveId" clId="{BDE70AC5-5789-4186-99E9-7CC4F677403A}" dt="2023-03-14T01:07:52.300" v="503" actId="478"/>
          <ac:picMkLst>
            <pc:docMk/>
            <pc:sldMk cId="1228557766" sldId="275"/>
            <ac:picMk id="5" creationId="{0DD63BF7-008F-652D-693B-C3D239E3D89C}"/>
          </ac:picMkLst>
        </pc:picChg>
        <pc:picChg chg="add mod">
          <ac:chgData name="dimas wahyu" userId="255610a6d6e72561" providerId="LiveId" clId="{BDE70AC5-5789-4186-99E9-7CC4F677403A}" dt="2023-03-14T01:08:01.931" v="506" actId="14100"/>
          <ac:picMkLst>
            <pc:docMk/>
            <pc:sldMk cId="1228557766" sldId="275"/>
            <ac:picMk id="7" creationId="{F7C7ED2A-CBC8-C375-E712-F5EAC6E84464}"/>
          </ac:picMkLst>
        </pc:picChg>
      </pc:sldChg>
      <pc:sldChg chg="modSp add mod">
        <pc:chgData name="dimas wahyu" userId="255610a6d6e72561" providerId="LiveId" clId="{BDE70AC5-5789-4186-99E9-7CC4F677403A}" dt="2023-03-14T01:17:32.906" v="549" actId="20577"/>
        <pc:sldMkLst>
          <pc:docMk/>
          <pc:sldMk cId="579168959" sldId="276"/>
        </pc:sldMkLst>
        <pc:spChg chg="mod">
          <ac:chgData name="dimas wahyu" userId="255610a6d6e72561" providerId="LiveId" clId="{BDE70AC5-5789-4186-99E9-7CC4F677403A}" dt="2023-03-14T01:17:32.906" v="549" actId="20577"/>
          <ac:spMkLst>
            <pc:docMk/>
            <pc:sldMk cId="579168959" sldId="276"/>
            <ac:spMk id="3" creationId="{3AFDC0EA-2437-3009-52A8-90C106AABA4B}"/>
          </ac:spMkLst>
        </pc:spChg>
      </pc:sldChg>
      <pc:sldChg chg="modSp add mod">
        <pc:chgData name="dimas wahyu" userId="255610a6d6e72561" providerId="LiveId" clId="{BDE70AC5-5789-4186-99E9-7CC4F677403A}" dt="2023-03-14T01:15:22.902" v="529" actId="113"/>
        <pc:sldMkLst>
          <pc:docMk/>
          <pc:sldMk cId="3829159162" sldId="277"/>
        </pc:sldMkLst>
        <pc:spChg chg="mod">
          <ac:chgData name="dimas wahyu" userId="255610a6d6e72561" providerId="LiveId" clId="{BDE70AC5-5789-4186-99E9-7CC4F677403A}" dt="2023-03-14T01:15:22.902" v="529" actId="113"/>
          <ac:spMkLst>
            <pc:docMk/>
            <pc:sldMk cId="3829159162" sldId="277"/>
            <ac:spMk id="3" creationId="{3AFDC0EA-2437-3009-52A8-90C106AABA4B}"/>
          </ac:spMkLst>
        </pc:spChg>
      </pc:sldChg>
      <pc:sldChg chg="addSp delSp modSp new mod">
        <pc:chgData name="dimas wahyu" userId="255610a6d6e72561" providerId="LiveId" clId="{BDE70AC5-5789-4186-99E9-7CC4F677403A}" dt="2023-03-14T01:10:27.411" v="515" actId="1076"/>
        <pc:sldMkLst>
          <pc:docMk/>
          <pc:sldMk cId="955847630" sldId="278"/>
        </pc:sldMkLst>
        <pc:spChg chg="mod">
          <ac:chgData name="dimas wahyu" userId="255610a6d6e72561" providerId="LiveId" clId="{BDE70AC5-5789-4186-99E9-7CC4F677403A}" dt="2023-03-14T01:09:37.675" v="511"/>
          <ac:spMkLst>
            <pc:docMk/>
            <pc:sldMk cId="955847630" sldId="278"/>
            <ac:spMk id="2" creationId="{88E9E4DB-C265-A140-3001-34D545AB82C9}"/>
          </ac:spMkLst>
        </pc:spChg>
        <pc:spChg chg="del">
          <ac:chgData name="dimas wahyu" userId="255610a6d6e72561" providerId="LiveId" clId="{BDE70AC5-5789-4186-99E9-7CC4F677403A}" dt="2023-03-14T01:10:24.649" v="514" actId="478"/>
          <ac:spMkLst>
            <pc:docMk/>
            <pc:sldMk cId="955847630" sldId="278"/>
            <ac:spMk id="3" creationId="{57E8A792-06E6-32C0-048B-C649A1F20D3A}"/>
          </ac:spMkLst>
        </pc:spChg>
        <pc:picChg chg="add mod">
          <ac:chgData name="dimas wahyu" userId="255610a6d6e72561" providerId="LiveId" clId="{BDE70AC5-5789-4186-99E9-7CC4F677403A}" dt="2023-03-14T01:10:27.411" v="515" actId="1076"/>
          <ac:picMkLst>
            <pc:docMk/>
            <pc:sldMk cId="955847630" sldId="278"/>
            <ac:picMk id="5" creationId="{D7A67C63-1C0C-901B-8A15-30345043EFAB}"/>
          </ac:picMkLst>
        </pc:picChg>
      </pc:sldChg>
      <pc:sldChg chg="modSp add mod">
        <pc:chgData name="dimas wahyu" userId="255610a6d6e72561" providerId="LiveId" clId="{BDE70AC5-5789-4186-99E9-7CC4F677403A}" dt="2023-03-14T01:18:08.873" v="554" actId="20577"/>
        <pc:sldMkLst>
          <pc:docMk/>
          <pc:sldMk cId="4146446621" sldId="279"/>
        </pc:sldMkLst>
        <pc:spChg chg="mod">
          <ac:chgData name="dimas wahyu" userId="255610a6d6e72561" providerId="LiveId" clId="{BDE70AC5-5789-4186-99E9-7CC4F677403A}" dt="2023-03-14T01:17:49.273" v="550"/>
          <ac:spMkLst>
            <pc:docMk/>
            <pc:sldMk cId="4146446621" sldId="279"/>
            <ac:spMk id="2" creationId="{20736E49-1604-E274-BCD9-FE9C5534ADDD}"/>
          </ac:spMkLst>
        </pc:spChg>
        <pc:spChg chg="mod">
          <ac:chgData name="dimas wahyu" userId="255610a6d6e72561" providerId="LiveId" clId="{BDE70AC5-5789-4186-99E9-7CC4F677403A}" dt="2023-03-14T01:18:08.873" v="554" actId="20577"/>
          <ac:spMkLst>
            <pc:docMk/>
            <pc:sldMk cId="4146446621" sldId="279"/>
            <ac:spMk id="3" creationId="{3AFDC0EA-2437-3009-52A8-90C106AABA4B}"/>
          </ac:spMkLst>
        </pc:spChg>
      </pc:sldChg>
      <pc:sldChg chg="addSp delSp modSp add mod">
        <pc:chgData name="dimas wahyu" userId="255610a6d6e72561" providerId="LiveId" clId="{BDE70AC5-5789-4186-99E9-7CC4F677403A}" dt="2023-03-14T01:24:42.473" v="599" actId="1076"/>
        <pc:sldMkLst>
          <pc:docMk/>
          <pc:sldMk cId="2946019836" sldId="280"/>
        </pc:sldMkLst>
        <pc:spChg chg="mod">
          <ac:chgData name="dimas wahyu" userId="255610a6d6e72561" providerId="LiveId" clId="{BDE70AC5-5789-4186-99E9-7CC4F677403A}" dt="2023-03-14T01:18:35.625" v="557"/>
          <ac:spMkLst>
            <pc:docMk/>
            <pc:sldMk cId="2946019836" sldId="280"/>
            <ac:spMk id="2" creationId="{20736E49-1604-E274-BCD9-FE9C5534ADDD}"/>
          </ac:spMkLst>
        </pc:spChg>
        <pc:spChg chg="mod">
          <ac:chgData name="dimas wahyu" userId="255610a6d6e72561" providerId="LiveId" clId="{BDE70AC5-5789-4186-99E9-7CC4F677403A}" dt="2023-03-14T01:24:40.643" v="598" actId="1076"/>
          <ac:spMkLst>
            <pc:docMk/>
            <pc:sldMk cId="2946019836" sldId="280"/>
            <ac:spMk id="3" creationId="{3AFDC0EA-2437-3009-52A8-90C106AABA4B}"/>
          </ac:spMkLst>
        </pc:spChg>
        <pc:picChg chg="add del mod">
          <ac:chgData name="dimas wahyu" userId="255610a6d6e72561" providerId="LiveId" clId="{BDE70AC5-5789-4186-99E9-7CC4F677403A}" dt="2023-03-14T01:22:47.958" v="569" actId="478"/>
          <ac:picMkLst>
            <pc:docMk/>
            <pc:sldMk cId="2946019836" sldId="280"/>
            <ac:picMk id="5" creationId="{38EAFBD6-63F7-2D62-7604-6F3546FC9932}"/>
          </ac:picMkLst>
        </pc:picChg>
        <pc:picChg chg="add mod">
          <ac:chgData name="dimas wahyu" userId="255610a6d6e72561" providerId="LiveId" clId="{BDE70AC5-5789-4186-99E9-7CC4F677403A}" dt="2023-03-14T01:24:42.473" v="599" actId="1076"/>
          <ac:picMkLst>
            <pc:docMk/>
            <pc:sldMk cId="2946019836" sldId="280"/>
            <ac:picMk id="7" creationId="{05DFD3A2-62DB-C804-9DC6-E9FCCEB6D6C4}"/>
          </ac:picMkLst>
        </pc:picChg>
      </pc:sldChg>
      <pc:sldChg chg="modSp add mod">
        <pc:chgData name="dimas wahyu" userId="255610a6d6e72561" providerId="LiveId" clId="{BDE70AC5-5789-4186-99E9-7CC4F677403A}" dt="2023-03-14T01:26:42.841" v="640" actId="20577"/>
        <pc:sldMkLst>
          <pc:docMk/>
          <pc:sldMk cId="114228163" sldId="281"/>
        </pc:sldMkLst>
        <pc:spChg chg="mod">
          <ac:chgData name="dimas wahyu" userId="255610a6d6e72561" providerId="LiveId" clId="{BDE70AC5-5789-4186-99E9-7CC4F677403A}" dt="2023-03-14T01:25:54.975" v="616" actId="20577"/>
          <ac:spMkLst>
            <pc:docMk/>
            <pc:sldMk cId="114228163" sldId="281"/>
            <ac:spMk id="2" creationId="{20736E49-1604-E274-BCD9-FE9C5534ADDD}"/>
          </ac:spMkLst>
        </pc:spChg>
        <pc:spChg chg="mod">
          <ac:chgData name="dimas wahyu" userId="255610a6d6e72561" providerId="LiveId" clId="{BDE70AC5-5789-4186-99E9-7CC4F677403A}" dt="2023-03-14T01:26:42.841" v="640" actId="20577"/>
          <ac:spMkLst>
            <pc:docMk/>
            <pc:sldMk cId="114228163" sldId="281"/>
            <ac:spMk id="3" creationId="{3AFDC0EA-2437-3009-52A8-90C106AABA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3CEC-DEF7-1053-A922-D8D44DC1E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F5852-505E-B88E-1944-F7507A85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07182-7937-5EE5-696A-56B762A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83A0-C079-3763-4853-3F4F0251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72A5-141C-E6B4-70DD-1D35953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873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EACE-D565-81D8-FD72-3314CEE8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D8204-8165-63D4-67F7-8794C89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6D86-2350-3B3B-1BDB-060EE1D2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926B-BC68-E98D-1EEA-F0646314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BAF4-4A9B-D276-972D-02E40147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6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CBBC4-8456-AA34-0661-C8D684C33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416A6-D1C3-B256-DBFF-FF0401EF2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719B-A1C3-9318-5E2C-52C17575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8C08-BC05-6153-D16A-FA8000DE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F8CE-6CE0-0ACF-1F20-F1341EC1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52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5A1-1DD1-78C1-9C90-6B086BF6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6201-D3F1-EADC-1D5A-65ECFE8A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40B-210A-6112-14E2-EA542C93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505FA-A38F-A2DF-494A-E00BE18E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DC11-41A5-2301-C3B3-5332DE76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5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5F6A-4985-4083-B456-9A2803C1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5F11-67D6-B895-B40D-48A1B168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41DF-6425-4C79-436C-FEC6F9FA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5E71-8DBB-8C92-3192-EC582A6D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FC82-29B2-3CFB-5478-63EF4BC2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021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24FA-0038-3781-DD84-126BC9BB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A6B5-61F2-D592-16A6-F5C240034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4328-B78A-23F7-0CC7-2E714097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98D15-8141-AE90-5D44-89D96D18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6C1B-2414-92A3-FA8F-2F43B2FE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29A9-1B66-92E4-A07D-07908CBE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895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C80-BC5B-BCFA-A77B-A1E4DACC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0458-C9F5-183E-875E-878F4436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85AC2-E446-6EAD-8606-7A1F3A97F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E8FC2-53EB-6384-FF38-0C123736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E7761-1074-FBBB-C639-643CEE4D0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A38AC-98DE-2FFA-F006-8EB56DE1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526F1-7910-E59D-7E3F-433FC920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87E-1373-3973-69E1-1DD4AAB1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84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D719-F280-A61D-D3B4-F8681FD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8EA5C-A417-CEF8-E54A-4FE747DA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AD530-E782-CA48-6481-C7C237BB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164D9-7047-F7DD-9A00-6EF9263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085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3DFBD-491B-55E1-D717-AA3C507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B2A8B-4BA3-C110-A28B-1D354D73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6DD-A459-A83D-EBB8-39ECE70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32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2300-0501-678C-D953-8A116E85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7F3-C132-4A92-EF1D-EBCCA6CB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35DC5-1108-2961-4B07-DAEF40BBA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8AF4-98C7-30B4-C830-1D0EA74B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8C93B-1FAC-822D-E701-430CA7DE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F5D7-7D7C-20EF-F322-595419BB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65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6E1A-1385-FBF2-2F87-437CC6F8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0E002-E9A0-0832-FE48-1BB0F25F3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F9323-DB08-33E7-21ED-530D69DC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40E63-D019-4FB0-6875-CC4709C3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18DF4-954C-D1C6-6C01-7294ACB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8ABDF-561F-A55D-9598-650262A1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251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E24E6-0617-DC01-B1B4-75701D13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110E6-2BC0-4B0A-C3B4-EEA97018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E361-8C67-CAEC-CA2F-1320DD223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87DB-1F89-466A-B64C-6E3B59C5B952}" type="datetimeFigureOut">
              <a:rPr lang="en-ID" smtClean="0"/>
              <a:t>13/03/2023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7E83-31BC-182D-D879-BD9DD4437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6226-A66D-9D91-0150-2F509D3D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A6CC-CCDE-470F-BCCB-8D2CA0FC0F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337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reacted.io/why-do-we-write-super-prop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6673-023A-7776-1885-FB3720A46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Props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01FC5-670A-DAE5-6E41-9585F38AB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18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3925974"/>
            <a:ext cx="10515600" cy="4351338"/>
          </a:xfrm>
        </p:spPr>
        <p:txBody>
          <a:bodyPr/>
          <a:lstStyle/>
          <a:p>
            <a:r>
              <a:rPr lang="en-ID" dirty="0"/>
              <a:t>Kode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pendefinisian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3 kali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yang </a:t>
            </a:r>
            <a:r>
              <a:rPr lang="en-ID" dirty="0" err="1"/>
              <a:t>berbeda-beda</a:t>
            </a:r>
            <a:r>
              <a:rPr lang="en-ID" dirty="0"/>
              <a:t>. </a:t>
            </a:r>
          </a:p>
          <a:p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isi</a:t>
            </a:r>
            <a:r>
              <a:rPr lang="en-ID" dirty="0"/>
              <a:t> property </a:t>
            </a:r>
            <a:r>
              <a:rPr lang="en-ID" dirty="0" err="1"/>
              <a:t>this.props.materi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25C64-2B41-1012-AAC0-47481E11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53" y="1865077"/>
            <a:ext cx="7335672" cy="17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778" cy="1325563"/>
          </a:xfrm>
        </p:spPr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9625" cy="4351338"/>
          </a:xfrm>
        </p:spPr>
        <p:txBody>
          <a:bodyPr/>
          <a:lstStyle/>
          <a:p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, </a:t>
            </a:r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pelajari</a:t>
            </a:r>
            <a:r>
              <a:rPr lang="en-ID" dirty="0"/>
              <a:t> </a:t>
            </a:r>
            <a:r>
              <a:rPr lang="en-ID" dirty="0" err="1"/>
              <a:t>sejenak</a:t>
            </a:r>
            <a:r>
              <a:rPr lang="en-ID" dirty="0"/>
              <a:t> </a:t>
            </a:r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di </a:t>
            </a:r>
          </a:p>
          <a:p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,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paling </a:t>
            </a:r>
            <a:r>
              <a:rPr lang="en-ID" dirty="0" err="1"/>
              <a:t>bawah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3483C-7C6F-A88E-5C68-C7DB2CDA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80" y="352377"/>
            <a:ext cx="6067469" cy="65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7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778" cy="1325563"/>
          </a:xfrm>
        </p:spPr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9625" cy="4351338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Di baris 32, method </a:t>
            </a:r>
            <a:r>
              <a:rPr lang="en-ID" dirty="0" err="1"/>
              <a:t>ReactDOM.createRoot</a:t>
            </a:r>
            <a:r>
              <a:rPr lang="en-ID" dirty="0"/>
              <a:t>().render()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 &lt;</a:t>
            </a:r>
            <a:r>
              <a:rPr lang="en-ID" dirty="0" err="1"/>
              <a:t>DaftarMahasiswa</a:t>
            </a:r>
            <a:r>
              <a:rPr lang="en-ID" dirty="0"/>
              <a:t>/&gt;,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DaftarMahasiswa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12 - 30. Di </a:t>
            </a:r>
            <a:r>
              <a:rPr lang="en-ID" dirty="0" err="1"/>
              <a:t>dalam</a:t>
            </a:r>
            <a:r>
              <a:rPr lang="en-ID" dirty="0"/>
              <a:t> method render(),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1 object </a:t>
            </a:r>
            <a:r>
              <a:rPr lang="en-ID" dirty="0" err="1"/>
              <a:t>dengan</a:t>
            </a:r>
            <a:r>
              <a:rPr lang="en-ID" dirty="0"/>
              <a:t> 3 property: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jurusan</a:t>
            </a:r>
            <a:r>
              <a:rPr lang="en-ID" dirty="0"/>
              <a:t> dan </a:t>
            </a:r>
            <a:r>
              <a:rPr lang="en-ID" dirty="0" err="1"/>
              <a:t>pasFoto</a:t>
            </a:r>
            <a:r>
              <a:rPr lang="en-ID" dirty="0"/>
              <a:t>. 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me-return </a:t>
            </a:r>
            <a:r>
              <a:rPr lang="en-ID" dirty="0" err="1"/>
              <a:t>kode</a:t>
            </a:r>
            <a:r>
              <a:rPr lang="en-ID" dirty="0"/>
              <a:t> JSX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DaftarMahasiswa</a:t>
            </a:r>
            <a:r>
              <a:rPr lang="en-ID" dirty="0"/>
              <a:t> di baris 23 – 27. </a:t>
            </a:r>
          </a:p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&lt;</a:t>
            </a:r>
            <a:r>
              <a:rPr lang="en-ID" dirty="0" err="1"/>
              <a:t>Mahasiswa</a:t>
            </a:r>
            <a:r>
              <a:rPr lang="en-ID" dirty="0"/>
              <a:t>/&gt; dan </a:t>
            </a:r>
            <a:r>
              <a:rPr lang="en-ID" dirty="0" err="1"/>
              <a:t>mengirim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={</a:t>
            </a:r>
            <a:r>
              <a:rPr lang="en-ID" dirty="0" err="1"/>
              <a:t>mahasiswa.nama</a:t>
            </a:r>
            <a:r>
              <a:rPr lang="en-ID" dirty="0"/>
              <a:t>}, </a:t>
            </a:r>
            <a:r>
              <a:rPr lang="en-ID" dirty="0" err="1"/>
              <a:t>jurusan</a:t>
            </a:r>
            <a:r>
              <a:rPr lang="en-ID" dirty="0"/>
              <a:t>={</a:t>
            </a:r>
            <a:r>
              <a:rPr lang="en-ID" dirty="0" err="1"/>
              <a:t>mahasiswa.jurusan</a:t>
            </a:r>
            <a:r>
              <a:rPr lang="en-ID" dirty="0"/>
              <a:t>} dan </a:t>
            </a:r>
            <a:r>
              <a:rPr lang="en-ID" dirty="0" err="1"/>
              <a:t>pasFoto</a:t>
            </a:r>
            <a:r>
              <a:rPr lang="en-ID" dirty="0"/>
              <a:t>=</a:t>
            </a:r>
          </a:p>
          <a:p>
            <a:r>
              <a:rPr lang="en-ID" dirty="0"/>
              <a:t>{</a:t>
            </a:r>
            <a:r>
              <a:rPr lang="en-ID" dirty="0" err="1"/>
              <a:t>mahasiswa.pasFoto</a:t>
            </a:r>
            <a:r>
              <a:rPr lang="en-ID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3483C-7C6F-A88E-5C68-C7DB2CDA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80" y="352377"/>
            <a:ext cx="6067469" cy="65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Saatnya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di baris 1 – 10. </a:t>
            </a:r>
            <a:r>
              <a:rPr lang="en-ID" dirty="0" err="1"/>
              <a:t>Sampai</a:t>
            </a:r>
            <a:r>
              <a:rPr lang="en-ID" dirty="0"/>
              <a:t> 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data props. </a:t>
            </a:r>
          </a:p>
          <a:p>
            <a:r>
              <a:rPr lang="en-ID" dirty="0"/>
              <a:t>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this.props.nama</a:t>
            </a:r>
            <a:r>
              <a:rPr lang="en-ID" dirty="0"/>
              <a:t>, </a:t>
            </a:r>
            <a:r>
              <a:rPr lang="en-ID" dirty="0" err="1"/>
              <a:t>this.props.jurusan</a:t>
            </a:r>
            <a:r>
              <a:rPr lang="en-ID" dirty="0"/>
              <a:t> dan </a:t>
            </a:r>
            <a:r>
              <a:rPr lang="en-ID" dirty="0" err="1"/>
              <a:t>this.props.pasFoto</a:t>
            </a:r>
            <a:r>
              <a:rPr lang="en-ID" dirty="0"/>
              <a:t>, </a:t>
            </a:r>
            <a:r>
              <a:rPr lang="en-ID" dirty="0" err="1"/>
              <a:t>tinggal</a:t>
            </a:r>
            <a:r>
              <a:rPr lang="en-ID" dirty="0"/>
              <a:t> </a:t>
            </a:r>
          </a:p>
          <a:p>
            <a:r>
              <a:rPr lang="en-ID" dirty="0" err="1"/>
              <a:t>selanjutnya</a:t>
            </a:r>
            <a:r>
              <a:rPr lang="en-ID" dirty="0"/>
              <a:t> "</a:t>
            </a:r>
            <a:r>
              <a:rPr lang="en-ID" dirty="0" err="1"/>
              <a:t>meramu</a:t>
            </a:r>
            <a:r>
              <a:rPr lang="en-ID" dirty="0"/>
              <a:t>" data-data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JSX.</a:t>
            </a:r>
          </a:p>
          <a:p>
            <a:r>
              <a:rPr lang="en-ID" dirty="0"/>
              <a:t>Alur </a:t>
            </a:r>
            <a:r>
              <a:rPr lang="en-ID" dirty="0" err="1"/>
              <a:t>pengiriman</a:t>
            </a:r>
            <a:r>
              <a:rPr lang="en-ID" dirty="0"/>
              <a:t> data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sangat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jumpai</a:t>
            </a:r>
            <a:r>
              <a:rPr lang="en-ID" dirty="0"/>
              <a:t> di React. Parent </a:t>
            </a:r>
            <a:r>
              <a:rPr lang="en-ID" dirty="0" err="1"/>
              <a:t>componentDaftarMahasiswa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props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child component </a:t>
            </a:r>
            <a:r>
              <a:rPr lang="en-ID" dirty="0" err="1"/>
              <a:t>Mahasiswa</a:t>
            </a:r>
            <a:r>
              <a:rPr lang="en-ID" dirty="0"/>
              <a:t>. </a:t>
            </a:r>
          </a:p>
          <a:p>
            <a:r>
              <a:rPr lang="en-ID" dirty="0" err="1"/>
              <a:t>Nantinya</a:t>
            </a:r>
            <a:r>
              <a:rPr lang="en-ID" dirty="0"/>
              <a:t>,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meneruskan</a:t>
            </a:r>
            <a:r>
              <a:rPr lang="en-ID" dirty="0"/>
              <a:t> props </a:t>
            </a:r>
            <a:r>
              <a:rPr lang="en-ID" dirty="0" err="1"/>
              <a:t>tadi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child component lain, </a:t>
            </a:r>
            <a:r>
              <a:rPr lang="en-ID" dirty="0" err="1"/>
              <a:t>dst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929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solidFill>
                  <a:srgbClr val="FF0000"/>
                </a:solidFill>
              </a:rPr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" y="1330036"/>
            <a:ext cx="10600113" cy="4846927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Di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React Component,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yang </a:t>
            </a:r>
            <a:r>
              <a:rPr lang="en-ID" dirty="0" err="1"/>
              <a:t>menampilkan</a:t>
            </a:r>
            <a:r>
              <a:rPr lang="en-ID" dirty="0"/>
              <a:t> 3 object </a:t>
            </a:r>
            <a:r>
              <a:rPr lang="en-ID" dirty="0" err="1"/>
              <a:t>dari</a:t>
            </a:r>
            <a:r>
              <a:rPr lang="en-ID" dirty="0"/>
              <a:t> array </a:t>
            </a:r>
            <a:r>
              <a:rPr lang="en-ID" dirty="0" err="1"/>
              <a:t>mahasiswas</a:t>
            </a:r>
            <a:r>
              <a:rPr lang="en-ID" dirty="0"/>
              <a:t>. (ppt </a:t>
            </a:r>
            <a:r>
              <a:rPr lang="en-ID" dirty="0" err="1"/>
              <a:t>pertemuan</a:t>
            </a:r>
            <a:r>
              <a:rPr lang="en-ID" dirty="0"/>
              <a:t> 5 slide 35) </a:t>
            </a:r>
          </a:p>
          <a:p>
            <a:r>
              <a:rPr lang="en-ID" dirty="0"/>
              <a:t>Di situ, array </a:t>
            </a:r>
            <a:r>
              <a:rPr lang="en-ID" dirty="0" err="1"/>
              <a:t>mahasiswas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definisikan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global variable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DaftarMahasiswa</a:t>
            </a:r>
            <a:r>
              <a:rPr lang="en-ID" dirty="0"/>
              <a:t> dan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b="1" dirty="0"/>
              <a:t>.</a:t>
            </a:r>
            <a:r>
              <a:rPr lang="en-ID" dirty="0"/>
              <a:t> (ppt </a:t>
            </a:r>
            <a:r>
              <a:rPr lang="en-ID" dirty="0" err="1"/>
              <a:t>pertemuan</a:t>
            </a:r>
            <a:r>
              <a:rPr lang="en-ID" dirty="0"/>
              <a:t> 5 slide 35)</a:t>
            </a:r>
            <a:r>
              <a:rPr lang="en-ID" b="1" dirty="0"/>
              <a:t>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: ( </a:t>
            </a:r>
            <a:r>
              <a:rPr lang="en-ID" dirty="0" err="1"/>
              <a:t>lihat</a:t>
            </a:r>
            <a:r>
              <a:rPr lang="en-ID" dirty="0"/>
              <a:t> ppt </a:t>
            </a:r>
            <a:r>
              <a:rPr lang="en-ID" dirty="0" err="1"/>
              <a:t>pertemuan</a:t>
            </a:r>
            <a:r>
              <a:rPr lang="en-ID" dirty="0"/>
              <a:t> 5 slide 35)</a:t>
            </a:r>
          </a:p>
          <a:p>
            <a:pPr lvl="1"/>
            <a:r>
              <a:rPr lang="en-ID" dirty="0" err="1"/>
              <a:t>memindahkan</a:t>
            </a:r>
            <a:r>
              <a:rPr lang="en-ID" dirty="0"/>
              <a:t> array </a:t>
            </a:r>
            <a:r>
              <a:rPr lang="en-ID" dirty="0" err="1"/>
              <a:t>mahasiswas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DaftarMahasiswa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array </a:t>
            </a:r>
            <a:r>
              <a:rPr lang="en-ID" dirty="0" err="1"/>
              <a:t>mahasiswas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mahasiswas.map</a:t>
            </a:r>
            <a:r>
              <a:rPr lang="en-ID" dirty="0"/>
              <a:t>() di baris 25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. </a:t>
            </a:r>
          </a:p>
          <a:p>
            <a:pPr lvl="1"/>
            <a:r>
              <a:rPr lang="en-ID" dirty="0"/>
              <a:t>Clue </a:t>
            </a:r>
          </a:p>
          <a:p>
            <a:pPr lvl="2"/>
            <a:r>
              <a:rPr lang="en-ID" dirty="0"/>
              <a:t>Karena </a:t>
            </a:r>
            <a:r>
              <a:rPr lang="en-ID" dirty="0" err="1"/>
              <a:t>itu</a:t>
            </a:r>
            <a:r>
              <a:rPr lang="en-ID" dirty="0"/>
              <a:t>, data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di </a:t>
            </a:r>
            <a:r>
              <a:rPr lang="en-ID" dirty="0" err="1"/>
              <a:t>kirim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props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DaftarMahasiswa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.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mahasiswas.map</a:t>
            </a:r>
            <a:r>
              <a:rPr lang="en-ID" dirty="0"/>
              <a:t>() juga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ikut</a:t>
            </a:r>
            <a:r>
              <a:rPr lang="en-ID" dirty="0"/>
              <a:t> di </a:t>
            </a:r>
            <a:r>
              <a:rPr lang="en-ID" dirty="0" err="1"/>
              <a:t>pindah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DaftarMahasiswa</a:t>
            </a:r>
            <a:r>
              <a:rPr lang="en-ID" dirty="0"/>
              <a:t>.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733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Children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>
                <a:solidFill>
                  <a:srgbClr val="FF0000"/>
                </a:solidFill>
              </a:rPr>
              <a:t>Nama props yang </a:t>
            </a:r>
            <a:r>
              <a:rPr lang="en-ID" dirty="0" err="1">
                <a:solidFill>
                  <a:srgbClr val="FF0000"/>
                </a:solidFill>
              </a:rPr>
              <a:t>kita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akses</a:t>
            </a:r>
            <a:r>
              <a:rPr lang="en-ID" dirty="0">
                <a:solidFill>
                  <a:srgbClr val="FF0000"/>
                </a:solidFill>
              </a:rPr>
              <a:t> di </a:t>
            </a:r>
            <a:r>
              <a:rPr lang="en-ID" dirty="0" err="1">
                <a:solidFill>
                  <a:srgbClr val="FF0000"/>
                </a:solidFill>
              </a:rPr>
              <a:t>dalam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komponen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selalu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berpasangan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dengan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nama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atribut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saat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komponen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itu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ditulis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r>
              <a:rPr lang="en-ID" dirty="0" err="1">
                <a:solidFill>
                  <a:srgbClr val="FF0000"/>
                </a:solidFill>
              </a:rPr>
              <a:t>Misalnya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this.props.nama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dipakai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untuk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mengakses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nilai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atribut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nama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atau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this.props.jurusan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akan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mengakses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nilai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atribut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jurusan</a:t>
            </a:r>
            <a:r>
              <a:rPr lang="en-ID" dirty="0">
                <a:solidFill>
                  <a:srgbClr val="FF0000"/>
                </a:solidFill>
              </a:rPr>
              <a:t>, </a:t>
            </a:r>
            <a:r>
              <a:rPr lang="en-ID" dirty="0" err="1">
                <a:solidFill>
                  <a:srgbClr val="FF0000"/>
                </a:solidFill>
              </a:rPr>
              <a:t>dst</a:t>
            </a:r>
            <a:r>
              <a:rPr lang="en-ID" dirty="0">
                <a:solidFill>
                  <a:srgbClr val="FF0000"/>
                </a:solidFill>
              </a:rPr>
              <a:t>.</a:t>
            </a:r>
          </a:p>
          <a:p>
            <a:r>
              <a:rPr lang="en-ID" dirty="0" err="1"/>
              <a:t>Diluar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props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"</a:t>
            </a:r>
            <a:r>
              <a:rPr lang="en-ID" dirty="0" err="1"/>
              <a:t>sesuatu</a:t>
            </a:r>
            <a:r>
              <a:rPr lang="en-ID" dirty="0"/>
              <a:t>"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tag </a:t>
            </a:r>
            <a:r>
              <a:rPr lang="en-ID" dirty="0" err="1"/>
              <a:t>pembuka</a:t>
            </a:r>
            <a:r>
              <a:rPr lang="en-ID" dirty="0"/>
              <a:t> dan tag </a:t>
            </a:r>
            <a:r>
              <a:rPr lang="en-ID" dirty="0" err="1"/>
              <a:t>penutup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94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Children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React component </a:t>
            </a:r>
            <a:r>
              <a:rPr lang="en-ID" dirty="0" err="1"/>
              <a:t>menggunakan</a:t>
            </a:r>
            <a:r>
              <a:rPr lang="en-ID" dirty="0"/>
              <a:t> self closing tag </a:t>
            </a:r>
            <a:r>
              <a:rPr lang="en-ID" dirty="0" err="1"/>
              <a:t>seperti</a:t>
            </a:r>
            <a:r>
              <a:rPr lang="en-ID" dirty="0"/>
              <a:t> &lt;</a:t>
            </a:r>
            <a:r>
              <a:rPr lang="en-ID" dirty="0" err="1"/>
              <a:t>Belajar</a:t>
            </a:r>
            <a:r>
              <a:rPr lang="en-ID" dirty="0"/>
              <a:t>/&gt; </a:t>
            </a:r>
            <a:r>
              <a:rPr lang="en-ID" dirty="0" err="1"/>
              <a:t>atau</a:t>
            </a:r>
            <a:r>
              <a:rPr lang="en-ID" dirty="0"/>
              <a:t> &lt;</a:t>
            </a:r>
            <a:r>
              <a:rPr lang="en-ID" dirty="0" err="1"/>
              <a:t>Mahasiswa</a:t>
            </a:r>
            <a:r>
              <a:rPr lang="en-ID" dirty="0"/>
              <a:t>/&gt;. </a:t>
            </a:r>
          </a:p>
          <a:p>
            <a:r>
              <a:rPr lang="en-ID" dirty="0" err="1"/>
              <a:t>Sebenarnya</a:t>
            </a:r>
            <a:r>
              <a:rPr lang="en-ID" dirty="0"/>
              <a:t>,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berpasangan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&lt;</a:t>
            </a:r>
            <a:r>
              <a:rPr lang="en-ID" dirty="0" err="1"/>
              <a:t>Belajar</a:t>
            </a:r>
            <a:r>
              <a:rPr lang="en-ID" dirty="0"/>
              <a:t>&gt;&lt;/</a:t>
            </a:r>
            <a:r>
              <a:rPr lang="en-ID" dirty="0" err="1"/>
              <a:t>Belajar</a:t>
            </a:r>
            <a:r>
              <a:rPr lang="en-ID" dirty="0"/>
              <a:t>&gt;. </a:t>
            </a:r>
          </a:p>
          <a:p>
            <a:r>
              <a:rPr lang="en-ID" dirty="0"/>
              <a:t>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tag </a:t>
            </a:r>
            <a:r>
              <a:rPr lang="en-ID" dirty="0" err="1"/>
              <a:t>pembuka</a:t>
            </a:r>
            <a:r>
              <a:rPr lang="en-ID" dirty="0"/>
              <a:t> dan tag </a:t>
            </a:r>
            <a:r>
              <a:rPr lang="en-ID" dirty="0" err="1"/>
              <a:t>penutup</a:t>
            </a:r>
            <a:r>
              <a:rPr lang="en-ID" dirty="0"/>
              <a:t>. </a:t>
            </a:r>
          </a:p>
          <a:p>
            <a:r>
              <a:rPr lang="en-ID" dirty="0"/>
              <a:t>Isi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 err="1"/>
              <a:t>this.props.children</a:t>
            </a:r>
            <a:r>
              <a:rPr lang="en-ID" b="1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571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Children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60"/>
            <a:ext cx="4498571" cy="4753703"/>
          </a:xfrm>
        </p:spPr>
        <p:txBody>
          <a:bodyPr>
            <a:normAutofit fontScale="70000" lnSpcReduction="20000"/>
          </a:bodyPr>
          <a:lstStyle/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prakteknya</a:t>
            </a:r>
            <a:endParaRPr lang="en-ID" dirty="0"/>
          </a:p>
          <a:p>
            <a:r>
              <a:rPr lang="en-ID" dirty="0"/>
              <a:t>Di baris 24,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tag </a:t>
            </a:r>
            <a:r>
              <a:rPr lang="en-ID" dirty="0" err="1"/>
              <a:t>pembuka</a:t>
            </a:r>
            <a:r>
              <a:rPr lang="en-ID" dirty="0"/>
              <a:t> dan </a:t>
            </a:r>
            <a:r>
              <a:rPr lang="en-ID" dirty="0" err="1"/>
              <a:t>penutup</a:t>
            </a:r>
            <a:r>
              <a:rPr lang="en-ID" dirty="0"/>
              <a:t>. </a:t>
            </a:r>
          </a:p>
          <a:p>
            <a:r>
              <a:rPr lang="en-ID" dirty="0" err="1"/>
              <a:t>Diantara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tag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"React".</a:t>
            </a:r>
          </a:p>
          <a:p>
            <a:r>
              <a:rPr lang="en-ID" dirty="0" err="1"/>
              <a:t>Sesampainya</a:t>
            </a:r>
            <a:r>
              <a:rPr lang="en-ID" dirty="0"/>
              <a:t> di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, </a:t>
            </a:r>
            <a:r>
              <a:rPr lang="en-ID" dirty="0" err="1"/>
              <a:t>teks</a:t>
            </a:r>
            <a:r>
              <a:rPr lang="en-ID" dirty="0"/>
              <a:t> "React"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this.props.children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&lt;h1 id="01"&gt;</a:t>
            </a:r>
            <a:r>
              <a:rPr lang="en-ID" dirty="0" err="1"/>
              <a:t>Belajar</a:t>
            </a:r>
            <a:r>
              <a:rPr lang="en-ID" dirty="0"/>
              <a:t> React&lt;/h1&gt;</a:t>
            </a:r>
          </a:p>
          <a:p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this.props.children</a:t>
            </a:r>
            <a:r>
              <a:rPr lang="en-ID" dirty="0"/>
              <a:t>.</a:t>
            </a:r>
          </a:p>
          <a:p>
            <a:r>
              <a:rPr lang="en-ID" dirty="0"/>
              <a:t>Pada </a:t>
            </a:r>
            <a:r>
              <a:rPr lang="en-ID" dirty="0" err="1"/>
              <a:t>prakteknya</a:t>
            </a:r>
            <a:r>
              <a:rPr lang="en-ID" dirty="0"/>
              <a:t>, </a:t>
            </a:r>
            <a:r>
              <a:rPr lang="en-ID" dirty="0" err="1"/>
              <a:t>this.props.children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. </a:t>
            </a:r>
          </a:p>
          <a:p>
            <a:r>
              <a:rPr lang="en-ID" dirty="0" err="1"/>
              <a:t>Mengirim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terasa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E79B-A8DF-89CA-5007-56924832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675" y="1175386"/>
            <a:ext cx="6201056" cy="50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8A60-76AC-A625-2139-6732BD69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Props di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42DB-8E7E-C939-F9E5-C636EB71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Di </a:t>
            </a:r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class component pada </a:t>
            </a:r>
            <a:r>
              <a:rPr lang="en-ID" dirty="0" err="1"/>
              <a:t>bab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menyinggung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constructor. 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OOP, constructor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saat</a:t>
            </a:r>
            <a:r>
              <a:rPr lang="en-ID" dirty="0"/>
              <a:t> proses </a:t>
            </a:r>
            <a:r>
              <a:rPr lang="en-ID" dirty="0" err="1"/>
              <a:t>instansiasi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object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du constructor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property dan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(proses </a:t>
            </a:r>
            <a:r>
              <a:rPr lang="en-ID" dirty="0" err="1"/>
              <a:t>inisialisasi</a:t>
            </a:r>
            <a:r>
              <a:rPr lang="en-ID" dirty="0"/>
              <a:t>). </a:t>
            </a:r>
          </a:p>
          <a:p>
            <a:r>
              <a:rPr lang="en-ID" dirty="0"/>
              <a:t>Nilai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props,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: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598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6E49-1604-E274-BCD9-FE9C5534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02135" cy="1325563"/>
          </a:xfrm>
        </p:spPr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Props di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0EA-2437-3009-52A8-90C106AA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63590" cy="4486275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property </a:t>
            </a:r>
            <a:r>
              <a:rPr lang="en-ID" dirty="0" err="1">
                <a:solidFill>
                  <a:srgbClr val="FF0000"/>
                </a:solidFill>
              </a:rPr>
              <a:t>this.judul</a:t>
            </a:r>
            <a:r>
              <a:rPr lang="en-ID" dirty="0">
                <a:solidFill>
                  <a:srgbClr val="FF0000"/>
                </a:solidFill>
              </a:rPr>
              <a:t> di </a:t>
            </a:r>
            <a:r>
              <a:rPr lang="en-ID" dirty="0" err="1">
                <a:solidFill>
                  <a:srgbClr val="FF0000"/>
                </a:solidFill>
              </a:rPr>
              <a:t>dalam</a:t>
            </a:r>
            <a:r>
              <a:rPr lang="en-ID" dirty="0">
                <a:solidFill>
                  <a:srgbClr val="FF0000"/>
                </a:solidFill>
              </a:rPr>
              <a:t> constructor (baris 21)</a:t>
            </a:r>
            <a:r>
              <a:rPr lang="en-ID" dirty="0"/>
              <a:t>, dan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this.props.materi</a:t>
            </a:r>
            <a:r>
              <a:rPr lang="en-ID" dirty="0">
                <a:solidFill>
                  <a:srgbClr val="FF0000"/>
                </a:solidFill>
              </a:rPr>
              <a:t>. </a:t>
            </a:r>
          </a:p>
          <a:p>
            <a:r>
              <a:rPr lang="en-ID" dirty="0"/>
              <a:t>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error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ternyata</a:t>
            </a:r>
            <a:r>
              <a:rPr lang="en-ID" dirty="0"/>
              <a:t> props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terdefinisi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constructor: Uncaught </a:t>
            </a:r>
            <a:r>
              <a:rPr lang="en-ID" dirty="0" err="1">
                <a:solidFill>
                  <a:srgbClr val="FF0000"/>
                </a:solidFill>
              </a:rPr>
              <a:t>TypeError</a:t>
            </a:r>
            <a:r>
              <a:rPr lang="en-ID" dirty="0">
                <a:solidFill>
                  <a:srgbClr val="FF0000"/>
                </a:solidFill>
              </a:rPr>
              <a:t>: Cannot read properties of undefined (reading '</a:t>
            </a:r>
            <a:r>
              <a:rPr lang="en-ID" dirty="0" err="1">
                <a:solidFill>
                  <a:srgbClr val="FF0000"/>
                </a:solidFill>
              </a:rPr>
              <a:t>materi</a:t>
            </a:r>
            <a:r>
              <a:rPr lang="en-ID" dirty="0">
                <a:solidFill>
                  <a:srgbClr val="FF0000"/>
                </a:solidFill>
              </a:rPr>
              <a:t>').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7ED2A-CBC8-C375-E712-F5EAC6E8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12" y="903556"/>
            <a:ext cx="6159207" cy="48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5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703F-624D-B907-7307-E4C07757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Props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9D00-4B4B-799F-CC73-6E66EAE2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/>
              <a:t>Props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di React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data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. </a:t>
            </a:r>
          </a:p>
          <a:p>
            <a:r>
              <a:rPr lang="en-ID" dirty="0" err="1"/>
              <a:t>Biasanya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parent component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child component. </a:t>
            </a:r>
          </a:p>
          <a:p>
            <a:r>
              <a:rPr lang="en-ID" dirty="0"/>
              <a:t>Props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property (</a:t>
            </a:r>
            <a:r>
              <a:rPr lang="en-ID" dirty="0" err="1"/>
              <a:t>akhiran</a:t>
            </a:r>
            <a:r>
              <a:rPr lang="en-ID" dirty="0"/>
              <a:t> 's' </a:t>
            </a:r>
            <a:r>
              <a:rPr lang="en-ID" dirty="0" err="1"/>
              <a:t>ditambah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plural, </a:t>
            </a:r>
            <a:r>
              <a:rPr lang="en-ID" dirty="0" err="1"/>
              <a:t>dimana</a:t>
            </a:r>
            <a:r>
              <a:rPr lang="en-ID" dirty="0"/>
              <a:t> props = </a:t>
            </a:r>
            <a:r>
              <a:rPr lang="en-ID" dirty="0" err="1"/>
              <a:t>banyak</a:t>
            </a:r>
            <a:r>
              <a:rPr lang="en-ID" dirty="0"/>
              <a:t> prop).</a:t>
            </a:r>
          </a:p>
          <a:p>
            <a:r>
              <a:rPr lang="en-ID" dirty="0"/>
              <a:t>Data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kirim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props,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JSX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 err="1"/>
              <a:t>Penulisannya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HTML </a:t>
            </a:r>
            <a:r>
              <a:rPr lang="en-ID" dirty="0" err="1"/>
              <a:t>biasa</a:t>
            </a:r>
            <a:r>
              <a:rPr lang="en-ID" dirty="0"/>
              <a:t>. 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JSX &lt;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="React"/&gt;,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="React"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props.</a:t>
            </a:r>
          </a:p>
        </p:txBody>
      </p:sp>
    </p:spTree>
    <p:extLst>
      <p:ext uri="{BB962C8B-B14F-4D97-AF65-F5344CB8AC3E}">
        <p14:creationId xmlns:p14="http://schemas.microsoft.com/office/powerpoint/2010/main" val="172298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E4DB-C265-A140-3001-34D545AB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Props di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67C63-1C0C-901B-8A15-30345043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53" y="1565160"/>
            <a:ext cx="8271290" cy="45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4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6E49-1604-E274-BCD9-FE9C5534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02135" cy="1325563"/>
          </a:xfrm>
        </p:spPr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Props di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0EA-2437-3009-52A8-90C106AA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664825" cy="4486275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Pada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b="1" dirty="0" err="1">
                <a:solidFill>
                  <a:srgbClr val="FF0000"/>
                </a:solidFill>
              </a:rPr>
              <a:t>mengakses</a:t>
            </a:r>
            <a:r>
              <a:rPr lang="en-ID" b="1" dirty="0">
                <a:solidFill>
                  <a:srgbClr val="FF0000"/>
                </a:solidFill>
              </a:rPr>
              <a:t> props di </a:t>
            </a:r>
            <a:r>
              <a:rPr lang="en-ID" b="1" dirty="0" err="1">
                <a:solidFill>
                  <a:srgbClr val="FF0000"/>
                </a:solidFill>
              </a:rPr>
              <a:t>dalam</a:t>
            </a:r>
            <a:r>
              <a:rPr lang="en-ID" b="1" dirty="0">
                <a:solidFill>
                  <a:srgbClr val="FF0000"/>
                </a:solidFill>
              </a:rPr>
              <a:t> constructor, </a:t>
            </a:r>
            <a:r>
              <a:rPr lang="en-ID" b="1" dirty="0" err="1">
                <a:solidFill>
                  <a:srgbClr val="FF0000"/>
                </a:solidFill>
              </a:rPr>
              <a:t>maka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harus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mengisi</a:t>
            </a:r>
            <a:r>
              <a:rPr lang="en-ID" b="1" dirty="0">
                <a:solidFill>
                  <a:srgbClr val="FF0000"/>
                </a:solidFill>
              </a:rPr>
              <a:t> props </a:t>
            </a:r>
            <a:r>
              <a:rPr lang="en-ID" b="1" dirty="0" err="1">
                <a:solidFill>
                  <a:srgbClr val="FF0000"/>
                </a:solidFill>
              </a:rPr>
              <a:t>sebagai</a:t>
            </a:r>
            <a:r>
              <a:rPr lang="en-ID" b="1" dirty="0">
                <a:solidFill>
                  <a:srgbClr val="FF0000"/>
                </a:solidFill>
              </a:rPr>
              <a:t> argument method super(),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super(props),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props juga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dilewatkan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argument constructor():</a:t>
            </a:r>
          </a:p>
          <a:p>
            <a:r>
              <a:rPr lang="en-ID" b="1" dirty="0" err="1"/>
              <a:t>Perubahannya</a:t>
            </a:r>
            <a:r>
              <a:rPr lang="en-ID" b="1" dirty="0"/>
              <a:t> </a:t>
            </a:r>
            <a:r>
              <a:rPr lang="en-ID" b="1" dirty="0" err="1"/>
              <a:t>ada</a:t>
            </a:r>
            <a:r>
              <a:rPr lang="en-ID" b="1" dirty="0"/>
              <a:t> di baris 19 dan 20. </a:t>
            </a:r>
            <a:r>
              <a:rPr lang="en-ID" b="1" dirty="0" err="1"/>
              <a:t>Inilah</a:t>
            </a:r>
            <a:r>
              <a:rPr lang="en-ID" b="1" dirty="0"/>
              <a:t> yang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dilakukan</a:t>
            </a:r>
            <a:r>
              <a:rPr lang="en-ID" b="1" dirty="0"/>
              <a:t> 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ingin</a:t>
            </a:r>
            <a:r>
              <a:rPr lang="en-ID" b="1" dirty="0"/>
              <a:t> </a:t>
            </a:r>
            <a:r>
              <a:rPr lang="en-ID" b="1" dirty="0" err="1"/>
              <a:t>mengakses</a:t>
            </a:r>
            <a:r>
              <a:rPr lang="en-ID" b="1" dirty="0"/>
              <a:t> props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constructor.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63BF7-008F-652D-693B-C3D239E3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11" y="533899"/>
            <a:ext cx="5829343" cy="53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6E49-1604-E274-BCD9-FE9C5534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Props di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0EA-2437-3009-52A8-90C106AA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super(props)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pada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),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programmer React yang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Ketika </a:t>
            </a:r>
            <a:r>
              <a:rPr lang="en-ID" dirty="0" err="1"/>
              <a:t>membuat</a:t>
            </a:r>
            <a:r>
              <a:rPr lang="en-ID" dirty="0"/>
              <a:t> constructor,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props di constructor. 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salah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kebiasaan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wajib</a:t>
            </a:r>
            <a:r>
              <a:rPr lang="en-ID" dirty="0"/>
              <a:t>.</a:t>
            </a:r>
          </a:p>
          <a:p>
            <a:r>
              <a:rPr lang="en-ID" dirty="0" err="1"/>
              <a:t>Melewatkan</a:t>
            </a:r>
            <a:r>
              <a:rPr lang="en-ID" dirty="0"/>
              <a:t> props </a:t>
            </a:r>
            <a:r>
              <a:rPr lang="en-ID" dirty="0" err="1"/>
              <a:t>ke</a:t>
            </a:r>
            <a:r>
              <a:rPr lang="en-ID" dirty="0"/>
              <a:t>  </a:t>
            </a:r>
            <a:r>
              <a:rPr lang="en-ID" dirty="0" err="1"/>
              <a:t>dalam</a:t>
            </a:r>
            <a:r>
              <a:rPr lang="en-ID" dirty="0"/>
              <a:t> super()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props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constructor. </a:t>
            </a:r>
          </a:p>
          <a:p>
            <a:r>
              <a:rPr lang="en-ID" dirty="0"/>
              <a:t>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di method render(), props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super()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r>
              <a:rPr lang="en-ID" dirty="0"/>
              <a:t>Jika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kunjungi</a:t>
            </a:r>
            <a:r>
              <a:rPr lang="en-ID" dirty="0"/>
              <a:t>: </a:t>
            </a:r>
            <a:r>
              <a:rPr lang="en-ID" dirty="0">
                <a:hlinkClick r:id="rId2"/>
              </a:rPr>
              <a:t>Why Do We Write super(props)?17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916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6E49-1604-E274-BCD9-FE9C5534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Functional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0EA-2437-3009-52A8-90C106AA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 functional component, props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data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. </a:t>
            </a:r>
          </a:p>
          <a:p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class,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keyword this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props. 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gantinya</a:t>
            </a:r>
            <a:r>
              <a:rPr lang="en-ID" dirty="0"/>
              <a:t>, props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ditampung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parameter 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446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6E49-1604-E274-BCD9-FE9C5534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Functional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0EA-2437-3009-52A8-90C106AA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69" y="1575186"/>
            <a:ext cx="5113433" cy="4852214"/>
          </a:xfrm>
        </p:spPr>
        <p:txBody>
          <a:bodyPr>
            <a:normAutofit fontScale="70000" lnSpcReduction="20000"/>
          </a:bodyPr>
          <a:lstStyle/>
          <a:p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r>
              <a:rPr lang="en-ID" dirty="0"/>
              <a:t>Cara </a:t>
            </a:r>
            <a:r>
              <a:rPr lang="en-ID" dirty="0" err="1"/>
              <a:t>mengakses</a:t>
            </a:r>
            <a:r>
              <a:rPr lang="en-ID" dirty="0"/>
              <a:t> props </a:t>
            </a:r>
            <a:r>
              <a:rPr lang="en-ID" dirty="0" err="1"/>
              <a:t>ada</a:t>
            </a:r>
            <a:r>
              <a:rPr lang="en-ID" dirty="0"/>
              <a:t> di baris 18,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{</a:t>
            </a:r>
            <a:r>
              <a:rPr lang="en-ID" dirty="0" err="1"/>
              <a:t>props.materi</a:t>
            </a:r>
            <a:r>
              <a:rPr lang="en-ID" dirty="0"/>
              <a:t>}.</a:t>
            </a:r>
          </a:p>
          <a:p>
            <a:r>
              <a:rPr lang="en-ID" dirty="0"/>
              <a:t>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menginput</a:t>
            </a:r>
            <a:r>
              <a:rPr lang="en-ID" dirty="0"/>
              <a:t> keyword props </a:t>
            </a:r>
            <a:r>
              <a:rPr lang="en-ID" dirty="0" err="1"/>
              <a:t>sebagai</a:t>
            </a:r>
            <a:r>
              <a:rPr lang="en-ID" dirty="0"/>
              <a:t> parameter </a:t>
            </a:r>
            <a:r>
              <a:rPr lang="en-ID" dirty="0" err="1"/>
              <a:t>komponen</a:t>
            </a:r>
            <a:r>
              <a:rPr lang="en-ID" dirty="0"/>
              <a:t>.</a:t>
            </a:r>
          </a:p>
          <a:p>
            <a:r>
              <a:rPr lang="en-ID" dirty="0"/>
              <a:t>Nama parameter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props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lain, React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props. </a:t>
            </a:r>
          </a:p>
          <a:p>
            <a:r>
              <a:rPr lang="en-ID" dirty="0"/>
              <a:t>Baris 19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dirty="0" err="1"/>
              <a:t>const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= (data) =&gt;&lt;h1&gt; </a:t>
            </a:r>
            <a:r>
              <a:rPr lang="en-ID" b="1" dirty="0" err="1"/>
              <a:t>Belajar</a:t>
            </a:r>
            <a:r>
              <a:rPr lang="en-ID" b="1" dirty="0"/>
              <a:t> {</a:t>
            </a:r>
            <a:r>
              <a:rPr lang="en-ID" b="1" dirty="0" err="1"/>
              <a:t>data.materi</a:t>
            </a:r>
            <a:r>
              <a:rPr lang="en-ID" b="1" dirty="0"/>
              <a:t>} &lt;/h1&gt;</a:t>
            </a:r>
            <a:r>
              <a:rPr lang="en-ID" dirty="0"/>
              <a:t>; </a:t>
            </a:r>
          </a:p>
          <a:p>
            <a:r>
              <a:rPr lang="en-ID" dirty="0"/>
              <a:t>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mayoritas</a:t>
            </a:r>
            <a:r>
              <a:rPr lang="en-ID" dirty="0"/>
              <a:t> programmer React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parameter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"props"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bingung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FD3A2-62DB-C804-9DC6-E9FCCEB6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4748"/>
            <a:ext cx="5534065" cy="53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6E49-1604-E274-BCD9-FE9C5534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kedua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0EA-2437-3009-52A8-90C106AA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0142" cy="4351338"/>
          </a:xfrm>
        </p:spPr>
        <p:txBody>
          <a:bodyPr/>
          <a:lstStyle/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, </a:t>
            </a:r>
            <a:r>
              <a:rPr lang="en-ID" dirty="0" err="1"/>
              <a:t>bisakah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exercise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/>
              <a:t>(slide 14) </a:t>
            </a:r>
            <a:r>
              <a:rPr lang="en-ID" dirty="0"/>
              <a:t>yang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arrray</a:t>
            </a:r>
            <a:r>
              <a:rPr lang="en-ID" dirty="0"/>
              <a:t> </a:t>
            </a:r>
            <a:r>
              <a:rPr lang="en-ID" dirty="0" err="1"/>
              <a:t>mahasiswas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component </a:t>
            </a:r>
            <a:r>
              <a:rPr lang="en-ID" dirty="0" err="1"/>
              <a:t>menjadi</a:t>
            </a:r>
            <a:r>
              <a:rPr lang="en-ID" dirty="0"/>
              <a:t> functional component? </a:t>
            </a:r>
          </a:p>
          <a:p>
            <a:endParaRPr lang="en-ID" dirty="0"/>
          </a:p>
          <a:p>
            <a:r>
              <a:rPr lang="en-ID" dirty="0"/>
              <a:t>Clue </a:t>
            </a:r>
          </a:p>
          <a:p>
            <a:pPr lvl="1"/>
            <a:r>
              <a:rPr lang="en-ID" dirty="0"/>
              <a:t>Pada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saja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22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4DAF-0020-4758-0CD2-C65F86DA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CF72-9AF2-8F88-88D7-31F9AC73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793" cy="4351338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disinggung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props,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HTML </a:t>
            </a:r>
            <a:r>
              <a:rPr lang="en-ID" dirty="0" err="1"/>
              <a:t>seperti</a:t>
            </a:r>
            <a:r>
              <a:rPr lang="en-ID" dirty="0"/>
              <a:t> &lt;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="React"/&gt;. </a:t>
            </a:r>
          </a:p>
          <a:p>
            <a:r>
              <a:rPr lang="en-ID" dirty="0" err="1"/>
              <a:t>Sesampainya</a:t>
            </a:r>
            <a:r>
              <a:rPr lang="en-ID" dirty="0"/>
              <a:t> di class component </a:t>
            </a:r>
            <a:r>
              <a:rPr lang="en-ID" dirty="0" err="1"/>
              <a:t>Belajar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"React"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ditampung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class property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this.props.materi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A9D9D-9A55-68F0-1C35-83C007F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6305"/>
            <a:ext cx="5695992" cy="48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4DAF-0020-4758-0CD2-C65F86DA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CF72-9AF2-8F88-88D7-31F9AC73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793" cy="4351338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Di baris 26,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method </a:t>
            </a:r>
            <a:r>
              <a:rPr lang="en-ID" dirty="0" err="1"/>
              <a:t>ReactDOM.createRoot</a:t>
            </a:r>
            <a:r>
              <a:rPr lang="en-ID" dirty="0"/>
              <a:t>().render()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/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JSX &lt;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="React"/&gt;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di baris 24. </a:t>
            </a:r>
          </a:p>
          <a:p>
            <a:r>
              <a:rPr lang="en-ID" b="1" dirty="0">
                <a:solidFill>
                  <a:srgbClr val="FF0000"/>
                </a:solidFill>
              </a:rPr>
              <a:t>Karena tag </a:t>
            </a:r>
            <a:r>
              <a:rPr lang="en-ID" b="1" dirty="0" err="1">
                <a:solidFill>
                  <a:srgbClr val="FF0000"/>
                </a:solidFill>
              </a:rPr>
              <a:t>ini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diawali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dengan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huruf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besar</a:t>
            </a:r>
            <a:r>
              <a:rPr lang="en-ID" b="1" dirty="0">
                <a:solidFill>
                  <a:srgbClr val="FF0000"/>
                </a:solidFill>
              </a:rPr>
              <a:t>, </a:t>
            </a:r>
            <a:r>
              <a:rPr lang="en-ID" b="1" dirty="0" err="1">
                <a:solidFill>
                  <a:srgbClr val="FF0000"/>
                </a:solidFill>
              </a:rPr>
              <a:t>maka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itu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merujuk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ke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sebuah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komponen</a:t>
            </a:r>
            <a:r>
              <a:rPr lang="en-ID" b="1" dirty="0">
                <a:solidFill>
                  <a:srgbClr val="FF0000"/>
                </a:solidFill>
              </a:rPr>
              <a:t>, </a:t>
            </a:r>
            <a:r>
              <a:rPr lang="en-ID" b="1" dirty="0" err="1">
                <a:solidFill>
                  <a:srgbClr val="FF0000"/>
                </a:solidFill>
              </a:rPr>
              <a:t>sedangkan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atribut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materi</a:t>
            </a:r>
            <a:r>
              <a:rPr lang="en-ID" b="1" dirty="0">
                <a:solidFill>
                  <a:srgbClr val="FF0000"/>
                </a:solidFill>
              </a:rPr>
              <a:t>="React" </a:t>
            </a:r>
            <a:r>
              <a:rPr lang="en-ID" b="1" dirty="0" err="1">
                <a:solidFill>
                  <a:srgbClr val="FF0000"/>
                </a:solidFill>
              </a:rPr>
              <a:t>akan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dikirim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sebagai</a:t>
            </a:r>
            <a:r>
              <a:rPr lang="en-ID" b="1" dirty="0">
                <a:solidFill>
                  <a:srgbClr val="FF0000"/>
                </a:solidFill>
              </a:rPr>
              <a:t> props </a:t>
            </a:r>
            <a:r>
              <a:rPr lang="en-ID" b="1" dirty="0" err="1">
                <a:solidFill>
                  <a:srgbClr val="FF0000"/>
                </a:solidFill>
              </a:rPr>
              <a:t>ke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dalam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komponen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Belajar</a:t>
            </a:r>
            <a:r>
              <a:rPr lang="en-ID" b="1" dirty="0">
                <a:solidFill>
                  <a:srgbClr val="FF0000"/>
                </a:solidFill>
              </a:rPr>
              <a:t>.</a:t>
            </a:r>
          </a:p>
          <a:p>
            <a:r>
              <a:rPr lang="en-ID" dirty="0" err="1"/>
              <a:t>Pendefinisian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18 – 22. </a:t>
            </a:r>
          </a:p>
          <a:p>
            <a:r>
              <a:rPr lang="en-ID" dirty="0"/>
              <a:t>Method render()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JSX &lt;h1&gt;</a:t>
            </a:r>
            <a:r>
              <a:rPr lang="en-ID" dirty="0" err="1"/>
              <a:t>Belajar</a:t>
            </a:r>
            <a:r>
              <a:rPr lang="en-ID" dirty="0"/>
              <a:t> {</a:t>
            </a:r>
            <a:r>
              <a:rPr lang="en-ID" dirty="0" err="1"/>
              <a:t>this.props.materi</a:t>
            </a:r>
            <a:r>
              <a:rPr lang="en-ID" dirty="0"/>
              <a:t>} &lt;/h1&gt;. </a:t>
            </a:r>
          </a:p>
          <a:p>
            <a:r>
              <a:rPr lang="en-ID" dirty="0"/>
              <a:t>Kode </a:t>
            </a:r>
            <a:r>
              <a:rPr lang="en-ID" dirty="0" err="1"/>
              <a:t>this.props.materi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oleh React </a:t>
            </a:r>
            <a:r>
              <a:rPr lang="en-ID" dirty="0" err="1"/>
              <a:t>menjadi</a:t>
            </a:r>
            <a:r>
              <a:rPr lang="en-ID" dirty="0"/>
              <a:t> string "React", </a:t>
            </a:r>
            <a:r>
              <a:rPr lang="en-ID" dirty="0" err="1"/>
              <a:t>karena</a:t>
            </a:r>
            <a:r>
              <a:rPr lang="en-ID" dirty="0"/>
              <a:t> string </a:t>
            </a:r>
            <a:r>
              <a:rPr lang="en-ID" dirty="0" err="1"/>
              <a:t>itulah</a:t>
            </a:r>
            <a:r>
              <a:rPr lang="en-ID" dirty="0"/>
              <a:t>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A9D9D-9A55-68F0-1C35-83C007F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6305"/>
            <a:ext cx="5695992" cy="48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9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CE5F-EC9B-1BAB-430C-939E41D3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7427F-865A-F4FA-28EC-6D4B416DC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625" y="1740565"/>
            <a:ext cx="537896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D1925-27AA-B65F-E8C6-CD7B8F146FDE}"/>
              </a:ext>
            </a:extLst>
          </p:cNvPr>
          <p:cNvSpPr txBox="1"/>
          <p:nvPr/>
        </p:nvSpPr>
        <p:spPr>
          <a:xfrm>
            <a:off x="881149" y="1860265"/>
            <a:ext cx="4161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di web browser</a:t>
            </a:r>
          </a:p>
        </p:txBody>
      </p:sp>
    </p:spTree>
    <p:extLst>
      <p:ext uri="{BB962C8B-B14F-4D97-AF65-F5344CB8AC3E}">
        <p14:creationId xmlns:p14="http://schemas.microsoft.com/office/powerpoint/2010/main" val="212693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731" cy="4351338"/>
          </a:xfrm>
        </p:spPr>
        <p:txBody>
          <a:bodyPr/>
          <a:lstStyle/>
          <a:p>
            <a:r>
              <a:rPr lang="en-ID" dirty="0"/>
              <a:t>Kita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pun </a:t>
            </a:r>
            <a:r>
              <a:rPr lang="en-ID" dirty="0" err="1"/>
              <a:t>jumlah</a:t>
            </a:r>
            <a:r>
              <a:rPr lang="en-ID" dirty="0"/>
              <a:t> props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, dan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this.props</a:t>
            </a:r>
            <a:r>
              <a:rPr lang="en-ID" dirty="0"/>
              <a:t>.&lt;</a:t>
            </a:r>
            <a:r>
              <a:rPr lang="en-ID" dirty="0" err="1"/>
              <a:t>nama_atribut</a:t>
            </a:r>
            <a:r>
              <a:rPr lang="en-ID" dirty="0"/>
              <a:t>&gt;: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B62FD-6135-0205-0BFF-3409EBAE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49" y="1445011"/>
            <a:ext cx="5429290" cy="48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7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476" cy="4351338"/>
          </a:xfrm>
        </p:spPr>
        <p:txBody>
          <a:bodyPr>
            <a:normAutofit lnSpcReduction="10000"/>
          </a:bodyPr>
          <a:lstStyle/>
          <a:p>
            <a:r>
              <a:rPr lang="en-ID" dirty="0"/>
              <a:t>Di baris 25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2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</a:t>
            </a:r>
            <a:r>
              <a:rPr lang="en-ID" dirty="0" err="1"/>
              <a:t>Belajar</a:t>
            </a:r>
            <a:r>
              <a:rPr lang="en-ID" dirty="0"/>
              <a:t>/&gt;, </a:t>
            </a:r>
            <a:r>
              <a:rPr lang="en-ID" dirty="0" err="1"/>
              <a:t>yakni</a:t>
            </a:r>
            <a:r>
              <a:rPr lang="en-ID" dirty="0"/>
              <a:t> id="01" dan </a:t>
            </a:r>
            <a:r>
              <a:rPr lang="en-ID" dirty="0" err="1"/>
              <a:t>className</a:t>
            </a:r>
            <a:r>
              <a:rPr lang="en-ID" dirty="0"/>
              <a:t> ="</a:t>
            </a:r>
            <a:r>
              <a:rPr lang="en-ID" dirty="0" err="1"/>
              <a:t>judul</a:t>
            </a:r>
            <a:r>
              <a:rPr lang="en-ID" dirty="0"/>
              <a:t>".</a:t>
            </a:r>
          </a:p>
          <a:p>
            <a:r>
              <a:rPr lang="en-ID" dirty="0" err="1"/>
              <a:t>Sesampainya</a:t>
            </a:r>
            <a:r>
              <a:rPr lang="en-ID" dirty="0"/>
              <a:t> di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,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property </a:t>
            </a:r>
            <a:r>
              <a:rPr lang="en-ID" dirty="0" err="1"/>
              <a:t>this.props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B62FD-6135-0205-0BFF-3409EBAE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49" y="1445011"/>
            <a:ext cx="5429290" cy="48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</a:t>
            </a:r>
            <a:r>
              <a:rPr lang="en-ID" dirty="0" err="1"/>
              <a:t>this.props</a:t>
            </a:r>
            <a:r>
              <a:rPr lang="en-ID" dirty="0"/>
              <a:t>) di </a:t>
            </a:r>
            <a:r>
              <a:rPr lang="en-ID" dirty="0" err="1"/>
              <a:t>dalam</a:t>
            </a:r>
            <a:r>
              <a:rPr lang="en-ID" dirty="0"/>
              <a:t> method render() dan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object </a:t>
            </a:r>
            <a:r>
              <a:rPr lang="en-ID" dirty="0" err="1"/>
              <a:t>this.props</a:t>
            </a:r>
            <a:r>
              <a:rPr lang="en-ID" dirty="0"/>
              <a:t>. </a:t>
            </a:r>
            <a:r>
              <a:rPr lang="en-ID" b="1" dirty="0">
                <a:solidFill>
                  <a:srgbClr val="FF0000"/>
                </a:solidFill>
              </a:rPr>
              <a:t>Jika </a:t>
            </a:r>
            <a:r>
              <a:rPr lang="en-ID" b="1" dirty="0" err="1">
                <a:solidFill>
                  <a:srgbClr val="FF0000"/>
                </a:solidFill>
              </a:rPr>
              <a:t>kita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ingin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mengakses</a:t>
            </a:r>
            <a:r>
              <a:rPr lang="en-ID" b="1" dirty="0">
                <a:solidFill>
                  <a:srgbClr val="FF0000"/>
                </a:solidFill>
              </a:rPr>
              <a:t> string '</a:t>
            </a:r>
            <a:r>
              <a:rPr lang="en-ID" b="1" dirty="0" err="1">
                <a:solidFill>
                  <a:srgbClr val="FF0000"/>
                </a:solidFill>
              </a:rPr>
              <a:t>judul</a:t>
            </a:r>
            <a:r>
              <a:rPr lang="en-ID" b="1" dirty="0">
                <a:solidFill>
                  <a:srgbClr val="FF0000"/>
                </a:solidFill>
              </a:rPr>
              <a:t>', </a:t>
            </a:r>
            <a:r>
              <a:rPr lang="en-ID" b="1" dirty="0" err="1">
                <a:solidFill>
                  <a:srgbClr val="FF0000"/>
                </a:solidFill>
              </a:rPr>
              <a:t>itu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bisa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didapat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dari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this.props.className</a:t>
            </a:r>
            <a:endParaRPr lang="en-ID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904A-65FC-BC46-64EB-ECF4A904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6" y="2844681"/>
            <a:ext cx="10344442" cy="18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5B94-1069-7760-99B4-7A0D597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Props di Class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231D-5A85-B5C8-FEF3-A8F6D300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di </a:t>
            </a:r>
            <a:r>
              <a:rPr lang="en-ID" dirty="0" err="1"/>
              <a:t>akses</a:t>
            </a:r>
            <a:r>
              <a:rPr lang="en-ID" dirty="0"/>
              <a:t>,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semacam</a:t>
            </a:r>
            <a:r>
              <a:rPr lang="en-ID" dirty="0"/>
              <a:t> "scope"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. </a:t>
            </a:r>
          </a:p>
          <a:p>
            <a:r>
              <a:rPr lang="en-ID" b="1" dirty="0"/>
              <a:t>Kita </a:t>
            </a:r>
            <a:r>
              <a:rPr lang="en-ID" b="1" dirty="0" err="1"/>
              <a:t>bisa</a:t>
            </a:r>
            <a:r>
              <a:rPr lang="en-ID" b="1" dirty="0"/>
              <a:t> </a:t>
            </a:r>
            <a:r>
              <a:rPr lang="en-ID" b="1" dirty="0" err="1"/>
              <a:t>mengakses</a:t>
            </a:r>
            <a:r>
              <a:rPr lang="en-ID" b="1" dirty="0"/>
              <a:t> </a:t>
            </a:r>
            <a:r>
              <a:rPr lang="en-ID" b="1" dirty="0" err="1"/>
              <a:t>komponen</a:t>
            </a:r>
            <a:r>
              <a:rPr lang="en-ID" b="1" dirty="0"/>
              <a:t> yang </a:t>
            </a:r>
            <a:r>
              <a:rPr lang="en-ID" b="1" dirty="0" err="1"/>
              <a:t>sama</a:t>
            </a:r>
            <a:r>
              <a:rPr lang="en-ID" b="1" dirty="0"/>
              <a:t> </a:t>
            </a:r>
            <a:r>
              <a:rPr lang="en-ID" b="1" dirty="0" err="1"/>
              <a:t>berulang</a:t>
            </a:r>
            <a:r>
              <a:rPr lang="en-ID" b="1" dirty="0"/>
              <a:t> kali dan </a:t>
            </a:r>
            <a:r>
              <a:rPr lang="en-ID" b="1" dirty="0" err="1"/>
              <a:t>mengirim</a:t>
            </a:r>
            <a:r>
              <a:rPr lang="en-ID" b="1" dirty="0"/>
              <a:t> data props yang </a:t>
            </a:r>
            <a:r>
              <a:rPr lang="en-ID" b="1" dirty="0" err="1"/>
              <a:t>berbeda-beda</a:t>
            </a:r>
            <a:r>
              <a:rPr lang="en-ID" dirty="0"/>
              <a:t>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3ADD5-4133-1C02-1E60-AD87267D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03" y="1358087"/>
            <a:ext cx="5314989" cy="52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8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1688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React Props</vt:lpstr>
      <vt:lpstr>Pengertian Props</vt:lpstr>
      <vt:lpstr>Props di Class Component </vt:lpstr>
      <vt:lpstr>Props di Class Component </vt:lpstr>
      <vt:lpstr>Props di Class Component </vt:lpstr>
      <vt:lpstr>Props di Class Component </vt:lpstr>
      <vt:lpstr>Props di Class Component </vt:lpstr>
      <vt:lpstr>Props di Class Component </vt:lpstr>
      <vt:lpstr>Props di Class Component </vt:lpstr>
      <vt:lpstr>Props di Class Component </vt:lpstr>
      <vt:lpstr>Props di Class Component </vt:lpstr>
      <vt:lpstr>Props di Class Component </vt:lpstr>
      <vt:lpstr>Props di Class Component </vt:lpstr>
      <vt:lpstr>TUGAS</vt:lpstr>
      <vt:lpstr>Children Props</vt:lpstr>
      <vt:lpstr>Children Props</vt:lpstr>
      <vt:lpstr>Children Props</vt:lpstr>
      <vt:lpstr>Mengakses Props di Constructor</vt:lpstr>
      <vt:lpstr>Mengakses Props di Constructor</vt:lpstr>
      <vt:lpstr>Mengakses Props di Constructor</vt:lpstr>
      <vt:lpstr>Mengakses Props di Constructor</vt:lpstr>
      <vt:lpstr>Mengakses Props di Constructor</vt:lpstr>
      <vt:lpstr>Props di Functional Component</vt:lpstr>
      <vt:lpstr>Props di Functional Component</vt:lpstr>
      <vt:lpstr>Tugas kedua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Props</dc:title>
  <dc:creator>dimas wahyu</dc:creator>
  <cp:lastModifiedBy>dimas wahyu</cp:lastModifiedBy>
  <cp:revision>1</cp:revision>
  <dcterms:created xsi:type="dcterms:W3CDTF">2023-03-13T02:10:28Z</dcterms:created>
  <dcterms:modified xsi:type="dcterms:W3CDTF">2023-03-14T01:26:43Z</dcterms:modified>
</cp:coreProperties>
</file>