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2638B347-7110-4AD7-9595-8A05524DC6F5}"/>
    <pc:docChg chg="undo custSel addSld modSld">
      <pc:chgData name="dimas wahyu" userId="255610a6d6e72561" providerId="LiveId" clId="{2638B347-7110-4AD7-9595-8A05524DC6F5}" dt="2023-02-13T07:55:10.650" v="591" actId="20577"/>
      <pc:docMkLst>
        <pc:docMk/>
      </pc:docMkLst>
      <pc:sldChg chg="addSp delSp modSp mod">
        <pc:chgData name="dimas wahyu" userId="255610a6d6e72561" providerId="LiveId" clId="{2638B347-7110-4AD7-9595-8A05524DC6F5}" dt="2023-02-13T06:59:01.818" v="5" actId="478"/>
        <pc:sldMkLst>
          <pc:docMk/>
          <pc:sldMk cId="3060456505" sldId="265"/>
        </pc:sldMkLst>
        <pc:spChg chg="del">
          <ac:chgData name="dimas wahyu" userId="255610a6d6e72561" providerId="LiveId" clId="{2638B347-7110-4AD7-9595-8A05524DC6F5}" dt="2023-02-13T06:56:18.017" v="0" actId="22"/>
          <ac:spMkLst>
            <pc:docMk/>
            <pc:sldMk cId="3060456505" sldId="265"/>
            <ac:spMk id="5" creationId="{D571ED24-117C-DEBC-6BF0-1295E9A8AED6}"/>
          </ac:spMkLst>
        </pc:spChg>
        <pc:picChg chg="add mod ord">
          <ac:chgData name="dimas wahyu" userId="255610a6d6e72561" providerId="LiveId" clId="{2638B347-7110-4AD7-9595-8A05524DC6F5}" dt="2023-02-13T06:56:20.102" v="1" actId="1076"/>
          <ac:picMkLst>
            <pc:docMk/>
            <pc:sldMk cId="3060456505" sldId="265"/>
            <ac:picMk id="4" creationId="{8BD27DF4-1A80-752D-EBDF-9E3AEA9A4483}"/>
          </ac:picMkLst>
        </pc:picChg>
        <pc:picChg chg="add del mod">
          <ac:chgData name="dimas wahyu" userId="255610a6d6e72561" providerId="LiveId" clId="{2638B347-7110-4AD7-9595-8A05524DC6F5}" dt="2023-02-13T06:59:01.818" v="5" actId="478"/>
          <ac:picMkLst>
            <pc:docMk/>
            <pc:sldMk cId="3060456505" sldId="265"/>
            <ac:picMk id="7" creationId="{6BDD65C0-5250-C53C-CDD1-6575AE3873C3}"/>
          </ac:picMkLst>
        </pc:picChg>
      </pc:sldChg>
      <pc:sldChg chg="addSp delSp modSp add mod">
        <pc:chgData name="dimas wahyu" userId="255610a6d6e72561" providerId="LiveId" clId="{2638B347-7110-4AD7-9595-8A05524DC6F5}" dt="2023-02-13T06:59:12.294" v="10" actId="1076"/>
        <pc:sldMkLst>
          <pc:docMk/>
          <pc:sldMk cId="2610925357" sldId="266"/>
        </pc:sldMkLst>
        <pc:spChg chg="add del mod">
          <ac:chgData name="dimas wahyu" userId="255610a6d6e72561" providerId="LiveId" clId="{2638B347-7110-4AD7-9595-8A05524DC6F5}" dt="2023-02-13T06:59:07.199" v="7" actId="478"/>
          <ac:spMkLst>
            <pc:docMk/>
            <pc:sldMk cId="2610925357" sldId="266"/>
            <ac:spMk id="5" creationId="{83E3C1A7-B3D3-D328-9E1F-0D741C704142}"/>
          </ac:spMkLst>
        </pc:spChg>
        <pc:picChg chg="del">
          <ac:chgData name="dimas wahyu" userId="255610a6d6e72561" providerId="LiveId" clId="{2638B347-7110-4AD7-9595-8A05524DC6F5}" dt="2023-02-13T06:59:04.102" v="6" actId="478"/>
          <ac:picMkLst>
            <pc:docMk/>
            <pc:sldMk cId="2610925357" sldId="266"/>
            <ac:picMk id="4" creationId="{8BD27DF4-1A80-752D-EBDF-9E3AEA9A4483}"/>
          </ac:picMkLst>
        </pc:picChg>
        <pc:picChg chg="mod">
          <ac:chgData name="dimas wahyu" userId="255610a6d6e72561" providerId="LiveId" clId="{2638B347-7110-4AD7-9595-8A05524DC6F5}" dt="2023-02-13T06:59:12.294" v="10" actId="1076"/>
          <ac:picMkLst>
            <pc:docMk/>
            <pc:sldMk cId="2610925357" sldId="266"/>
            <ac:picMk id="7" creationId="{6BDD65C0-5250-C53C-CDD1-6575AE3873C3}"/>
          </ac:picMkLst>
        </pc:picChg>
      </pc:sldChg>
      <pc:sldChg chg="modSp new mod">
        <pc:chgData name="dimas wahyu" userId="255610a6d6e72561" providerId="LiveId" clId="{2638B347-7110-4AD7-9595-8A05524DC6F5}" dt="2023-02-13T06:59:54.754" v="54" actId="20577"/>
        <pc:sldMkLst>
          <pc:docMk/>
          <pc:sldMk cId="3343990651" sldId="267"/>
        </pc:sldMkLst>
        <pc:spChg chg="mod">
          <ac:chgData name="dimas wahyu" userId="255610a6d6e72561" providerId="LiveId" clId="{2638B347-7110-4AD7-9595-8A05524DC6F5}" dt="2023-02-13T06:59:54.754" v="54" actId="20577"/>
          <ac:spMkLst>
            <pc:docMk/>
            <pc:sldMk cId="3343990651" sldId="267"/>
            <ac:spMk id="2" creationId="{6DD14C3F-E54F-73CA-7017-FE135AC1836E}"/>
          </ac:spMkLst>
        </pc:spChg>
        <pc:spChg chg="mod">
          <ac:chgData name="dimas wahyu" userId="255610a6d6e72561" providerId="LiveId" clId="{2638B347-7110-4AD7-9595-8A05524DC6F5}" dt="2023-02-13T06:59:43.991" v="13" actId="20577"/>
          <ac:spMkLst>
            <pc:docMk/>
            <pc:sldMk cId="3343990651" sldId="267"/>
            <ac:spMk id="3" creationId="{64CB9129-750A-5E5D-4DF3-4C68CF4C14B2}"/>
          </ac:spMkLst>
        </pc:spChg>
      </pc:sldChg>
      <pc:sldChg chg="addSp delSp modSp add mod">
        <pc:chgData name="dimas wahyu" userId="255610a6d6e72561" providerId="LiveId" clId="{2638B347-7110-4AD7-9595-8A05524DC6F5}" dt="2023-02-13T07:12:54.962" v="148" actId="20577"/>
        <pc:sldMkLst>
          <pc:docMk/>
          <pc:sldMk cId="3944797053" sldId="268"/>
        </pc:sldMkLst>
        <pc:spChg chg="del mod">
          <ac:chgData name="dimas wahyu" userId="255610a6d6e72561" providerId="LiveId" clId="{2638B347-7110-4AD7-9595-8A05524DC6F5}" dt="2023-02-13T07:01:46.267" v="57" actId="22"/>
          <ac:spMkLst>
            <pc:docMk/>
            <pc:sldMk cId="3944797053" sldId="268"/>
            <ac:spMk id="3" creationId="{64CB9129-750A-5E5D-4DF3-4C68CF4C14B2}"/>
          </ac:spMkLst>
        </pc:spChg>
        <pc:spChg chg="add mod">
          <ac:chgData name="dimas wahyu" userId="255610a6d6e72561" providerId="LiveId" clId="{2638B347-7110-4AD7-9595-8A05524DC6F5}" dt="2023-02-13T07:12:54.962" v="148" actId="20577"/>
          <ac:spMkLst>
            <pc:docMk/>
            <pc:sldMk cId="3944797053" sldId="268"/>
            <ac:spMk id="7" creationId="{1F392841-E58D-5807-9F0C-B8B300160D7B}"/>
          </ac:spMkLst>
        </pc:spChg>
        <pc:picChg chg="add mod ord">
          <ac:chgData name="dimas wahyu" userId="255610a6d6e72561" providerId="LiveId" clId="{2638B347-7110-4AD7-9595-8A05524DC6F5}" dt="2023-02-13T07:01:48.612" v="58" actId="1076"/>
          <ac:picMkLst>
            <pc:docMk/>
            <pc:sldMk cId="3944797053" sldId="268"/>
            <ac:picMk id="5" creationId="{4827E622-4696-6A02-D320-1EA52643A582}"/>
          </ac:picMkLst>
        </pc:picChg>
      </pc:sldChg>
      <pc:sldChg chg="addSp delSp modSp add mod">
        <pc:chgData name="dimas wahyu" userId="255610a6d6e72561" providerId="LiveId" clId="{2638B347-7110-4AD7-9595-8A05524DC6F5}" dt="2023-02-13T07:11:49.478" v="144" actId="20577"/>
        <pc:sldMkLst>
          <pc:docMk/>
          <pc:sldMk cId="3284525771" sldId="269"/>
        </pc:sldMkLst>
        <pc:spChg chg="add del mod">
          <ac:chgData name="dimas wahyu" userId="255610a6d6e72561" providerId="LiveId" clId="{2638B347-7110-4AD7-9595-8A05524DC6F5}" dt="2023-02-13T07:04:38.961" v="80" actId="22"/>
          <ac:spMkLst>
            <pc:docMk/>
            <pc:sldMk cId="3284525771" sldId="269"/>
            <ac:spMk id="4" creationId="{5312BC8D-D8AD-A289-1164-8062AE74BEC7}"/>
          </ac:spMkLst>
        </pc:spChg>
        <pc:spChg chg="mod">
          <ac:chgData name="dimas wahyu" userId="255610a6d6e72561" providerId="LiveId" clId="{2638B347-7110-4AD7-9595-8A05524DC6F5}" dt="2023-02-13T07:11:49.478" v="144" actId="20577"/>
          <ac:spMkLst>
            <pc:docMk/>
            <pc:sldMk cId="3284525771" sldId="269"/>
            <ac:spMk id="7" creationId="{1F392841-E58D-5807-9F0C-B8B300160D7B}"/>
          </ac:spMkLst>
        </pc:spChg>
        <pc:picChg chg="del">
          <ac:chgData name="dimas wahyu" userId="255610a6d6e72561" providerId="LiveId" clId="{2638B347-7110-4AD7-9595-8A05524DC6F5}" dt="2023-02-13T07:04:13.448" v="79" actId="478"/>
          <ac:picMkLst>
            <pc:docMk/>
            <pc:sldMk cId="3284525771" sldId="269"/>
            <ac:picMk id="5" creationId="{4827E622-4696-6A02-D320-1EA52643A582}"/>
          </ac:picMkLst>
        </pc:picChg>
        <pc:picChg chg="add mod ord">
          <ac:chgData name="dimas wahyu" userId="255610a6d6e72561" providerId="LiveId" clId="{2638B347-7110-4AD7-9595-8A05524DC6F5}" dt="2023-02-13T07:04:41.039" v="81" actId="1076"/>
          <ac:picMkLst>
            <pc:docMk/>
            <pc:sldMk cId="3284525771" sldId="269"/>
            <ac:picMk id="8" creationId="{CCC7A453-47C7-40AA-AD2F-CF0FC4D7A1CC}"/>
          </ac:picMkLst>
        </pc:picChg>
      </pc:sldChg>
      <pc:sldChg chg="addSp delSp modSp add mod">
        <pc:chgData name="dimas wahyu" userId="255610a6d6e72561" providerId="LiveId" clId="{2638B347-7110-4AD7-9595-8A05524DC6F5}" dt="2023-02-13T07:10:36.785" v="137" actId="20577"/>
        <pc:sldMkLst>
          <pc:docMk/>
          <pc:sldMk cId="1293590178" sldId="270"/>
        </pc:sldMkLst>
        <pc:spChg chg="add del mod">
          <ac:chgData name="dimas wahyu" userId="255610a6d6e72561" providerId="LiveId" clId="{2638B347-7110-4AD7-9595-8A05524DC6F5}" dt="2023-02-13T07:08:03.687" v="107" actId="478"/>
          <ac:spMkLst>
            <pc:docMk/>
            <pc:sldMk cId="1293590178" sldId="270"/>
            <ac:spMk id="4" creationId="{128D63B5-EBB4-DDD2-F96A-CFFB3F561C3F}"/>
          </ac:spMkLst>
        </pc:spChg>
        <pc:spChg chg="mod">
          <ac:chgData name="dimas wahyu" userId="255610a6d6e72561" providerId="LiveId" clId="{2638B347-7110-4AD7-9595-8A05524DC6F5}" dt="2023-02-13T07:10:36.785" v="137" actId="20577"/>
          <ac:spMkLst>
            <pc:docMk/>
            <pc:sldMk cId="1293590178" sldId="270"/>
            <ac:spMk id="7" creationId="{1F392841-E58D-5807-9F0C-B8B300160D7B}"/>
          </ac:spMkLst>
        </pc:spChg>
        <pc:picChg chg="add mod">
          <ac:chgData name="dimas wahyu" userId="255610a6d6e72561" providerId="LiveId" clId="{2638B347-7110-4AD7-9595-8A05524DC6F5}" dt="2023-02-13T07:07:16.029" v="100" actId="1076"/>
          <ac:picMkLst>
            <pc:docMk/>
            <pc:sldMk cId="1293590178" sldId="270"/>
            <ac:picMk id="6" creationId="{29EF53B3-91A8-A4F0-7059-F8570C850AFC}"/>
          </ac:picMkLst>
        </pc:picChg>
        <pc:picChg chg="del">
          <ac:chgData name="dimas wahyu" userId="255610a6d6e72561" providerId="LiveId" clId="{2638B347-7110-4AD7-9595-8A05524DC6F5}" dt="2023-02-13T07:07:12.491" v="98" actId="478"/>
          <ac:picMkLst>
            <pc:docMk/>
            <pc:sldMk cId="1293590178" sldId="270"/>
            <ac:picMk id="8" creationId="{CCC7A453-47C7-40AA-AD2F-CF0FC4D7A1CC}"/>
          </ac:picMkLst>
        </pc:picChg>
      </pc:sldChg>
      <pc:sldChg chg="modSp new mod">
        <pc:chgData name="dimas wahyu" userId="255610a6d6e72561" providerId="LiveId" clId="{2638B347-7110-4AD7-9595-8A05524DC6F5}" dt="2023-02-13T07:08:39.947" v="128"/>
        <pc:sldMkLst>
          <pc:docMk/>
          <pc:sldMk cId="1053930064" sldId="271"/>
        </pc:sldMkLst>
        <pc:spChg chg="mod">
          <ac:chgData name="dimas wahyu" userId="255610a6d6e72561" providerId="LiveId" clId="{2638B347-7110-4AD7-9595-8A05524DC6F5}" dt="2023-02-13T07:08:29.406" v="127" actId="20577"/>
          <ac:spMkLst>
            <pc:docMk/>
            <pc:sldMk cId="1053930064" sldId="271"/>
            <ac:spMk id="2" creationId="{DF929256-3A3E-B12B-EF7E-53C7C4DD8184}"/>
          </ac:spMkLst>
        </pc:spChg>
        <pc:spChg chg="mod">
          <ac:chgData name="dimas wahyu" userId="255610a6d6e72561" providerId="LiveId" clId="{2638B347-7110-4AD7-9595-8A05524DC6F5}" dt="2023-02-13T07:08:39.947" v="128"/>
          <ac:spMkLst>
            <pc:docMk/>
            <pc:sldMk cId="1053930064" sldId="271"/>
            <ac:spMk id="3" creationId="{E4D285A6-410E-37DC-3AF0-3860FD8E2693}"/>
          </ac:spMkLst>
        </pc:spChg>
      </pc:sldChg>
      <pc:sldChg chg="addSp delSp modSp add mod">
        <pc:chgData name="dimas wahyu" userId="255610a6d6e72561" providerId="LiveId" clId="{2638B347-7110-4AD7-9595-8A05524DC6F5}" dt="2023-02-13T07:14:58.330" v="165" actId="1076"/>
        <pc:sldMkLst>
          <pc:docMk/>
          <pc:sldMk cId="3984356605" sldId="272"/>
        </pc:sldMkLst>
        <pc:spChg chg="del mod">
          <ac:chgData name="dimas wahyu" userId="255610a6d6e72561" providerId="LiveId" clId="{2638B347-7110-4AD7-9595-8A05524DC6F5}" dt="2023-02-13T07:09:24.487" v="131" actId="22"/>
          <ac:spMkLst>
            <pc:docMk/>
            <pc:sldMk cId="3984356605" sldId="272"/>
            <ac:spMk id="3" creationId="{E4D285A6-410E-37DC-3AF0-3860FD8E2693}"/>
          </ac:spMkLst>
        </pc:spChg>
        <pc:spChg chg="add mod">
          <ac:chgData name="dimas wahyu" userId="255610a6d6e72561" providerId="LiveId" clId="{2638B347-7110-4AD7-9595-8A05524DC6F5}" dt="2023-02-13T07:14:58.330" v="165" actId="1076"/>
          <ac:spMkLst>
            <pc:docMk/>
            <pc:sldMk cId="3984356605" sldId="272"/>
            <ac:spMk id="7" creationId="{C80293A8-4765-08E9-BAA9-3B2A2E5DECB9}"/>
          </ac:spMkLst>
        </pc:spChg>
        <pc:picChg chg="add mod ord">
          <ac:chgData name="dimas wahyu" userId="255610a6d6e72561" providerId="LiveId" clId="{2638B347-7110-4AD7-9595-8A05524DC6F5}" dt="2023-02-13T07:09:27.299" v="132" actId="1076"/>
          <ac:picMkLst>
            <pc:docMk/>
            <pc:sldMk cId="3984356605" sldId="272"/>
            <ac:picMk id="5" creationId="{2908DAB5-5D01-0041-D786-4BA2006C4E28}"/>
          </ac:picMkLst>
        </pc:picChg>
      </pc:sldChg>
      <pc:sldChg chg="addSp modSp new mod">
        <pc:chgData name="dimas wahyu" userId="255610a6d6e72561" providerId="LiveId" clId="{2638B347-7110-4AD7-9595-8A05524DC6F5}" dt="2023-02-13T07:19:54.355" v="247" actId="20577"/>
        <pc:sldMkLst>
          <pc:docMk/>
          <pc:sldMk cId="1492173703" sldId="273"/>
        </pc:sldMkLst>
        <pc:spChg chg="mod">
          <ac:chgData name="dimas wahyu" userId="255610a6d6e72561" providerId="LiveId" clId="{2638B347-7110-4AD7-9595-8A05524DC6F5}" dt="2023-02-13T07:18:41.713" v="232" actId="20577"/>
          <ac:spMkLst>
            <pc:docMk/>
            <pc:sldMk cId="1492173703" sldId="273"/>
            <ac:spMk id="2" creationId="{60DE90E8-3E7B-2561-1CC0-CD8595884D02}"/>
          </ac:spMkLst>
        </pc:spChg>
        <pc:spChg chg="mod">
          <ac:chgData name="dimas wahyu" userId="255610a6d6e72561" providerId="LiveId" clId="{2638B347-7110-4AD7-9595-8A05524DC6F5}" dt="2023-02-13T07:19:54.355" v="247" actId="20577"/>
          <ac:spMkLst>
            <pc:docMk/>
            <pc:sldMk cId="1492173703" sldId="273"/>
            <ac:spMk id="3" creationId="{A2AA0064-A41B-3753-32F9-4516460DC00F}"/>
          </ac:spMkLst>
        </pc:spChg>
        <pc:picChg chg="add mod">
          <ac:chgData name="dimas wahyu" userId="255610a6d6e72561" providerId="LiveId" clId="{2638B347-7110-4AD7-9595-8A05524DC6F5}" dt="2023-02-13T07:19:11.853" v="234" actId="1076"/>
          <ac:picMkLst>
            <pc:docMk/>
            <pc:sldMk cId="1492173703" sldId="273"/>
            <ac:picMk id="5" creationId="{61330A63-3F9B-AD62-ED52-42B1E54A6CD1}"/>
          </ac:picMkLst>
        </pc:picChg>
      </pc:sldChg>
      <pc:sldChg chg="addSp delSp modSp add mod">
        <pc:chgData name="dimas wahyu" userId="255610a6d6e72561" providerId="LiveId" clId="{2638B347-7110-4AD7-9595-8A05524DC6F5}" dt="2023-02-13T07:18:17.092" v="203" actId="1076"/>
        <pc:sldMkLst>
          <pc:docMk/>
          <pc:sldMk cId="1076907112" sldId="274"/>
        </pc:sldMkLst>
        <pc:spChg chg="mod">
          <ac:chgData name="dimas wahyu" userId="255610a6d6e72561" providerId="LiveId" clId="{2638B347-7110-4AD7-9595-8A05524DC6F5}" dt="2023-02-13T07:17:34.161" v="194" actId="20577"/>
          <ac:spMkLst>
            <pc:docMk/>
            <pc:sldMk cId="1076907112" sldId="274"/>
            <ac:spMk id="2" creationId="{DF929256-3A3E-B12B-EF7E-53C7C4DD8184}"/>
          </ac:spMkLst>
        </pc:spChg>
        <pc:spChg chg="add del mod">
          <ac:chgData name="dimas wahyu" userId="255610a6d6e72561" providerId="LiveId" clId="{2638B347-7110-4AD7-9595-8A05524DC6F5}" dt="2023-02-13T07:18:14.351" v="202" actId="478"/>
          <ac:spMkLst>
            <pc:docMk/>
            <pc:sldMk cId="1076907112" sldId="274"/>
            <ac:spMk id="4" creationId="{E17D365E-97F9-BE7D-833F-BE20B245A988}"/>
          </ac:spMkLst>
        </pc:spChg>
        <pc:spChg chg="mod">
          <ac:chgData name="dimas wahyu" userId="255610a6d6e72561" providerId="LiveId" clId="{2638B347-7110-4AD7-9595-8A05524DC6F5}" dt="2023-02-13T07:17:46.022" v="199" actId="20577"/>
          <ac:spMkLst>
            <pc:docMk/>
            <pc:sldMk cId="1076907112" sldId="274"/>
            <ac:spMk id="7" creationId="{C80293A8-4765-08E9-BAA9-3B2A2E5DECB9}"/>
          </ac:spMkLst>
        </pc:spChg>
        <pc:picChg chg="del">
          <ac:chgData name="dimas wahyu" userId="255610a6d6e72561" providerId="LiveId" clId="{2638B347-7110-4AD7-9595-8A05524DC6F5}" dt="2023-02-13T07:18:09.898" v="200" actId="478"/>
          <ac:picMkLst>
            <pc:docMk/>
            <pc:sldMk cId="1076907112" sldId="274"/>
            <ac:picMk id="5" creationId="{2908DAB5-5D01-0041-D786-4BA2006C4E28}"/>
          </ac:picMkLst>
        </pc:picChg>
        <pc:picChg chg="add mod">
          <ac:chgData name="dimas wahyu" userId="255610a6d6e72561" providerId="LiveId" clId="{2638B347-7110-4AD7-9595-8A05524DC6F5}" dt="2023-02-13T07:18:17.092" v="203" actId="1076"/>
          <ac:picMkLst>
            <pc:docMk/>
            <pc:sldMk cId="1076907112" sldId="274"/>
            <ac:picMk id="8" creationId="{3AC79108-1B18-F3C2-51C0-EF42DCD032BC}"/>
          </ac:picMkLst>
        </pc:picChg>
      </pc:sldChg>
      <pc:sldChg chg="addSp delSp modSp new mod">
        <pc:chgData name="dimas wahyu" userId="255610a6d6e72561" providerId="LiveId" clId="{2638B347-7110-4AD7-9595-8A05524DC6F5}" dt="2023-02-13T07:28:03.723" v="297" actId="1076"/>
        <pc:sldMkLst>
          <pc:docMk/>
          <pc:sldMk cId="449364056" sldId="275"/>
        </pc:sldMkLst>
        <pc:spChg chg="mod">
          <ac:chgData name="dimas wahyu" userId="255610a6d6e72561" providerId="LiveId" clId="{2638B347-7110-4AD7-9595-8A05524DC6F5}" dt="2023-02-13T07:21:19.053" v="251" actId="20577"/>
          <ac:spMkLst>
            <pc:docMk/>
            <pc:sldMk cId="449364056" sldId="275"/>
            <ac:spMk id="2" creationId="{C4EAE414-3880-7DF8-F8E8-045944F01D66}"/>
          </ac:spMkLst>
        </pc:spChg>
        <pc:spChg chg="mod">
          <ac:chgData name="dimas wahyu" userId="255610a6d6e72561" providerId="LiveId" clId="{2638B347-7110-4AD7-9595-8A05524DC6F5}" dt="2023-02-13T07:21:40.594" v="255" actId="27636"/>
          <ac:spMkLst>
            <pc:docMk/>
            <pc:sldMk cId="449364056" sldId="275"/>
            <ac:spMk id="3" creationId="{1E266555-357A-EA57-6800-C8201BFFF514}"/>
          </ac:spMkLst>
        </pc:spChg>
        <pc:picChg chg="add del mod">
          <ac:chgData name="dimas wahyu" userId="255610a6d6e72561" providerId="LiveId" clId="{2638B347-7110-4AD7-9595-8A05524DC6F5}" dt="2023-02-13T07:27:29.019" v="291" actId="478"/>
          <ac:picMkLst>
            <pc:docMk/>
            <pc:sldMk cId="449364056" sldId="275"/>
            <ac:picMk id="5" creationId="{29C0D292-6DFA-B9C9-3A5A-A3709A2D3364}"/>
          </ac:picMkLst>
        </pc:picChg>
        <pc:picChg chg="add mod">
          <ac:chgData name="dimas wahyu" userId="255610a6d6e72561" providerId="LiveId" clId="{2638B347-7110-4AD7-9595-8A05524DC6F5}" dt="2023-02-13T07:28:03.723" v="297" actId="1076"/>
          <ac:picMkLst>
            <pc:docMk/>
            <pc:sldMk cId="449364056" sldId="275"/>
            <ac:picMk id="7" creationId="{8F951CA1-781D-195A-16D5-CF9FD5FA5B5F}"/>
          </ac:picMkLst>
        </pc:picChg>
      </pc:sldChg>
      <pc:sldChg chg="addSp delSp modSp add mod">
        <pc:chgData name="dimas wahyu" userId="255610a6d6e72561" providerId="LiveId" clId="{2638B347-7110-4AD7-9595-8A05524DC6F5}" dt="2023-02-13T07:28:30.430" v="300" actId="1076"/>
        <pc:sldMkLst>
          <pc:docMk/>
          <pc:sldMk cId="167050011" sldId="276"/>
        </pc:sldMkLst>
        <pc:spChg chg="mod">
          <ac:chgData name="dimas wahyu" userId="255610a6d6e72561" providerId="LiveId" clId="{2638B347-7110-4AD7-9595-8A05524DC6F5}" dt="2023-02-13T07:23:18.473" v="266" actId="20577"/>
          <ac:spMkLst>
            <pc:docMk/>
            <pc:sldMk cId="167050011" sldId="276"/>
            <ac:spMk id="3" creationId="{1E266555-357A-EA57-6800-C8201BFFF514}"/>
          </ac:spMkLst>
        </pc:spChg>
        <pc:picChg chg="del">
          <ac:chgData name="dimas wahyu" userId="255610a6d6e72561" providerId="LiveId" clId="{2638B347-7110-4AD7-9595-8A05524DC6F5}" dt="2023-02-13T07:23:46.006" v="267" actId="478"/>
          <ac:picMkLst>
            <pc:docMk/>
            <pc:sldMk cId="167050011" sldId="276"/>
            <ac:picMk id="5" creationId="{29C0D292-6DFA-B9C9-3A5A-A3709A2D3364}"/>
          </ac:picMkLst>
        </pc:picChg>
        <pc:picChg chg="add del mod">
          <ac:chgData name="dimas wahyu" userId="255610a6d6e72561" providerId="LiveId" clId="{2638B347-7110-4AD7-9595-8A05524DC6F5}" dt="2023-02-13T07:27:31.916" v="292" actId="478"/>
          <ac:picMkLst>
            <pc:docMk/>
            <pc:sldMk cId="167050011" sldId="276"/>
            <ac:picMk id="6" creationId="{B231AB76-C0EF-2F99-D840-543C85669BAA}"/>
          </ac:picMkLst>
        </pc:picChg>
        <pc:picChg chg="add mod">
          <ac:chgData name="dimas wahyu" userId="255610a6d6e72561" providerId="LiveId" clId="{2638B347-7110-4AD7-9595-8A05524DC6F5}" dt="2023-02-13T07:28:30.430" v="300" actId="1076"/>
          <ac:picMkLst>
            <pc:docMk/>
            <pc:sldMk cId="167050011" sldId="276"/>
            <ac:picMk id="8" creationId="{A2940796-F720-92AA-139C-3B3230841312}"/>
          </ac:picMkLst>
        </pc:picChg>
      </pc:sldChg>
      <pc:sldChg chg="addSp delSp modSp add mod">
        <pc:chgData name="dimas wahyu" userId="255610a6d6e72561" providerId="LiveId" clId="{2638B347-7110-4AD7-9595-8A05524DC6F5}" dt="2023-02-13T07:30:50.747" v="307" actId="1076"/>
        <pc:sldMkLst>
          <pc:docMk/>
          <pc:sldMk cId="2164188651" sldId="277"/>
        </pc:sldMkLst>
        <pc:spChg chg="mod">
          <ac:chgData name="dimas wahyu" userId="255610a6d6e72561" providerId="LiveId" clId="{2638B347-7110-4AD7-9595-8A05524DC6F5}" dt="2023-02-13T07:24:34.485" v="278" actId="27636"/>
          <ac:spMkLst>
            <pc:docMk/>
            <pc:sldMk cId="2164188651" sldId="277"/>
            <ac:spMk id="3" creationId="{1E266555-357A-EA57-6800-C8201BFFF514}"/>
          </ac:spMkLst>
        </pc:spChg>
        <pc:picChg chg="add del mod">
          <ac:chgData name="dimas wahyu" userId="255610a6d6e72561" providerId="LiveId" clId="{2638B347-7110-4AD7-9595-8A05524DC6F5}" dt="2023-02-13T07:30:12.728" v="304" actId="21"/>
          <ac:picMkLst>
            <pc:docMk/>
            <pc:sldMk cId="2164188651" sldId="277"/>
            <ac:picMk id="5" creationId="{56DD6743-94A5-FFB0-6291-8A135FA9CB59}"/>
          </ac:picMkLst>
        </pc:picChg>
        <pc:picChg chg="del">
          <ac:chgData name="dimas wahyu" userId="255610a6d6e72561" providerId="LiveId" clId="{2638B347-7110-4AD7-9595-8A05524DC6F5}" dt="2023-02-13T07:27:33.949" v="293" actId="478"/>
          <ac:picMkLst>
            <pc:docMk/>
            <pc:sldMk cId="2164188651" sldId="277"/>
            <ac:picMk id="6" creationId="{B231AB76-C0EF-2F99-D840-543C85669BAA}"/>
          </ac:picMkLst>
        </pc:picChg>
        <pc:picChg chg="add mod">
          <ac:chgData name="dimas wahyu" userId="255610a6d6e72561" providerId="LiveId" clId="{2638B347-7110-4AD7-9595-8A05524DC6F5}" dt="2023-02-13T07:30:50.747" v="307" actId="1076"/>
          <ac:picMkLst>
            <pc:docMk/>
            <pc:sldMk cId="2164188651" sldId="277"/>
            <ac:picMk id="7" creationId="{705CE00E-3832-6E7E-3E46-1F7637AE84BC}"/>
          </ac:picMkLst>
        </pc:picChg>
      </pc:sldChg>
      <pc:sldChg chg="addSp delSp modSp add mod">
        <pc:chgData name="dimas wahyu" userId="255610a6d6e72561" providerId="LiveId" clId="{2638B347-7110-4AD7-9595-8A05524DC6F5}" dt="2023-02-13T07:30:14.892" v="305"/>
        <pc:sldMkLst>
          <pc:docMk/>
          <pc:sldMk cId="261646564" sldId="278"/>
        </pc:sldMkLst>
        <pc:spChg chg="mod">
          <ac:chgData name="dimas wahyu" userId="255610a6d6e72561" providerId="LiveId" clId="{2638B347-7110-4AD7-9595-8A05524DC6F5}" dt="2023-02-13T07:25:10.902" v="286" actId="27636"/>
          <ac:spMkLst>
            <pc:docMk/>
            <pc:sldMk cId="261646564" sldId="278"/>
            <ac:spMk id="3" creationId="{1E266555-357A-EA57-6800-C8201BFFF514}"/>
          </ac:spMkLst>
        </pc:spChg>
        <pc:picChg chg="add del mod">
          <ac:chgData name="dimas wahyu" userId="255610a6d6e72561" providerId="LiveId" clId="{2638B347-7110-4AD7-9595-8A05524DC6F5}" dt="2023-02-13T07:27:38.817" v="294" actId="478"/>
          <ac:picMkLst>
            <pc:docMk/>
            <pc:sldMk cId="261646564" sldId="278"/>
            <ac:picMk id="5" creationId="{875475EE-540F-B582-84F9-AEF45057729F}"/>
          </ac:picMkLst>
        </pc:picChg>
        <pc:picChg chg="del">
          <ac:chgData name="dimas wahyu" userId="255610a6d6e72561" providerId="LiveId" clId="{2638B347-7110-4AD7-9595-8A05524DC6F5}" dt="2023-02-13T07:25:47.227" v="287" actId="478"/>
          <ac:picMkLst>
            <pc:docMk/>
            <pc:sldMk cId="261646564" sldId="278"/>
            <ac:picMk id="6" creationId="{B231AB76-C0EF-2F99-D840-543C85669BAA}"/>
          </ac:picMkLst>
        </pc:picChg>
        <pc:picChg chg="add mod">
          <ac:chgData name="dimas wahyu" userId="255610a6d6e72561" providerId="LiveId" clId="{2638B347-7110-4AD7-9595-8A05524DC6F5}" dt="2023-02-13T07:30:14.892" v="305"/>
          <ac:picMkLst>
            <pc:docMk/>
            <pc:sldMk cId="261646564" sldId="278"/>
            <ac:picMk id="7" creationId="{42C5A98C-FC03-C17F-4FFD-5FA5B7141862}"/>
          </ac:picMkLst>
        </pc:picChg>
      </pc:sldChg>
      <pc:sldChg chg="addSp delSp modSp add mod">
        <pc:chgData name="dimas wahyu" userId="255610a6d6e72561" providerId="LiveId" clId="{2638B347-7110-4AD7-9595-8A05524DC6F5}" dt="2023-02-13T07:34:06.322" v="321" actId="113"/>
        <pc:sldMkLst>
          <pc:docMk/>
          <pc:sldMk cId="773692347" sldId="279"/>
        </pc:sldMkLst>
        <pc:spChg chg="mod">
          <ac:chgData name="dimas wahyu" userId="255610a6d6e72561" providerId="LiveId" clId="{2638B347-7110-4AD7-9595-8A05524DC6F5}" dt="2023-02-13T07:34:06.322" v="321" actId="113"/>
          <ac:spMkLst>
            <pc:docMk/>
            <pc:sldMk cId="773692347" sldId="279"/>
            <ac:spMk id="3" creationId="{1E266555-357A-EA57-6800-C8201BFFF514}"/>
          </ac:spMkLst>
        </pc:spChg>
        <pc:picChg chg="add del">
          <ac:chgData name="dimas wahyu" userId="255610a6d6e72561" providerId="LiveId" clId="{2638B347-7110-4AD7-9595-8A05524DC6F5}" dt="2023-02-13T07:32:25.176" v="310" actId="478"/>
          <ac:picMkLst>
            <pc:docMk/>
            <pc:sldMk cId="773692347" sldId="279"/>
            <ac:picMk id="7" creationId="{42C5A98C-FC03-C17F-4FFD-5FA5B7141862}"/>
          </ac:picMkLst>
        </pc:picChg>
      </pc:sldChg>
      <pc:sldChg chg="addSp delSp modSp new mod">
        <pc:chgData name="dimas wahyu" userId="255610a6d6e72561" providerId="LiveId" clId="{2638B347-7110-4AD7-9595-8A05524DC6F5}" dt="2023-02-13T07:37:07.618" v="369" actId="1076"/>
        <pc:sldMkLst>
          <pc:docMk/>
          <pc:sldMk cId="1417886902" sldId="280"/>
        </pc:sldMkLst>
        <pc:spChg chg="mod">
          <ac:chgData name="dimas wahyu" userId="255610a6d6e72561" providerId="LiveId" clId="{2638B347-7110-4AD7-9595-8A05524DC6F5}" dt="2023-02-13T07:36:59.583" v="366" actId="1076"/>
          <ac:spMkLst>
            <pc:docMk/>
            <pc:sldMk cId="1417886902" sldId="280"/>
            <ac:spMk id="2" creationId="{4112A3E5-ED6C-506A-69D9-7CB3E6406F89}"/>
          </ac:spMkLst>
        </pc:spChg>
        <pc:spChg chg="del">
          <ac:chgData name="dimas wahyu" userId="255610a6d6e72561" providerId="LiveId" clId="{2638B347-7110-4AD7-9595-8A05524DC6F5}" dt="2023-02-13T07:35:30.480" v="356" actId="22"/>
          <ac:spMkLst>
            <pc:docMk/>
            <pc:sldMk cId="1417886902" sldId="280"/>
            <ac:spMk id="3" creationId="{EBA73F86-F632-275B-5BB2-1F431BB01986}"/>
          </ac:spMkLst>
        </pc:spChg>
        <pc:spChg chg="add del mod">
          <ac:chgData name="dimas wahyu" userId="255610a6d6e72561" providerId="LiveId" clId="{2638B347-7110-4AD7-9595-8A05524DC6F5}" dt="2023-02-13T07:35:43.794" v="360" actId="478"/>
          <ac:spMkLst>
            <pc:docMk/>
            <pc:sldMk cId="1417886902" sldId="280"/>
            <ac:spMk id="9" creationId="{C4B8CA20-FE91-B458-7ED9-3286324F606F}"/>
          </ac:spMkLst>
        </pc:spChg>
        <pc:picChg chg="add del mod ord">
          <ac:chgData name="dimas wahyu" userId="255610a6d6e72561" providerId="LiveId" clId="{2638B347-7110-4AD7-9595-8A05524DC6F5}" dt="2023-02-13T07:35:34.987" v="359" actId="478"/>
          <ac:picMkLst>
            <pc:docMk/>
            <pc:sldMk cId="1417886902" sldId="280"/>
            <ac:picMk id="5" creationId="{7829655D-57B5-3854-DC4E-65E2B7BBD7C8}"/>
          </ac:picMkLst>
        </pc:picChg>
        <pc:picChg chg="add mod">
          <ac:chgData name="dimas wahyu" userId="255610a6d6e72561" providerId="LiveId" clId="{2638B347-7110-4AD7-9595-8A05524DC6F5}" dt="2023-02-13T07:37:02.757" v="367" actId="1076"/>
          <ac:picMkLst>
            <pc:docMk/>
            <pc:sldMk cId="1417886902" sldId="280"/>
            <ac:picMk id="7" creationId="{30F21033-3244-2D26-35FA-46A6B669D1E9}"/>
          </ac:picMkLst>
        </pc:picChg>
        <pc:picChg chg="add mod">
          <ac:chgData name="dimas wahyu" userId="255610a6d6e72561" providerId="LiveId" clId="{2638B347-7110-4AD7-9595-8A05524DC6F5}" dt="2023-02-13T07:36:10.227" v="362" actId="1076"/>
          <ac:picMkLst>
            <pc:docMk/>
            <pc:sldMk cId="1417886902" sldId="280"/>
            <ac:picMk id="11" creationId="{B437AE84-312B-EAF2-9892-02B4453CE665}"/>
          </ac:picMkLst>
        </pc:picChg>
        <pc:picChg chg="add mod">
          <ac:chgData name="dimas wahyu" userId="255610a6d6e72561" providerId="LiveId" clId="{2638B347-7110-4AD7-9595-8A05524DC6F5}" dt="2023-02-13T07:37:07.618" v="369" actId="1076"/>
          <ac:picMkLst>
            <pc:docMk/>
            <pc:sldMk cId="1417886902" sldId="280"/>
            <ac:picMk id="13" creationId="{9290F22D-008B-474D-A606-26193E59F24D}"/>
          </ac:picMkLst>
        </pc:picChg>
      </pc:sldChg>
      <pc:sldChg chg="modSp new mod">
        <pc:chgData name="dimas wahyu" userId="255610a6d6e72561" providerId="LiveId" clId="{2638B347-7110-4AD7-9595-8A05524DC6F5}" dt="2023-02-13T07:41:07.749" v="402" actId="20577"/>
        <pc:sldMkLst>
          <pc:docMk/>
          <pc:sldMk cId="1352353537" sldId="281"/>
        </pc:sldMkLst>
        <pc:spChg chg="mod">
          <ac:chgData name="dimas wahyu" userId="255610a6d6e72561" providerId="LiveId" clId="{2638B347-7110-4AD7-9595-8A05524DC6F5}" dt="2023-02-13T07:40:44.676" v="399" actId="20577"/>
          <ac:spMkLst>
            <pc:docMk/>
            <pc:sldMk cId="1352353537" sldId="281"/>
            <ac:spMk id="2" creationId="{C868CDA7-C7BB-6E47-BDA7-10FB70A7CBF6}"/>
          </ac:spMkLst>
        </pc:spChg>
        <pc:spChg chg="mod">
          <ac:chgData name="dimas wahyu" userId="255610a6d6e72561" providerId="LiveId" clId="{2638B347-7110-4AD7-9595-8A05524DC6F5}" dt="2023-02-13T07:41:07.749" v="402" actId="20577"/>
          <ac:spMkLst>
            <pc:docMk/>
            <pc:sldMk cId="1352353537" sldId="281"/>
            <ac:spMk id="3" creationId="{D8080B88-571E-A23A-60F4-180006E61595}"/>
          </ac:spMkLst>
        </pc:spChg>
      </pc:sldChg>
      <pc:sldChg chg="addSp modSp add mod">
        <pc:chgData name="dimas wahyu" userId="255610a6d6e72561" providerId="LiveId" clId="{2638B347-7110-4AD7-9595-8A05524DC6F5}" dt="2023-02-13T07:44:06.931" v="436" actId="20577"/>
        <pc:sldMkLst>
          <pc:docMk/>
          <pc:sldMk cId="4021046634" sldId="282"/>
        </pc:sldMkLst>
        <pc:spChg chg="mod">
          <ac:chgData name="dimas wahyu" userId="255610a6d6e72561" providerId="LiveId" clId="{2638B347-7110-4AD7-9595-8A05524DC6F5}" dt="2023-02-13T07:44:06.931" v="436" actId="20577"/>
          <ac:spMkLst>
            <pc:docMk/>
            <pc:sldMk cId="4021046634" sldId="282"/>
            <ac:spMk id="3" creationId="{D8080B88-571E-A23A-60F4-180006E61595}"/>
          </ac:spMkLst>
        </pc:spChg>
        <pc:picChg chg="add mod">
          <ac:chgData name="dimas wahyu" userId="255610a6d6e72561" providerId="LiveId" clId="{2638B347-7110-4AD7-9595-8A05524DC6F5}" dt="2023-02-13T07:43:11.494" v="428" actId="1076"/>
          <ac:picMkLst>
            <pc:docMk/>
            <pc:sldMk cId="4021046634" sldId="282"/>
            <ac:picMk id="5" creationId="{FB73178A-A54B-04A1-840D-6B548DC7E6FB}"/>
          </ac:picMkLst>
        </pc:picChg>
      </pc:sldChg>
      <pc:sldChg chg="addSp delSp modSp new mod">
        <pc:chgData name="dimas wahyu" userId="255610a6d6e72561" providerId="LiveId" clId="{2638B347-7110-4AD7-9595-8A05524DC6F5}" dt="2023-02-13T07:46:15.521" v="489" actId="1076"/>
        <pc:sldMkLst>
          <pc:docMk/>
          <pc:sldMk cId="3802754422" sldId="283"/>
        </pc:sldMkLst>
        <pc:spChg chg="mod">
          <ac:chgData name="dimas wahyu" userId="255610a6d6e72561" providerId="LiveId" clId="{2638B347-7110-4AD7-9595-8A05524DC6F5}" dt="2023-02-13T07:45:19.051" v="482" actId="20577"/>
          <ac:spMkLst>
            <pc:docMk/>
            <pc:sldMk cId="3802754422" sldId="283"/>
            <ac:spMk id="2" creationId="{394E17C4-7B00-0300-727B-A44DBE19946B}"/>
          </ac:spMkLst>
        </pc:spChg>
        <pc:spChg chg="del">
          <ac:chgData name="dimas wahyu" userId="255610a6d6e72561" providerId="LiveId" clId="{2638B347-7110-4AD7-9595-8A05524DC6F5}" dt="2023-02-13T07:45:44.938" v="483" actId="22"/>
          <ac:spMkLst>
            <pc:docMk/>
            <pc:sldMk cId="3802754422" sldId="283"/>
            <ac:spMk id="3" creationId="{C37E1726-0682-F999-8109-47C0391EF7FD}"/>
          </ac:spMkLst>
        </pc:spChg>
        <pc:picChg chg="add mod ord">
          <ac:chgData name="dimas wahyu" userId="255610a6d6e72561" providerId="LiveId" clId="{2638B347-7110-4AD7-9595-8A05524DC6F5}" dt="2023-02-13T07:46:10.607" v="487" actId="14100"/>
          <ac:picMkLst>
            <pc:docMk/>
            <pc:sldMk cId="3802754422" sldId="283"/>
            <ac:picMk id="5" creationId="{D3486218-3F15-8E42-91BD-D7CAE5F06E3B}"/>
          </ac:picMkLst>
        </pc:picChg>
        <pc:picChg chg="add mod">
          <ac:chgData name="dimas wahyu" userId="255610a6d6e72561" providerId="LiveId" clId="{2638B347-7110-4AD7-9595-8A05524DC6F5}" dt="2023-02-13T07:46:15.521" v="489" actId="1076"/>
          <ac:picMkLst>
            <pc:docMk/>
            <pc:sldMk cId="3802754422" sldId="283"/>
            <ac:picMk id="7" creationId="{D4D77D46-1D7F-2B5C-7541-22113B2BD14B}"/>
          </ac:picMkLst>
        </pc:picChg>
      </pc:sldChg>
      <pc:sldChg chg="addSp delSp modSp add mod">
        <pc:chgData name="dimas wahyu" userId="255610a6d6e72561" providerId="LiveId" clId="{2638B347-7110-4AD7-9595-8A05524DC6F5}" dt="2023-02-13T07:48:42.311" v="499" actId="1076"/>
        <pc:sldMkLst>
          <pc:docMk/>
          <pc:sldMk cId="1469402112" sldId="284"/>
        </pc:sldMkLst>
        <pc:spChg chg="add del mod">
          <ac:chgData name="dimas wahyu" userId="255610a6d6e72561" providerId="LiveId" clId="{2638B347-7110-4AD7-9595-8A05524DC6F5}" dt="2023-02-13T07:46:29.522" v="493" actId="478"/>
          <ac:spMkLst>
            <pc:docMk/>
            <pc:sldMk cId="1469402112" sldId="284"/>
            <ac:spMk id="4" creationId="{4F0CAAA5-C3CB-14D7-B47D-330EF45D1819}"/>
          </ac:spMkLst>
        </pc:spChg>
        <pc:picChg chg="del">
          <ac:chgData name="dimas wahyu" userId="255610a6d6e72561" providerId="LiveId" clId="{2638B347-7110-4AD7-9595-8A05524DC6F5}" dt="2023-02-13T07:46:22.947" v="491" actId="478"/>
          <ac:picMkLst>
            <pc:docMk/>
            <pc:sldMk cId="1469402112" sldId="284"/>
            <ac:picMk id="5" creationId="{D3486218-3F15-8E42-91BD-D7CAE5F06E3B}"/>
          </ac:picMkLst>
        </pc:picChg>
        <pc:picChg chg="del">
          <ac:chgData name="dimas wahyu" userId="255610a6d6e72561" providerId="LiveId" clId="{2638B347-7110-4AD7-9595-8A05524DC6F5}" dt="2023-02-13T07:46:27.051" v="492" actId="478"/>
          <ac:picMkLst>
            <pc:docMk/>
            <pc:sldMk cId="1469402112" sldId="284"/>
            <ac:picMk id="7" creationId="{D4D77D46-1D7F-2B5C-7541-22113B2BD14B}"/>
          </ac:picMkLst>
        </pc:picChg>
        <pc:picChg chg="add mod">
          <ac:chgData name="dimas wahyu" userId="255610a6d6e72561" providerId="LiveId" clId="{2638B347-7110-4AD7-9595-8A05524DC6F5}" dt="2023-02-13T07:48:42.311" v="499" actId="1076"/>
          <ac:picMkLst>
            <pc:docMk/>
            <pc:sldMk cId="1469402112" sldId="284"/>
            <ac:picMk id="8" creationId="{FE1F9667-8EC3-1BC9-F884-5624B0FFEFD4}"/>
          </ac:picMkLst>
        </pc:picChg>
      </pc:sldChg>
      <pc:sldChg chg="addSp modSp new mod">
        <pc:chgData name="dimas wahyu" userId="255610a6d6e72561" providerId="LiveId" clId="{2638B347-7110-4AD7-9595-8A05524DC6F5}" dt="2023-02-13T07:55:10.650" v="591" actId="20577"/>
        <pc:sldMkLst>
          <pc:docMk/>
          <pc:sldMk cId="2272421782" sldId="285"/>
        </pc:sldMkLst>
        <pc:spChg chg="mod">
          <ac:chgData name="dimas wahyu" userId="255610a6d6e72561" providerId="LiveId" clId="{2638B347-7110-4AD7-9595-8A05524DC6F5}" dt="2023-02-13T07:48:47.115" v="504" actId="20577"/>
          <ac:spMkLst>
            <pc:docMk/>
            <pc:sldMk cId="2272421782" sldId="285"/>
            <ac:spMk id="2" creationId="{0CEA635E-385F-D301-7D9A-B09A795E9F7C}"/>
          </ac:spMkLst>
        </pc:spChg>
        <pc:spChg chg="mod">
          <ac:chgData name="dimas wahyu" userId="255610a6d6e72561" providerId="LiveId" clId="{2638B347-7110-4AD7-9595-8A05524DC6F5}" dt="2023-02-13T07:55:10.650" v="591" actId="20577"/>
          <ac:spMkLst>
            <pc:docMk/>
            <pc:sldMk cId="2272421782" sldId="285"/>
            <ac:spMk id="3" creationId="{DCD13027-C764-822F-1221-3E9480E2C94B}"/>
          </ac:spMkLst>
        </pc:spChg>
        <pc:picChg chg="add mod">
          <ac:chgData name="dimas wahyu" userId="255610a6d6e72561" providerId="LiveId" clId="{2638B347-7110-4AD7-9595-8A05524DC6F5}" dt="2023-02-13T07:49:02.663" v="530" actId="1076"/>
          <ac:picMkLst>
            <pc:docMk/>
            <pc:sldMk cId="2272421782" sldId="285"/>
            <ac:picMk id="5" creationId="{456624D9-CF74-8497-A404-FA4D9C9A78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90A-ED77-37FB-0D24-2B02C7CE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F8E1B-3A21-C37C-A7B0-693CBC4C0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15A-A12B-165B-50BD-E402F39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EB6A1-3EEC-EE43-6640-E35096C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4470-DEFC-D7F0-4771-2B2FFFA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41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7295-294F-88E4-60FC-0A12970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2172-D0E8-BC2D-CFFB-CE8E7D50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884A-6F64-1276-EBF5-24B87ED6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6F32-F10A-2F20-4C75-F657D5E5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C3F0-1A58-1B00-B154-5687623F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3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7705E-63FD-1594-CF2A-C121E5415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22F54-58C6-D0B8-3B65-4C075CAC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84CF-5335-F7AD-56ED-A58E9811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0B5-4E4E-550F-E126-63510A1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D237-1149-25C7-F4FB-A8680F9C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6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D59-7890-9B79-9F80-127DD55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3014-6613-259D-AA51-11D3DA35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ED73-9CC5-5550-BED7-24CCCF50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B090-ABDE-717B-BD1F-53855D8D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553A-F48B-F241-9653-4663309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46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65C6-60DE-D80B-CE5E-5B4A504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2647-2F09-D5EC-C420-E87298C0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0EE-5E17-1E50-2B28-764360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7D6D-8C13-4068-63CB-684F3C5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3989-CD65-B05C-803E-891E02D1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93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E788-6021-7E3A-F152-8208708D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1132-0409-CC83-A262-D7F1822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4BA5-BF17-1976-B461-250BE46F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4261-800D-674B-EC40-49D3C33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3DF05-ECDE-CA29-42B4-F3A4CD59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9E671-1C9A-BFF9-6B19-59472550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85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83E4-B50C-7723-E376-38BACA05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8579-985A-5F1A-D41D-FDD0A74E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17264-9C88-2F42-F377-E4B1F632C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4064F-E240-2D18-B7FC-2732F304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B9E21-967C-34CF-BA74-3832F8496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53A5C-1BF3-664C-EE28-718CB481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DDCDC-AFFD-CA17-EE6F-05AF8B45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F6879-757C-5DB5-A8E3-1762B548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90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B43-88F2-92C3-AE52-9648979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0AC3B-3C1D-F59B-EACB-BB6B661F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D4C64-8581-3B6A-7D2F-2D8DC5A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1BBE1-3C4C-0A90-A76A-798B0C05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4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A829E-4068-9E32-6C98-ECF92CFE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BA7B0-99C8-91BE-29EB-8B0705E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90B1B-30C0-6C14-FD19-BFE346A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1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5E-6809-B7DD-BDB3-4D80EAF2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A63A-98BE-3258-AFA2-0CC21102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E55FC-1063-C353-E8DB-5969BDF4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6184-416D-EAA6-8FA9-C9087489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928C-89D6-A1B7-742E-81566DC9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A32D-5C76-1AEB-F9F6-6ADEB62A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1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C0EF-4F84-1A02-82AC-021F9718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52962-0585-01AE-A7C2-C136D021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87FD8-50C2-D6B3-282C-D8CCCAA1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51C0-7F02-0AFC-CC45-69BA54C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514F-2013-CF51-0590-69B5F17A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9D7C-ADBB-F9FF-5CA4-751A0C1A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2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E3FD3-859A-50D7-DB5B-89098451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BD7DC-EC09-205F-856E-8D3B7924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545B-98AB-98BA-0EEA-7E33B4196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A89D-A9AD-4471-8B5E-46C958B3F219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5CC9-FFC7-86C0-AC71-0870333E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535D-8CBA-50D4-FE20-AE119151E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6569-CECA-4A35-BA21-C61F45BB9C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7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aradise.com/id/2014/11/pengertianl-apa-itu-javascript-manfaat-cara-kerj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0EA-35A8-F55D-336B-02F5C622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Berkenalan</a:t>
            </a:r>
            <a:r>
              <a:rPr lang="en-US" dirty="0"/>
              <a:t> dengan react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2F875-D2D7-6EC6-732F-77274E52E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6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0F1-F608-A4D4-52B6-3327B82A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variable dengan let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27DF4-1A80-752D-EBDF-9E3AEA9A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20" y="1539525"/>
            <a:ext cx="5783765" cy="4351338"/>
          </a:xfrm>
        </p:spPr>
      </p:pic>
    </p:spTree>
    <p:extLst>
      <p:ext uri="{BB962C8B-B14F-4D97-AF65-F5344CB8AC3E}">
        <p14:creationId xmlns:p14="http://schemas.microsoft.com/office/powerpoint/2010/main" val="306045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0F1-F608-A4D4-52B6-3327B82A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variable dengan let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D65C0-5250-C53C-CDD1-6575AE38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1" y="1690688"/>
            <a:ext cx="10739058" cy="36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C3F-E54F-73CA-7017-FE135AC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let dan var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9129-750A-5E5D-4DF3-4C68CF4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var dan let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konsep</a:t>
            </a:r>
            <a:r>
              <a:rPr lang="en-ID" dirty="0"/>
              <a:t> scope. </a:t>
            </a:r>
            <a:r>
              <a:rPr lang="en-ID" dirty="0" err="1"/>
              <a:t>Dalam</a:t>
            </a:r>
            <a:r>
              <a:rPr lang="en-ID" dirty="0"/>
              <a:t> programming, scope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 </a:t>
            </a:r>
          </a:p>
          <a:p>
            <a:r>
              <a:rPr lang="en-ID" dirty="0" err="1"/>
              <a:t>Sebuah</a:t>
            </a:r>
            <a:r>
              <a:rPr lang="en-ID" dirty="0"/>
              <a:t> scope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dibatasi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"{" dan "}". Tanda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for, while, </a:t>
            </a:r>
            <a:r>
              <a:rPr lang="en-ID" dirty="0" err="1"/>
              <a:t>kondisi</a:t>
            </a:r>
            <a:r>
              <a:rPr lang="en-ID" dirty="0"/>
              <a:t> if, </a:t>
            </a:r>
            <a:r>
              <a:rPr lang="en-ID" dirty="0" err="1"/>
              <a:t>maupun</a:t>
            </a:r>
            <a:r>
              <a:rPr lang="en-ID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334399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C3F-E54F-73CA-7017-FE135AC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let dan var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7E622-4696-6A02-D320-1EA52643A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95" y="1405452"/>
            <a:ext cx="6238921" cy="4305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92841-E58D-5807-9F0C-B8B300160D7B}"/>
              </a:ext>
            </a:extLst>
          </p:cNvPr>
          <p:cNvSpPr txBox="1"/>
          <p:nvPr/>
        </p:nvSpPr>
        <p:spPr>
          <a:xfrm>
            <a:off x="8078134" y="1539223"/>
            <a:ext cx="30896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scope </a:t>
            </a:r>
            <a:r>
              <a:rPr lang="en-ID" dirty="0" err="1"/>
              <a:t>antara</a:t>
            </a:r>
            <a:r>
              <a:rPr lang="en-ID" dirty="0"/>
              <a:t> baris 11 – 14,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foo dan bar di </a:t>
            </a:r>
            <a:r>
              <a:rPr lang="en-ID" dirty="0" err="1"/>
              <a:t>dalamnya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Ternyata</a:t>
            </a:r>
            <a:r>
              <a:rPr lang="en-ID" dirty="0"/>
              <a:t> foo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scope (baris 16),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error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bar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let (baris 17).</a:t>
            </a:r>
          </a:p>
        </p:txBody>
      </p:sp>
    </p:spTree>
    <p:extLst>
      <p:ext uri="{BB962C8B-B14F-4D97-AF65-F5344CB8AC3E}">
        <p14:creationId xmlns:p14="http://schemas.microsoft.com/office/powerpoint/2010/main" val="394479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C3F-E54F-73CA-7017-FE135AC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let dan var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92841-E58D-5807-9F0C-B8B300160D7B}"/>
              </a:ext>
            </a:extLst>
          </p:cNvPr>
          <p:cNvSpPr txBox="1"/>
          <p:nvPr/>
        </p:nvSpPr>
        <p:spPr>
          <a:xfrm>
            <a:off x="7638827" y="830505"/>
            <a:ext cx="43269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baris 11,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"</a:t>
            </a:r>
            <a:r>
              <a:rPr lang="en-ID" dirty="0" err="1"/>
              <a:t>Belajar</a:t>
            </a:r>
            <a:r>
              <a:rPr lang="en-ID" dirty="0"/>
              <a:t> JavaScript".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programming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global scope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scope.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yang juga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counter. 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meskipun</a:t>
            </a:r>
            <a:r>
              <a:rPr lang="en-ID" dirty="0"/>
              <a:t> pada baris 13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di </a:t>
            </a:r>
            <a:r>
              <a:rPr lang="en-ID" dirty="0" err="1"/>
              <a:t>deklarasikan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scope </a:t>
            </a:r>
            <a:r>
              <a:rPr lang="en-ID" dirty="0" err="1"/>
              <a:t>perulangan</a:t>
            </a:r>
            <a:r>
              <a:rPr lang="en-ID" dirty="0"/>
              <a:t> for. 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di baris 17.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6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++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for,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terduga</a:t>
            </a:r>
            <a:r>
              <a:rPr lang="en-ID" dirty="0"/>
              <a:t> di JavaScript. </a:t>
            </a:r>
          </a:p>
          <a:p>
            <a:r>
              <a:rPr lang="en-ID" dirty="0"/>
              <a:t>Di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lain, </a:t>
            </a:r>
            <a:r>
              <a:rPr lang="en-ID" dirty="0" err="1"/>
              <a:t>isi</a:t>
            </a:r>
            <a:r>
              <a:rPr lang="en-ID" dirty="0"/>
              <a:t> global scope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oleh scope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C7A453-47C7-40AA-AD2F-CF0FC4D7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38" y="1420354"/>
            <a:ext cx="6019844" cy="3905279"/>
          </a:xfrm>
        </p:spPr>
      </p:pic>
    </p:spTree>
    <p:extLst>
      <p:ext uri="{BB962C8B-B14F-4D97-AF65-F5344CB8AC3E}">
        <p14:creationId xmlns:p14="http://schemas.microsoft.com/office/powerpoint/2010/main" val="32845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C3F-E54F-73CA-7017-FE135AC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let dan var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92841-E58D-5807-9F0C-B8B300160D7B}"/>
              </a:ext>
            </a:extLst>
          </p:cNvPr>
          <p:cNvSpPr txBox="1"/>
          <p:nvPr/>
        </p:nvSpPr>
        <p:spPr>
          <a:xfrm>
            <a:off x="7638827" y="830505"/>
            <a:ext cx="43269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di baris 17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string "</a:t>
            </a:r>
            <a:r>
              <a:rPr lang="en-ID" dirty="0" err="1"/>
              <a:t>Belajar</a:t>
            </a:r>
            <a:r>
              <a:rPr lang="en-ID" dirty="0"/>
              <a:t> JavaScript". </a:t>
            </a:r>
          </a:p>
          <a:p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++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global scope. </a:t>
            </a:r>
          </a:p>
          <a:p>
            <a:endParaRPr lang="en-ID" dirty="0"/>
          </a:p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scope </a:t>
            </a:r>
            <a:r>
              <a:rPr lang="en-ID" dirty="0" err="1"/>
              <a:t>antara</a:t>
            </a:r>
            <a:r>
              <a:rPr lang="en-ID" dirty="0"/>
              <a:t> var dan let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var yang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kebiasaan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programmer JavaScript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let </a:t>
            </a:r>
            <a:r>
              <a:rPr lang="en-ID" dirty="0" err="1"/>
              <a:t>daripada</a:t>
            </a:r>
            <a:r>
              <a:rPr lang="en-ID" dirty="0"/>
              <a:t> var. </a:t>
            </a:r>
          </a:p>
          <a:p>
            <a:endParaRPr lang="en-ID" dirty="0"/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var dan let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JavaScript,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perbedaannya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53B3-91A8-A4F0-7059-F8570C8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0" y="1552561"/>
            <a:ext cx="6076994" cy="37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9256-3A3E-B12B-EF7E-53C7C4D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85A6-410E-37DC-3AF0-3860FD8E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Template string (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template literals </a:t>
            </a:r>
            <a:r>
              <a:rPr lang="en-ID" dirty="0" err="1"/>
              <a:t>atau</a:t>
            </a:r>
            <a:r>
              <a:rPr lang="en-ID" dirty="0"/>
              <a:t> string interpolation)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string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expression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105393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9256-3A3E-B12B-EF7E-53C7C4D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8DAB5-5D01-0041-D786-4BA2006C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82" y="1340533"/>
            <a:ext cx="7058077" cy="36385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293A8-4765-08E9-BAA9-3B2A2E5DECB9}"/>
              </a:ext>
            </a:extLst>
          </p:cNvPr>
          <p:cNvSpPr txBox="1"/>
          <p:nvPr/>
        </p:nvSpPr>
        <p:spPr>
          <a:xfrm>
            <a:off x="7896277" y="166069"/>
            <a:ext cx="398717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baris 11 dan 12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foo dan bar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"JavaScript" dan "React". </a:t>
            </a:r>
          </a:p>
          <a:p>
            <a:endParaRPr lang="en-ID" dirty="0"/>
          </a:p>
          <a:p>
            <a:r>
              <a:rPr lang="en-ID" dirty="0"/>
              <a:t>Jika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string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operator " + " </a:t>
            </a:r>
            <a:r>
              <a:rPr lang="en-ID" dirty="0" err="1"/>
              <a:t>seperti</a:t>
            </a:r>
            <a:r>
              <a:rPr lang="en-ID" dirty="0"/>
              <a:t> di baris 14.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dua, </a:t>
            </a:r>
            <a:r>
              <a:rPr lang="en-ID" dirty="0" err="1"/>
              <a:t>diikuti</a:t>
            </a:r>
            <a:r>
              <a:rPr lang="en-ID" dirty="0"/>
              <a:t> operator " + " dan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Versi</a:t>
            </a:r>
            <a:r>
              <a:rPr lang="en-ID" dirty="0"/>
              <a:t> template string </a:t>
            </a:r>
            <a:r>
              <a:rPr lang="en-ID" dirty="0" err="1"/>
              <a:t>ada</a:t>
            </a:r>
            <a:r>
              <a:rPr lang="en-ID" dirty="0"/>
              <a:t> di baris 16. </a:t>
            </a:r>
            <a:r>
              <a:rPr lang="en-ID" dirty="0" err="1"/>
              <a:t>Caranya</a:t>
            </a:r>
            <a:r>
              <a:rPr lang="en-ID" dirty="0"/>
              <a:t>, </a:t>
            </a:r>
            <a:r>
              <a:rPr lang="en-ID" dirty="0" err="1"/>
              <a:t>awali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string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backtick " ` ". </a:t>
            </a:r>
          </a:p>
          <a:p>
            <a:endParaRPr lang="en-ID" dirty="0"/>
          </a:p>
          <a:p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sebelah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 pada keyboard (di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tab).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dollar " $ "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" { } ".</a:t>
            </a:r>
          </a:p>
        </p:txBody>
      </p:sp>
    </p:spTree>
    <p:extLst>
      <p:ext uri="{BB962C8B-B14F-4D97-AF65-F5344CB8AC3E}">
        <p14:creationId xmlns:p14="http://schemas.microsoft.com/office/powerpoint/2010/main" val="398435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9256-3A3E-B12B-EF7E-53C7C4D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 Expression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93A8-4765-08E9-BAA9-3B2A2E5DECB9}"/>
              </a:ext>
            </a:extLst>
          </p:cNvPr>
          <p:cNvSpPr txBox="1"/>
          <p:nvPr/>
        </p:nvSpPr>
        <p:spPr>
          <a:xfrm>
            <a:off x="7851399" y="1903738"/>
            <a:ext cx="39871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" ${ } " </a:t>
            </a:r>
            <a:r>
              <a:rPr lang="en-ID" dirty="0" err="1"/>
              <a:t>kepunyaan</a:t>
            </a:r>
            <a:r>
              <a:rPr lang="en-ID" dirty="0"/>
              <a:t> template string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expression. </a:t>
            </a:r>
          </a:p>
          <a:p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programming, expression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template string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</a:t>
            </a:r>
            <a:r>
              <a:rPr lang="en-ID" dirty="0" err="1"/>
              <a:t>langsung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string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79108-1B18-F3C2-51C0-EF42DCD0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4" y="2337559"/>
            <a:ext cx="6457997" cy="2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0E8-3E7B-2561-1CC0-CD859588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0064-A41B-3753-32F9-4516460D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78" y="1825625"/>
            <a:ext cx="3079321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11 – 13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function </a:t>
            </a:r>
            <a:r>
              <a:rPr lang="en-ID" dirty="0" err="1"/>
              <a:t>kuadrat</a:t>
            </a:r>
            <a:r>
              <a:rPr lang="en-ID" dirty="0"/>
              <a:t>().</a:t>
            </a:r>
          </a:p>
          <a:p>
            <a:r>
              <a:rPr lang="en-ID" dirty="0"/>
              <a:t>Function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argument a dan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perkalian</a:t>
            </a:r>
            <a:r>
              <a:rPr lang="en-ID" dirty="0"/>
              <a:t> argument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/>
              <a:t>Di baris 15 dan 16, function </a:t>
            </a:r>
            <a:r>
              <a:rPr lang="en-ID" dirty="0" err="1"/>
              <a:t>kuadrat</a:t>
            </a:r>
            <a:r>
              <a:rPr lang="en-ID" dirty="0"/>
              <a:t>()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template string.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0A63-3F9B-AD62-ED52-42B1E54A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3" y="1515718"/>
            <a:ext cx="6648499" cy="35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F86E-4F42-0FD6-86E4-2FB8E93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react 	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69662-A50F-39D7-7D60-C0D380C6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136" y="1494605"/>
            <a:ext cx="7850184" cy="4247783"/>
          </a:xfrm>
        </p:spPr>
      </p:pic>
    </p:spTree>
    <p:extLst>
      <p:ext uri="{BB962C8B-B14F-4D97-AF65-F5344CB8AC3E}">
        <p14:creationId xmlns:p14="http://schemas.microsoft.com/office/powerpoint/2010/main" val="41156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414-3880-7DF8-F8E8-045944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Arrow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555-357A-EA57-6800-C8201BF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4281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Arrow notation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(function). </a:t>
            </a:r>
          </a:p>
          <a:p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JavaScript </a:t>
            </a:r>
            <a:r>
              <a:rPr lang="en-ID" dirty="0" err="1"/>
              <a:t>butuh</a:t>
            </a:r>
            <a:r>
              <a:rPr lang="en-ID" dirty="0"/>
              <a:t> keyword function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51CA1-781D-195A-16D5-CF9FD5F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1" y="1896631"/>
            <a:ext cx="7160951" cy="3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414-3880-7DF8-F8E8-045944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Arrow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555-357A-EA57-6800-C8201BF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4281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Secara</a:t>
            </a:r>
            <a:r>
              <a:rPr lang="en-ID" dirty="0"/>
              <a:t> internal, function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"first-class citizens" di </a:t>
            </a:r>
            <a:r>
              <a:rPr lang="en-ID" dirty="0" err="1"/>
              <a:t>dalam</a:t>
            </a:r>
            <a:r>
              <a:rPr lang="en-ID" dirty="0"/>
              <a:t> JavaScript.</a:t>
            </a:r>
          </a:p>
          <a:p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bermaksud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function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ke</a:t>
            </a:r>
            <a:r>
              <a:rPr lang="en-ID" dirty="0"/>
              <a:t> function lain.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penulisan</a:t>
            </a:r>
            <a:r>
              <a:rPr lang="en-ID" dirty="0"/>
              <a:t> function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0796-F720-92AA-139C-3B323084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43" y="1949982"/>
            <a:ext cx="8074771" cy="38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414-3880-7DF8-F8E8-045944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Arrow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555-357A-EA57-6800-C8201BF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4281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function. 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, function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var </a:t>
            </a:r>
            <a:r>
              <a:rPr lang="en-ID" dirty="0" err="1"/>
              <a:t>maupun</a:t>
            </a:r>
            <a:r>
              <a:rPr lang="en-ID" dirty="0"/>
              <a:t> let. </a:t>
            </a:r>
          </a:p>
          <a:p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program,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function </a:t>
            </a:r>
            <a:r>
              <a:rPr lang="en-ID" dirty="0" err="1"/>
              <a:t>biasa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CE00E-3832-6E7E-3E46-1F7637AE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2" y="1736809"/>
            <a:ext cx="8074771" cy="38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8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414-3880-7DF8-F8E8-045944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Arrow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555-357A-EA57-6800-C8201BF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4281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ESMAScript</a:t>
            </a:r>
            <a:r>
              <a:rPr lang="en-ID" dirty="0"/>
              <a:t> 6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mempersingkat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. </a:t>
            </a:r>
          </a:p>
          <a:p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keyboard function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(arrow) " =&gt; 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block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5A98C-FC03-C17F-4FFD-5FA5B71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56" y="1833550"/>
            <a:ext cx="7337967" cy="37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414-3880-7DF8-F8E8-045944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Arrow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6555-357A-EA57-6800-C8201BF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825625"/>
            <a:ext cx="3567843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Perhatikan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keyword function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argument "(a)"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" =&gt; "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block function. </a:t>
            </a:r>
          </a:p>
          <a:p>
            <a:r>
              <a:rPr lang="en-ID" dirty="0"/>
              <a:t>Karena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"</a:t>
            </a:r>
            <a:r>
              <a:rPr lang="en-ID" b="1" dirty="0"/>
              <a:t>arrow notation</a:t>
            </a:r>
            <a:r>
              <a:rPr lang="en-ID" dirty="0"/>
              <a:t>".</a:t>
            </a:r>
          </a:p>
          <a:p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function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baris dan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b="1" dirty="0"/>
              <a:t>return</a:t>
            </a:r>
            <a:r>
              <a:rPr lang="en-ID" dirty="0"/>
              <a:t> dan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" { } " </a:t>
            </a:r>
            <a:r>
              <a:rPr lang="en-ID" dirty="0" err="1"/>
              <a:t>penanda</a:t>
            </a:r>
            <a:r>
              <a:rPr lang="en-ID" dirty="0"/>
              <a:t> block juga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dihapus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5A98C-FC03-C17F-4FFD-5FA5B71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56" y="1833550"/>
            <a:ext cx="7337967" cy="37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9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A3E5-ED6C-506A-69D9-7CB3E64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5" y="-30260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arrow function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21033-3244-2D26-35FA-46A6B669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52" y="747113"/>
            <a:ext cx="6134145" cy="2952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37AE84-312B-EAF2-9892-02B4453C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36" y="3508023"/>
            <a:ext cx="5972219" cy="3095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90F22D-008B-474D-A606-26193E59F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53" y="3778670"/>
            <a:ext cx="5007696" cy="29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8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DA7-C7BB-6E47-BDA7-10FB70A7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dan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B88-571E-A23A-60F4-180006E6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JavaScript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object.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object di JavaScript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full OOP </a:t>
            </a:r>
            <a:r>
              <a:rPr lang="en-ID" dirty="0" err="1"/>
              <a:t>seperti</a:t>
            </a:r>
            <a:r>
              <a:rPr lang="en-ID" dirty="0"/>
              <a:t> Java. </a:t>
            </a:r>
          </a:p>
          <a:p>
            <a:r>
              <a:rPr lang="en-ID" dirty="0"/>
              <a:t>Pada </a:t>
            </a:r>
            <a:r>
              <a:rPr lang="en-ID" dirty="0" err="1"/>
              <a:t>awalnya</a:t>
            </a:r>
            <a:r>
              <a:rPr lang="en-ID" dirty="0"/>
              <a:t> JavaScript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prototype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class (prototype based object). </a:t>
            </a:r>
          </a:p>
          <a:p>
            <a:r>
              <a:rPr lang="en-ID" dirty="0" err="1"/>
              <a:t>Namun</a:t>
            </a:r>
            <a:r>
              <a:rPr lang="en-ID" dirty="0"/>
              <a:t> ES6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35235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DA7-C7BB-6E47-BDA7-10FB70A7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dan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B88-571E-A23A-60F4-180006E6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28" y="587200"/>
            <a:ext cx="4638851" cy="6270800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Antara baris 11 – 19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class Laptop. Di </a:t>
            </a:r>
            <a:r>
              <a:rPr lang="en-ID" dirty="0" err="1"/>
              <a:t>dalam</a:t>
            </a:r>
            <a:r>
              <a:rPr lang="en-ID" dirty="0"/>
              <a:t> class laptop </a:t>
            </a:r>
            <a:r>
              <a:rPr lang="en-ID" dirty="0" err="1"/>
              <a:t>terdapat</a:t>
            </a:r>
            <a:r>
              <a:rPr lang="en-ID" dirty="0"/>
              <a:t> constructor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/>
              <a:t>2 parameter </a:t>
            </a:r>
            <a:r>
              <a:rPr lang="en-ID" dirty="0"/>
              <a:t>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dan </a:t>
            </a:r>
            <a:r>
              <a:rPr lang="en-ID" dirty="0" err="1"/>
              <a:t>merek</a:t>
            </a:r>
            <a:r>
              <a:rPr lang="en-ID" dirty="0"/>
              <a:t>. </a:t>
            </a:r>
          </a:p>
          <a:p>
            <a:r>
              <a:rPr lang="en-ID" dirty="0"/>
              <a:t>Isi constructor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parameter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property </a:t>
            </a:r>
            <a:r>
              <a:rPr lang="en-ID" b="1" dirty="0" err="1"/>
              <a:t>this.milik</a:t>
            </a:r>
            <a:r>
              <a:rPr lang="en-ID" b="1" dirty="0"/>
              <a:t> </a:t>
            </a:r>
            <a:r>
              <a:rPr lang="en-ID" dirty="0"/>
              <a:t>dan </a:t>
            </a:r>
            <a:r>
              <a:rPr lang="en-ID" b="1" dirty="0" err="1"/>
              <a:t>this.merk</a:t>
            </a:r>
            <a:r>
              <a:rPr lang="en-ID" b="1" dirty="0"/>
              <a:t>. </a:t>
            </a:r>
          </a:p>
          <a:p>
            <a:r>
              <a:rPr lang="en-ID" dirty="0"/>
              <a:t>Class Laptop juga </a:t>
            </a:r>
            <a:r>
              <a:rPr lang="en-ID" dirty="0" err="1"/>
              <a:t>memiliki</a:t>
            </a:r>
            <a:r>
              <a:rPr lang="en-ID" dirty="0"/>
              <a:t> method </a:t>
            </a:r>
            <a:r>
              <a:rPr lang="en-ID" dirty="0" err="1"/>
              <a:t>hidupkanLaptop</a:t>
            </a:r>
            <a:r>
              <a:rPr lang="en-ID" dirty="0"/>
              <a:t>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string. </a:t>
            </a:r>
          </a:p>
          <a:p>
            <a:r>
              <a:rPr lang="en-ID" dirty="0"/>
              <a:t>String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template string dan </a:t>
            </a:r>
            <a:r>
              <a:rPr lang="en-ID" dirty="0" err="1"/>
              <a:t>mengakses</a:t>
            </a:r>
            <a:r>
              <a:rPr lang="en-ID" dirty="0"/>
              <a:t> property </a:t>
            </a:r>
            <a:r>
              <a:rPr lang="en-ID" dirty="0" err="1"/>
              <a:t>this.milik</a:t>
            </a:r>
            <a:r>
              <a:rPr lang="en-ID" dirty="0"/>
              <a:t> dan </a:t>
            </a:r>
            <a:r>
              <a:rPr lang="en-ID" dirty="0" err="1"/>
              <a:t>this.merk</a:t>
            </a:r>
            <a:r>
              <a:rPr lang="en-ID" dirty="0"/>
              <a:t>. </a:t>
            </a:r>
          </a:p>
          <a:p>
            <a:r>
              <a:rPr lang="en-ID" dirty="0"/>
              <a:t>Di baris 21, class Laptop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instansiasi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laptopRudi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property dan method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console.log(). </a:t>
            </a:r>
          </a:p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object </a:t>
            </a:r>
            <a:r>
              <a:rPr lang="en-ID" dirty="0" err="1"/>
              <a:t>sederhana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3178A-A54B-04A1-840D-6B548DC7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1" y="1421904"/>
            <a:ext cx="7142551" cy="46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17C4-7B00-0300-727B-A44DBE19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dan object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86218-3F15-8E42-91BD-D7CAE5F0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07" y="1427328"/>
            <a:ext cx="5565594" cy="34585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77D46-1D7F-2B5C-7541-22113B2B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24" y="3092220"/>
            <a:ext cx="6094754" cy="37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4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17C4-7B00-0300-727B-A44DBE19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dan object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F9667-8EC3-1BC9-F884-5624B0FF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65" y="1489917"/>
            <a:ext cx="8252039" cy="48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F86E-4F42-0FD6-86E4-2FB8E93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react 	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E862-450C-59C3-D83C-2F03DEEE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programming, library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</a:t>
            </a:r>
          </a:p>
          <a:p>
            <a:r>
              <a:rPr lang="en-ID" dirty="0" err="1"/>
              <a:t>Sedangkan</a:t>
            </a:r>
            <a:r>
              <a:rPr lang="en-ID" dirty="0"/>
              <a:t> user interface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media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user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 </a:t>
            </a:r>
          </a:p>
          <a:p>
            <a:r>
              <a:rPr lang="en-ID" dirty="0" err="1"/>
              <a:t>Maka</a:t>
            </a:r>
            <a:r>
              <a:rPr lang="en-ID" dirty="0"/>
              <a:t> React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"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bantu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media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user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". </a:t>
            </a:r>
          </a:p>
          <a:p>
            <a:r>
              <a:rPr lang="en-ID" dirty="0" err="1"/>
              <a:t>Selain</a:t>
            </a:r>
            <a:r>
              <a:rPr lang="en-ID" dirty="0"/>
              <a:t> library, </a:t>
            </a:r>
            <a:r>
              <a:rPr lang="en-ID" dirty="0" err="1"/>
              <a:t>terdapat</a:t>
            </a:r>
            <a:r>
              <a:rPr lang="en-ID" dirty="0"/>
              <a:t> juga </a:t>
            </a:r>
            <a:r>
              <a:rPr lang="en-ID" dirty="0" err="1"/>
              <a:t>istilah</a:t>
            </a:r>
            <a:r>
              <a:rPr lang="en-ID" dirty="0"/>
              <a:t> framework yang </a:t>
            </a:r>
            <a:r>
              <a:rPr lang="en-ID" dirty="0" err="1"/>
              <a:t>sama-sama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 </a:t>
            </a:r>
          </a:p>
          <a:p>
            <a:r>
              <a:rPr lang="en-ID" dirty="0" err="1"/>
              <a:t>Namun</a:t>
            </a:r>
            <a:r>
              <a:rPr lang="en-ID" dirty="0"/>
              <a:t> framework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dan punya </a:t>
            </a:r>
            <a:r>
              <a:rPr lang="en-ID" dirty="0" err="1"/>
              <a:t>aturan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. </a:t>
            </a:r>
          </a:p>
          <a:p>
            <a:r>
              <a:rPr lang="en-ID" dirty="0" err="1"/>
              <a:t>Sebuah</a:t>
            </a:r>
            <a:r>
              <a:rPr lang="en-ID" dirty="0"/>
              <a:t> framework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library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1103007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35E-385F-D301-7D9A-B09A795E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3027-C764-822F-1221-3E9480E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327" y="1553399"/>
            <a:ext cx="3623473" cy="4351338"/>
          </a:xfrm>
        </p:spPr>
        <p:txBody>
          <a:bodyPr/>
          <a:lstStyle/>
          <a:p>
            <a:r>
              <a:rPr lang="en-US" dirty="0"/>
              <a:t>Kenapa </a:t>
            </a:r>
            <a:r>
              <a:rPr lang="en-US" dirty="0" err="1"/>
              <a:t>terjadi</a:t>
            </a:r>
            <a:r>
              <a:rPr lang="en-US" dirty="0"/>
              <a:t> error pada line 19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624D9-CF74-8497-A404-FA4D9C9A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" y="1500216"/>
            <a:ext cx="6781850" cy="4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89E-1428-9002-A216-B39E5DBB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Kenapa</a:t>
            </a:r>
            <a:r>
              <a:rPr lang="en-ID" dirty="0"/>
              <a:t> Harus </a:t>
            </a:r>
            <a:r>
              <a:rPr lang="en-ID" dirty="0" err="1"/>
              <a:t>Menggunakan</a:t>
            </a:r>
            <a:r>
              <a:rPr lang="en-ID" dirty="0"/>
              <a:t> React?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59920-9218-819B-B198-E7895833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672" y="1436763"/>
            <a:ext cx="5040270" cy="4949804"/>
          </a:xfrm>
        </p:spPr>
      </p:pic>
    </p:spTree>
    <p:extLst>
      <p:ext uri="{BB962C8B-B14F-4D97-AF65-F5344CB8AC3E}">
        <p14:creationId xmlns:p14="http://schemas.microsoft.com/office/powerpoint/2010/main" val="44527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89E-1428-9002-A216-B39E5DBB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Single Page Application (SPA)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D586-18E7-7FBD-8BFC-506350A3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Single Page Application (SPA)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salah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jenis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website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dimana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1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yang meng-handle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aktivitas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terjadi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User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berpindah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browser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ketika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request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mengisi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formulir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klik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link,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aksi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lain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membutuhkan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data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server.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aksi-aksi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di-handle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Asychronous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oleh </a:t>
            </a:r>
            <a:r>
              <a:rPr lang="en-ID" b="0" i="0" u="sng" dirty="0" err="1">
                <a:solidFill>
                  <a:srgbClr val="0A99EC"/>
                </a:solidFill>
                <a:effectLst/>
                <a:latin typeface="Source Sans Pro" panose="020B0503030403020204" pitchFamily="34" charset="0"/>
                <a:hlinkClick r:id="rId2"/>
              </a:rPr>
              <a:t>Javascript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(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AJAX).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Perpindahan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1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lain di handle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routing,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tanpa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loading browser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prosesnya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cepat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UX-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20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B15-E19B-4B43-31E8-44883B26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Multipage Application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A183-403A-FB48-ABFB-750571B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Berbeda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Multipage Application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setiap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perpindahan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merequest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ulang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seluruh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elemen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static files dan data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tersebut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Contoh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website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SPA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gmail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facebook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github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techinasia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dan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sebagainnya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multipage web application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contohnya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wikipedia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kaskus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bukalapak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dan lain-lain.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Mekanisme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berjalan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pada SPA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layaknya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kita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browser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native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dimana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penuh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memanfaatkan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perpindahan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data binding, form, dan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sebagainya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javascript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waktu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menunggu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saat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terjadi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perpindahan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Hal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memberikan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UX(User experience)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luar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biasa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kepada</a:t>
            </a:r>
            <a:r>
              <a:rPr lang="en-ID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user.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303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0EA-35A8-F55D-336B-02F5C622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ES6 untuk react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2F875-D2D7-6EC6-732F-77274E52E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F1E-9810-2FC6-BE3E-005AA556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9541-A07F-8C9A-A986-5EB7755A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React </a:t>
            </a:r>
            <a:r>
              <a:rPr lang="en-ID" dirty="0" err="1"/>
              <a:t>adalah</a:t>
            </a:r>
            <a:r>
              <a:rPr lang="en-ID" dirty="0"/>
              <a:t> library JavaScript,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</a:t>
            </a:r>
            <a:r>
              <a:rPr lang="en-ID" dirty="0" err="1"/>
              <a:t>menjadi</a:t>
            </a:r>
            <a:r>
              <a:rPr lang="en-ID" dirty="0"/>
              <a:t> skill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dimiliki</a:t>
            </a:r>
            <a:r>
              <a:rPr lang="en-ID" dirty="0"/>
              <a:t>. 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"JavaScript </a:t>
            </a:r>
            <a:r>
              <a:rPr lang="en-ID" dirty="0" err="1"/>
              <a:t>tradisional</a:t>
            </a:r>
            <a:r>
              <a:rPr lang="en-ID" dirty="0"/>
              <a:t>", React juga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ECMAScript 6 (ES6).</a:t>
            </a:r>
          </a:p>
        </p:txBody>
      </p:sp>
    </p:spTree>
    <p:extLst>
      <p:ext uri="{BB962C8B-B14F-4D97-AF65-F5344CB8AC3E}">
        <p14:creationId xmlns:p14="http://schemas.microsoft.com/office/powerpoint/2010/main" val="29881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0F1-F608-A4D4-52B6-3327B82A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variable dengan let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FB2B-753E-1007-9E16-83E5DFE2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kemunculan</a:t>
            </a:r>
            <a:r>
              <a:rPr lang="en-ID" dirty="0"/>
              <a:t> JavaScript, keyword var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var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,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scope (</a:t>
            </a: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).</a:t>
            </a:r>
          </a:p>
          <a:p>
            <a:r>
              <a:rPr lang="en-ID" dirty="0"/>
              <a:t>Karena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ES6 </a:t>
            </a:r>
            <a:r>
              <a:rPr lang="en-ID" dirty="0" err="1"/>
              <a:t>menghadirkan</a:t>
            </a:r>
            <a:r>
              <a:rPr lang="en-ID" dirty="0"/>
              <a:t> keyword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"let".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let dan var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79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1458</Words>
  <Application>Microsoft Office PowerPoint</Application>
  <PresentationFormat>Widescreen</PresentationFormat>
  <Paragraphs>104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Source Sans Pro</vt:lpstr>
      <vt:lpstr>Office Theme</vt:lpstr>
      <vt:lpstr>Berkenalan dengan react</vt:lpstr>
      <vt:lpstr>Pengertian react  </vt:lpstr>
      <vt:lpstr>Pengertian react  </vt:lpstr>
      <vt:lpstr>Kenapa Harus Menggunakan React?</vt:lpstr>
      <vt:lpstr>Single Page Application (SPA)</vt:lpstr>
      <vt:lpstr>Multipage Application</vt:lpstr>
      <vt:lpstr>Javascript ES6 untuk react</vt:lpstr>
      <vt:lpstr>pendahuluan</vt:lpstr>
      <vt:lpstr>Membuat variable dengan let</vt:lpstr>
      <vt:lpstr>Membuat variable dengan let</vt:lpstr>
      <vt:lpstr>Membuat variable dengan let</vt:lpstr>
      <vt:lpstr>Perbedaan antara let dan var</vt:lpstr>
      <vt:lpstr>Perbedaan antara let dan var</vt:lpstr>
      <vt:lpstr>Perbedaan antara let dan var</vt:lpstr>
      <vt:lpstr>Perbedaan antara let dan var</vt:lpstr>
      <vt:lpstr>Template String</vt:lpstr>
      <vt:lpstr>Template String</vt:lpstr>
      <vt:lpstr>Template String Expression</vt:lpstr>
      <vt:lpstr>Template string function</vt:lpstr>
      <vt:lpstr>Arrow Notation</vt:lpstr>
      <vt:lpstr>Arrow Notation</vt:lpstr>
      <vt:lpstr>Arrow Notation</vt:lpstr>
      <vt:lpstr>Arrow Notation</vt:lpstr>
      <vt:lpstr>Arrow Notation</vt:lpstr>
      <vt:lpstr>Contoh penggunaan arrow function</vt:lpstr>
      <vt:lpstr>Class dan object</vt:lpstr>
      <vt:lpstr>Class dan object</vt:lpstr>
      <vt:lpstr>Contoh penggunaan class dan object</vt:lpstr>
      <vt:lpstr>Contoh penggunaan class dan object</vt:lpstr>
      <vt:lpstr>soal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Berkenalan dengan react</dc:title>
  <dc:creator>dimas wahyu</dc:creator>
  <cp:lastModifiedBy>dimas wahyu</cp:lastModifiedBy>
  <cp:revision>5</cp:revision>
  <dcterms:created xsi:type="dcterms:W3CDTF">2023-02-13T06:33:57Z</dcterms:created>
  <dcterms:modified xsi:type="dcterms:W3CDTF">2023-02-13T07:55:13Z</dcterms:modified>
</cp:coreProperties>
</file>