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7" r:id="rId31"/>
    <p:sldId id="288" r:id="rId32"/>
    <p:sldId id="286" r:id="rId33"/>
    <p:sldId id="284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wahyu" userId="255610a6d6e72561" providerId="LiveId" clId="{7E600CB2-0D4E-43AA-AAF9-971734327790}"/>
    <pc:docChg chg="undo custSel addSld delSld modSld sldOrd">
      <pc:chgData name="dimas wahyu" userId="255610a6d6e72561" providerId="LiveId" clId="{7E600CB2-0D4E-43AA-AAF9-971734327790}" dt="2023-02-15T07:53:27.600" v="652" actId="47"/>
      <pc:docMkLst>
        <pc:docMk/>
      </pc:docMkLst>
      <pc:sldChg chg="addSp modSp mod">
        <pc:chgData name="dimas wahyu" userId="255610a6d6e72561" providerId="LiveId" clId="{7E600CB2-0D4E-43AA-AAF9-971734327790}" dt="2023-02-14T02:29:02.101" v="6" actId="1076"/>
        <pc:sldMkLst>
          <pc:docMk/>
          <pc:sldMk cId="2317627005" sldId="257"/>
        </pc:sldMkLst>
        <pc:spChg chg="mod">
          <ac:chgData name="dimas wahyu" userId="255610a6d6e72561" providerId="LiveId" clId="{7E600CB2-0D4E-43AA-AAF9-971734327790}" dt="2023-02-14T02:27:28.212" v="2" actId="27636"/>
          <ac:spMkLst>
            <pc:docMk/>
            <pc:sldMk cId="2317627005" sldId="257"/>
            <ac:spMk id="3" creationId="{11647127-2492-EDF9-B275-E15BE068ACCF}"/>
          </ac:spMkLst>
        </pc:spChg>
        <pc:picChg chg="add mod">
          <ac:chgData name="dimas wahyu" userId="255610a6d6e72561" providerId="LiveId" clId="{7E600CB2-0D4E-43AA-AAF9-971734327790}" dt="2023-02-14T02:29:02.101" v="6" actId="1076"/>
          <ac:picMkLst>
            <pc:docMk/>
            <pc:sldMk cId="2317627005" sldId="257"/>
            <ac:picMk id="5" creationId="{50962824-F8D1-C876-7F3B-20445BF8176C}"/>
          </ac:picMkLst>
        </pc:picChg>
      </pc:sldChg>
      <pc:sldChg chg="addSp delSp modSp add mod">
        <pc:chgData name="dimas wahyu" userId="255610a6d6e72561" providerId="LiveId" clId="{7E600CB2-0D4E-43AA-AAF9-971734327790}" dt="2023-02-14T02:31:31.259" v="17" actId="1076"/>
        <pc:sldMkLst>
          <pc:docMk/>
          <pc:sldMk cId="4183153295" sldId="258"/>
        </pc:sldMkLst>
        <pc:spChg chg="mod">
          <ac:chgData name="dimas wahyu" userId="255610a6d6e72561" providerId="LiveId" clId="{7E600CB2-0D4E-43AA-AAF9-971734327790}" dt="2023-02-14T02:31:07.789" v="15" actId="27636"/>
          <ac:spMkLst>
            <pc:docMk/>
            <pc:sldMk cId="4183153295" sldId="258"/>
            <ac:spMk id="3" creationId="{11647127-2492-EDF9-B275-E15BE068ACCF}"/>
          </ac:spMkLst>
        </pc:spChg>
        <pc:picChg chg="add mod">
          <ac:chgData name="dimas wahyu" userId="255610a6d6e72561" providerId="LiveId" clId="{7E600CB2-0D4E-43AA-AAF9-971734327790}" dt="2023-02-14T02:31:31.259" v="17" actId="1076"/>
          <ac:picMkLst>
            <pc:docMk/>
            <pc:sldMk cId="4183153295" sldId="258"/>
            <ac:picMk id="4" creationId="{22331D42-5887-5D96-2449-311CD1CF46BB}"/>
          </ac:picMkLst>
        </pc:picChg>
        <pc:picChg chg="del">
          <ac:chgData name="dimas wahyu" userId="255610a6d6e72561" providerId="LiveId" clId="{7E600CB2-0D4E-43AA-AAF9-971734327790}" dt="2023-02-14T02:29:09.001" v="8" actId="478"/>
          <ac:picMkLst>
            <pc:docMk/>
            <pc:sldMk cId="4183153295" sldId="258"/>
            <ac:picMk id="5" creationId="{50962824-F8D1-C876-7F3B-20445BF8176C}"/>
          </ac:picMkLst>
        </pc:picChg>
      </pc:sldChg>
      <pc:sldChg chg="addSp delSp modSp add mod">
        <pc:chgData name="dimas wahyu" userId="255610a6d6e72561" providerId="LiveId" clId="{7E600CB2-0D4E-43AA-AAF9-971734327790}" dt="2023-02-14T02:32:32.645" v="24" actId="1076"/>
        <pc:sldMkLst>
          <pc:docMk/>
          <pc:sldMk cId="2418436000" sldId="259"/>
        </pc:sldMkLst>
        <pc:spChg chg="del mod">
          <ac:chgData name="dimas wahyu" userId="255610a6d6e72561" providerId="LiveId" clId="{7E600CB2-0D4E-43AA-AAF9-971734327790}" dt="2023-02-14T02:31:56.043" v="22" actId="478"/>
          <ac:spMkLst>
            <pc:docMk/>
            <pc:sldMk cId="2418436000" sldId="259"/>
            <ac:spMk id="3" creationId="{11647127-2492-EDF9-B275-E15BE068ACCF}"/>
          </ac:spMkLst>
        </pc:spChg>
        <pc:spChg chg="add mod">
          <ac:chgData name="dimas wahyu" userId="255610a6d6e72561" providerId="LiveId" clId="{7E600CB2-0D4E-43AA-AAF9-971734327790}" dt="2023-02-14T02:31:56.043" v="22" actId="478"/>
          <ac:spMkLst>
            <pc:docMk/>
            <pc:sldMk cId="2418436000" sldId="259"/>
            <ac:spMk id="6" creationId="{143EE2BC-2AF2-25F2-D08D-9BC63AFE4996}"/>
          </ac:spMkLst>
        </pc:spChg>
        <pc:picChg chg="del">
          <ac:chgData name="dimas wahyu" userId="255610a6d6e72561" providerId="LiveId" clId="{7E600CB2-0D4E-43AA-AAF9-971734327790}" dt="2023-02-14T02:31:51.644" v="19" actId="478"/>
          <ac:picMkLst>
            <pc:docMk/>
            <pc:sldMk cId="2418436000" sldId="259"/>
            <ac:picMk id="4" creationId="{22331D42-5887-5D96-2449-311CD1CF46BB}"/>
          </ac:picMkLst>
        </pc:picChg>
        <pc:picChg chg="add mod">
          <ac:chgData name="dimas wahyu" userId="255610a6d6e72561" providerId="LiveId" clId="{7E600CB2-0D4E-43AA-AAF9-971734327790}" dt="2023-02-14T02:32:32.645" v="24" actId="1076"/>
          <ac:picMkLst>
            <pc:docMk/>
            <pc:sldMk cId="2418436000" sldId="259"/>
            <ac:picMk id="8" creationId="{7A373DA7-6AFE-117B-C56B-B0972FC43353}"/>
          </ac:picMkLst>
        </pc:picChg>
      </pc:sldChg>
      <pc:sldChg chg="addSp modSp new mod">
        <pc:chgData name="dimas wahyu" userId="255610a6d6e72561" providerId="LiveId" clId="{7E600CB2-0D4E-43AA-AAF9-971734327790}" dt="2023-02-14T02:37:06.391" v="32" actId="1076"/>
        <pc:sldMkLst>
          <pc:docMk/>
          <pc:sldMk cId="2374289075" sldId="260"/>
        </pc:sldMkLst>
        <pc:spChg chg="mod">
          <ac:chgData name="dimas wahyu" userId="255610a6d6e72561" providerId="LiveId" clId="{7E600CB2-0D4E-43AA-AAF9-971734327790}" dt="2023-02-14T02:35:52.005" v="27"/>
          <ac:spMkLst>
            <pc:docMk/>
            <pc:sldMk cId="2374289075" sldId="260"/>
            <ac:spMk id="2" creationId="{644A638F-C0CE-B5FF-B8C3-31B135C6F4C0}"/>
          </ac:spMkLst>
        </pc:spChg>
        <pc:spChg chg="mod">
          <ac:chgData name="dimas wahyu" userId="255610a6d6e72561" providerId="LiveId" clId="{7E600CB2-0D4E-43AA-AAF9-971734327790}" dt="2023-02-14T02:36:01.142" v="30" actId="27636"/>
          <ac:spMkLst>
            <pc:docMk/>
            <pc:sldMk cId="2374289075" sldId="260"/>
            <ac:spMk id="3" creationId="{380EB1AF-3FFB-86E8-5E8B-794203D8E0FE}"/>
          </ac:spMkLst>
        </pc:spChg>
        <pc:picChg chg="add mod">
          <ac:chgData name="dimas wahyu" userId="255610a6d6e72561" providerId="LiveId" clId="{7E600CB2-0D4E-43AA-AAF9-971734327790}" dt="2023-02-14T02:37:06.391" v="32" actId="1076"/>
          <ac:picMkLst>
            <pc:docMk/>
            <pc:sldMk cId="2374289075" sldId="260"/>
            <ac:picMk id="5" creationId="{3E7B2555-099D-7BB8-FA27-2671AAA18C91}"/>
          </ac:picMkLst>
        </pc:picChg>
      </pc:sldChg>
      <pc:sldChg chg="modSp add mod">
        <pc:chgData name="dimas wahyu" userId="255610a6d6e72561" providerId="LiveId" clId="{7E600CB2-0D4E-43AA-AAF9-971734327790}" dt="2023-02-14T02:38:20.652" v="38" actId="27636"/>
        <pc:sldMkLst>
          <pc:docMk/>
          <pc:sldMk cId="3557894520" sldId="261"/>
        </pc:sldMkLst>
        <pc:spChg chg="mod">
          <ac:chgData name="dimas wahyu" userId="255610a6d6e72561" providerId="LiveId" clId="{7E600CB2-0D4E-43AA-AAF9-971734327790}" dt="2023-02-14T02:38:20.652" v="38" actId="27636"/>
          <ac:spMkLst>
            <pc:docMk/>
            <pc:sldMk cId="3557894520" sldId="261"/>
            <ac:spMk id="3" creationId="{380EB1AF-3FFB-86E8-5E8B-794203D8E0FE}"/>
          </ac:spMkLst>
        </pc:spChg>
      </pc:sldChg>
      <pc:sldChg chg="delSp modSp add mod">
        <pc:chgData name="dimas wahyu" userId="255610a6d6e72561" providerId="LiveId" clId="{7E600CB2-0D4E-43AA-AAF9-971734327790}" dt="2023-02-14T02:39:12.952" v="57" actId="20577"/>
        <pc:sldMkLst>
          <pc:docMk/>
          <pc:sldMk cId="2933312716" sldId="262"/>
        </pc:sldMkLst>
        <pc:spChg chg="mod">
          <ac:chgData name="dimas wahyu" userId="255610a6d6e72561" providerId="LiveId" clId="{7E600CB2-0D4E-43AA-AAF9-971734327790}" dt="2023-02-14T02:39:12.952" v="57" actId="20577"/>
          <ac:spMkLst>
            <pc:docMk/>
            <pc:sldMk cId="2933312716" sldId="262"/>
            <ac:spMk id="3" creationId="{380EB1AF-3FFB-86E8-5E8B-794203D8E0FE}"/>
          </ac:spMkLst>
        </pc:spChg>
        <pc:picChg chg="del">
          <ac:chgData name="dimas wahyu" userId="255610a6d6e72561" providerId="LiveId" clId="{7E600CB2-0D4E-43AA-AAF9-971734327790}" dt="2023-02-14T02:38:32.238" v="40" actId="478"/>
          <ac:picMkLst>
            <pc:docMk/>
            <pc:sldMk cId="2933312716" sldId="262"/>
            <ac:picMk id="5" creationId="{3E7B2555-099D-7BB8-FA27-2671AAA18C91}"/>
          </ac:picMkLst>
        </pc:picChg>
      </pc:sldChg>
      <pc:sldChg chg="addSp delSp modSp new mod">
        <pc:chgData name="dimas wahyu" userId="255610a6d6e72561" providerId="LiveId" clId="{7E600CB2-0D4E-43AA-AAF9-971734327790}" dt="2023-02-14T03:02:31.507" v="100" actId="20577"/>
        <pc:sldMkLst>
          <pc:docMk/>
          <pc:sldMk cId="1637022420" sldId="263"/>
        </pc:sldMkLst>
        <pc:spChg chg="mod">
          <ac:chgData name="dimas wahyu" userId="255610a6d6e72561" providerId="LiveId" clId="{7E600CB2-0D4E-43AA-AAF9-971734327790}" dt="2023-02-14T02:40:13.497" v="78"/>
          <ac:spMkLst>
            <pc:docMk/>
            <pc:sldMk cId="1637022420" sldId="263"/>
            <ac:spMk id="2" creationId="{EDE4F94B-C128-99A1-30BC-7729B85BFAFA}"/>
          </ac:spMkLst>
        </pc:spChg>
        <pc:spChg chg="del">
          <ac:chgData name="dimas wahyu" userId="255610a6d6e72561" providerId="LiveId" clId="{7E600CB2-0D4E-43AA-AAF9-971734327790}" dt="2023-02-14T03:01:07.790" v="90" actId="478"/>
          <ac:spMkLst>
            <pc:docMk/>
            <pc:sldMk cId="1637022420" sldId="263"/>
            <ac:spMk id="3" creationId="{F1975227-6183-28A4-421E-E9DB8596B6ED}"/>
          </ac:spMkLst>
        </pc:spChg>
        <pc:spChg chg="add mod">
          <ac:chgData name="dimas wahyu" userId="255610a6d6e72561" providerId="LiveId" clId="{7E600CB2-0D4E-43AA-AAF9-971734327790}" dt="2023-02-14T03:02:31.507" v="100" actId="20577"/>
          <ac:spMkLst>
            <pc:docMk/>
            <pc:sldMk cId="1637022420" sldId="263"/>
            <ac:spMk id="7" creationId="{D50743C8-D7C1-2C99-7FF5-47FD95CB93C5}"/>
          </ac:spMkLst>
        </pc:spChg>
        <pc:picChg chg="add mod">
          <ac:chgData name="dimas wahyu" userId="255610a6d6e72561" providerId="LiveId" clId="{7E600CB2-0D4E-43AA-AAF9-971734327790}" dt="2023-02-14T03:01:48.688" v="95" actId="1076"/>
          <ac:picMkLst>
            <pc:docMk/>
            <pc:sldMk cId="1637022420" sldId="263"/>
            <ac:picMk id="5" creationId="{60B2770E-5868-F142-14B3-8B2EAA83BC7D}"/>
          </ac:picMkLst>
        </pc:picChg>
      </pc:sldChg>
      <pc:sldChg chg="addSp delSp modSp add mod">
        <pc:chgData name="dimas wahyu" userId="255610a6d6e72561" providerId="LiveId" clId="{7E600CB2-0D4E-43AA-AAF9-971734327790}" dt="2023-02-14T02:44:53.855" v="83" actId="5793"/>
        <pc:sldMkLst>
          <pc:docMk/>
          <pc:sldMk cId="4134929175" sldId="264"/>
        </pc:sldMkLst>
        <pc:spChg chg="del">
          <ac:chgData name="dimas wahyu" userId="255610a6d6e72561" providerId="LiveId" clId="{7E600CB2-0D4E-43AA-AAF9-971734327790}" dt="2023-02-14T02:41:42.275" v="81" actId="478"/>
          <ac:spMkLst>
            <pc:docMk/>
            <pc:sldMk cId="4134929175" sldId="264"/>
            <ac:spMk id="3" creationId="{380EB1AF-3FFB-86E8-5E8B-794203D8E0FE}"/>
          </ac:spMkLst>
        </pc:spChg>
        <pc:spChg chg="add mod">
          <ac:chgData name="dimas wahyu" userId="255610a6d6e72561" providerId="LiveId" clId="{7E600CB2-0D4E-43AA-AAF9-971734327790}" dt="2023-02-14T02:44:53.855" v="83" actId="5793"/>
          <ac:spMkLst>
            <pc:docMk/>
            <pc:sldMk cId="4134929175" sldId="264"/>
            <ac:spMk id="6" creationId="{E51C293C-6290-5323-F5AE-DE439992AFD0}"/>
          </ac:spMkLst>
        </pc:spChg>
        <pc:picChg chg="del">
          <ac:chgData name="dimas wahyu" userId="255610a6d6e72561" providerId="LiveId" clId="{7E600CB2-0D4E-43AA-AAF9-971734327790}" dt="2023-02-14T02:41:38.789" v="80" actId="478"/>
          <ac:picMkLst>
            <pc:docMk/>
            <pc:sldMk cId="4134929175" sldId="264"/>
            <ac:picMk id="5" creationId="{3E7B2555-099D-7BB8-FA27-2671AAA18C91}"/>
          </ac:picMkLst>
        </pc:picChg>
        <pc:picChg chg="add">
          <ac:chgData name="dimas wahyu" userId="255610a6d6e72561" providerId="LiveId" clId="{7E600CB2-0D4E-43AA-AAF9-971734327790}" dt="2023-02-14T02:44:50.954" v="82" actId="22"/>
          <ac:picMkLst>
            <pc:docMk/>
            <pc:sldMk cId="4134929175" sldId="264"/>
            <ac:picMk id="8" creationId="{67BA35D8-5AD3-AE0C-F577-102CE94F7581}"/>
          </ac:picMkLst>
        </pc:picChg>
      </pc:sldChg>
      <pc:sldChg chg="addSp modSp add mod">
        <pc:chgData name="dimas wahyu" userId="255610a6d6e72561" providerId="LiveId" clId="{7E600CB2-0D4E-43AA-AAF9-971734327790}" dt="2023-02-14T03:00:37.951" v="87" actId="14100"/>
        <pc:sldMkLst>
          <pc:docMk/>
          <pc:sldMk cId="3445253714" sldId="265"/>
        </pc:sldMkLst>
        <pc:picChg chg="add mod">
          <ac:chgData name="dimas wahyu" userId="255610a6d6e72561" providerId="LiveId" clId="{7E600CB2-0D4E-43AA-AAF9-971734327790}" dt="2023-02-14T03:00:37.951" v="87" actId="14100"/>
          <ac:picMkLst>
            <pc:docMk/>
            <pc:sldMk cId="3445253714" sldId="265"/>
            <ac:picMk id="5" creationId="{9FC64C75-BF05-6E21-1B2A-83B6295E6C85}"/>
          </ac:picMkLst>
        </pc:picChg>
      </pc:sldChg>
      <pc:sldChg chg="addSp modSp new mod">
        <pc:chgData name="dimas wahyu" userId="255610a6d6e72561" providerId="LiveId" clId="{7E600CB2-0D4E-43AA-AAF9-971734327790}" dt="2023-02-14T03:08:14.489" v="116"/>
        <pc:sldMkLst>
          <pc:docMk/>
          <pc:sldMk cId="3145942120" sldId="266"/>
        </pc:sldMkLst>
        <pc:spChg chg="mod">
          <ac:chgData name="dimas wahyu" userId="255610a6d6e72561" providerId="LiveId" clId="{7E600CB2-0D4E-43AA-AAF9-971734327790}" dt="2023-02-14T03:03:21.638" v="102"/>
          <ac:spMkLst>
            <pc:docMk/>
            <pc:sldMk cId="3145942120" sldId="266"/>
            <ac:spMk id="2" creationId="{BA0E11E7-CDF5-9986-226B-E79D43FF2599}"/>
          </ac:spMkLst>
        </pc:spChg>
        <pc:spChg chg="mod">
          <ac:chgData name="dimas wahyu" userId="255610a6d6e72561" providerId="LiveId" clId="{7E600CB2-0D4E-43AA-AAF9-971734327790}" dt="2023-02-14T03:03:49.110" v="107" actId="27636"/>
          <ac:spMkLst>
            <pc:docMk/>
            <pc:sldMk cId="3145942120" sldId="266"/>
            <ac:spMk id="3" creationId="{E66ED848-F161-693D-3E67-3D4461CD9247}"/>
          </ac:spMkLst>
        </pc:spChg>
        <pc:picChg chg="add mod">
          <ac:chgData name="dimas wahyu" userId="255610a6d6e72561" providerId="LiveId" clId="{7E600CB2-0D4E-43AA-AAF9-971734327790}" dt="2023-02-14T03:08:14.489" v="116"/>
          <ac:picMkLst>
            <pc:docMk/>
            <pc:sldMk cId="3145942120" sldId="266"/>
            <ac:picMk id="4" creationId="{85B2052C-6101-44C9-BC48-5DA145F8B544}"/>
          </ac:picMkLst>
        </pc:picChg>
      </pc:sldChg>
      <pc:sldChg chg="addSp modSp add mod">
        <pc:chgData name="dimas wahyu" userId="255610a6d6e72561" providerId="LiveId" clId="{7E600CB2-0D4E-43AA-AAF9-971734327790}" dt="2023-02-14T03:13:01.904" v="122" actId="20577"/>
        <pc:sldMkLst>
          <pc:docMk/>
          <pc:sldMk cId="680500362" sldId="267"/>
        </pc:sldMkLst>
        <pc:spChg chg="mod">
          <ac:chgData name="dimas wahyu" userId="255610a6d6e72561" providerId="LiveId" clId="{7E600CB2-0D4E-43AA-AAF9-971734327790}" dt="2023-02-14T03:13:01.904" v="122" actId="20577"/>
          <ac:spMkLst>
            <pc:docMk/>
            <pc:sldMk cId="680500362" sldId="267"/>
            <ac:spMk id="3" creationId="{E66ED848-F161-693D-3E67-3D4461CD9247}"/>
          </ac:spMkLst>
        </pc:spChg>
        <pc:picChg chg="add mod">
          <ac:chgData name="dimas wahyu" userId="255610a6d6e72561" providerId="LiveId" clId="{7E600CB2-0D4E-43AA-AAF9-971734327790}" dt="2023-02-14T03:08:08.683" v="115" actId="14100"/>
          <ac:picMkLst>
            <pc:docMk/>
            <pc:sldMk cId="680500362" sldId="267"/>
            <ac:picMk id="5" creationId="{565157B0-62FB-3AA0-7448-1C3BA6B8A9A7}"/>
          </ac:picMkLst>
        </pc:picChg>
      </pc:sldChg>
      <pc:sldChg chg="modSp new mod ord">
        <pc:chgData name="dimas wahyu" userId="255610a6d6e72561" providerId="LiveId" clId="{7E600CB2-0D4E-43AA-AAF9-971734327790}" dt="2023-02-14T03:23:02.817" v="164"/>
        <pc:sldMkLst>
          <pc:docMk/>
          <pc:sldMk cId="2195761898" sldId="268"/>
        </pc:sldMkLst>
        <pc:spChg chg="mod">
          <ac:chgData name="dimas wahyu" userId="255610a6d6e72561" providerId="LiveId" clId="{7E600CB2-0D4E-43AA-AAF9-971734327790}" dt="2023-02-14T03:13:36.541" v="124"/>
          <ac:spMkLst>
            <pc:docMk/>
            <pc:sldMk cId="2195761898" sldId="268"/>
            <ac:spMk id="2" creationId="{FA8A2346-773B-3EF4-7CAB-185ADD478550}"/>
          </ac:spMkLst>
        </pc:spChg>
        <pc:spChg chg="mod">
          <ac:chgData name="dimas wahyu" userId="255610a6d6e72561" providerId="LiveId" clId="{7E600CB2-0D4E-43AA-AAF9-971734327790}" dt="2023-02-14T03:22:46.733" v="162" actId="27636"/>
          <ac:spMkLst>
            <pc:docMk/>
            <pc:sldMk cId="2195761898" sldId="268"/>
            <ac:spMk id="3" creationId="{9CDD97F7-9D1F-3D3C-7544-88187099E6D7}"/>
          </ac:spMkLst>
        </pc:spChg>
      </pc:sldChg>
      <pc:sldChg chg="addSp delSp modSp add mod ord">
        <pc:chgData name="dimas wahyu" userId="255610a6d6e72561" providerId="LiveId" clId="{7E600CB2-0D4E-43AA-AAF9-971734327790}" dt="2023-02-14T03:22:09.239" v="160" actId="20577"/>
        <pc:sldMkLst>
          <pc:docMk/>
          <pc:sldMk cId="1687020521" sldId="269"/>
        </pc:sldMkLst>
        <pc:spChg chg="del">
          <ac:chgData name="dimas wahyu" userId="255610a6d6e72561" providerId="LiveId" clId="{7E600CB2-0D4E-43AA-AAF9-971734327790}" dt="2023-02-14T03:18:16.302" v="151" actId="478"/>
          <ac:spMkLst>
            <pc:docMk/>
            <pc:sldMk cId="1687020521" sldId="269"/>
            <ac:spMk id="3" creationId="{9CDD97F7-9D1F-3D3C-7544-88187099E6D7}"/>
          </ac:spMkLst>
        </pc:spChg>
        <pc:spChg chg="add mod">
          <ac:chgData name="dimas wahyu" userId="255610a6d6e72561" providerId="LiveId" clId="{7E600CB2-0D4E-43AA-AAF9-971734327790}" dt="2023-02-14T03:22:09.239" v="160" actId="20577"/>
          <ac:spMkLst>
            <pc:docMk/>
            <pc:sldMk cId="1687020521" sldId="269"/>
            <ac:spMk id="7" creationId="{17BE10C0-553B-EAD2-3797-2FADD47C8A9A}"/>
          </ac:spMkLst>
        </pc:spChg>
        <pc:picChg chg="add mod">
          <ac:chgData name="dimas wahyu" userId="255610a6d6e72561" providerId="LiveId" clId="{7E600CB2-0D4E-43AA-AAF9-971734327790}" dt="2023-02-14T03:18:18.544" v="152" actId="1076"/>
          <ac:picMkLst>
            <pc:docMk/>
            <pc:sldMk cId="1687020521" sldId="269"/>
            <ac:picMk id="5" creationId="{271AB26E-6FF0-E006-5E95-C5AF79F7CCA3}"/>
          </ac:picMkLst>
        </pc:picChg>
      </pc:sldChg>
      <pc:sldChg chg="addSp modSp add mod">
        <pc:chgData name="dimas wahyu" userId="255610a6d6e72561" providerId="LiveId" clId="{7E600CB2-0D4E-43AA-AAF9-971734327790}" dt="2023-02-14T03:28:55.336" v="168" actId="1076"/>
        <pc:sldMkLst>
          <pc:docMk/>
          <pc:sldMk cId="2097288946" sldId="270"/>
        </pc:sldMkLst>
        <pc:spChg chg="mod">
          <ac:chgData name="dimas wahyu" userId="255610a6d6e72561" providerId="LiveId" clId="{7E600CB2-0D4E-43AA-AAF9-971734327790}" dt="2023-02-14T03:28:08.185" v="166" actId="14100"/>
          <ac:spMkLst>
            <pc:docMk/>
            <pc:sldMk cId="2097288946" sldId="270"/>
            <ac:spMk id="3" creationId="{9CDD97F7-9D1F-3D3C-7544-88187099E6D7}"/>
          </ac:spMkLst>
        </pc:spChg>
        <pc:picChg chg="add mod">
          <ac:chgData name="dimas wahyu" userId="255610a6d6e72561" providerId="LiveId" clId="{7E600CB2-0D4E-43AA-AAF9-971734327790}" dt="2023-02-14T03:28:55.336" v="168" actId="1076"/>
          <ac:picMkLst>
            <pc:docMk/>
            <pc:sldMk cId="2097288946" sldId="270"/>
            <ac:picMk id="5" creationId="{FAB8EA28-53B8-F621-F247-F7C159C133E0}"/>
          </ac:picMkLst>
        </pc:picChg>
      </pc:sldChg>
      <pc:sldChg chg="addSp modSp add mod">
        <pc:chgData name="dimas wahyu" userId="255610a6d6e72561" providerId="LiveId" clId="{7E600CB2-0D4E-43AA-AAF9-971734327790}" dt="2023-02-14T03:34:46.342" v="183" actId="1076"/>
        <pc:sldMkLst>
          <pc:docMk/>
          <pc:sldMk cId="2026637598" sldId="271"/>
        </pc:sldMkLst>
        <pc:spChg chg="mod">
          <ac:chgData name="dimas wahyu" userId="255610a6d6e72561" providerId="LiveId" clId="{7E600CB2-0D4E-43AA-AAF9-971734327790}" dt="2023-02-14T03:34:25.051" v="181" actId="14100"/>
          <ac:spMkLst>
            <pc:docMk/>
            <pc:sldMk cId="2026637598" sldId="271"/>
            <ac:spMk id="3" creationId="{9CDD97F7-9D1F-3D3C-7544-88187099E6D7}"/>
          </ac:spMkLst>
        </pc:spChg>
        <pc:picChg chg="add mod">
          <ac:chgData name="dimas wahyu" userId="255610a6d6e72561" providerId="LiveId" clId="{7E600CB2-0D4E-43AA-AAF9-971734327790}" dt="2023-02-14T03:34:46.342" v="183" actId="1076"/>
          <ac:picMkLst>
            <pc:docMk/>
            <pc:sldMk cId="2026637598" sldId="271"/>
            <ac:picMk id="5" creationId="{F72DF44B-0BDB-54BA-A92C-9B175F50C9DD}"/>
          </ac:picMkLst>
        </pc:picChg>
      </pc:sldChg>
      <pc:sldChg chg="modSp add mod">
        <pc:chgData name="dimas wahyu" userId="255610a6d6e72561" providerId="LiveId" clId="{7E600CB2-0D4E-43AA-AAF9-971734327790}" dt="2023-02-14T03:30:19.539" v="179" actId="20577"/>
        <pc:sldMkLst>
          <pc:docMk/>
          <pc:sldMk cId="365862759" sldId="272"/>
        </pc:sldMkLst>
        <pc:spChg chg="mod">
          <ac:chgData name="dimas wahyu" userId="255610a6d6e72561" providerId="LiveId" clId="{7E600CB2-0D4E-43AA-AAF9-971734327790}" dt="2023-02-14T03:30:19.539" v="179" actId="20577"/>
          <ac:spMkLst>
            <pc:docMk/>
            <pc:sldMk cId="365862759" sldId="272"/>
            <ac:spMk id="3" creationId="{9CDD97F7-9D1F-3D3C-7544-88187099E6D7}"/>
          </ac:spMkLst>
        </pc:spChg>
      </pc:sldChg>
      <pc:sldChg chg="modSp add mod">
        <pc:chgData name="dimas wahyu" userId="255610a6d6e72561" providerId="LiveId" clId="{7E600CB2-0D4E-43AA-AAF9-971734327790}" dt="2023-02-14T03:35:29.338" v="188" actId="20577"/>
        <pc:sldMkLst>
          <pc:docMk/>
          <pc:sldMk cId="219868555" sldId="273"/>
        </pc:sldMkLst>
        <pc:spChg chg="mod">
          <ac:chgData name="dimas wahyu" userId="255610a6d6e72561" providerId="LiveId" clId="{7E600CB2-0D4E-43AA-AAF9-971734327790}" dt="2023-02-14T03:35:29.338" v="188" actId="20577"/>
          <ac:spMkLst>
            <pc:docMk/>
            <pc:sldMk cId="219868555" sldId="273"/>
            <ac:spMk id="3" creationId="{9CDD97F7-9D1F-3D3C-7544-88187099E6D7}"/>
          </ac:spMkLst>
        </pc:spChg>
      </pc:sldChg>
      <pc:sldChg chg="modSp new mod">
        <pc:chgData name="dimas wahyu" userId="255610a6d6e72561" providerId="LiveId" clId="{7E600CB2-0D4E-43AA-AAF9-971734327790}" dt="2023-02-14T03:38:09.481" v="196" actId="20577"/>
        <pc:sldMkLst>
          <pc:docMk/>
          <pc:sldMk cId="4103585527" sldId="274"/>
        </pc:sldMkLst>
        <pc:spChg chg="mod">
          <ac:chgData name="dimas wahyu" userId="255610a6d6e72561" providerId="LiveId" clId="{7E600CB2-0D4E-43AA-AAF9-971734327790}" dt="2023-02-14T03:37:40.635" v="190"/>
          <ac:spMkLst>
            <pc:docMk/>
            <pc:sldMk cId="4103585527" sldId="274"/>
            <ac:spMk id="2" creationId="{F384329A-3A9D-7099-7EF4-0458A91CE9B7}"/>
          </ac:spMkLst>
        </pc:spChg>
        <pc:spChg chg="mod">
          <ac:chgData name="dimas wahyu" userId="255610a6d6e72561" providerId="LiveId" clId="{7E600CB2-0D4E-43AA-AAF9-971734327790}" dt="2023-02-14T03:38:09.481" v="196" actId="20577"/>
          <ac:spMkLst>
            <pc:docMk/>
            <pc:sldMk cId="4103585527" sldId="274"/>
            <ac:spMk id="3" creationId="{2D84B2F1-250A-BB3F-3551-8F3DE3870C8C}"/>
          </ac:spMkLst>
        </pc:spChg>
      </pc:sldChg>
      <pc:sldChg chg="addSp modSp add mod">
        <pc:chgData name="dimas wahyu" userId="255610a6d6e72561" providerId="LiveId" clId="{7E600CB2-0D4E-43AA-AAF9-971734327790}" dt="2023-02-14T03:40:14.912" v="209" actId="113"/>
        <pc:sldMkLst>
          <pc:docMk/>
          <pc:sldMk cId="2688200058" sldId="275"/>
        </pc:sldMkLst>
        <pc:spChg chg="mod">
          <ac:chgData name="dimas wahyu" userId="255610a6d6e72561" providerId="LiveId" clId="{7E600CB2-0D4E-43AA-AAF9-971734327790}" dt="2023-02-14T03:40:14.912" v="209" actId="113"/>
          <ac:spMkLst>
            <pc:docMk/>
            <pc:sldMk cId="2688200058" sldId="275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3:40:04.163" v="208" actId="1076"/>
          <ac:picMkLst>
            <pc:docMk/>
            <pc:sldMk cId="2688200058" sldId="275"/>
            <ac:picMk id="5" creationId="{6086A140-99B9-25B3-33B2-58DC54095825}"/>
          </ac:picMkLst>
        </pc:picChg>
      </pc:sldChg>
      <pc:sldChg chg="modSp add mod">
        <pc:chgData name="dimas wahyu" userId="255610a6d6e72561" providerId="LiveId" clId="{7E600CB2-0D4E-43AA-AAF9-971734327790}" dt="2023-02-14T03:40:57.407" v="217" actId="20577"/>
        <pc:sldMkLst>
          <pc:docMk/>
          <pc:sldMk cId="3155511981" sldId="276"/>
        </pc:sldMkLst>
        <pc:spChg chg="mod">
          <ac:chgData name="dimas wahyu" userId="255610a6d6e72561" providerId="LiveId" clId="{7E600CB2-0D4E-43AA-AAF9-971734327790}" dt="2023-02-14T03:40:57.407" v="217" actId="20577"/>
          <ac:spMkLst>
            <pc:docMk/>
            <pc:sldMk cId="3155511981" sldId="276"/>
            <ac:spMk id="3" creationId="{2D84B2F1-250A-BB3F-3551-8F3DE3870C8C}"/>
          </ac:spMkLst>
        </pc:spChg>
      </pc:sldChg>
      <pc:sldChg chg="addSp modSp add mod">
        <pc:chgData name="dimas wahyu" userId="255610a6d6e72561" providerId="LiveId" clId="{7E600CB2-0D4E-43AA-AAF9-971734327790}" dt="2023-02-14T03:41:55.386" v="237" actId="20577"/>
        <pc:sldMkLst>
          <pc:docMk/>
          <pc:sldMk cId="40405421" sldId="277"/>
        </pc:sldMkLst>
        <pc:spChg chg="mod">
          <ac:chgData name="dimas wahyu" userId="255610a6d6e72561" providerId="LiveId" clId="{7E600CB2-0D4E-43AA-AAF9-971734327790}" dt="2023-02-14T03:41:55.386" v="237" actId="20577"/>
          <ac:spMkLst>
            <pc:docMk/>
            <pc:sldMk cId="40405421" sldId="277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3:41:42.235" v="236" actId="1076"/>
          <ac:picMkLst>
            <pc:docMk/>
            <pc:sldMk cId="40405421" sldId="277"/>
            <ac:picMk id="4" creationId="{E1A94D8F-7A0C-6E14-987A-1AC56F35DB80}"/>
          </ac:picMkLst>
        </pc:picChg>
      </pc:sldChg>
      <pc:sldChg chg="addSp delSp modSp add mod">
        <pc:chgData name="dimas wahyu" userId="255610a6d6e72561" providerId="LiveId" clId="{7E600CB2-0D4E-43AA-AAF9-971734327790}" dt="2023-02-14T03:43:13.024" v="247" actId="14100"/>
        <pc:sldMkLst>
          <pc:docMk/>
          <pc:sldMk cId="1145748147" sldId="278"/>
        </pc:sldMkLst>
        <pc:spChg chg="mod">
          <ac:chgData name="dimas wahyu" userId="255610a6d6e72561" providerId="LiveId" clId="{7E600CB2-0D4E-43AA-AAF9-971734327790}" dt="2023-02-14T03:42:31.901" v="244" actId="20577"/>
          <ac:spMkLst>
            <pc:docMk/>
            <pc:sldMk cId="1145748147" sldId="278"/>
            <ac:spMk id="3" creationId="{2D84B2F1-250A-BB3F-3551-8F3DE3870C8C}"/>
          </ac:spMkLst>
        </pc:spChg>
        <pc:picChg chg="del">
          <ac:chgData name="dimas wahyu" userId="255610a6d6e72561" providerId="LiveId" clId="{7E600CB2-0D4E-43AA-AAF9-971734327790}" dt="2023-02-14T03:42:14.364" v="239" actId="478"/>
          <ac:picMkLst>
            <pc:docMk/>
            <pc:sldMk cId="1145748147" sldId="278"/>
            <ac:picMk id="4" creationId="{E1A94D8F-7A0C-6E14-987A-1AC56F35DB80}"/>
          </ac:picMkLst>
        </pc:picChg>
        <pc:picChg chg="add mod">
          <ac:chgData name="dimas wahyu" userId="255610a6d6e72561" providerId="LiveId" clId="{7E600CB2-0D4E-43AA-AAF9-971734327790}" dt="2023-02-14T03:43:13.024" v="247" actId="14100"/>
          <ac:picMkLst>
            <pc:docMk/>
            <pc:sldMk cId="1145748147" sldId="278"/>
            <ac:picMk id="6" creationId="{DF9F5B68-FA2E-1994-024B-D415C6E48F87}"/>
          </ac:picMkLst>
        </pc:picChg>
      </pc:sldChg>
      <pc:sldChg chg="addSp delSp modSp add mod">
        <pc:chgData name="dimas wahyu" userId="255610a6d6e72561" providerId="LiveId" clId="{7E600CB2-0D4E-43AA-AAF9-971734327790}" dt="2023-02-14T03:48:04.249" v="268" actId="14100"/>
        <pc:sldMkLst>
          <pc:docMk/>
          <pc:sldMk cId="3495439146" sldId="279"/>
        </pc:sldMkLst>
        <pc:spChg chg="mod">
          <ac:chgData name="dimas wahyu" userId="255610a6d6e72561" providerId="LiveId" clId="{7E600CB2-0D4E-43AA-AAF9-971734327790}" dt="2023-02-14T03:48:04.249" v="268" actId="14100"/>
          <ac:spMkLst>
            <pc:docMk/>
            <pc:sldMk cId="3495439146" sldId="279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3:45:51.630" v="258" actId="14100"/>
          <ac:picMkLst>
            <pc:docMk/>
            <pc:sldMk cId="3495439146" sldId="279"/>
            <ac:picMk id="5" creationId="{BE1DB82A-31DD-2C24-FAE5-D9D2411FD43F}"/>
          </ac:picMkLst>
        </pc:picChg>
        <pc:picChg chg="del">
          <ac:chgData name="dimas wahyu" userId="255610a6d6e72561" providerId="LiveId" clId="{7E600CB2-0D4E-43AA-AAF9-971734327790}" dt="2023-02-14T03:43:21.470" v="249" actId="478"/>
          <ac:picMkLst>
            <pc:docMk/>
            <pc:sldMk cId="3495439146" sldId="279"/>
            <ac:picMk id="6" creationId="{DF9F5B68-FA2E-1994-024B-D415C6E48F87}"/>
          </ac:picMkLst>
        </pc:picChg>
      </pc:sldChg>
      <pc:sldChg chg="addSp delSp modSp add mod">
        <pc:chgData name="dimas wahyu" userId="255610a6d6e72561" providerId="LiveId" clId="{7E600CB2-0D4E-43AA-AAF9-971734327790}" dt="2023-02-14T03:49:58.395" v="301" actId="14100"/>
        <pc:sldMkLst>
          <pc:docMk/>
          <pc:sldMk cId="1430493649" sldId="280"/>
        </pc:sldMkLst>
        <pc:spChg chg="mod">
          <ac:chgData name="dimas wahyu" userId="255610a6d6e72561" providerId="LiveId" clId="{7E600CB2-0D4E-43AA-AAF9-971734327790}" dt="2023-02-14T03:48:55.955" v="295" actId="27636"/>
          <ac:spMkLst>
            <pc:docMk/>
            <pc:sldMk cId="1430493649" sldId="280"/>
            <ac:spMk id="3" creationId="{2D84B2F1-250A-BB3F-3551-8F3DE3870C8C}"/>
          </ac:spMkLst>
        </pc:spChg>
        <pc:picChg chg="del">
          <ac:chgData name="dimas wahyu" userId="255610a6d6e72561" providerId="LiveId" clId="{7E600CB2-0D4E-43AA-AAF9-971734327790}" dt="2023-02-14T03:48:59.688" v="296" actId="478"/>
          <ac:picMkLst>
            <pc:docMk/>
            <pc:sldMk cId="1430493649" sldId="280"/>
            <ac:picMk id="5" creationId="{BE1DB82A-31DD-2C24-FAE5-D9D2411FD43F}"/>
          </ac:picMkLst>
        </pc:picChg>
        <pc:picChg chg="add mod">
          <ac:chgData name="dimas wahyu" userId="255610a6d6e72561" providerId="LiveId" clId="{7E600CB2-0D4E-43AA-AAF9-971734327790}" dt="2023-02-14T03:49:58.395" v="301" actId="14100"/>
          <ac:picMkLst>
            <pc:docMk/>
            <pc:sldMk cId="1430493649" sldId="280"/>
            <ac:picMk id="6" creationId="{4C49E142-F533-B96E-8CAA-F9A469D944AE}"/>
          </ac:picMkLst>
        </pc:picChg>
      </pc:sldChg>
      <pc:sldChg chg="addSp modSp add mod">
        <pc:chgData name="dimas wahyu" userId="255610a6d6e72561" providerId="LiveId" clId="{7E600CB2-0D4E-43AA-AAF9-971734327790}" dt="2023-02-14T03:50:45.240" v="319" actId="14100"/>
        <pc:sldMkLst>
          <pc:docMk/>
          <pc:sldMk cId="882160356" sldId="281"/>
        </pc:sldMkLst>
        <pc:spChg chg="mod">
          <ac:chgData name="dimas wahyu" userId="255610a6d6e72561" providerId="LiveId" clId="{7E600CB2-0D4E-43AA-AAF9-971734327790}" dt="2023-02-14T03:50:35.999" v="318" actId="20577"/>
          <ac:spMkLst>
            <pc:docMk/>
            <pc:sldMk cId="882160356" sldId="281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3:50:45.240" v="319" actId="14100"/>
          <ac:picMkLst>
            <pc:docMk/>
            <pc:sldMk cId="882160356" sldId="281"/>
            <ac:picMk id="5" creationId="{CAAE0C5B-7E79-F81B-6100-177BCCFDB488}"/>
          </ac:picMkLst>
        </pc:picChg>
      </pc:sldChg>
      <pc:sldChg chg="addSp modSp add mod">
        <pc:chgData name="dimas wahyu" userId="255610a6d6e72561" providerId="LiveId" clId="{7E600CB2-0D4E-43AA-AAF9-971734327790}" dt="2023-02-14T04:07:51.733" v="325" actId="14100"/>
        <pc:sldMkLst>
          <pc:docMk/>
          <pc:sldMk cId="2810701230" sldId="282"/>
        </pc:sldMkLst>
        <pc:spChg chg="mod">
          <ac:chgData name="dimas wahyu" userId="255610a6d6e72561" providerId="LiveId" clId="{7E600CB2-0D4E-43AA-AAF9-971734327790}" dt="2023-02-14T04:07:51.733" v="325" actId="14100"/>
          <ac:spMkLst>
            <pc:docMk/>
            <pc:sldMk cId="2810701230" sldId="282"/>
            <ac:spMk id="2" creationId="{F384329A-3A9D-7099-7EF4-0458A91CE9B7}"/>
          </ac:spMkLst>
        </pc:spChg>
        <pc:spChg chg="mod">
          <ac:chgData name="dimas wahyu" userId="255610a6d6e72561" providerId="LiveId" clId="{7E600CB2-0D4E-43AA-AAF9-971734327790}" dt="2023-02-14T04:06:17.353" v="322" actId="20577"/>
          <ac:spMkLst>
            <pc:docMk/>
            <pc:sldMk cId="2810701230" sldId="282"/>
            <ac:spMk id="3" creationId="{2D84B2F1-250A-BB3F-3551-8F3DE3870C8C}"/>
          </ac:spMkLst>
        </pc:spChg>
        <pc:picChg chg="add mod">
          <ac:chgData name="dimas wahyu" userId="255610a6d6e72561" providerId="LiveId" clId="{7E600CB2-0D4E-43AA-AAF9-971734327790}" dt="2023-02-14T04:07:47.751" v="324" actId="1076"/>
          <ac:picMkLst>
            <pc:docMk/>
            <pc:sldMk cId="2810701230" sldId="282"/>
            <ac:picMk id="5" creationId="{E8FFEAD9-E706-13A7-F72D-8CF9A0C2290F}"/>
          </ac:picMkLst>
        </pc:picChg>
      </pc:sldChg>
      <pc:sldChg chg="modSp add mod">
        <pc:chgData name="dimas wahyu" userId="255610a6d6e72561" providerId="LiveId" clId="{7E600CB2-0D4E-43AA-AAF9-971734327790}" dt="2023-02-14T04:19:52.630" v="347" actId="20577"/>
        <pc:sldMkLst>
          <pc:docMk/>
          <pc:sldMk cId="3244176384" sldId="283"/>
        </pc:sldMkLst>
        <pc:spChg chg="mod">
          <ac:chgData name="dimas wahyu" userId="255610a6d6e72561" providerId="LiveId" clId="{7E600CB2-0D4E-43AA-AAF9-971734327790}" dt="2023-02-14T04:19:52.630" v="347" actId="20577"/>
          <ac:spMkLst>
            <pc:docMk/>
            <pc:sldMk cId="3244176384" sldId="283"/>
            <ac:spMk id="3" creationId="{2D84B2F1-250A-BB3F-3551-8F3DE3870C8C}"/>
          </ac:spMkLst>
        </pc:spChg>
      </pc:sldChg>
      <pc:sldChg chg="modSp new mod">
        <pc:chgData name="dimas wahyu" userId="255610a6d6e72561" providerId="LiveId" clId="{7E600CB2-0D4E-43AA-AAF9-971734327790}" dt="2023-02-14T05:16:05.114" v="394" actId="113"/>
        <pc:sldMkLst>
          <pc:docMk/>
          <pc:sldMk cId="661605518" sldId="284"/>
        </pc:sldMkLst>
        <pc:spChg chg="mod">
          <ac:chgData name="dimas wahyu" userId="255610a6d6e72561" providerId="LiveId" clId="{7E600CB2-0D4E-43AA-AAF9-971734327790}" dt="2023-02-14T05:15:36.450" v="391"/>
          <ac:spMkLst>
            <pc:docMk/>
            <pc:sldMk cId="661605518" sldId="284"/>
            <ac:spMk id="2" creationId="{9BA83778-8FC4-8E75-B660-1B8B43E30C20}"/>
          </ac:spMkLst>
        </pc:spChg>
        <pc:spChg chg="mod">
          <ac:chgData name="dimas wahyu" userId="255610a6d6e72561" providerId="LiveId" clId="{7E600CB2-0D4E-43AA-AAF9-971734327790}" dt="2023-02-14T05:16:05.114" v="394" actId="113"/>
          <ac:spMkLst>
            <pc:docMk/>
            <pc:sldMk cId="661605518" sldId="284"/>
            <ac:spMk id="3" creationId="{695445FA-3B3F-DC52-46B8-8B7859D4B312}"/>
          </ac:spMkLst>
        </pc:spChg>
      </pc:sldChg>
      <pc:sldChg chg="addSp delSp modSp add mod">
        <pc:chgData name="dimas wahyu" userId="255610a6d6e72561" providerId="LiveId" clId="{7E600CB2-0D4E-43AA-AAF9-971734327790}" dt="2023-02-14T05:10:33.925" v="354" actId="1076"/>
        <pc:sldMkLst>
          <pc:docMk/>
          <pc:sldMk cId="762012275" sldId="285"/>
        </pc:sldMkLst>
        <pc:spChg chg="mod">
          <ac:chgData name="dimas wahyu" userId="255610a6d6e72561" providerId="LiveId" clId="{7E600CB2-0D4E-43AA-AAF9-971734327790}" dt="2023-02-14T04:21:08.985" v="352" actId="27636"/>
          <ac:spMkLst>
            <pc:docMk/>
            <pc:sldMk cId="762012275" sldId="285"/>
            <ac:spMk id="3" creationId="{2D84B2F1-250A-BB3F-3551-8F3DE3870C8C}"/>
          </ac:spMkLst>
        </pc:spChg>
        <pc:picChg chg="del">
          <ac:chgData name="dimas wahyu" userId="255610a6d6e72561" providerId="LiveId" clId="{7E600CB2-0D4E-43AA-AAF9-971734327790}" dt="2023-02-14T04:20:59.979" v="350" actId="478"/>
          <ac:picMkLst>
            <pc:docMk/>
            <pc:sldMk cId="762012275" sldId="285"/>
            <ac:picMk id="5" creationId="{E8FFEAD9-E706-13A7-F72D-8CF9A0C2290F}"/>
          </ac:picMkLst>
        </pc:picChg>
        <pc:picChg chg="add mod">
          <ac:chgData name="dimas wahyu" userId="255610a6d6e72561" providerId="LiveId" clId="{7E600CB2-0D4E-43AA-AAF9-971734327790}" dt="2023-02-14T05:10:33.925" v="354" actId="1076"/>
          <ac:picMkLst>
            <pc:docMk/>
            <pc:sldMk cId="762012275" sldId="285"/>
            <ac:picMk id="6" creationId="{5F47559F-1D55-F477-1425-96CCE0521B0B}"/>
          </ac:picMkLst>
        </pc:picChg>
      </pc:sldChg>
      <pc:sldChg chg="addSp delSp modSp add mod">
        <pc:chgData name="dimas wahyu" userId="255610a6d6e72561" providerId="LiveId" clId="{7E600CB2-0D4E-43AA-AAF9-971734327790}" dt="2023-02-14T05:14:57.655" v="390" actId="14100"/>
        <pc:sldMkLst>
          <pc:docMk/>
          <pc:sldMk cId="2949500311" sldId="286"/>
        </pc:sldMkLst>
        <pc:spChg chg="del mod">
          <ac:chgData name="dimas wahyu" userId="255610a6d6e72561" providerId="LiveId" clId="{7E600CB2-0D4E-43AA-AAF9-971734327790}" dt="2023-02-14T05:10:46.462" v="358" actId="478"/>
          <ac:spMkLst>
            <pc:docMk/>
            <pc:sldMk cId="2949500311" sldId="286"/>
            <ac:spMk id="3" creationId="{2D84B2F1-250A-BB3F-3551-8F3DE3870C8C}"/>
          </ac:spMkLst>
        </pc:spChg>
        <pc:spChg chg="add del mod">
          <ac:chgData name="dimas wahyu" userId="255610a6d6e72561" providerId="LiveId" clId="{7E600CB2-0D4E-43AA-AAF9-971734327790}" dt="2023-02-14T05:11:14.366" v="359" actId="22"/>
          <ac:spMkLst>
            <pc:docMk/>
            <pc:sldMk cId="2949500311" sldId="286"/>
            <ac:spMk id="5" creationId="{2097E771-2A62-11B4-A4BC-3060707AF8D5}"/>
          </ac:spMkLst>
        </pc:spChg>
        <pc:spChg chg="add mod">
          <ac:chgData name="dimas wahyu" userId="255610a6d6e72561" providerId="LiveId" clId="{7E600CB2-0D4E-43AA-AAF9-971734327790}" dt="2023-02-14T05:14:57.655" v="390" actId="14100"/>
          <ac:spMkLst>
            <pc:docMk/>
            <pc:sldMk cId="2949500311" sldId="286"/>
            <ac:spMk id="10" creationId="{ADCD8CD9-B2D8-0133-1237-FAFEE379B3ED}"/>
          </ac:spMkLst>
        </pc:spChg>
        <pc:picChg chg="del">
          <ac:chgData name="dimas wahyu" userId="255610a6d6e72561" providerId="LiveId" clId="{7E600CB2-0D4E-43AA-AAF9-971734327790}" dt="2023-02-14T05:10:41.444" v="356" actId="478"/>
          <ac:picMkLst>
            <pc:docMk/>
            <pc:sldMk cId="2949500311" sldId="286"/>
            <ac:picMk id="6" creationId="{5F47559F-1D55-F477-1425-96CCE0521B0B}"/>
          </ac:picMkLst>
        </pc:picChg>
        <pc:picChg chg="add mod ord">
          <ac:chgData name="dimas wahyu" userId="255610a6d6e72561" providerId="LiveId" clId="{7E600CB2-0D4E-43AA-AAF9-971734327790}" dt="2023-02-14T05:11:17.824" v="361" actId="1076"/>
          <ac:picMkLst>
            <pc:docMk/>
            <pc:sldMk cId="2949500311" sldId="286"/>
            <ac:picMk id="8" creationId="{472C7305-DA39-CBF2-298D-A510F1CD21E4}"/>
          </ac:picMkLst>
        </pc:picChg>
      </pc:sldChg>
      <pc:sldChg chg="addSp delSp modSp add mod">
        <pc:chgData name="dimas wahyu" userId="255610a6d6e72561" providerId="LiveId" clId="{7E600CB2-0D4E-43AA-AAF9-971734327790}" dt="2023-02-14T05:13:11.855" v="380" actId="20577"/>
        <pc:sldMkLst>
          <pc:docMk/>
          <pc:sldMk cId="2829099305" sldId="287"/>
        </pc:sldMkLst>
        <pc:spChg chg="add del mod">
          <ac:chgData name="dimas wahyu" userId="255610a6d6e72561" providerId="LiveId" clId="{7E600CB2-0D4E-43AA-AAF9-971734327790}" dt="2023-02-14T05:13:11.855" v="380" actId="20577"/>
          <ac:spMkLst>
            <pc:docMk/>
            <pc:sldMk cId="2829099305" sldId="287"/>
            <ac:spMk id="3" creationId="{2D84B2F1-250A-BB3F-3551-8F3DE3870C8C}"/>
          </ac:spMkLst>
        </pc:spChg>
        <pc:spChg chg="add del">
          <ac:chgData name="dimas wahyu" userId="255610a6d6e72561" providerId="LiveId" clId="{7E600CB2-0D4E-43AA-AAF9-971734327790}" dt="2023-02-14T05:12:01.549" v="364"/>
          <ac:spMkLst>
            <pc:docMk/>
            <pc:sldMk cId="2829099305" sldId="287"/>
            <ac:spMk id="4" creationId="{DB655A47-971E-2509-5B25-DE3176D5FFEA}"/>
          </ac:spMkLst>
        </pc:spChg>
        <pc:spChg chg="add del mod">
          <ac:chgData name="dimas wahyu" userId="255610a6d6e72561" providerId="LiveId" clId="{7E600CB2-0D4E-43AA-AAF9-971734327790}" dt="2023-02-14T05:12:10.767" v="367"/>
          <ac:spMkLst>
            <pc:docMk/>
            <pc:sldMk cId="2829099305" sldId="287"/>
            <ac:spMk id="5" creationId="{D33A3898-0B22-D883-F6BE-8708742B5139}"/>
          </ac:spMkLst>
        </pc:spChg>
        <pc:spChg chg="add del mod">
          <ac:chgData name="dimas wahyu" userId="255610a6d6e72561" providerId="LiveId" clId="{7E600CB2-0D4E-43AA-AAF9-971734327790}" dt="2023-02-14T05:12:16.091" v="369"/>
          <ac:spMkLst>
            <pc:docMk/>
            <pc:sldMk cId="2829099305" sldId="287"/>
            <ac:spMk id="7" creationId="{346B2A1C-14D0-4F53-5FAF-FC9972E71202}"/>
          </ac:spMkLst>
        </pc:spChg>
      </pc:sldChg>
      <pc:sldChg chg="modSp add mod">
        <pc:chgData name="dimas wahyu" userId="255610a6d6e72561" providerId="LiveId" clId="{7E600CB2-0D4E-43AA-AAF9-971734327790}" dt="2023-02-14T05:14:21.056" v="387" actId="113"/>
        <pc:sldMkLst>
          <pc:docMk/>
          <pc:sldMk cId="3901853042" sldId="288"/>
        </pc:sldMkLst>
        <pc:spChg chg="mod">
          <ac:chgData name="dimas wahyu" userId="255610a6d6e72561" providerId="LiveId" clId="{7E600CB2-0D4E-43AA-AAF9-971734327790}" dt="2023-02-14T05:14:21.056" v="387" actId="113"/>
          <ac:spMkLst>
            <pc:docMk/>
            <pc:sldMk cId="3901853042" sldId="288"/>
            <ac:spMk id="3" creationId="{2D84B2F1-250A-BB3F-3551-8F3DE3870C8C}"/>
          </ac:spMkLst>
        </pc:spChg>
      </pc:sldChg>
      <pc:sldChg chg="addSp delSp modSp add mod">
        <pc:chgData name="dimas wahyu" userId="255610a6d6e72561" providerId="LiveId" clId="{7E600CB2-0D4E-43AA-AAF9-971734327790}" dt="2023-02-14T05:20:35.627" v="409" actId="1076"/>
        <pc:sldMkLst>
          <pc:docMk/>
          <pc:sldMk cId="3207544421" sldId="289"/>
        </pc:sldMkLst>
        <pc:spChg chg="del mod">
          <ac:chgData name="dimas wahyu" userId="255610a6d6e72561" providerId="LiveId" clId="{7E600CB2-0D4E-43AA-AAF9-971734327790}" dt="2023-02-14T05:19:27.018" v="397" actId="22"/>
          <ac:spMkLst>
            <pc:docMk/>
            <pc:sldMk cId="3207544421" sldId="289"/>
            <ac:spMk id="3" creationId="{695445FA-3B3F-DC52-46B8-8B7859D4B312}"/>
          </ac:spMkLst>
        </pc:spChg>
        <pc:spChg chg="add mod">
          <ac:chgData name="dimas wahyu" userId="255610a6d6e72561" providerId="LiveId" clId="{7E600CB2-0D4E-43AA-AAF9-971734327790}" dt="2023-02-14T05:20:35.627" v="409" actId="1076"/>
          <ac:spMkLst>
            <pc:docMk/>
            <pc:sldMk cId="3207544421" sldId="289"/>
            <ac:spMk id="11" creationId="{FF613B46-CA87-3507-4AEC-FDCE05351445}"/>
          </ac:spMkLst>
        </pc:spChg>
        <pc:picChg chg="add mod ord">
          <ac:chgData name="dimas wahyu" userId="255610a6d6e72561" providerId="LiveId" clId="{7E600CB2-0D4E-43AA-AAF9-971734327790}" dt="2023-02-14T05:20:08.217" v="405" actId="1076"/>
          <ac:picMkLst>
            <pc:docMk/>
            <pc:sldMk cId="3207544421" sldId="289"/>
            <ac:picMk id="5" creationId="{D80D15DB-9DA2-3506-EEBF-12F4310B4B9F}"/>
          </ac:picMkLst>
        </pc:picChg>
        <pc:picChg chg="add del">
          <ac:chgData name="dimas wahyu" userId="255610a6d6e72561" providerId="LiveId" clId="{7E600CB2-0D4E-43AA-AAF9-971734327790}" dt="2023-02-14T05:19:52.958" v="401" actId="22"/>
          <ac:picMkLst>
            <pc:docMk/>
            <pc:sldMk cId="3207544421" sldId="289"/>
            <ac:picMk id="7" creationId="{DBE084CA-C336-B1F0-9996-8820EAEE5D5F}"/>
          </ac:picMkLst>
        </pc:picChg>
        <pc:picChg chg="add del">
          <ac:chgData name="dimas wahyu" userId="255610a6d6e72561" providerId="LiveId" clId="{7E600CB2-0D4E-43AA-AAF9-971734327790}" dt="2023-02-14T05:19:56.566" v="403" actId="478"/>
          <ac:picMkLst>
            <pc:docMk/>
            <pc:sldMk cId="3207544421" sldId="289"/>
            <ac:picMk id="9" creationId="{96F3BA96-3114-249E-CCC9-F1AE68034ED4}"/>
          </ac:picMkLst>
        </pc:picChg>
      </pc:sldChg>
      <pc:sldChg chg="modSp new mod">
        <pc:chgData name="dimas wahyu" userId="255610a6d6e72561" providerId="LiveId" clId="{7E600CB2-0D4E-43AA-AAF9-971734327790}" dt="2023-02-14T05:21:03.164" v="413" actId="20577"/>
        <pc:sldMkLst>
          <pc:docMk/>
          <pc:sldMk cId="4144456144" sldId="290"/>
        </pc:sldMkLst>
        <pc:spChg chg="mod">
          <ac:chgData name="dimas wahyu" userId="255610a6d6e72561" providerId="LiveId" clId="{7E600CB2-0D4E-43AA-AAF9-971734327790}" dt="2023-02-14T05:20:46.535" v="411"/>
          <ac:spMkLst>
            <pc:docMk/>
            <pc:sldMk cId="4144456144" sldId="290"/>
            <ac:spMk id="2" creationId="{D68E523F-DF65-CC9E-D3DF-3291FF12D47D}"/>
          </ac:spMkLst>
        </pc:spChg>
        <pc:spChg chg="mod">
          <ac:chgData name="dimas wahyu" userId="255610a6d6e72561" providerId="LiveId" clId="{7E600CB2-0D4E-43AA-AAF9-971734327790}" dt="2023-02-14T05:21:03.164" v="413" actId="20577"/>
          <ac:spMkLst>
            <pc:docMk/>
            <pc:sldMk cId="4144456144" sldId="290"/>
            <ac:spMk id="3" creationId="{9B907E40-B370-13EF-D105-F4034D9A4D1A}"/>
          </ac:spMkLst>
        </pc:spChg>
      </pc:sldChg>
      <pc:sldChg chg="new del">
        <pc:chgData name="dimas wahyu" userId="255610a6d6e72561" providerId="LiveId" clId="{7E600CB2-0D4E-43AA-AAF9-971734327790}" dt="2023-02-14T05:21:15.945" v="415" actId="680"/>
        <pc:sldMkLst>
          <pc:docMk/>
          <pc:sldMk cId="1765915546" sldId="291"/>
        </pc:sldMkLst>
      </pc:sldChg>
      <pc:sldChg chg="addSp modSp add mod">
        <pc:chgData name="dimas wahyu" userId="255610a6d6e72561" providerId="LiveId" clId="{7E600CB2-0D4E-43AA-AAF9-971734327790}" dt="2023-02-14T05:22:23.843" v="427" actId="14100"/>
        <pc:sldMkLst>
          <pc:docMk/>
          <pc:sldMk cId="2774929429" sldId="291"/>
        </pc:sldMkLst>
        <pc:spChg chg="mod">
          <ac:chgData name="dimas wahyu" userId="255610a6d6e72561" providerId="LiveId" clId="{7E600CB2-0D4E-43AA-AAF9-971734327790}" dt="2023-02-14T05:21:44.974" v="424" actId="27636"/>
          <ac:spMkLst>
            <pc:docMk/>
            <pc:sldMk cId="2774929429" sldId="291"/>
            <ac:spMk id="3" creationId="{9B907E40-B370-13EF-D105-F4034D9A4D1A}"/>
          </ac:spMkLst>
        </pc:spChg>
        <pc:picChg chg="add mod">
          <ac:chgData name="dimas wahyu" userId="255610a6d6e72561" providerId="LiveId" clId="{7E600CB2-0D4E-43AA-AAF9-971734327790}" dt="2023-02-14T05:22:23.843" v="427" actId="14100"/>
          <ac:picMkLst>
            <pc:docMk/>
            <pc:sldMk cId="2774929429" sldId="291"/>
            <ac:picMk id="5" creationId="{53B0B592-E562-60FA-14B6-82892D939E9C}"/>
          </ac:picMkLst>
        </pc:picChg>
      </pc:sldChg>
      <pc:sldChg chg="modSp add mod">
        <pc:chgData name="dimas wahyu" userId="255610a6d6e72561" providerId="LiveId" clId="{7E600CB2-0D4E-43AA-AAF9-971734327790}" dt="2023-02-14T05:40:37.613" v="434" actId="20577"/>
        <pc:sldMkLst>
          <pc:docMk/>
          <pc:sldMk cId="830859760" sldId="292"/>
        </pc:sldMkLst>
        <pc:spChg chg="mod">
          <ac:chgData name="dimas wahyu" userId="255610a6d6e72561" providerId="LiveId" clId="{7E600CB2-0D4E-43AA-AAF9-971734327790}" dt="2023-02-14T05:40:37.613" v="434" actId="20577"/>
          <ac:spMkLst>
            <pc:docMk/>
            <pc:sldMk cId="830859760" sldId="292"/>
            <ac:spMk id="3" creationId="{9B907E40-B370-13EF-D105-F4034D9A4D1A}"/>
          </ac:spMkLst>
        </pc:spChg>
      </pc:sldChg>
      <pc:sldChg chg="addSp delSp modSp add mod">
        <pc:chgData name="dimas wahyu" userId="255610a6d6e72561" providerId="LiveId" clId="{7E600CB2-0D4E-43AA-AAF9-971734327790}" dt="2023-02-14T05:54:45.956" v="444" actId="20577"/>
        <pc:sldMkLst>
          <pc:docMk/>
          <pc:sldMk cId="318800347" sldId="293"/>
        </pc:sldMkLst>
        <pc:spChg chg="mod">
          <ac:chgData name="dimas wahyu" userId="255610a6d6e72561" providerId="LiveId" clId="{7E600CB2-0D4E-43AA-AAF9-971734327790}" dt="2023-02-14T05:54:45.956" v="444" actId="20577"/>
          <ac:spMkLst>
            <pc:docMk/>
            <pc:sldMk cId="318800347" sldId="293"/>
            <ac:spMk id="3" creationId="{9B907E40-B370-13EF-D105-F4034D9A4D1A}"/>
          </ac:spMkLst>
        </pc:spChg>
        <pc:picChg chg="del">
          <ac:chgData name="dimas wahyu" userId="255610a6d6e72561" providerId="LiveId" clId="{7E600CB2-0D4E-43AA-AAF9-971734327790}" dt="2023-02-14T05:53:32.572" v="436" actId="478"/>
          <ac:picMkLst>
            <pc:docMk/>
            <pc:sldMk cId="318800347" sldId="293"/>
            <ac:picMk id="5" creationId="{53B0B592-E562-60FA-14B6-82892D939E9C}"/>
          </ac:picMkLst>
        </pc:picChg>
        <pc:picChg chg="add mod">
          <ac:chgData name="dimas wahyu" userId="255610a6d6e72561" providerId="LiveId" clId="{7E600CB2-0D4E-43AA-AAF9-971734327790}" dt="2023-02-14T05:54:20.320" v="440" actId="1076"/>
          <ac:picMkLst>
            <pc:docMk/>
            <pc:sldMk cId="318800347" sldId="293"/>
            <ac:picMk id="6" creationId="{9D54566C-2A8E-20C5-34D8-8560BBA39126}"/>
          </ac:picMkLst>
        </pc:picChg>
      </pc:sldChg>
      <pc:sldChg chg="addSp delSp modSp add mod">
        <pc:chgData name="dimas wahyu" userId="255610a6d6e72561" providerId="LiveId" clId="{7E600CB2-0D4E-43AA-AAF9-971734327790}" dt="2023-02-14T05:55:59.294" v="451" actId="14100"/>
        <pc:sldMkLst>
          <pc:docMk/>
          <pc:sldMk cId="1392700552" sldId="294"/>
        </pc:sldMkLst>
        <pc:spChg chg="mod">
          <ac:chgData name="dimas wahyu" userId="255610a6d6e72561" providerId="LiveId" clId="{7E600CB2-0D4E-43AA-AAF9-971734327790}" dt="2023-02-14T05:55:59.294" v="451" actId="14100"/>
          <ac:spMkLst>
            <pc:docMk/>
            <pc:sldMk cId="1392700552" sldId="294"/>
            <ac:spMk id="3" creationId="{9B907E40-B370-13EF-D105-F4034D9A4D1A}"/>
          </ac:spMkLst>
        </pc:spChg>
        <pc:picChg chg="add mod">
          <ac:chgData name="dimas wahyu" userId="255610a6d6e72561" providerId="LiveId" clId="{7E600CB2-0D4E-43AA-AAF9-971734327790}" dt="2023-02-14T05:55:54.626" v="450" actId="1076"/>
          <ac:picMkLst>
            <pc:docMk/>
            <pc:sldMk cId="1392700552" sldId="294"/>
            <ac:picMk id="5" creationId="{DC0E6C99-0320-E0E2-9B22-E9D55E29DF32}"/>
          </ac:picMkLst>
        </pc:picChg>
        <pc:picChg chg="del">
          <ac:chgData name="dimas wahyu" userId="255610a6d6e72561" providerId="LiveId" clId="{7E600CB2-0D4E-43AA-AAF9-971734327790}" dt="2023-02-14T05:55:11.053" v="447" actId="478"/>
          <ac:picMkLst>
            <pc:docMk/>
            <pc:sldMk cId="1392700552" sldId="294"/>
            <ac:picMk id="6" creationId="{9D54566C-2A8E-20C5-34D8-8560BBA39126}"/>
          </ac:picMkLst>
        </pc:picChg>
      </pc:sldChg>
      <pc:sldChg chg="delSp modSp add mod">
        <pc:chgData name="dimas wahyu" userId="255610a6d6e72561" providerId="LiveId" clId="{7E600CB2-0D4E-43AA-AAF9-971734327790}" dt="2023-02-14T06:02:50.949" v="457" actId="113"/>
        <pc:sldMkLst>
          <pc:docMk/>
          <pc:sldMk cId="2321117116" sldId="295"/>
        </pc:sldMkLst>
        <pc:spChg chg="mod">
          <ac:chgData name="dimas wahyu" userId="255610a6d6e72561" providerId="LiveId" clId="{7E600CB2-0D4E-43AA-AAF9-971734327790}" dt="2023-02-14T06:02:50.949" v="457" actId="113"/>
          <ac:spMkLst>
            <pc:docMk/>
            <pc:sldMk cId="2321117116" sldId="295"/>
            <ac:spMk id="3" creationId="{9B907E40-B370-13EF-D105-F4034D9A4D1A}"/>
          </ac:spMkLst>
        </pc:spChg>
        <pc:picChg chg="del">
          <ac:chgData name="dimas wahyu" userId="255610a6d6e72561" providerId="LiveId" clId="{7E600CB2-0D4E-43AA-AAF9-971734327790}" dt="2023-02-14T06:02:10.336" v="453" actId="478"/>
          <ac:picMkLst>
            <pc:docMk/>
            <pc:sldMk cId="2321117116" sldId="295"/>
            <ac:picMk id="5" creationId="{DC0E6C99-0320-E0E2-9B22-E9D55E29DF32}"/>
          </ac:picMkLst>
        </pc:picChg>
      </pc:sldChg>
      <pc:sldChg chg="addSp modSp new mod">
        <pc:chgData name="dimas wahyu" userId="255610a6d6e72561" providerId="LiveId" clId="{7E600CB2-0D4E-43AA-AAF9-971734327790}" dt="2023-02-14T06:04:40.608" v="471" actId="1076"/>
        <pc:sldMkLst>
          <pc:docMk/>
          <pc:sldMk cId="2426998053" sldId="296"/>
        </pc:sldMkLst>
        <pc:spChg chg="mod">
          <ac:chgData name="dimas wahyu" userId="255610a6d6e72561" providerId="LiveId" clId="{7E600CB2-0D4E-43AA-AAF9-971734327790}" dt="2023-02-14T06:03:46.571" v="460" actId="20577"/>
          <ac:spMkLst>
            <pc:docMk/>
            <pc:sldMk cId="2426998053" sldId="296"/>
            <ac:spMk id="2" creationId="{352E02D6-A66D-D877-9B8D-D8C893AB3F9A}"/>
          </ac:spMkLst>
        </pc:spChg>
        <pc:spChg chg="mod">
          <ac:chgData name="dimas wahyu" userId="255610a6d6e72561" providerId="LiveId" clId="{7E600CB2-0D4E-43AA-AAF9-971734327790}" dt="2023-02-14T06:04:12.637" v="467" actId="27636"/>
          <ac:spMkLst>
            <pc:docMk/>
            <pc:sldMk cId="2426998053" sldId="296"/>
            <ac:spMk id="3" creationId="{2764532A-B4A9-E749-6EBE-01ED4F9191E8}"/>
          </ac:spMkLst>
        </pc:spChg>
        <pc:picChg chg="add mod">
          <ac:chgData name="dimas wahyu" userId="255610a6d6e72561" providerId="LiveId" clId="{7E600CB2-0D4E-43AA-AAF9-971734327790}" dt="2023-02-14T06:04:40.608" v="471" actId="1076"/>
          <ac:picMkLst>
            <pc:docMk/>
            <pc:sldMk cId="2426998053" sldId="296"/>
            <ac:picMk id="5" creationId="{DEB135C5-0CF6-7D31-FE12-370B9F3381E2}"/>
          </ac:picMkLst>
        </pc:picChg>
      </pc:sldChg>
      <pc:sldChg chg="modSp add mod">
        <pc:chgData name="dimas wahyu" userId="255610a6d6e72561" providerId="LiveId" clId="{7E600CB2-0D4E-43AA-AAF9-971734327790}" dt="2023-02-14T06:06:19.873" v="489" actId="20577"/>
        <pc:sldMkLst>
          <pc:docMk/>
          <pc:sldMk cId="2559521852" sldId="297"/>
        </pc:sldMkLst>
        <pc:spChg chg="mod">
          <ac:chgData name="dimas wahyu" userId="255610a6d6e72561" providerId="LiveId" clId="{7E600CB2-0D4E-43AA-AAF9-971734327790}" dt="2023-02-14T06:06:19.873" v="489" actId="20577"/>
          <ac:spMkLst>
            <pc:docMk/>
            <pc:sldMk cId="2559521852" sldId="297"/>
            <ac:spMk id="3" creationId="{2764532A-B4A9-E749-6EBE-01ED4F9191E8}"/>
          </ac:spMkLst>
        </pc:spChg>
      </pc:sldChg>
      <pc:sldChg chg="modSp add mod">
        <pc:chgData name="dimas wahyu" userId="255610a6d6e72561" providerId="LiveId" clId="{7E600CB2-0D4E-43AA-AAF9-971734327790}" dt="2023-02-14T06:06:55.346" v="494" actId="20577"/>
        <pc:sldMkLst>
          <pc:docMk/>
          <pc:sldMk cId="642308193" sldId="298"/>
        </pc:sldMkLst>
        <pc:spChg chg="mod">
          <ac:chgData name="dimas wahyu" userId="255610a6d6e72561" providerId="LiveId" clId="{7E600CB2-0D4E-43AA-AAF9-971734327790}" dt="2023-02-14T06:06:55.346" v="494" actId="20577"/>
          <ac:spMkLst>
            <pc:docMk/>
            <pc:sldMk cId="642308193" sldId="298"/>
            <ac:spMk id="3" creationId="{2764532A-B4A9-E749-6EBE-01ED4F9191E8}"/>
          </ac:spMkLst>
        </pc:spChg>
      </pc:sldChg>
      <pc:sldChg chg="modSp add mod">
        <pc:chgData name="dimas wahyu" userId="255610a6d6e72561" providerId="LiveId" clId="{7E600CB2-0D4E-43AA-AAF9-971734327790}" dt="2023-02-14T06:10:34.175" v="509" actId="20577"/>
        <pc:sldMkLst>
          <pc:docMk/>
          <pc:sldMk cId="2783981447" sldId="299"/>
        </pc:sldMkLst>
        <pc:spChg chg="mod">
          <ac:chgData name="dimas wahyu" userId="255610a6d6e72561" providerId="LiveId" clId="{7E600CB2-0D4E-43AA-AAF9-971734327790}" dt="2023-02-14T06:10:34.175" v="509" actId="20577"/>
          <ac:spMkLst>
            <pc:docMk/>
            <pc:sldMk cId="2783981447" sldId="299"/>
            <ac:spMk id="3" creationId="{2764532A-B4A9-E749-6EBE-01ED4F9191E8}"/>
          </ac:spMkLst>
        </pc:spChg>
      </pc:sldChg>
      <pc:sldChg chg="modSp add mod">
        <pc:chgData name="dimas wahyu" userId="255610a6d6e72561" providerId="LiveId" clId="{7E600CB2-0D4E-43AA-AAF9-971734327790}" dt="2023-02-14T06:20:56.926" v="519" actId="20577"/>
        <pc:sldMkLst>
          <pc:docMk/>
          <pc:sldMk cId="2792090018" sldId="300"/>
        </pc:sldMkLst>
        <pc:spChg chg="mod">
          <ac:chgData name="dimas wahyu" userId="255610a6d6e72561" providerId="LiveId" clId="{7E600CB2-0D4E-43AA-AAF9-971734327790}" dt="2023-02-14T06:20:56.926" v="519" actId="20577"/>
          <ac:spMkLst>
            <pc:docMk/>
            <pc:sldMk cId="2792090018" sldId="300"/>
            <ac:spMk id="3" creationId="{2764532A-B4A9-E749-6EBE-01ED4F9191E8}"/>
          </ac:spMkLst>
        </pc:spChg>
      </pc:sldChg>
      <pc:sldChg chg="modSp add mod">
        <pc:chgData name="dimas wahyu" userId="255610a6d6e72561" providerId="LiveId" clId="{7E600CB2-0D4E-43AA-AAF9-971734327790}" dt="2023-02-14T06:21:24.825" v="524" actId="20577"/>
        <pc:sldMkLst>
          <pc:docMk/>
          <pc:sldMk cId="188015613" sldId="301"/>
        </pc:sldMkLst>
        <pc:spChg chg="mod">
          <ac:chgData name="dimas wahyu" userId="255610a6d6e72561" providerId="LiveId" clId="{7E600CB2-0D4E-43AA-AAF9-971734327790}" dt="2023-02-14T06:21:24.825" v="524" actId="20577"/>
          <ac:spMkLst>
            <pc:docMk/>
            <pc:sldMk cId="188015613" sldId="301"/>
            <ac:spMk id="3" creationId="{2764532A-B4A9-E749-6EBE-01ED4F9191E8}"/>
          </ac:spMkLst>
        </pc:spChg>
      </pc:sldChg>
      <pc:sldChg chg="addSp delSp modSp add mod">
        <pc:chgData name="dimas wahyu" userId="255610a6d6e72561" providerId="LiveId" clId="{7E600CB2-0D4E-43AA-AAF9-971734327790}" dt="2023-02-14T06:24:24.583" v="530" actId="478"/>
        <pc:sldMkLst>
          <pc:docMk/>
          <pc:sldMk cId="3465487544" sldId="302"/>
        </pc:sldMkLst>
        <pc:spChg chg="del">
          <ac:chgData name="dimas wahyu" userId="255610a6d6e72561" providerId="LiveId" clId="{7E600CB2-0D4E-43AA-AAF9-971734327790}" dt="2023-02-14T06:24:20.857" v="529" actId="478"/>
          <ac:spMkLst>
            <pc:docMk/>
            <pc:sldMk cId="3465487544" sldId="302"/>
            <ac:spMk id="3" creationId="{2764532A-B4A9-E749-6EBE-01ED4F9191E8}"/>
          </ac:spMkLst>
        </pc:spChg>
        <pc:spChg chg="add del mod">
          <ac:chgData name="dimas wahyu" userId="255610a6d6e72561" providerId="LiveId" clId="{7E600CB2-0D4E-43AA-AAF9-971734327790}" dt="2023-02-14T06:24:24.583" v="530" actId="478"/>
          <ac:spMkLst>
            <pc:docMk/>
            <pc:sldMk cId="3465487544" sldId="302"/>
            <ac:spMk id="10" creationId="{2F70B823-67D9-AC5A-3F16-ADF97C6F76C8}"/>
          </ac:spMkLst>
        </pc:spChg>
        <pc:picChg chg="del">
          <ac:chgData name="dimas wahyu" userId="255610a6d6e72561" providerId="LiveId" clId="{7E600CB2-0D4E-43AA-AAF9-971734327790}" dt="2023-02-14T06:24:15.755" v="526" actId="478"/>
          <ac:picMkLst>
            <pc:docMk/>
            <pc:sldMk cId="3465487544" sldId="302"/>
            <ac:picMk id="5" creationId="{DEB135C5-0CF6-7D31-FE12-370B9F3381E2}"/>
          </ac:picMkLst>
        </pc:picChg>
        <pc:picChg chg="add">
          <ac:chgData name="dimas wahyu" userId="255610a6d6e72561" providerId="LiveId" clId="{7E600CB2-0D4E-43AA-AAF9-971734327790}" dt="2023-02-14T06:24:17.034" v="527" actId="22"/>
          <ac:picMkLst>
            <pc:docMk/>
            <pc:sldMk cId="3465487544" sldId="302"/>
            <ac:picMk id="6" creationId="{D371FDFC-C88F-A317-8266-95BC92DF19F7}"/>
          </ac:picMkLst>
        </pc:picChg>
        <pc:picChg chg="add">
          <ac:chgData name="dimas wahyu" userId="255610a6d6e72561" providerId="LiveId" clId="{7E600CB2-0D4E-43AA-AAF9-971734327790}" dt="2023-02-14T06:24:17.212" v="528" actId="22"/>
          <ac:picMkLst>
            <pc:docMk/>
            <pc:sldMk cId="3465487544" sldId="302"/>
            <ac:picMk id="8" creationId="{CF99397F-28A4-C1E4-E740-8732F1ECC70E}"/>
          </ac:picMkLst>
        </pc:picChg>
      </pc:sldChg>
      <pc:sldChg chg="addSp modSp new mod">
        <pc:chgData name="dimas wahyu" userId="255610a6d6e72561" providerId="LiveId" clId="{7E600CB2-0D4E-43AA-AAF9-971734327790}" dt="2023-02-14T06:25:39.247" v="537" actId="14100"/>
        <pc:sldMkLst>
          <pc:docMk/>
          <pc:sldMk cId="1513703085" sldId="303"/>
        </pc:sldMkLst>
        <pc:spChg chg="mod">
          <ac:chgData name="dimas wahyu" userId="255610a6d6e72561" providerId="LiveId" clId="{7E600CB2-0D4E-43AA-AAF9-971734327790}" dt="2023-02-14T06:25:07.435" v="533"/>
          <ac:spMkLst>
            <pc:docMk/>
            <pc:sldMk cId="1513703085" sldId="303"/>
            <ac:spMk id="2" creationId="{1EE7B2A8-AC77-255A-11A9-514092E39337}"/>
          </ac:spMkLst>
        </pc:spChg>
        <pc:spChg chg="mod">
          <ac:chgData name="dimas wahyu" userId="255610a6d6e72561" providerId="LiveId" clId="{7E600CB2-0D4E-43AA-AAF9-971734327790}" dt="2023-02-14T06:25:11.909" v="534" actId="14100"/>
          <ac:spMkLst>
            <pc:docMk/>
            <pc:sldMk cId="1513703085" sldId="303"/>
            <ac:spMk id="3" creationId="{81027CE2-9C45-0EE5-4B79-DA7173DA178F}"/>
          </ac:spMkLst>
        </pc:spChg>
        <pc:picChg chg="add mod">
          <ac:chgData name="dimas wahyu" userId="255610a6d6e72561" providerId="LiveId" clId="{7E600CB2-0D4E-43AA-AAF9-971734327790}" dt="2023-02-14T06:25:39.247" v="537" actId="14100"/>
          <ac:picMkLst>
            <pc:docMk/>
            <pc:sldMk cId="1513703085" sldId="303"/>
            <ac:picMk id="5" creationId="{6C8499AD-E1C7-7255-3C77-AA40DE56B05C}"/>
          </ac:picMkLst>
        </pc:picChg>
      </pc:sldChg>
      <pc:sldChg chg="modSp add mod">
        <pc:chgData name="dimas wahyu" userId="255610a6d6e72561" providerId="LiveId" clId="{7E600CB2-0D4E-43AA-AAF9-971734327790}" dt="2023-02-14T06:29:16.950" v="575" actId="20577"/>
        <pc:sldMkLst>
          <pc:docMk/>
          <pc:sldMk cId="1696913910" sldId="304"/>
        </pc:sldMkLst>
        <pc:spChg chg="mod">
          <ac:chgData name="dimas wahyu" userId="255610a6d6e72561" providerId="LiveId" clId="{7E600CB2-0D4E-43AA-AAF9-971734327790}" dt="2023-02-14T06:29:16.950" v="575" actId="20577"/>
          <ac:spMkLst>
            <pc:docMk/>
            <pc:sldMk cId="1696913910" sldId="304"/>
            <ac:spMk id="3" creationId="{81027CE2-9C45-0EE5-4B79-DA7173DA178F}"/>
          </ac:spMkLst>
        </pc:spChg>
      </pc:sldChg>
      <pc:sldChg chg="addSp delSp modSp add mod">
        <pc:chgData name="dimas wahyu" userId="255610a6d6e72561" providerId="LiveId" clId="{7E600CB2-0D4E-43AA-AAF9-971734327790}" dt="2023-02-14T06:30:38.576" v="589" actId="1076"/>
        <pc:sldMkLst>
          <pc:docMk/>
          <pc:sldMk cId="3554053325" sldId="305"/>
        </pc:sldMkLst>
        <pc:spChg chg="mod">
          <ac:chgData name="dimas wahyu" userId="255610a6d6e72561" providerId="LiveId" clId="{7E600CB2-0D4E-43AA-AAF9-971734327790}" dt="2023-02-14T06:30:38.576" v="589" actId="1076"/>
          <ac:spMkLst>
            <pc:docMk/>
            <pc:sldMk cId="3554053325" sldId="305"/>
            <ac:spMk id="3" creationId="{81027CE2-9C45-0EE5-4B79-DA7173DA178F}"/>
          </ac:spMkLst>
        </pc:spChg>
        <pc:picChg chg="del">
          <ac:chgData name="dimas wahyu" userId="255610a6d6e72561" providerId="LiveId" clId="{7E600CB2-0D4E-43AA-AAF9-971734327790}" dt="2023-02-14T06:28:29.861" v="559" actId="478"/>
          <ac:picMkLst>
            <pc:docMk/>
            <pc:sldMk cId="3554053325" sldId="305"/>
            <ac:picMk id="5" creationId="{6C8499AD-E1C7-7255-3C77-AA40DE56B05C}"/>
          </ac:picMkLst>
        </pc:picChg>
        <pc:picChg chg="add mod">
          <ac:chgData name="dimas wahyu" userId="255610a6d6e72561" providerId="LiveId" clId="{7E600CB2-0D4E-43AA-AAF9-971734327790}" dt="2023-02-14T06:30:13.711" v="577" actId="1076"/>
          <ac:picMkLst>
            <pc:docMk/>
            <pc:sldMk cId="3554053325" sldId="305"/>
            <ac:picMk id="6" creationId="{BB618C77-CD17-4321-B13C-64299CB40D4D}"/>
          </ac:picMkLst>
        </pc:picChg>
      </pc:sldChg>
      <pc:sldChg chg="modSp new mod">
        <pc:chgData name="dimas wahyu" userId="255610a6d6e72561" providerId="LiveId" clId="{7E600CB2-0D4E-43AA-AAF9-971734327790}" dt="2023-02-15T07:38:27.047" v="594" actId="113"/>
        <pc:sldMkLst>
          <pc:docMk/>
          <pc:sldMk cId="375038603" sldId="306"/>
        </pc:sldMkLst>
        <pc:spChg chg="mod">
          <ac:chgData name="dimas wahyu" userId="255610a6d6e72561" providerId="LiveId" clId="{7E600CB2-0D4E-43AA-AAF9-971734327790}" dt="2023-02-14T06:30:52.022" v="591"/>
          <ac:spMkLst>
            <pc:docMk/>
            <pc:sldMk cId="375038603" sldId="306"/>
            <ac:spMk id="2" creationId="{1378E9F9-D5D2-3DE6-C1B0-896B6CE1C50A}"/>
          </ac:spMkLst>
        </pc:spChg>
        <pc:spChg chg="mod">
          <ac:chgData name="dimas wahyu" userId="255610a6d6e72561" providerId="LiveId" clId="{7E600CB2-0D4E-43AA-AAF9-971734327790}" dt="2023-02-15T07:38:27.047" v="594" actId="113"/>
          <ac:spMkLst>
            <pc:docMk/>
            <pc:sldMk cId="375038603" sldId="306"/>
            <ac:spMk id="3" creationId="{36844429-1F07-02F7-A9B8-4B6730B290DA}"/>
          </ac:spMkLst>
        </pc:spChg>
      </pc:sldChg>
      <pc:sldChg chg="addSp delSp modSp add mod">
        <pc:chgData name="dimas wahyu" userId="255610a6d6e72561" providerId="LiveId" clId="{7E600CB2-0D4E-43AA-AAF9-971734327790}" dt="2023-02-15T07:48:40.172" v="632" actId="20577"/>
        <pc:sldMkLst>
          <pc:docMk/>
          <pc:sldMk cId="3623806131" sldId="307"/>
        </pc:sldMkLst>
        <pc:spChg chg="del mod">
          <ac:chgData name="dimas wahyu" userId="255610a6d6e72561" providerId="LiveId" clId="{7E600CB2-0D4E-43AA-AAF9-971734327790}" dt="2023-02-15T07:40:50.639" v="597" actId="22"/>
          <ac:spMkLst>
            <pc:docMk/>
            <pc:sldMk cId="3623806131" sldId="307"/>
            <ac:spMk id="3" creationId="{36844429-1F07-02F7-A9B8-4B6730B290DA}"/>
          </ac:spMkLst>
        </pc:spChg>
        <pc:spChg chg="add mod">
          <ac:chgData name="dimas wahyu" userId="255610a6d6e72561" providerId="LiveId" clId="{7E600CB2-0D4E-43AA-AAF9-971734327790}" dt="2023-02-15T07:48:40.172" v="632" actId="20577"/>
          <ac:spMkLst>
            <pc:docMk/>
            <pc:sldMk cId="3623806131" sldId="307"/>
            <ac:spMk id="7" creationId="{A4A22D25-79D8-9C10-E1F5-BD36B2094604}"/>
          </ac:spMkLst>
        </pc:spChg>
        <pc:picChg chg="add del mod ord">
          <ac:chgData name="dimas wahyu" userId="255610a6d6e72561" providerId="LiveId" clId="{7E600CB2-0D4E-43AA-AAF9-971734327790}" dt="2023-02-15T07:40:59.213" v="600" actId="478"/>
          <ac:picMkLst>
            <pc:docMk/>
            <pc:sldMk cId="3623806131" sldId="307"/>
            <ac:picMk id="5" creationId="{4276C90C-7DDB-AA69-7699-0F248EFEBF0A}"/>
          </ac:picMkLst>
        </pc:picChg>
        <pc:picChg chg="add del mod">
          <ac:chgData name="dimas wahyu" userId="255610a6d6e72561" providerId="LiveId" clId="{7E600CB2-0D4E-43AA-AAF9-971734327790}" dt="2023-02-15T07:48:04.574" v="625" actId="478"/>
          <ac:picMkLst>
            <pc:docMk/>
            <pc:sldMk cId="3623806131" sldId="307"/>
            <ac:picMk id="9" creationId="{93AB4C47-3342-0811-E5DA-F252509A2BDE}"/>
          </ac:picMkLst>
        </pc:picChg>
        <pc:picChg chg="add mod">
          <ac:chgData name="dimas wahyu" userId="255610a6d6e72561" providerId="LiveId" clId="{7E600CB2-0D4E-43AA-AAF9-971734327790}" dt="2023-02-15T07:48:10.578" v="628" actId="14100"/>
          <ac:picMkLst>
            <pc:docMk/>
            <pc:sldMk cId="3623806131" sldId="307"/>
            <ac:picMk id="11" creationId="{2FC980B1-B61F-E792-33C9-BAB0FDCBF6F2}"/>
          </ac:picMkLst>
        </pc:picChg>
      </pc:sldChg>
      <pc:sldChg chg="addSp delSp modSp add mod">
        <pc:chgData name="dimas wahyu" userId="255610a6d6e72561" providerId="LiveId" clId="{7E600CB2-0D4E-43AA-AAF9-971734327790}" dt="2023-02-15T07:50:13.440" v="635" actId="478"/>
        <pc:sldMkLst>
          <pc:docMk/>
          <pc:sldMk cId="3144765959" sldId="308"/>
        </pc:sldMkLst>
        <pc:spChg chg="add del mod">
          <ac:chgData name="dimas wahyu" userId="255610a6d6e72561" providerId="LiveId" clId="{7E600CB2-0D4E-43AA-AAF9-971734327790}" dt="2023-02-15T07:50:13.440" v="635" actId="478"/>
          <ac:spMkLst>
            <pc:docMk/>
            <pc:sldMk cId="3144765959" sldId="308"/>
            <ac:spMk id="4" creationId="{91903422-74A6-ACF1-1B05-3BDA2A45FC61}"/>
          </ac:spMkLst>
        </pc:spChg>
        <pc:picChg chg="del">
          <ac:chgData name="dimas wahyu" userId="255610a6d6e72561" providerId="LiveId" clId="{7E600CB2-0D4E-43AA-AAF9-971734327790}" dt="2023-02-15T07:50:09.734" v="633" actId="478"/>
          <ac:picMkLst>
            <pc:docMk/>
            <pc:sldMk cId="3144765959" sldId="308"/>
            <ac:picMk id="5" creationId="{4276C90C-7DDB-AA69-7699-0F248EFEBF0A}"/>
          </ac:picMkLst>
        </pc:picChg>
        <pc:picChg chg="add">
          <ac:chgData name="dimas wahyu" userId="255610a6d6e72561" providerId="LiveId" clId="{7E600CB2-0D4E-43AA-AAF9-971734327790}" dt="2023-02-15T07:50:10.349" v="634" actId="22"/>
          <ac:picMkLst>
            <pc:docMk/>
            <pc:sldMk cId="3144765959" sldId="308"/>
            <ac:picMk id="7" creationId="{66B3212B-6B35-B69D-0746-1ECE4675A169}"/>
          </ac:picMkLst>
        </pc:picChg>
      </pc:sldChg>
      <pc:sldChg chg="addSp delSp modSp add mod">
        <pc:chgData name="dimas wahyu" userId="255610a6d6e72561" providerId="LiveId" clId="{7E600CB2-0D4E-43AA-AAF9-971734327790}" dt="2023-02-15T07:52:42.393" v="649" actId="1076"/>
        <pc:sldMkLst>
          <pc:docMk/>
          <pc:sldMk cId="347752690" sldId="309"/>
        </pc:sldMkLst>
        <pc:spChg chg="add mod">
          <ac:chgData name="dimas wahyu" userId="255610a6d6e72561" providerId="LiveId" clId="{7E600CB2-0D4E-43AA-AAF9-971734327790}" dt="2023-02-15T07:52:41.165" v="648" actId="14100"/>
          <ac:spMkLst>
            <pc:docMk/>
            <pc:sldMk cId="347752690" sldId="309"/>
            <ac:spMk id="6" creationId="{FCF7C990-1BAF-3C2A-F6E4-CAA817FF5FB0}"/>
          </ac:spMkLst>
        </pc:spChg>
        <pc:picChg chg="add del">
          <ac:chgData name="dimas wahyu" userId="255610a6d6e72561" providerId="LiveId" clId="{7E600CB2-0D4E-43AA-AAF9-971734327790}" dt="2023-02-15T07:50:51.560" v="639" actId="478"/>
          <ac:picMkLst>
            <pc:docMk/>
            <pc:sldMk cId="347752690" sldId="309"/>
            <ac:picMk id="4" creationId="{816B9F12-78E9-9205-7283-71890164300C}"/>
          </ac:picMkLst>
        </pc:picChg>
        <pc:picChg chg="del">
          <ac:chgData name="dimas wahyu" userId="255610a6d6e72561" providerId="LiveId" clId="{7E600CB2-0D4E-43AA-AAF9-971734327790}" dt="2023-02-15T07:50:40.920" v="637" actId="478"/>
          <ac:picMkLst>
            <pc:docMk/>
            <pc:sldMk cId="347752690" sldId="309"/>
            <ac:picMk id="7" creationId="{66B3212B-6B35-B69D-0746-1ECE4675A169}"/>
          </ac:picMkLst>
        </pc:picChg>
        <pc:picChg chg="add mod">
          <ac:chgData name="dimas wahyu" userId="255610a6d6e72561" providerId="LiveId" clId="{7E600CB2-0D4E-43AA-AAF9-971734327790}" dt="2023-02-15T07:52:42.393" v="649" actId="1076"/>
          <ac:picMkLst>
            <pc:docMk/>
            <pc:sldMk cId="347752690" sldId="309"/>
            <ac:picMk id="9" creationId="{8612BB92-71CC-B92A-B627-0CA1D2B2C952}"/>
          </ac:picMkLst>
        </pc:picChg>
      </pc:sldChg>
      <pc:sldChg chg="addSp delSp modSp add mod">
        <pc:chgData name="dimas wahyu" userId="255610a6d6e72561" providerId="LiveId" clId="{7E600CB2-0D4E-43AA-AAF9-971734327790}" dt="2023-02-15T07:52:15.476" v="645" actId="478"/>
        <pc:sldMkLst>
          <pc:docMk/>
          <pc:sldMk cId="826127463" sldId="310"/>
        </pc:sldMkLst>
        <pc:spChg chg="del">
          <ac:chgData name="dimas wahyu" userId="255610a6d6e72561" providerId="LiveId" clId="{7E600CB2-0D4E-43AA-AAF9-971734327790}" dt="2023-02-15T07:52:15.476" v="645" actId="478"/>
          <ac:spMkLst>
            <pc:docMk/>
            <pc:sldMk cId="826127463" sldId="310"/>
            <ac:spMk id="6" creationId="{FCF7C990-1BAF-3C2A-F6E4-CAA817FF5FB0}"/>
          </ac:spMkLst>
        </pc:spChg>
        <pc:picChg chg="add mod">
          <ac:chgData name="dimas wahyu" userId="255610a6d6e72561" providerId="LiveId" clId="{7E600CB2-0D4E-43AA-AAF9-971734327790}" dt="2023-02-15T07:52:12.737" v="644" actId="1076"/>
          <ac:picMkLst>
            <pc:docMk/>
            <pc:sldMk cId="826127463" sldId="310"/>
            <ac:picMk id="4" creationId="{3943AD48-F510-D954-B5F6-D5A276A98134}"/>
          </ac:picMkLst>
        </pc:picChg>
      </pc:sldChg>
      <pc:sldChg chg="delSp new del mod">
        <pc:chgData name="dimas wahyu" userId="255610a6d6e72561" providerId="LiveId" clId="{7E600CB2-0D4E-43AA-AAF9-971734327790}" dt="2023-02-15T07:53:27.600" v="652" actId="47"/>
        <pc:sldMkLst>
          <pc:docMk/>
          <pc:sldMk cId="515857319" sldId="311"/>
        </pc:sldMkLst>
        <pc:spChg chg="del">
          <ac:chgData name="dimas wahyu" userId="255610a6d6e72561" providerId="LiveId" clId="{7E600CB2-0D4E-43AA-AAF9-971734327790}" dt="2023-02-15T07:53:19.407" v="651" actId="478"/>
          <ac:spMkLst>
            <pc:docMk/>
            <pc:sldMk cId="515857319" sldId="311"/>
            <ac:spMk id="2" creationId="{EE5D066D-8ABD-709A-D074-4C94545D1F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58D0-E5A4-6CA9-E290-7B8B53E57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86B80-9BDF-1FEB-0870-35FDE2E5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7657-39EA-4E68-317B-2799905A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436D-7CD8-130F-E880-2A0D9472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1802-C14C-35D4-518B-A6E53BAD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17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99A-7884-D749-051B-6254D321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08534-802D-F747-33CB-B69E32643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A70E-B50B-9C76-C5C7-3B7269E6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1ADA-F4D2-A9E0-C047-D0A58123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28D7-BD65-B03B-DA15-6BB0D2B9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92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C7100-D101-135B-07EB-CC911B20A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FAE87-2EB9-666A-19EA-7CF495C4E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7809-1EB7-AA98-2294-00C41236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FA1C-9A3B-256E-FA5F-7AE4E8DC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9D73-74AA-2ED5-4588-39460057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116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D54D-0890-D570-3C31-2D2867BE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8836-277C-DB1F-1966-4FE0C115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0248-83B6-F40C-4381-389AACDF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6FBE-26A8-84B2-E37F-20D5D140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B06F-E042-293A-ED6F-EFEC3FED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99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23E-02FC-5517-C1A0-AD4D5302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8FD5B-7EB9-9899-0A36-C02C7B2B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C818-CE93-0868-A5AC-349B4783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10A52-600A-694C-1793-29CF92CF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FE87-8A09-9B0C-5561-6D3EDCF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3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8E7-67E1-0F2A-726C-9036D059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8C32-4634-29F4-1179-5A2829CCA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689CD-CD4C-FAFC-915E-0B6307A67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8DF5B-78AA-6B5F-0483-CA078105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1CFE-5A2F-0D0A-3978-D4F3495C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5A6E-355A-8FAA-C465-3347AC47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24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FF8D-2E8A-065D-BCC2-2EA20DB3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AE30-BEC5-42A7-F49D-D3264D52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89CA6-6704-9F04-AE58-C7B650396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A2BCF-1210-A2AE-1901-3E903A92E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483B3-B3AD-9785-B79F-081B2D4F5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BA37C-6257-49DD-718C-5F9970F5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ADC3B-E74B-AF09-C6C4-150784AA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E962A-374F-8AFD-380F-C65CE9C6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23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913F-0F28-D74B-E53C-7BEDAF2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3A5C8-AF8B-16E8-7EF5-B509C17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FA2A0-26E4-8653-5A98-2AF5BE29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C0957-8016-2D32-C406-0F321367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3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1EAC2-703D-49BC-AFB5-BF94020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0CF48-88A5-5ED2-BD04-3C790D6F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6C079-9748-2AC2-1D25-03CE6C11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168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516C-F345-39C3-AD2F-40E18E04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C343-2BA1-D36F-F255-97C427FF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D2649-E40A-4678-10F2-5A7B82A0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15D76-9C01-43D3-9630-0E0C28BE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CFB3-7D84-6DA8-1E27-8D0FC7D9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6CFA-99C0-9EAA-E4EC-D863C904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148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DDFB-4FE1-61A3-FAC7-59B0EB4B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9D73-B455-E92C-2D32-5624145D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6853E-9E5C-8806-CD9F-784CA8C2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C035F-3F34-6B5C-0E64-2D8F2847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80F9-5F97-551F-729E-B1B6B46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24EC-8CD3-D74D-E5D7-F3F56104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38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0B203-C924-5F3B-C251-4815AAD2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44E7-A838-CE24-64AD-79ACD98B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44C7-B3C4-6857-D450-665C538B5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8718-88C6-4F21-BA2C-7503B2135AC5}" type="datetimeFigureOut">
              <a:rPr lang="en-ID" smtClean="0"/>
              <a:t>15/02/2023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9B4C-BDCB-0EC3-58FE-A835160BC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7981-3025-CA85-6D6D-93DB24564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FFB7-93AD-4771-87CB-B0049C4ACD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1DA5-F4ED-F9FC-B2C2-53803377E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Pada </a:t>
            </a:r>
            <a:r>
              <a:rPr lang="en-US" dirty="0" err="1"/>
              <a:t>Javascript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7C346-3CE2-DF74-426A-7866D311F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9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94B-C128-99A1-30BC-7729B85B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Object pada JS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5227-6183-28A4-421E-E9DB8596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64C75-BF05-6E21-1B2A-83B6295E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00" y="1616336"/>
            <a:ext cx="9855116" cy="50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5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1E7-CDF5-9986-226B-E79D43FF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D848-F161-693D-3E67-3D4461CD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2077" cy="4351338"/>
          </a:xfrm>
        </p:spPr>
        <p:txBody>
          <a:bodyPr>
            <a:normAutofit lnSpcReduction="10000"/>
          </a:bodyPr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"</a:t>
            </a:r>
            <a:r>
              <a:rPr lang="en-ID" dirty="0" err="1"/>
              <a:t>membuka</a:t>
            </a:r>
            <a:r>
              <a:rPr lang="en-ID" dirty="0"/>
              <a:t>"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tersimpan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array </a:t>
            </a:r>
            <a:r>
              <a:rPr lang="en-ID" dirty="0" err="1"/>
              <a:t>atau</a:t>
            </a:r>
            <a:r>
              <a:rPr lang="en-ID" dirty="0"/>
              <a:t> object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. </a:t>
            </a:r>
          </a:p>
          <a:p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2052C-6101-44C9-BC48-5DA145F8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78" y="1695437"/>
            <a:ext cx="7228878" cy="42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4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11E7-CDF5-9986-226B-E79D43FF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D848-F161-693D-3E67-3D4461CD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3123" cy="5032375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Di baris 11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input </a:t>
            </a:r>
            <a:r>
              <a:rPr lang="en-ID" dirty="0" err="1"/>
              <a:t>dengan</a:t>
            </a:r>
            <a:r>
              <a:rPr lang="en-ID" dirty="0"/>
              <a:t> array 3 element.</a:t>
            </a:r>
          </a:p>
          <a:p>
            <a:r>
              <a:rPr lang="en-ID" dirty="0" err="1"/>
              <a:t>Kemudian</a:t>
            </a:r>
            <a:r>
              <a:rPr lang="en-ID" dirty="0"/>
              <a:t> di baris 12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array </a:t>
            </a:r>
            <a:r>
              <a:rPr lang="en-ID" dirty="0" err="1"/>
              <a:t>destructuring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a, b dan c. 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string "Andi"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a, string "Lisa"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b, dan string "</a:t>
            </a:r>
            <a:r>
              <a:rPr lang="en-ID" dirty="0" err="1"/>
              <a:t>Eko</a:t>
            </a:r>
            <a:r>
              <a:rPr lang="en-ID" dirty="0"/>
              <a:t>"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157B0-62FB-3AA0-7448-1C3BA6B8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78" y="1695437"/>
            <a:ext cx="7228878" cy="42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05647" cy="4351338"/>
          </a:xfrm>
        </p:spPr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object,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proses </a:t>
            </a:r>
            <a:r>
              <a:rPr lang="en-ID" dirty="0" err="1"/>
              <a:t>destructuring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property / method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. </a:t>
            </a:r>
          </a:p>
          <a:p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array, </a:t>
            </a:r>
            <a:r>
              <a:rPr lang="en-ID" dirty="0" err="1"/>
              <a:t>posisi</a:t>
            </a:r>
            <a:r>
              <a:rPr lang="en-ID" dirty="0"/>
              <a:t> element-</a:t>
            </a:r>
            <a:r>
              <a:rPr lang="en-ID" dirty="0" err="1"/>
              <a:t>lah</a:t>
            </a:r>
            <a:r>
              <a:rPr lang="en-ID" dirty="0"/>
              <a:t> yang </a:t>
            </a:r>
            <a:r>
              <a:rPr lang="en-ID" dirty="0" err="1"/>
              <a:t>menentukan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576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AB26E-6FF0-E006-5E95-C5AF79F7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3" y="1497185"/>
            <a:ext cx="6642976" cy="4995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E10C0-553B-EAD2-3797-2FADD47C8A9A}"/>
              </a:ext>
            </a:extLst>
          </p:cNvPr>
          <p:cNvSpPr txBox="1"/>
          <p:nvPr/>
        </p:nvSpPr>
        <p:spPr>
          <a:xfrm>
            <a:off x="7924800" y="1690688"/>
            <a:ext cx="36887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perintah</a:t>
            </a:r>
            <a:r>
              <a:rPr lang="en-ID" dirty="0"/>
              <a:t> di baris 17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property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object </a:t>
            </a:r>
            <a:r>
              <a:rPr lang="en-ID" dirty="0" err="1"/>
              <a:t>mahasiswa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Begitu</a:t>
            </a:r>
            <a:r>
              <a:rPr lang="en-ID" dirty="0"/>
              <a:t> juga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umur</a:t>
            </a:r>
            <a:r>
              <a:rPr lang="en-ID" dirty="0"/>
              <a:t>. </a:t>
            </a:r>
          </a:p>
          <a:p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men-</a:t>
            </a:r>
            <a:r>
              <a:rPr lang="en-ID" dirty="0" err="1"/>
              <a:t>destructuring</a:t>
            </a:r>
            <a:r>
              <a:rPr lang="en-ID" dirty="0"/>
              <a:t> array dan object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. </a:t>
            </a:r>
          </a:p>
          <a:p>
            <a:endParaRPr lang="en-ID" dirty="0"/>
          </a:p>
          <a:p>
            <a:r>
              <a:rPr lang="en-ID" dirty="0" err="1"/>
              <a:t>Untuk</a:t>
            </a:r>
            <a:r>
              <a:rPr lang="en-ID" dirty="0"/>
              <a:t> array </a:t>
            </a:r>
            <a:r>
              <a:rPr lang="en-ID" dirty="0" err="1"/>
              <a:t>destructuring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 yang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siku " [ ] = ... ",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object </a:t>
            </a:r>
            <a:r>
              <a:rPr lang="en-ID" dirty="0" err="1"/>
              <a:t>destructuring</a:t>
            </a:r>
            <a:r>
              <a:rPr lang="en-ID" dirty="0"/>
              <a:t>,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" { } = ... ".</a:t>
            </a:r>
          </a:p>
        </p:txBody>
      </p:sp>
    </p:spTree>
    <p:extLst>
      <p:ext uri="{BB962C8B-B14F-4D97-AF65-F5344CB8AC3E}">
        <p14:creationId xmlns:p14="http://schemas.microsoft.com/office/powerpoint/2010/main" val="168702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1596" cy="4351338"/>
          </a:xfrm>
        </p:spPr>
        <p:txBody>
          <a:bodyPr/>
          <a:lstStyle/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React </a:t>
            </a:r>
            <a:r>
              <a:rPr lang="en-ID" dirty="0" err="1"/>
              <a:t>nanti</a:t>
            </a:r>
            <a:r>
              <a:rPr lang="en-ID" dirty="0"/>
              <a:t>, </a:t>
            </a:r>
            <a:r>
              <a:rPr lang="en-ID" dirty="0" err="1"/>
              <a:t>destructuring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function.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ilustrasinya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8EA28-53B8-F621-F247-F7C159C1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68" y="1825625"/>
            <a:ext cx="6305596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8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1596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Di baris 11- 13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function </a:t>
            </a:r>
            <a:r>
              <a:rPr lang="en-ID" dirty="0" err="1"/>
              <a:t>dataMahasiswa</a:t>
            </a:r>
            <a:r>
              <a:rPr lang="en-ID" dirty="0"/>
              <a:t>() yang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object. </a:t>
            </a:r>
          </a:p>
          <a:p>
            <a:r>
              <a:rPr lang="en-ID" dirty="0"/>
              <a:t>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praktis</a:t>
            </a:r>
            <a:r>
              <a:rPr lang="en-ID" dirty="0"/>
              <a:t>,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di baris 5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input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object </a:t>
            </a:r>
            <a:r>
              <a:rPr lang="en-ID" dirty="0" err="1"/>
              <a:t>destructuring</a:t>
            </a:r>
            <a:r>
              <a:rPr lang="en-ID" dirty="0"/>
              <a:t>. </a:t>
            </a:r>
          </a:p>
          <a:p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umur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property </a:t>
            </a:r>
            <a:r>
              <a:rPr lang="en-ID" dirty="0" err="1"/>
              <a:t>nama</a:t>
            </a:r>
            <a:r>
              <a:rPr lang="en-ID" dirty="0"/>
              <a:t> dan property </a:t>
            </a:r>
            <a:r>
              <a:rPr lang="en-ID" dirty="0" err="1"/>
              <a:t>umur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8EA28-53B8-F621-F247-F7C159C1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68" y="1825625"/>
            <a:ext cx="6305596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4767" cy="4351338"/>
          </a:xfrm>
        </p:spPr>
        <p:txBody>
          <a:bodyPr/>
          <a:lstStyle/>
          <a:p>
            <a:r>
              <a:rPr lang="en-ID" dirty="0"/>
              <a:t>Object </a:t>
            </a:r>
            <a:r>
              <a:rPr lang="en-ID" dirty="0" err="1"/>
              <a:t>destructuring</a:t>
            </a:r>
            <a:r>
              <a:rPr lang="en-ID" dirty="0"/>
              <a:t> juga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alias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pengganti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property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DF44B-0BDB-54BA-A92C-9B175F50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91" y="1825625"/>
            <a:ext cx="6505623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2346-773B-3EF4-7CAB-185ADD4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dan Object </a:t>
            </a:r>
            <a:r>
              <a:rPr lang="en-ID" dirty="0" err="1"/>
              <a:t>Destructuring</a:t>
            </a:r>
            <a:r>
              <a:rPr lang="en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97F7-9D1F-3D3C-7544-8818709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4767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Di baris 15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alias </a:t>
            </a:r>
            <a:r>
              <a:rPr lang="en-ID" dirty="0" err="1"/>
              <a:t>dari</a:t>
            </a:r>
            <a:r>
              <a:rPr lang="en-ID" dirty="0"/>
              <a:t> property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namaMahasiswa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umur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umurMahasiswa</a:t>
            </a:r>
            <a:r>
              <a:rPr lang="en-ID" dirty="0"/>
              <a:t>. </a:t>
            </a:r>
          </a:p>
          <a:p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bentrok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umur</a:t>
            </a:r>
            <a:r>
              <a:rPr lang="en-ID" dirty="0"/>
              <a:t> di </a:t>
            </a:r>
            <a:r>
              <a:rPr lang="en-ID" dirty="0" err="1"/>
              <a:t>tempat</a:t>
            </a:r>
            <a:r>
              <a:rPr lang="en-ID" dirty="0"/>
              <a:t> lain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DF44B-0BDB-54BA-A92C-9B175F50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91" y="1825625"/>
            <a:ext cx="6505623" cy="40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menjadi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sangat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di React. </a:t>
            </a:r>
          </a:p>
          <a:p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array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array. </a:t>
            </a:r>
          </a:p>
          <a:p>
            <a:r>
              <a:rPr lang="en-ID" dirty="0"/>
              <a:t>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per </a:t>
            </a:r>
            <a:r>
              <a:rPr lang="en-ID" dirty="0" err="1"/>
              <a:t>satu</a:t>
            </a:r>
            <a:r>
              <a:rPr lang="en-ID" dirty="0"/>
              <a:t> element array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. </a:t>
            </a:r>
          </a:p>
          <a:p>
            <a:r>
              <a:rPr lang="en-ID" dirty="0"/>
              <a:t>Cara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salah,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kodenya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method </a:t>
            </a:r>
            <a:r>
              <a:rPr lang="en-ID" dirty="0" err="1"/>
              <a:t>bawaan</a:t>
            </a:r>
            <a:r>
              <a:rPr lang="en-ID" dirty="0"/>
              <a:t> JavaScript.</a:t>
            </a:r>
          </a:p>
        </p:txBody>
      </p:sp>
    </p:spTree>
    <p:extLst>
      <p:ext uri="{BB962C8B-B14F-4D97-AF65-F5344CB8AC3E}">
        <p14:creationId xmlns:p14="http://schemas.microsoft.com/office/powerpoint/2010/main" val="410358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637B-9563-786A-07A2-F3F3590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7127-2492-EDF9-B275-E15BE06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0108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JavaScript, property </a:t>
            </a:r>
            <a:r>
              <a:rPr lang="en-ID" dirty="0" err="1"/>
              <a:t>serta</a:t>
            </a:r>
            <a:r>
              <a:rPr lang="en-ID" dirty="0"/>
              <a:t> method </a:t>
            </a:r>
            <a:r>
              <a:rPr lang="en-ID" dirty="0" err="1"/>
              <a:t>sebuah</a:t>
            </a:r>
            <a:r>
              <a:rPr lang="en-ID" dirty="0"/>
              <a:t> object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ditambah</a:t>
            </a:r>
            <a:r>
              <a:rPr lang="en-ID" dirty="0"/>
              <a:t> dan </a:t>
            </a:r>
            <a:r>
              <a:rPr lang="en-ID" dirty="0" err="1"/>
              <a:t>dimodifikasi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di </a:t>
            </a:r>
            <a:r>
              <a:rPr lang="en-ID" dirty="0" err="1"/>
              <a:t>deklarasikan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62824-F8D1-C876-7F3B-20445BF8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7" y="1616928"/>
            <a:ext cx="7115907" cy="47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27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6485" cy="4351338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Sekedar penyegaran, kali ini kita akan bahas 2 diantaranya: </a:t>
            </a:r>
            <a:r>
              <a:rPr lang="sv-SE" b="1" dirty="0"/>
              <a:t>Array.forEach() dan Array.map(). </a:t>
            </a:r>
          </a:p>
          <a:p>
            <a:r>
              <a:rPr lang="en-ID" dirty="0"/>
              <a:t>Method </a:t>
            </a:r>
            <a:r>
              <a:rPr lang="en-ID" b="1" dirty="0" err="1"/>
              <a:t>Array.forEach</a:t>
            </a:r>
            <a:r>
              <a:rPr lang="en-ID" b="1" dirty="0"/>
              <a:t>() </a:t>
            </a:r>
            <a:r>
              <a:rPr lang="en-ID" dirty="0"/>
              <a:t>sangat </a:t>
            </a:r>
            <a:r>
              <a:rPr lang="en-ID" dirty="0" err="1"/>
              <a:t>praktis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array. </a:t>
            </a:r>
          </a:p>
          <a:p>
            <a:r>
              <a:rPr lang="en-ID" dirty="0"/>
              <a:t>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argument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b="1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6A140-99B9-25B3-33B2-58DC5409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27" y="1825625"/>
            <a:ext cx="5800767" cy="42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0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Function yang </a:t>
            </a:r>
            <a:r>
              <a:rPr lang="en-ID" dirty="0" err="1"/>
              <a:t>diletakkan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argument </a:t>
            </a:r>
            <a:r>
              <a:rPr lang="en-ID" dirty="0" err="1"/>
              <a:t>dikenal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.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method </a:t>
            </a:r>
            <a:r>
              <a:rPr lang="en-ID" dirty="0" err="1"/>
              <a:t>forEach</a:t>
            </a:r>
            <a:r>
              <a:rPr lang="en-ID" dirty="0"/>
              <a:t>()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3 argument: </a:t>
            </a:r>
          </a:p>
          <a:p>
            <a:pPr lvl="1"/>
            <a:r>
              <a:rPr lang="en-ID" dirty="0"/>
              <a:t>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element yang </a:t>
            </a:r>
            <a:r>
              <a:rPr lang="en-ID" dirty="0" err="1"/>
              <a:t>sedang</a:t>
            </a:r>
            <a:r>
              <a:rPr lang="en-ID" dirty="0"/>
              <a:t> di proses (value array)</a:t>
            </a:r>
          </a:p>
          <a:p>
            <a:pPr lvl="1"/>
            <a:r>
              <a:rPr lang="en-ID" dirty="0"/>
              <a:t>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index element yang </a:t>
            </a:r>
            <a:r>
              <a:rPr lang="en-ID" dirty="0" err="1"/>
              <a:t>sedang</a:t>
            </a:r>
            <a:r>
              <a:rPr lang="en-ID" dirty="0"/>
              <a:t> di proses (key array). </a:t>
            </a:r>
          </a:p>
          <a:p>
            <a:pPr lvl="1"/>
            <a:r>
              <a:rPr lang="en-ID" dirty="0"/>
              <a:t>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array </a:t>
            </a:r>
            <a:r>
              <a:rPr lang="en-ID" dirty="0" err="1"/>
              <a:t>asal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51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9645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2 argument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val</a:t>
            </a:r>
            <a:r>
              <a:rPr lang="en-ID" dirty="0"/>
              <a:t> dan key (baris 13). </a:t>
            </a:r>
          </a:p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,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key </a:t>
            </a:r>
            <a:r>
              <a:rPr lang="en-ID" dirty="0" err="1"/>
              <a:t>serta</a:t>
            </a:r>
            <a:r>
              <a:rPr lang="en-ID" dirty="0"/>
              <a:t> value </a:t>
            </a:r>
            <a:r>
              <a:rPr lang="en-ID" dirty="0" err="1"/>
              <a:t>dari</a:t>
            </a:r>
            <a:r>
              <a:rPr lang="en-ID" dirty="0"/>
              <a:t> element yang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di proses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94D8F-7A0C-6E14-987A-1AC56F35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89" y="1567573"/>
            <a:ext cx="6408389" cy="47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9645" cy="4351338"/>
          </a:xfrm>
        </p:spPr>
        <p:txBody>
          <a:bodyPr>
            <a:normAutofit/>
          </a:bodyPr>
          <a:lstStyle/>
          <a:p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, </a:t>
            </a:r>
            <a:r>
              <a:rPr lang="en-ID" dirty="0" err="1"/>
              <a:t>callback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arrow notation</a:t>
            </a:r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F5B68-FA2E-1994-024B-D415C6E4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03" y="1870332"/>
            <a:ext cx="6525231" cy="45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061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array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React </a:t>
            </a:r>
            <a:r>
              <a:rPr lang="en-ID" dirty="0" err="1"/>
              <a:t>adalah</a:t>
            </a:r>
            <a:r>
              <a:rPr lang="en-ID" dirty="0"/>
              <a:t> men-generate array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array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,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b="1" dirty="0" err="1"/>
              <a:t>arrKuadrat.push</a:t>
            </a:r>
            <a:r>
              <a:rPr lang="en-ID" b="1" dirty="0"/>
              <a:t>(</a:t>
            </a:r>
            <a:r>
              <a:rPr lang="en-ID" b="1" dirty="0" err="1"/>
              <a:t>val</a:t>
            </a:r>
            <a:r>
              <a:rPr lang="en-ID" b="1" dirty="0"/>
              <a:t>*</a:t>
            </a:r>
            <a:r>
              <a:rPr lang="en-ID" b="1" dirty="0" err="1"/>
              <a:t>val</a:t>
            </a:r>
            <a:r>
              <a:rPr lang="en-ID" b="1" dirty="0"/>
              <a:t>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per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val</a:t>
            </a:r>
            <a:r>
              <a:rPr lang="en-ID" dirty="0"/>
              <a:t>*</a:t>
            </a:r>
            <a:r>
              <a:rPr lang="en-ID" dirty="0" err="1"/>
              <a:t>val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 </a:t>
            </a:r>
            <a:r>
              <a:rPr lang="en-ID" dirty="0" err="1"/>
              <a:t>arrKuadrat</a:t>
            </a:r>
            <a:r>
              <a:rPr lang="en-ID" dirty="0"/>
              <a:t>. 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array </a:t>
            </a:r>
            <a:r>
              <a:rPr lang="en-ID" dirty="0" err="1"/>
              <a:t>arrKuadrat</a:t>
            </a:r>
            <a:r>
              <a:rPr lang="en-ID" dirty="0"/>
              <a:t>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 </a:t>
            </a:r>
            <a:r>
              <a:rPr lang="en-ID" dirty="0" err="1"/>
              <a:t>arr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DB82A-31DD-2C24-FAE5-D9D2411F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61" y="1825625"/>
            <a:ext cx="6914004" cy="41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9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061" cy="4351338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JavaScript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method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praktis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Array.map</a:t>
            </a:r>
            <a:r>
              <a:rPr lang="en-ID" dirty="0"/>
              <a:t>(). </a:t>
            </a:r>
          </a:p>
          <a:p>
            <a:r>
              <a:rPr lang="en-ID" dirty="0"/>
              <a:t>Cara </a:t>
            </a:r>
            <a:r>
              <a:rPr lang="en-ID" dirty="0" err="1"/>
              <a:t>penggunaan</a:t>
            </a:r>
            <a:r>
              <a:rPr lang="en-ID" dirty="0"/>
              <a:t> method map()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forEach</a:t>
            </a:r>
            <a:r>
              <a:rPr lang="en-ID" dirty="0"/>
              <a:t>(),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method map()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9E142-F533-B96E-8CAA-F9A469D9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57" y="1931459"/>
            <a:ext cx="7204794" cy="38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93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061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method push()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,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tampung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</a:t>
            </a:r>
            <a:r>
              <a:rPr lang="en-ID" dirty="0" err="1"/>
              <a:t>arr.map</a:t>
            </a:r>
            <a:r>
              <a:rPr lang="en-ID" dirty="0"/>
              <a:t>()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 </a:t>
            </a:r>
            <a:r>
              <a:rPr lang="en-ID" dirty="0" err="1"/>
              <a:t>arrKuadrat</a:t>
            </a:r>
            <a:r>
              <a:rPr lang="en-ID" dirty="0"/>
              <a:t>. </a:t>
            </a:r>
          </a:p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Array.map</a:t>
            </a:r>
            <a:r>
              <a:rPr lang="en-ID" dirty="0"/>
              <a:t>()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argument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di method </a:t>
            </a:r>
            <a:r>
              <a:rPr lang="en-ID" dirty="0" err="1"/>
              <a:t>Array.forEach</a:t>
            </a:r>
            <a:r>
              <a:rPr lang="en-ID" dirty="0"/>
              <a:t>(), </a:t>
            </a:r>
            <a:r>
              <a:rPr lang="en-ID" dirty="0" err="1"/>
              <a:t>yakni</a:t>
            </a:r>
            <a:r>
              <a:rPr lang="en-ID" dirty="0"/>
              <a:t> value, key dan </a:t>
            </a:r>
            <a:r>
              <a:rPr lang="en-ID" dirty="0" err="1"/>
              <a:t>seluruh</a:t>
            </a:r>
            <a:r>
              <a:rPr lang="en-ID" dirty="0"/>
              <a:t> array. </a:t>
            </a:r>
          </a:p>
          <a:p>
            <a:r>
              <a:rPr lang="en-ID" dirty="0" err="1"/>
              <a:t>Kebetulan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samping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value </a:t>
            </a:r>
            <a:r>
              <a:rPr lang="en-ID" dirty="0" err="1"/>
              <a:t>saja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E0C5B-7E79-F81B-6100-177BCCFD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78" y="1998777"/>
            <a:ext cx="7720397" cy="41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3061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praktek</a:t>
            </a:r>
            <a:r>
              <a:rPr lang="en-ID" dirty="0"/>
              <a:t> di React </a:t>
            </a:r>
            <a:r>
              <a:rPr lang="en-ID" dirty="0" err="1"/>
              <a:t>nanti</a:t>
            </a:r>
            <a:r>
              <a:rPr lang="en-ID" dirty="0"/>
              <a:t>, array </a:t>
            </a:r>
            <a:r>
              <a:rPr lang="en-ID" dirty="0" err="1"/>
              <a:t>asal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object,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men-generate </a:t>
            </a:r>
            <a:r>
              <a:rPr lang="en-ID" dirty="0" err="1"/>
              <a:t>struktur</a:t>
            </a:r>
            <a:r>
              <a:rPr lang="en-ID" dirty="0"/>
              <a:t> HTML </a:t>
            </a:r>
            <a:r>
              <a:rPr lang="en-ID" dirty="0" err="1"/>
              <a:t>berdasarkan</a:t>
            </a:r>
            <a:r>
              <a:rPr lang="en-ID" dirty="0"/>
              <a:t> array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simulasi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FEAD9-E706-13A7-F72D-8CF9A0C2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20" y="187204"/>
            <a:ext cx="6057944" cy="66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01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707" cy="4608834"/>
          </a:xfrm>
        </p:spPr>
        <p:txBody>
          <a:bodyPr>
            <a:normAutofit fontScale="55000" lnSpcReduction="20000"/>
          </a:bodyPr>
          <a:lstStyle/>
          <a:p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mahasiswas</a:t>
            </a:r>
            <a:r>
              <a:rPr lang="en-ID" dirty="0"/>
              <a:t> di baris 11 – 27 </a:t>
            </a:r>
            <a:r>
              <a:rPr lang="en-ID" dirty="0" err="1"/>
              <a:t>berisi</a:t>
            </a:r>
            <a:r>
              <a:rPr lang="en-ID" dirty="0"/>
              <a:t> array </a:t>
            </a:r>
            <a:r>
              <a:rPr lang="en-ID" dirty="0" err="1"/>
              <a:t>dengan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element </a:t>
            </a:r>
            <a:r>
              <a:rPr lang="en-ID" dirty="0" err="1"/>
              <a:t>berbentuk</a:t>
            </a:r>
            <a:r>
              <a:rPr lang="en-ID" dirty="0"/>
              <a:t> object. </a:t>
            </a:r>
          </a:p>
          <a:p>
            <a:r>
              <a:rPr lang="en-ID" dirty="0" err="1"/>
              <a:t>Setiap</a:t>
            </a:r>
            <a:r>
              <a:rPr lang="en-ID" dirty="0"/>
              <a:t> object </a:t>
            </a:r>
            <a:r>
              <a:rPr lang="en-ID" dirty="0" err="1"/>
              <a:t>memiliki</a:t>
            </a:r>
            <a:r>
              <a:rPr lang="en-ID" dirty="0"/>
              <a:t> property 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umur</a:t>
            </a:r>
            <a:r>
              <a:rPr lang="en-ID" dirty="0"/>
              <a:t> dan </a:t>
            </a:r>
            <a:r>
              <a:rPr lang="en-ID" dirty="0" err="1"/>
              <a:t>jurusan</a:t>
            </a:r>
            <a:r>
              <a:rPr lang="en-ID" dirty="0"/>
              <a:t>. </a:t>
            </a:r>
          </a:p>
          <a:p>
            <a:r>
              <a:rPr lang="en-ID" dirty="0"/>
              <a:t>Di baris 29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function </a:t>
            </a:r>
            <a:r>
              <a:rPr lang="en-ID" dirty="0" err="1"/>
              <a:t>prosesMahasiswa</a:t>
            </a:r>
            <a:r>
              <a:rPr lang="en-ID" dirty="0"/>
              <a:t>()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siapkan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map(). </a:t>
            </a:r>
          </a:p>
          <a:p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diitulis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method </a:t>
            </a:r>
            <a:r>
              <a:rPr lang="en-ID" dirty="0" err="1"/>
              <a:t>mahasiswas.map</a:t>
            </a:r>
            <a:r>
              <a:rPr lang="en-ID" dirty="0"/>
              <a:t>()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contoh-contoh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pemisahan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 </a:t>
            </a:r>
          </a:p>
          <a:p>
            <a:r>
              <a:rPr lang="en-ID" dirty="0"/>
              <a:t>Di baris 32,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formatMahasiswas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array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function </a:t>
            </a:r>
            <a:r>
              <a:rPr lang="en-ID" dirty="0" err="1"/>
              <a:t>mahasiswas.map</a:t>
            </a:r>
            <a:r>
              <a:rPr lang="en-ID" dirty="0"/>
              <a:t>(</a:t>
            </a:r>
            <a:r>
              <a:rPr lang="en-ID" dirty="0" err="1"/>
              <a:t>prosesMahasiswa</a:t>
            </a:r>
            <a:r>
              <a:rPr lang="en-ID" dirty="0"/>
              <a:t>).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object di array </a:t>
            </a:r>
            <a:r>
              <a:rPr lang="en-ID" dirty="0" err="1"/>
              <a:t>mahasiswas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di format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: ${</a:t>
            </a:r>
            <a:r>
              <a:rPr lang="en-ID" dirty="0" err="1"/>
              <a:t>mahasiswa.nama</a:t>
            </a:r>
            <a:r>
              <a:rPr lang="en-ID" dirty="0"/>
              <a:t>} (${</a:t>
            </a:r>
            <a:r>
              <a:rPr lang="en-ID" dirty="0" err="1"/>
              <a:t>mahasiswa.umur</a:t>
            </a:r>
            <a:r>
              <a:rPr lang="en-ID" dirty="0"/>
              <a:t>}), ${</a:t>
            </a:r>
            <a:r>
              <a:rPr lang="en-ID" dirty="0" err="1"/>
              <a:t>mahasiswa.jurusan</a:t>
            </a:r>
            <a:r>
              <a:rPr lang="en-ID" dirty="0"/>
              <a:t>}</a:t>
            </a:r>
          </a:p>
          <a:p>
            <a:r>
              <a:rPr lang="en-ID" dirty="0"/>
              <a:t>. Isi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formatMahasiswas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console.log() di baris 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FEAD9-E706-13A7-F72D-8CF9A0C2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20" y="187204"/>
            <a:ext cx="6057944" cy="66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76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707" cy="4608834"/>
          </a:xfrm>
        </p:spPr>
        <p:txBody>
          <a:bodyPr>
            <a:normAutofit/>
          </a:bodyPr>
          <a:lstStyle/>
          <a:p>
            <a:r>
              <a:rPr lang="en-ID" dirty="0"/>
              <a:t>Agar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data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"real" </a:t>
            </a:r>
            <a:r>
              <a:rPr lang="en-ID" dirty="0" err="1"/>
              <a:t>lagi</a:t>
            </a:r>
            <a:r>
              <a:rPr lang="en-ID" dirty="0"/>
              <a:t>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input array </a:t>
            </a:r>
            <a:r>
              <a:rPr lang="en-ID" dirty="0" err="1"/>
              <a:t>formatMahasiswas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DOM (Document Object Model)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7559F-1D55-F477-1425-96CCE05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29" y="217999"/>
            <a:ext cx="6353221" cy="65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637B-9563-786A-07A2-F3F3590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7127-2492-EDF9-B275-E15BE06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3346938" cy="4910260"/>
          </a:xfrm>
        </p:spPr>
        <p:txBody>
          <a:bodyPr>
            <a:normAutofit fontScale="85000" lnSpcReduction="10000"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</a:t>
            </a:r>
            <a:r>
              <a:rPr lang="en-ID" dirty="0" err="1"/>
              <a:t>mahasiswa</a:t>
            </a:r>
            <a:r>
              <a:rPr lang="en-ID" dirty="0"/>
              <a:t> di baris 1 – 8,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menukar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property </a:t>
            </a:r>
            <a:r>
              <a:rPr lang="en-ID" dirty="0" err="1"/>
              <a:t>umur</a:t>
            </a:r>
            <a:r>
              <a:rPr lang="en-ID" dirty="0"/>
              <a:t> dan </a:t>
            </a:r>
            <a:r>
              <a:rPr lang="en-ID" dirty="0" err="1"/>
              <a:t>menambah</a:t>
            </a:r>
            <a:r>
              <a:rPr lang="en-ID" dirty="0"/>
              <a:t> property </a:t>
            </a:r>
            <a:r>
              <a:rPr lang="en-ID" dirty="0" err="1"/>
              <a:t>tempatLahir</a:t>
            </a:r>
            <a:r>
              <a:rPr lang="en-ID" dirty="0"/>
              <a:t> di baris 13 dan 14. </a:t>
            </a:r>
          </a:p>
          <a:p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struktur</a:t>
            </a:r>
            <a:r>
              <a:rPr lang="en-ID" dirty="0"/>
              <a:t> object </a:t>
            </a:r>
            <a:r>
              <a:rPr lang="en-ID" dirty="0" err="1"/>
              <a:t>ikut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.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object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sangat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di React </a:t>
            </a:r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object.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31D42-5887-5D96-2449-311CD1CF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70" y="1582615"/>
            <a:ext cx="7115907" cy="47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53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707" cy="4608834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tag &lt;h1&gt; di baris 9, </a:t>
            </a:r>
            <a:r>
              <a:rPr lang="en-ID" dirty="0" err="1"/>
              <a:t>terdapat</a:t>
            </a:r>
            <a:r>
              <a:rPr lang="en-ID" dirty="0"/>
              <a:t> tag </a:t>
            </a:r>
            <a:r>
              <a:rPr lang="en-ID" b="1" dirty="0"/>
              <a:t>&lt;div id="root"&gt; </a:t>
            </a:r>
            <a:r>
              <a:rPr lang="en-ID" dirty="0"/>
              <a:t>di baris 10. </a:t>
            </a:r>
          </a:p>
          <a:p>
            <a:r>
              <a:rPr lang="en-ID" dirty="0"/>
              <a:t>Tag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element </a:t>
            </a:r>
            <a:r>
              <a:rPr lang="en-ID" dirty="0" err="1"/>
              <a:t>apapun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JavaScript.</a:t>
            </a:r>
          </a:p>
          <a:p>
            <a:r>
              <a:rPr lang="en-ID" dirty="0" err="1"/>
              <a:t>Kemudian</a:t>
            </a:r>
            <a:r>
              <a:rPr lang="en-ID" dirty="0"/>
              <a:t> di baris 11 </a:t>
            </a:r>
            <a:r>
              <a:rPr lang="en-ID" dirty="0" err="1"/>
              <a:t>terdapat</a:t>
            </a:r>
            <a:r>
              <a:rPr lang="en-ID" dirty="0"/>
              <a:t> tag &lt;button&gt;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b="1" dirty="0"/>
              <a:t>onclick="</a:t>
            </a:r>
            <a:r>
              <a:rPr lang="en-ID" b="1" dirty="0" err="1"/>
              <a:t>renderData</a:t>
            </a:r>
            <a:r>
              <a:rPr lang="en-ID" b="1" dirty="0"/>
              <a:t>()". </a:t>
            </a:r>
            <a:r>
              <a:rPr lang="en-ID" dirty="0" err="1"/>
              <a:t>Artinya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di </a:t>
            </a:r>
            <a:r>
              <a:rPr lang="en-ID" dirty="0" err="1"/>
              <a:t>klik</a:t>
            </a:r>
            <a:r>
              <a:rPr lang="en-ID" dirty="0"/>
              <a:t>, function </a:t>
            </a:r>
            <a:r>
              <a:rPr lang="en-ID" dirty="0" err="1"/>
              <a:t>renderData</a:t>
            </a:r>
            <a:r>
              <a:rPr lang="en-ID" dirty="0"/>
              <a:t>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7559F-1D55-F477-1425-96CCE05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29" y="217999"/>
            <a:ext cx="6353221" cy="65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99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4B2F1-250A-BB3F-3551-8F3DE387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7707" cy="4608834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Kode </a:t>
            </a:r>
            <a:r>
              <a:rPr lang="en-ID" dirty="0" err="1"/>
              <a:t>dari</a:t>
            </a:r>
            <a:r>
              <a:rPr lang="en-ID" dirty="0"/>
              <a:t> function </a:t>
            </a:r>
            <a:r>
              <a:rPr lang="en-ID" dirty="0" err="1"/>
              <a:t>renderData</a:t>
            </a:r>
            <a:r>
              <a:rPr lang="en-ID" dirty="0"/>
              <a:t>()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36 – 38. </a:t>
            </a:r>
          </a:p>
          <a:p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property </a:t>
            </a:r>
            <a:r>
              <a:rPr lang="en-ID" dirty="0" err="1"/>
              <a:t>innerHTML</a:t>
            </a:r>
            <a:r>
              <a:rPr lang="en-ID" dirty="0"/>
              <a:t> </a:t>
            </a:r>
            <a:r>
              <a:rPr lang="en-ID" dirty="0" err="1"/>
              <a:t>milik</a:t>
            </a:r>
            <a:r>
              <a:rPr lang="en-ID" dirty="0"/>
              <a:t> node element 'root' </a:t>
            </a:r>
            <a:r>
              <a:rPr lang="en-ID" dirty="0" err="1"/>
              <a:t>dengan</a:t>
            </a:r>
            <a:r>
              <a:rPr lang="en-ID" dirty="0"/>
              <a:t> array </a:t>
            </a:r>
            <a:r>
              <a:rPr lang="en-ID" dirty="0" err="1"/>
              <a:t>formatMahasiswas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digabung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string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method join(""). </a:t>
            </a:r>
          </a:p>
          <a:p>
            <a:r>
              <a:rPr lang="en-ID" dirty="0" err="1"/>
              <a:t>Hasilnya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"</a:t>
            </a:r>
            <a:r>
              <a:rPr lang="en-ID" dirty="0" err="1"/>
              <a:t>Tampilkan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/>
              <a:t>" di </a:t>
            </a:r>
            <a:r>
              <a:rPr lang="en-ID" dirty="0" err="1"/>
              <a:t>klik</a:t>
            </a:r>
            <a:r>
              <a:rPr lang="en-ID" dirty="0"/>
              <a:t>, </a:t>
            </a:r>
            <a:r>
              <a:rPr lang="en-ID" dirty="0" err="1"/>
              <a:t>ketiga</a:t>
            </a:r>
            <a:r>
              <a:rPr lang="en-ID" dirty="0"/>
              <a:t> object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</a:t>
            </a:r>
            <a:r>
              <a:rPr lang="en-ID" b="1" dirty="0"/>
              <a:t>&lt;div id="root"&gt;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7559F-1D55-F477-1425-96CCE052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29" y="217999"/>
            <a:ext cx="6353221" cy="65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3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329A-3A9D-7099-7EF4-0458A91C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5029" cy="1325563"/>
          </a:xfrm>
        </p:spPr>
        <p:txBody>
          <a:bodyPr/>
          <a:lstStyle/>
          <a:p>
            <a:r>
              <a:rPr lang="en-US" dirty="0"/>
              <a:t>Array Method: </a:t>
            </a:r>
            <a:r>
              <a:rPr lang="en-US" dirty="0" err="1"/>
              <a:t>forEach</a:t>
            </a:r>
            <a:r>
              <a:rPr lang="en-US" dirty="0"/>
              <a:t>() dan map()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C7305-DA39-CBF2-298D-A510F1CD2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04" y="2058803"/>
            <a:ext cx="9868643" cy="33259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D8CD9-B2D8-0133-1237-FAFEE379B3ED}"/>
              </a:ext>
            </a:extLst>
          </p:cNvPr>
          <p:cNvSpPr txBox="1"/>
          <p:nvPr/>
        </p:nvSpPr>
        <p:spPr>
          <a:xfrm>
            <a:off x="915802" y="5173395"/>
            <a:ext cx="9568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Teknik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di React. Data array </a:t>
            </a:r>
            <a:r>
              <a:rPr lang="en-ID" dirty="0" err="1"/>
              <a:t>mahasiswas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API yang </a:t>
            </a:r>
            <a:r>
              <a:rPr lang="en-ID" dirty="0" err="1"/>
              <a:t>kemudian</a:t>
            </a:r>
            <a:r>
              <a:rPr lang="en-ID" dirty="0"/>
              <a:t> di </a:t>
            </a:r>
            <a:r>
              <a:rPr lang="en-ID" dirty="0" err="1"/>
              <a:t>olah</a:t>
            </a:r>
            <a:r>
              <a:rPr lang="en-ID" dirty="0"/>
              <a:t> dan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React.</a:t>
            </a:r>
          </a:p>
        </p:txBody>
      </p:sp>
    </p:spTree>
    <p:extLst>
      <p:ext uri="{BB962C8B-B14F-4D97-AF65-F5344CB8AC3E}">
        <p14:creationId xmlns:p14="http://schemas.microsoft.com/office/powerpoint/2010/main" val="294950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3778-8FC4-8E75-B660-1B8B43E3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45FA-3B3F-DC52-46B8-8B7859D4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Ketika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program, </a:t>
            </a:r>
            <a:r>
              <a:rPr lang="en-ID" dirty="0" err="1"/>
              <a:t>normalnya</a:t>
            </a:r>
            <a:r>
              <a:rPr lang="en-ID" dirty="0"/>
              <a:t> JavaScript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dirty="0"/>
              <a:t>synchronous,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baris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dst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selesai</a:t>
            </a:r>
            <a:r>
              <a:rPr lang="en-ID" dirty="0"/>
              <a:t>. </a:t>
            </a:r>
          </a:p>
          <a:p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di </a:t>
            </a:r>
            <a:r>
              <a:rPr lang="en-ID" dirty="0" err="1"/>
              <a:t>klik</a:t>
            </a:r>
            <a:r>
              <a:rPr lang="en-ID" dirty="0"/>
              <a:t> (</a:t>
            </a:r>
            <a:r>
              <a:rPr lang="en-ID" dirty="0" err="1"/>
              <a:t>konsep</a:t>
            </a:r>
            <a:r>
              <a:rPr lang="en-ID" dirty="0"/>
              <a:t> event),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61605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3778-8FC4-8E75-B660-1B8B43E3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D15DB-9DA2-3506-EEBF-12F4310B4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616" y="1956533"/>
            <a:ext cx="6484497" cy="421987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613B46-CA87-3507-4AEC-FDCE05351445}"/>
              </a:ext>
            </a:extLst>
          </p:cNvPr>
          <p:cNvSpPr txBox="1"/>
          <p:nvPr/>
        </p:nvSpPr>
        <p:spPr>
          <a:xfrm>
            <a:off x="938242" y="1972070"/>
            <a:ext cx="39647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Hasilnya</a:t>
            </a:r>
            <a:r>
              <a:rPr lang="en-ID" dirty="0"/>
              <a:t>, string "Rudi" </a:t>
            </a:r>
            <a:r>
              <a:rPr lang="en-ID" dirty="0" err="1"/>
              <a:t>tampil</a:t>
            </a:r>
            <a:r>
              <a:rPr lang="en-ID" dirty="0"/>
              <a:t> di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console.log(</a:t>
            </a:r>
            <a:r>
              <a:rPr lang="en-ID" dirty="0" err="1"/>
              <a:t>getUser</a:t>
            </a:r>
            <a:r>
              <a:rPr lang="en-ID" dirty="0"/>
              <a:t>())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console.log("Start...") dan console.log("Finish").</a:t>
            </a:r>
          </a:p>
        </p:txBody>
      </p:sp>
    </p:spTree>
    <p:extLst>
      <p:ext uri="{BB962C8B-B14F-4D97-AF65-F5344CB8AC3E}">
        <p14:creationId xmlns:p14="http://schemas.microsoft.com/office/powerpoint/2010/main" val="3207544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Pada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kadang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agar JavaScript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asynchronous,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melompati</a:t>
            </a:r>
            <a:r>
              <a:rPr lang="en-ID" dirty="0"/>
              <a:t> </a:t>
            </a:r>
            <a:r>
              <a:rPr lang="en-ID" dirty="0" err="1"/>
              <a:t>kode-kode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data yang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eksekusi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456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167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menunggu</a:t>
            </a:r>
            <a:r>
              <a:rPr lang="en-ID" dirty="0"/>
              <a:t> data external </a:t>
            </a:r>
            <a:r>
              <a:rPr lang="en-ID" dirty="0" err="1"/>
              <a:t>dari</a:t>
            </a:r>
            <a:r>
              <a:rPr lang="en-ID" dirty="0"/>
              <a:t> server back-end. </a:t>
            </a:r>
          </a:p>
          <a:p>
            <a:r>
              <a:rPr lang="en-ID" dirty="0"/>
              <a:t>Jika server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sibuk</a:t>
            </a:r>
            <a:r>
              <a:rPr lang="en-ID" dirty="0"/>
              <a:t>,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1 </a:t>
            </a:r>
            <a:r>
              <a:rPr lang="en-ID" dirty="0" err="1"/>
              <a:t>atau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setelahnya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di proses.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simulasi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B592-E562-60FA-14B6-82892D93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28" y="1825625"/>
            <a:ext cx="6124087" cy="41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2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167" cy="4351338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bisakah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tebak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 (</a:t>
            </a:r>
            <a:r>
              <a:rPr lang="en-ID" dirty="0" err="1"/>
              <a:t>getUser</a:t>
            </a:r>
            <a:r>
              <a:rPr lang="en-ID" dirty="0"/>
              <a:t>()) di baris 6? </a:t>
            </a:r>
            <a:r>
              <a:rPr lang="en-ID" dirty="0" err="1"/>
              <a:t>Hasilnya</a:t>
            </a:r>
            <a:r>
              <a:rPr lang="en-ID" dirty="0"/>
              <a:t>: undefined.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setTimeout</a:t>
            </a:r>
            <a:r>
              <a:rPr lang="en-ID" dirty="0"/>
              <a:t>()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string "Rudi" </a:t>
            </a:r>
            <a:r>
              <a:rPr lang="en-ID" dirty="0" err="1"/>
              <a:t>setelah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2000 </a:t>
            </a:r>
            <a:r>
              <a:rPr lang="en-ID" dirty="0" err="1"/>
              <a:t>milidetik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.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terlambat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JavaScript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di-load.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B592-E562-60FA-14B6-82892D93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428" y="1825625"/>
            <a:ext cx="6124087" cy="41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59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167" cy="4351338"/>
          </a:xfrm>
        </p:spPr>
        <p:txBody>
          <a:bodyPr>
            <a:normAutofit/>
          </a:bodyPr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13,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setTimeout</a:t>
            </a:r>
            <a:r>
              <a:rPr lang="en-ID" dirty="0"/>
              <a:t>().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didapat</a:t>
            </a:r>
            <a:r>
              <a:rPr lang="en-ID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4566C-2A8E-20C5-34D8-8560BBA3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39" y="1590012"/>
            <a:ext cx="6197875" cy="43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0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didapat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E6C99-0320-E0E2-9B22-E9D55E29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50" y="2928914"/>
            <a:ext cx="10258500" cy="32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637B-9563-786A-07A2-F3F3590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EE2BC-2AF2-25F2-D08D-9BC63AFE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73DA7-6AFE-117B-C56B-B0972FC4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9" y="1615264"/>
            <a:ext cx="10449001" cy="47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36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523F-DF65-CC9E-D3DF-3291FF1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Asynchronous JavaScript (Promise / Async - Await)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7E40-B370-13EF-D105-F4034D9A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D" dirty="0"/>
              <a:t>Teks "processing done!" </a:t>
            </a:r>
            <a:r>
              <a:rPr lang="en-ID" dirty="0" err="1"/>
              <a:t>tampil</a:t>
            </a:r>
            <a:r>
              <a:rPr lang="en-ID" dirty="0"/>
              <a:t> di baris 4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di proses.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. 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3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asynchronous di JavaScript, </a:t>
            </a:r>
            <a:r>
              <a:rPr lang="en-ID" dirty="0" err="1"/>
              <a:t>yakni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 err="1"/>
              <a:t>callback</a:t>
            </a:r>
            <a:r>
              <a:rPr lang="en-ID" b="1" dirty="0"/>
              <a:t>, promise, </a:t>
            </a:r>
            <a:r>
              <a:rPr lang="en-ID" b="1" dirty="0" err="1"/>
              <a:t>atau</a:t>
            </a:r>
            <a:r>
              <a:rPr lang="en-ID" b="1" dirty="0"/>
              <a:t> sync / await. </a:t>
            </a:r>
          </a:p>
        </p:txBody>
      </p:sp>
    </p:spTree>
    <p:extLst>
      <p:ext uri="{BB962C8B-B14F-4D97-AF65-F5344CB8AC3E}">
        <p14:creationId xmlns:p14="http://schemas.microsoft.com/office/powerpoint/2010/main" val="2321117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333" cy="4351338"/>
          </a:xfrm>
        </p:spPr>
        <p:txBody>
          <a:bodyPr>
            <a:normAutofit fontScale="85000" lnSpcReduction="10000"/>
          </a:bodyPr>
          <a:lstStyle/>
          <a:p>
            <a:r>
              <a:rPr lang="en-ID" dirty="0"/>
              <a:t>Promise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object yang </a:t>
            </a:r>
            <a:r>
              <a:rPr lang="en-ID" dirty="0" err="1"/>
              <a:t>menjanjikan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di "masa </a:t>
            </a:r>
            <a:r>
              <a:rPr lang="en-ID" dirty="0" err="1"/>
              <a:t>depan</a:t>
            </a:r>
            <a:r>
              <a:rPr lang="en-ID" dirty="0"/>
              <a:t>".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asynchronous yang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(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jeda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). </a:t>
            </a:r>
          </a:p>
          <a:p>
            <a:r>
              <a:rPr lang="en-ID" dirty="0"/>
              <a:t>Mari </a:t>
            </a:r>
            <a:r>
              <a:rPr lang="en-ID" dirty="0" err="1"/>
              <a:t>bahas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berikut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333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 agar </a:t>
            </a:r>
            <a:r>
              <a:rPr lang="en-ID" dirty="0" err="1"/>
              <a:t>mengembalikan</a:t>
            </a:r>
            <a:r>
              <a:rPr lang="en-ID" dirty="0"/>
              <a:t> promise object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new Promise() di baris 15.</a:t>
            </a:r>
          </a:p>
          <a:p>
            <a:r>
              <a:rPr lang="en-ID" dirty="0"/>
              <a:t>Proses </a:t>
            </a:r>
            <a:r>
              <a:rPr lang="en-ID" dirty="0" err="1"/>
              <a:t>instansiasi</a:t>
            </a:r>
            <a:r>
              <a:rPr lang="en-ID" dirty="0"/>
              <a:t> promise object </a:t>
            </a:r>
            <a:r>
              <a:rPr lang="en-ID" dirty="0" err="1"/>
              <a:t>butuh</a:t>
            </a:r>
            <a:r>
              <a:rPr lang="en-ID" dirty="0"/>
              <a:t> argument </a:t>
            </a:r>
            <a:r>
              <a:rPr lang="en-ID" dirty="0" err="1"/>
              <a:t>berbentuk</a:t>
            </a:r>
            <a:r>
              <a:rPr lang="en-ID" dirty="0"/>
              <a:t> function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arrow notation </a:t>
            </a:r>
            <a:r>
              <a:rPr lang="en-ID" dirty="0" err="1"/>
              <a:t>antara</a:t>
            </a:r>
            <a:r>
              <a:rPr lang="en-ID" dirty="0"/>
              <a:t> baris 15 – 20.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1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333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Function </a:t>
            </a:r>
            <a:r>
              <a:rPr lang="en-ID" dirty="0" err="1"/>
              <a:t>untuk</a:t>
            </a:r>
            <a:r>
              <a:rPr lang="en-ID" dirty="0"/>
              <a:t> promise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argument, </a:t>
            </a:r>
            <a:r>
              <a:rPr lang="en-ID" dirty="0" err="1"/>
              <a:t>yakni</a:t>
            </a:r>
            <a:r>
              <a:rPr lang="en-ID" dirty="0"/>
              <a:t> resolve dan reject.</a:t>
            </a:r>
          </a:p>
          <a:p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promise </a:t>
            </a:r>
            <a:r>
              <a:rPr lang="en-ID" dirty="0" err="1"/>
              <a:t>berhasil</a:t>
            </a:r>
            <a:r>
              <a:rPr lang="en-ID" dirty="0"/>
              <a:t> (</a:t>
            </a:r>
            <a:r>
              <a:rPr lang="en-ID" dirty="0" err="1"/>
              <a:t>untuk</a:t>
            </a:r>
            <a:r>
              <a:rPr lang="en-ID" dirty="0"/>
              <a:t> resolve) dan </a:t>
            </a:r>
            <a:r>
              <a:rPr lang="en-ID" dirty="0" err="1"/>
              <a:t>saat</a:t>
            </a:r>
            <a:r>
              <a:rPr lang="en-ID" dirty="0"/>
              <a:t> promise </a:t>
            </a:r>
            <a:r>
              <a:rPr lang="en-ID" dirty="0" err="1"/>
              <a:t>gagal</a:t>
            </a:r>
            <a:r>
              <a:rPr lang="en-ID" dirty="0"/>
              <a:t> (</a:t>
            </a:r>
            <a:r>
              <a:rPr lang="en-ID" dirty="0" err="1"/>
              <a:t>untuk</a:t>
            </a:r>
            <a:r>
              <a:rPr lang="en-ID" dirty="0"/>
              <a:t> reject).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08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52333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argument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resolve di </a:t>
            </a:r>
            <a:r>
              <a:rPr lang="en-ID" dirty="0" err="1"/>
              <a:t>akhir</a:t>
            </a:r>
            <a:r>
              <a:rPr lang="en-ID" dirty="0"/>
              <a:t> baris 15. </a:t>
            </a:r>
          </a:p>
          <a:p>
            <a:r>
              <a:rPr lang="en-ID" dirty="0" err="1"/>
              <a:t>Fungsi</a:t>
            </a:r>
            <a:r>
              <a:rPr lang="en-ID" dirty="0"/>
              <a:t> resolve()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resolve("Rudi") pada baris 17.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promise object </a:t>
            </a:r>
            <a:r>
              <a:rPr lang="en-ID" dirty="0" err="1"/>
              <a:t>berjanji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string "Rudi"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1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1854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resolve()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setTimeout</a:t>
            </a:r>
            <a:r>
              <a:rPr lang="en-ID" dirty="0"/>
              <a:t>(), </a:t>
            </a:r>
            <a:r>
              <a:rPr lang="en-ID" dirty="0" err="1"/>
              <a:t>maka</a:t>
            </a:r>
            <a:r>
              <a:rPr lang="en-ID" dirty="0"/>
              <a:t> string "Rudi"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didapat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promise,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method </a:t>
            </a:r>
            <a:r>
              <a:rPr lang="en-ID" dirty="0" err="1"/>
              <a:t>getUser</a:t>
            </a:r>
            <a:r>
              <a:rPr lang="en-ID" dirty="0"/>
              <a:t>(),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method then() </a:t>
            </a:r>
            <a:r>
              <a:rPr lang="en-ID" dirty="0" err="1"/>
              <a:t>seperti</a:t>
            </a:r>
            <a:r>
              <a:rPr lang="en-ID" dirty="0"/>
              <a:t> di baris 23: </a:t>
            </a:r>
            <a:r>
              <a:rPr lang="en-ID" dirty="0" err="1"/>
              <a:t>getUser</a:t>
            </a:r>
            <a:r>
              <a:rPr lang="en-ID" dirty="0"/>
              <a:t>().then((</a:t>
            </a:r>
            <a:r>
              <a:rPr lang="en-ID" dirty="0" err="1"/>
              <a:t>userName</a:t>
            </a:r>
            <a:r>
              <a:rPr lang="en-ID" dirty="0"/>
              <a:t>) =&gt; console.log(</a:t>
            </a:r>
            <a:r>
              <a:rPr lang="en-ID" dirty="0" err="1"/>
              <a:t>userName</a:t>
            </a:r>
            <a:r>
              <a:rPr lang="en-ID" dirty="0"/>
              <a:t>));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90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532A-B4A9-E749-6EBE-01ED4F91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1854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Method then() </a:t>
            </a:r>
            <a:r>
              <a:rPr lang="en-ID" dirty="0" err="1"/>
              <a:t>perlu</a:t>
            </a:r>
            <a:r>
              <a:rPr lang="en-ID" dirty="0"/>
              <a:t> argument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function, </a:t>
            </a:r>
            <a:r>
              <a:rPr lang="en-ID" dirty="0" err="1"/>
              <a:t>dimana</a:t>
            </a:r>
            <a:r>
              <a:rPr lang="en-ID" dirty="0"/>
              <a:t> argument </a:t>
            </a:r>
            <a:r>
              <a:rPr lang="en-ID" dirty="0" err="1"/>
              <a:t>pertama</a:t>
            </a:r>
            <a:r>
              <a:rPr lang="en-ID" dirty="0"/>
              <a:t> function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resolve() </a:t>
            </a:r>
            <a:r>
              <a:rPr lang="en-ID" dirty="0" err="1"/>
              <a:t>milik</a:t>
            </a:r>
            <a:r>
              <a:rPr lang="en-ID" dirty="0"/>
              <a:t> promise.</a:t>
            </a:r>
          </a:p>
          <a:p>
            <a:r>
              <a:rPr lang="en-ID" dirty="0"/>
              <a:t>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, argument </a:t>
            </a:r>
            <a:r>
              <a:rPr lang="en-ID" dirty="0" err="1"/>
              <a:t>userName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string "Rudi"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console.log().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35C5-0CF6-7D31-FE12-370B9F33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46" y="1027906"/>
            <a:ext cx="6418847" cy="53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02D6-A66D-D877-9B8D-D8C893AB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1FDFC-C88F-A317-8266-95BC92DF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62" y="1881176"/>
            <a:ext cx="10210875" cy="3095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9397F-28A4-C1E4-E740-8732F1EC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62" y="1881176"/>
            <a:ext cx="10210875" cy="3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7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B2A8-AC77-255A-11A9-514092E3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7CE2-9C45-0EE5-4B79-DA7173DA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39886" cy="4351338"/>
          </a:xfrm>
        </p:spPr>
        <p:txBody>
          <a:bodyPr/>
          <a:lstStyle/>
          <a:p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reject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promise: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99AD-E1C7-7255-3C77-AA40DE56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428" y="659924"/>
            <a:ext cx="5775418" cy="56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03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B2A8-AC77-255A-11A9-514092E3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7CE2-9C45-0EE5-4B79-DA7173DA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298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promise object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argument, </a:t>
            </a:r>
            <a:r>
              <a:rPr lang="en-ID" dirty="0" err="1"/>
              <a:t>yakni</a:t>
            </a:r>
            <a:r>
              <a:rPr lang="en-ID" dirty="0"/>
              <a:t> resolve yang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promise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reject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promise </a:t>
            </a:r>
            <a:r>
              <a:rPr lang="en-ID" dirty="0" err="1"/>
              <a:t>gagal</a:t>
            </a:r>
            <a:r>
              <a:rPr lang="en-ID" dirty="0"/>
              <a:t>.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argument di </a:t>
            </a:r>
            <a:r>
              <a:rPr lang="en-ID" dirty="0" err="1"/>
              <a:t>akhir</a:t>
            </a:r>
            <a:r>
              <a:rPr lang="en-ID" dirty="0"/>
              <a:t> baris 15.</a:t>
            </a:r>
          </a:p>
          <a:p>
            <a:r>
              <a:rPr lang="en-ID" dirty="0"/>
              <a:t>Agar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reject,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menonaktifkan</a:t>
            </a:r>
            <a:r>
              <a:rPr lang="en-ID" dirty="0"/>
              <a:t> resolve("Rudi") di baris 17 dan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reject("Something wrong...") di baris 18.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promise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resolve. </a:t>
            </a:r>
            <a:r>
              <a:rPr lang="en-ID" dirty="0" err="1"/>
              <a:t>Untuk</a:t>
            </a:r>
            <a:r>
              <a:rPr lang="en-ID" dirty="0"/>
              <a:t> "</a:t>
            </a:r>
            <a:r>
              <a:rPr lang="en-ID" dirty="0" err="1"/>
              <a:t>menangkap</a:t>
            </a:r>
            <a:r>
              <a:rPr lang="en-ID" dirty="0"/>
              <a:t>" </a:t>
            </a:r>
            <a:r>
              <a:rPr lang="en-ID" dirty="0" err="1"/>
              <a:t>hasil</a:t>
            </a:r>
            <a:r>
              <a:rPr lang="en-ID" dirty="0"/>
              <a:t> reject(), </a:t>
            </a:r>
            <a:r>
              <a:rPr lang="en-ID" dirty="0" err="1"/>
              <a:t>sambung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method then() </a:t>
            </a:r>
            <a:r>
              <a:rPr lang="en-ID" dirty="0" err="1"/>
              <a:t>dengan</a:t>
            </a:r>
            <a:r>
              <a:rPr lang="en-ID" dirty="0"/>
              <a:t> catch() </a:t>
            </a:r>
            <a:r>
              <a:rPr lang="en-ID" dirty="0" err="1"/>
              <a:t>seperti</a:t>
            </a:r>
            <a:r>
              <a:rPr lang="en-ID" dirty="0"/>
              <a:t> di baris 26. </a:t>
            </a:r>
          </a:p>
          <a:p>
            <a:r>
              <a:rPr lang="en-ID" dirty="0"/>
              <a:t>Argument error di </a:t>
            </a:r>
            <a:r>
              <a:rPr lang="en-ID" dirty="0" err="1"/>
              <a:t>dalamnya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bersisi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reject()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promise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99AD-E1C7-7255-3C77-AA40DE56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428" y="659924"/>
            <a:ext cx="5775418" cy="56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1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38F-C0CE-B5FF-B8C3-31B135C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B1AF-3FFB-86E8-5E8B-794203D8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JavaScript juga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property dan method object. Format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of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for ( in ) { ... } </a:t>
            </a:r>
          </a:p>
          <a:p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praktis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object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B2555-099D-7BB8-FA27-2671AAA1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10" y="1577939"/>
            <a:ext cx="6305596" cy="49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89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B2A8-AC77-255A-11A9-514092E3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7CE2-9C45-0EE5-4B79-DA7173DA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6395"/>
            <a:ext cx="10465579" cy="1240324"/>
          </a:xfrm>
        </p:spPr>
        <p:txBody>
          <a:bodyPr>
            <a:normAutofit/>
          </a:bodyPr>
          <a:lstStyle/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2 </a:t>
            </a:r>
            <a:r>
              <a:rPr lang="en-ID" dirty="0" err="1"/>
              <a:t>detik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string "Something wrong..." </a:t>
            </a:r>
            <a:r>
              <a:rPr lang="en-ID" dirty="0" err="1"/>
              <a:t>karena</a:t>
            </a:r>
            <a:r>
              <a:rPr lang="en-ID" dirty="0"/>
              <a:t> promise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method resolve().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18C77-CD17-4321-B13C-64299CB4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60" y="1435459"/>
            <a:ext cx="10420426" cy="30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53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4429-1F07-02F7-A9B8-4B6730B2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Async dan await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promise. 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,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async - await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then() dan catch()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promise.</a:t>
            </a:r>
          </a:p>
        </p:txBody>
      </p:sp>
    </p:spTree>
    <p:extLst>
      <p:ext uri="{BB962C8B-B14F-4D97-AF65-F5344CB8AC3E}">
        <p14:creationId xmlns:p14="http://schemas.microsoft.com/office/powerpoint/2010/main" val="375038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A22D25-79D8-9C10-E1F5-BD36B209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10384" cy="4686289"/>
          </a:xfrm>
        </p:spPr>
        <p:txBody>
          <a:bodyPr>
            <a:normAutofit fontScale="55000" lnSpcReduction="20000"/>
          </a:bodyPr>
          <a:lstStyle/>
          <a:p>
            <a:r>
              <a:rPr lang="en-ID" dirty="0"/>
              <a:t>Isi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promise,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string "Rudi"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(resolve), dan </a:t>
            </a:r>
            <a:r>
              <a:rPr lang="en-ID" dirty="0" err="1"/>
              <a:t>mengembalikan</a:t>
            </a:r>
            <a:r>
              <a:rPr lang="en-ID" dirty="0"/>
              <a:t> string "Something wrong..."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(reject). </a:t>
            </a:r>
          </a:p>
          <a:p>
            <a:r>
              <a:rPr lang="en-ID" dirty="0"/>
              <a:t>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tryGetName</a:t>
            </a:r>
            <a:r>
              <a:rPr lang="en-ID" dirty="0"/>
              <a:t>() pada baris 14 – 20. </a:t>
            </a:r>
          </a:p>
          <a:p>
            <a:r>
              <a:rPr lang="en-ID" dirty="0" err="1"/>
              <a:t>Tambahan</a:t>
            </a:r>
            <a:r>
              <a:rPr lang="en-ID" dirty="0"/>
              <a:t> keyword async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argument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memberitahu</a:t>
            </a:r>
            <a:r>
              <a:rPr lang="en-ID" dirty="0"/>
              <a:t> JavaScript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asynchronous. </a:t>
            </a:r>
          </a:p>
          <a:p>
            <a:r>
              <a:rPr lang="en-ID" dirty="0" err="1"/>
              <a:t>Perintah</a:t>
            </a:r>
            <a:r>
              <a:rPr lang="en-ID" dirty="0"/>
              <a:t> asynchronous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baris 24,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userName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(). </a:t>
            </a:r>
          </a:p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getUser</a:t>
            </a:r>
            <a:r>
              <a:rPr lang="en-ID" dirty="0"/>
              <a:t>() </a:t>
            </a:r>
            <a:r>
              <a:rPr lang="en-ID" dirty="0" err="1"/>
              <a:t>terdapat</a:t>
            </a:r>
            <a:r>
              <a:rPr lang="en-ID" dirty="0"/>
              <a:t> keyword await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menunggu</a:t>
            </a:r>
            <a:r>
              <a:rPr lang="en-ID" dirty="0"/>
              <a:t> </a:t>
            </a:r>
            <a:r>
              <a:rPr lang="en-ID" dirty="0" err="1"/>
              <a:t>hasilnya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C980B1-B61F-E792-33C9-BAB0FDCB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83" y="606600"/>
            <a:ext cx="6273082" cy="590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06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3212B-6B35-B69D-0746-1ECE4675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74" y="1871651"/>
            <a:ext cx="10544252" cy="31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5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7C990-1BAF-3C2A-F6E4-CAA817FF5FB0}"/>
              </a:ext>
            </a:extLst>
          </p:cNvPr>
          <p:cNvSpPr txBox="1"/>
          <p:nvPr/>
        </p:nvSpPr>
        <p:spPr>
          <a:xfrm>
            <a:off x="887754" y="1690688"/>
            <a:ext cx="4032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reject, </a:t>
            </a:r>
            <a:r>
              <a:rPr lang="en-ID" dirty="0" err="1"/>
              <a:t>tempatkan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await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block try-catch: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2BB92-71CC-B92A-B627-0CA1D2B2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269" y="595523"/>
            <a:ext cx="6315121" cy="60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2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E9F9-D5D2-3DE6-C1B0-896B6CE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Async - Await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3AD48-F510-D954-B5F6-D5A276A9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5" y="2622198"/>
            <a:ext cx="10410901" cy="30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2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38F-C0CE-B5FF-B8C3-31B135C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B1AF-3FFB-86E8-5E8B-794203D8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prop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property / </a:t>
            </a:r>
            <a:r>
              <a:rPr lang="en-ID" dirty="0" err="1"/>
              <a:t>nama</a:t>
            </a:r>
            <a:r>
              <a:rPr lang="en-ID" dirty="0"/>
              <a:t> method. </a:t>
            </a:r>
          </a:p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for of,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b="1" dirty="0"/>
              <a:t>prop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property / method. </a:t>
            </a:r>
          </a:p>
          <a:p>
            <a:r>
              <a:rPr lang="en-ID" dirty="0"/>
              <a:t>Jika </a:t>
            </a:r>
            <a:r>
              <a:rPr lang="en-ID" dirty="0" err="1"/>
              <a:t>diinginkan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prop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lain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B2555-099D-7BB8-FA27-2671AAA1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710" y="1577939"/>
            <a:ext cx="6305596" cy="491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9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38F-C0CE-B5FF-B8C3-31B135C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C293C-6290-5323-F5AE-DE439992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BA35D8-5AD3-AE0C-F577-102CE94F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62" y="1881176"/>
            <a:ext cx="10363276" cy="30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38F-C0CE-B5FF-B8C3-31B135C6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Memproses</a:t>
            </a:r>
            <a:r>
              <a:rPr lang="en-US" dirty="0"/>
              <a:t> Object pada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B1AF-3FFB-86E8-5E8B-794203D8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5246" cy="4351338"/>
          </a:xfrm>
        </p:spPr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object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, ECMAScript 6 </a:t>
            </a:r>
            <a:r>
              <a:rPr lang="en-ID" dirty="0" err="1"/>
              <a:t>menghadirkan</a:t>
            </a:r>
            <a:r>
              <a:rPr lang="en-ID" dirty="0"/>
              <a:t> 3 method </a:t>
            </a:r>
            <a:r>
              <a:rPr lang="en-ID" dirty="0" err="1"/>
              <a:t>baru</a:t>
            </a:r>
            <a:r>
              <a:rPr lang="en-ID" dirty="0"/>
              <a:t>: </a:t>
            </a:r>
          </a:p>
          <a:p>
            <a:pPr lvl="1"/>
            <a:r>
              <a:rPr lang="en-ID" dirty="0"/>
              <a:t>1. </a:t>
            </a:r>
            <a:r>
              <a:rPr lang="en-ID" dirty="0" err="1"/>
              <a:t>Object.keys</a:t>
            </a:r>
            <a:r>
              <a:rPr lang="en-ID" dirty="0"/>
              <a:t>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key property/method. </a:t>
            </a:r>
          </a:p>
          <a:p>
            <a:pPr lvl="1"/>
            <a:r>
              <a:rPr lang="en-ID" dirty="0"/>
              <a:t>2 </a:t>
            </a:r>
            <a:r>
              <a:rPr lang="en-ID" dirty="0" err="1"/>
              <a:t>Object.values</a:t>
            </a:r>
            <a:r>
              <a:rPr lang="en-ID" dirty="0"/>
              <a:t>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property/method. </a:t>
            </a:r>
          </a:p>
          <a:p>
            <a:pPr lvl="1"/>
            <a:r>
              <a:rPr lang="en-ID" dirty="0"/>
              <a:t>3 </a:t>
            </a:r>
            <a:r>
              <a:rPr lang="en-ID" dirty="0" err="1"/>
              <a:t>Object.entries</a:t>
            </a:r>
            <a:r>
              <a:rPr lang="en-ID" dirty="0"/>
              <a:t>: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nilai</a:t>
            </a:r>
            <a:r>
              <a:rPr lang="en-ID" dirty="0"/>
              <a:t> property/method.</a:t>
            </a:r>
          </a:p>
        </p:txBody>
      </p:sp>
    </p:spTree>
    <p:extLst>
      <p:ext uri="{BB962C8B-B14F-4D97-AF65-F5344CB8AC3E}">
        <p14:creationId xmlns:p14="http://schemas.microsoft.com/office/powerpoint/2010/main" val="293331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F94B-C128-99A1-30BC-7729B85B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Object pada JS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2770E-5868-F142-14B3-8B2EAA83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81" y="1169827"/>
            <a:ext cx="7258103" cy="5229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0743C8-D7C1-2C99-7FF5-47FD95CB93C5}"/>
              </a:ext>
            </a:extLst>
          </p:cNvPr>
          <p:cNvSpPr txBox="1"/>
          <p:nvPr/>
        </p:nvSpPr>
        <p:spPr>
          <a:xfrm>
            <a:off x="668216" y="2616810"/>
            <a:ext cx="29468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Hasil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method </a:t>
            </a:r>
            <a:r>
              <a:rPr lang="en-ID" dirty="0" err="1"/>
              <a:t>berbentuk</a:t>
            </a:r>
            <a:r>
              <a:rPr lang="en-ID" dirty="0"/>
              <a:t> array.</a:t>
            </a:r>
          </a:p>
          <a:p>
            <a:endParaRPr lang="en-ID" dirty="0"/>
          </a:p>
          <a:p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Object.entries</a:t>
            </a:r>
            <a:r>
              <a:rPr lang="en-ID" dirty="0"/>
              <a:t>,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 array 2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property dan juga </a:t>
            </a:r>
            <a:r>
              <a:rPr lang="en-ID" dirty="0" err="1"/>
              <a:t>nilainya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02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2487</Words>
  <Application>Microsoft Office PowerPoint</Application>
  <PresentationFormat>Widescreen</PresentationFormat>
  <Paragraphs>174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Object Pada Javascript</vt:lpstr>
      <vt:lpstr>Memproses Object pada JS</vt:lpstr>
      <vt:lpstr>Memproses Object pada JS</vt:lpstr>
      <vt:lpstr>Memproses Object pada JS</vt:lpstr>
      <vt:lpstr>Memproses Object pada JS</vt:lpstr>
      <vt:lpstr>Memproses Object pada JS</vt:lpstr>
      <vt:lpstr>Memproses Object pada JS</vt:lpstr>
      <vt:lpstr>Memproses Object pada JS</vt:lpstr>
      <vt:lpstr>Contoh Penggunaan Memproses Object pada JS </vt:lpstr>
      <vt:lpstr>Contoh Penggunaan Memproses Object pada JS </vt:lpstr>
      <vt:lpstr>Array dan Object Destructuring </vt:lpstr>
      <vt:lpstr>Array dan Object Destructuring </vt:lpstr>
      <vt:lpstr>Array dan Object Destructuring </vt:lpstr>
      <vt:lpstr>Array dan Object Destructuring </vt:lpstr>
      <vt:lpstr>Array dan Object Destructuring </vt:lpstr>
      <vt:lpstr>Array dan Object Destructuring </vt:lpstr>
      <vt:lpstr>Array dan Object Destructuring </vt:lpstr>
      <vt:lpstr>Array dan Object Destructuring 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Array Method: forEach() dan map()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Asynchronous JavaScript (Promise / Async - Await) 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JavaScript Promise</vt:lpstr>
      <vt:lpstr>Async - Await</vt:lpstr>
      <vt:lpstr>Async - Await</vt:lpstr>
      <vt:lpstr>Async - Await</vt:lpstr>
      <vt:lpstr>Async - Await</vt:lpstr>
      <vt:lpstr>Async -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Pada Javascript</dc:title>
  <dc:creator>dimas wahyu</dc:creator>
  <cp:lastModifiedBy>dimas wahyu</cp:lastModifiedBy>
  <cp:revision>1</cp:revision>
  <dcterms:created xsi:type="dcterms:W3CDTF">2023-02-14T02:23:08Z</dcterms:created>
  <dcterms:modified xsi:type="dcterms:W3CDTF">2023-02-15T07:53:28Z</dcterms:modified>
</cp:coreProperties>
</file>