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  <p:sldId id="291" r:id="rId35"/>
    <p:sldId id="292" r:id="rId36"/>
    <p:sldId id="289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A64D7CFB-AE7E-499E-8971-D5CE844A49D6}"/>
    <pc:docChg chg="undo redo custSel addSld modSld">
      <pc:chgData name="dimas wahyu" userId="255610a6d6e72561" providerId="LiveId" clId="{A64D7CFB-AE7E-499E-8971-D5CE844A49D6}" dt="2023-02-26T04:44:50.677" v="987" actId="478"/>
      <pc:docMkLst>
        <pc:docMk/>
      </pc:docMkLst>
      <pc:sldChg chg="modSp new mod">
        <pc:chgData name="dimas wahyu" userId="255610a6d6e72561" providerId="LiveId" clId="{A64D7CFB-AE7E-499E-8971-D5CE844A49D6}" dt="2023-02-15T07:58:40.441" v="112" actId="113"/>
        <pc:sldMkLst>
          <pc:docMk/>
          <pc:sldMk cId="1637583677" sldId="257"/>
        </pc:sldMkLst>
        <pc:spChg chg="mod">
          <ac:chgData name="dimas wahyu" userId="255610a6d6e72561" providerId="LiveId" clId="{A64D7CFB-AE7E-499E-8971-D5CE844A49D6}" dt="2023-02-15T07:57:10.649" v="23"/>
          <ac:spMkLst>
            <pc:docMk/>
            <pc:sldMk cId="1637583677" sldId="257"/>
            <ac:spMk id="2" creationId="{BEA06F3B-30AE-1378-EE6B-CA353D7C2F2B}"/>
          </ac:spMkLst>
        </pc:spChg>
        <pc:spChg chg="mod">
          <ac:chgData name="dimas wahyu" userId="255610a6d6e72561" providerId="LiveId" clId="{A64D7CFB-AE7E-499E-8971-D5CE844A49D6}" dt="2023-02-15T07:58:40.441" v="112" actId="113"/>
          <ac:spMkLst>
            <pc:docMk/>
            <pc:sldMk cId="1637583677" sldId="257"/>
            <ac:spMk id="3" creationId="{1FC311B5-20E2-F60E-81FD-61CFEF35C45B}"/>
          </ac:spMkLst>
        </pc:spChg>
      </pc:sldChg>
      <pc:sldChg chg="modSp add mod">
        <pc:chgData name="dimas wahyu" userId="255610a6d6e72561" providerId="LiveId" clId="{A64D7CFB-AE7E-499E-8971-D5CE844A49D6}" dt="2023-02-15T08:09:50.877" v="347" actId="113"/>
        <pc:sldMkLst>
          <pc:docMk/>
          <pc:sldMk cId="2684051253" sldId="258"/>
        </pc:sldMkLst>
        <pc:spChg chg="mod">
          <ac:chgData name="dimas wahyu" userId="255610a6d6e72561" providerId="LiveId" clId="{A64D7CFB-AE7E-499E-8971-D5CE844A49D6}" dt="2023-02-15T07:59:11.051" v="114"/>
          <ac:spMkLst>
            <pc:docMk/>
            <pc:sldMk cId="2684051253" sldId="258"/>
            <ac:spMk id="2" creationId="{BEA06F3B-30AE-1378-EE6B-CA353D7C2F2B}"/>
          </ac:spMkLst>
        </pc:spChg>
        <pc:spChg chg="mod">
          <ac:chgData name="dimas wahyu" userId="255610a6d6e72561" providerId="LiveId" clId="{A64D7CFB-AE7E-499E-8971-D5CE844A49D6}" dt="2023-02-15T08:09:50.877" v="347" actId="113"/>
          <ac:spMkLst>
            <pc:docMk/>
            <pc:sldMk cId="2684051253" sldId="258"/>
            <ac:spMk id="3" creationId="{1FC311B5-20E2-F60E-81FD-61CFEF35C45B}"/>
          </ac:spMkLst>
        </pc:spChg>
      </pc:sldChg>
      <pc:sldChg chg="modSp add mod">
        <pc:chgData name="dimas wahyu" userId="255610a6d6e72561" providerId="LiveId" clId="{A64D7CFB-AE7E-499E-8971-D5CE844A49D6}" dt="2023-02-15T08:01:48.868" v="267" actId="20577"/>
        <pc:sldMkLst>
          <pc:docMk/>
          <pc:sldMk cId="4262650062" sldId="259"/>
        </pc:sldMkLst>
        <pc:spChg chg="mod">
          <ac:chgData name="dimas wahyu" userId="255610a6d6e72561" providerId="LiveId" clId="{A64D7CFB-AE7E-499E-8971-D5CE844A49D6}" dt="2023-02-15T08:00:47.075" v="125"/>
          <ac:spMkLst>
            <pc:docMk/>
            <pc:sldMk cId="4262650062" sldId="259"/>
            <ac:spMk id="2" creationId="{BEA06F3B-30AE-1378-EE6B-CA353D7C2F2B}"/>
          </ac:spMkLst>
        </pc:spChg>
        <pc:spChg chg="mod">
          <ac:chgData name="dimas wahyu" userId="255610a6d6e72561" providerId="LiveId" clId="{A64D7CFB-AE7E-499E-8971-D5CE844A49D6}" dt="2023-02-15T08:01:48.868" v="267" actId="20577"/>
          <ac:spMkLst>
            <pc:docMk/>
            <pc:sldMk cId="4262650062" sldId="259"/>
            <ac:spMk id="3" creationId="{1FC311B5-20E2-F60E-81FD-61CFEF35C45B}"/>
          </ac:spMkLst>
        </pc:spChg>
      </pc:sldChg>
      <pc:sldChg chg="modSp add mod">
        <pc:chgData name="dimas wahyu" userId="255610a6d6e72561" providerId="LiveId" clId="{A64D7CFB-AE7E-499E-8971-D5CE844A49D6}" dt="2023-02-15T08:03:06.277" v="298" actId="20577"/>
        <pc:sldMkLst>
          <pc:docMk/>
          <pc:sldMk cId="837491563" sldId="260"/>
        </pc:sldMkLst>
        <pc:spChg chg="mod">
          <ac:chgData name="dimas wahyu" userId="255610a6d6e72561" providerId="LiveId" clId="{A64D7CFB-AE7E-499E-8971-D5CE844A49D6}" dt="2023-02-15T08:03:06.277" v="298" actId="20577"/>
          <ac:spMkLst>
            <pc:docMk/>
            <pc:sldMk cId="837491563" sldId="260"/>
            <ac:spMk id="3" creationId="{1FC311B5-20E2-F60E-81FD-61CFEF35C45B}"/>
          </ac:spMkLst>
        </pc:spChg>
      </pc:sldChg>
      <pc:sldChg chg="addSp delSp modSp add mod">
        <pc:chgData name="dimas wahyu" userId="255610a6d6e72561" providerId="LiveId" clId="{A64D7CFB-AE7E-499E-8971-D5CE844A49D6}" dt="2023-02-15T08:05:07.210" v="318" actId="1076"/>
        <pc:sldMkLst>
          <pc:docMk/>
          <pc:sldMk cId="3198593793" sldId="261"/>
        </pc:sldMkLst>
        <pc:spChg chg="del mod">
          <ac:chgData name="dimas wahyu" userId="255610a6d6e72561" providerId="LiveId" clId="{A64D7CFB-AE7E-499E-8971-D5CE844A49D6}" dt="2023-02-15T08:03:45.217" v="301" actId="478"/>
          <ac:spMkLst>
            <pc:docMk/>
            <pc:sldMk cId="3198593793" sldId="261"/>
            <ac:spMk id="3" creationId="{1FC311B5-20E2-F60E-81FD-61CFEF35C45B}"/>
          </ac:spMkLst>
        </pc:spChg>
        <pc:spChg chg="add del">
          <ac:chgData name="dimas wahyu" userId="255610a6d6e72561" providerId="LiveId" clId="{A64D7CFB-AE7E-499E-8971-D5CE844A49D6}" dt="2023-02-15T08:04:42.976" v="309" actId="22"/>
          <ac:spMkLst>
            <pc:docMk/>
            <pc:sldMk cId="3198593793" sldId="261"/>
            <ac:spMk id="7" creationId="{40212A7E-B07A-6E51-6EAF-5CD55BA30126}"/>
          </ac:spMkLst>
        </pc:spChg>
        <pc:spChg chg="add mod">
          <ac:chgData name="dimas wahyu" userId="255610a6d6e72561" providerId="LiveId" clId="{A64D7CFB-AE7E-499E-8971-D5CE844A49D6}" dt="2023-02-15T08:04:59.711" v="316" actId="20577"/>
          <ac:spMkLst>
            <pc:docMk/>
            <pc:sldMk cId="3198593793" sldId="261"/>
            <ac:spMk id="9" creationId="{5A342047-3508-03B4-3483-62568D084238}"/>
          </ac:spMkLst>
        </pc:spChg>
        <pc:picChg chg="add mod">
          <ac:chgData name="dimas wahyu" userId="255610a6d6e72561" providerId="LiveId" clId="{A64D7CFB-AE7E-499E-8971-D5CE844A49D6}" dt="2023-02-15T08:05:07.210" v="318" actId="1076"/>
          <ac:picMkLst>
            <pc:docMk/>
            <pc:sldMk cId="3198593793" sldId="261"/>
            <ac:picMk id="5" creationId="{5C791F2D-48D0-43C5-6B07-C80D6AE9D98C}"/>
          </ac:picMkLst>
        </pc:picChg>
      </pc:sldChg>
      <pc:sldChg chg="modSp new mod">
        <pc:chgData name="dimas wahyu" userId="255610a6d6e72561" providerId="LiveId" clId="{A64D7CFB-AE7E-499E-8971-D5CE844A49D6}" dt="2023-02-15T08:10:16.075" v="350" actId="20577"/>
        <pc:sldMkLst>
          <pc:docMk/>
          <pc:sldMk cId="3684165866" sldId="262"/>
        </pc:sldMkLst>
        <pc:spChg chg="mod">
          <ac:chgData name="dimas wahyu" userId="255610a6d6e72561" providerId="LiveId" clId="{A64D7CFB-AE7E-499E-8971-D5CE844A49D6}" dt="2023-02-15T08:10:16.075" v="350" actId="20577"/>
          <ac:spMkLst>
            <pc:docMk/>
            <pc:sldMk cId="3684165866" sldId="262"/>
            <ac:spMk id="2" creationId="{27CDDB95-FC7E-679E-C969-1F6AF816731A}"/>
          </ac:spMkLst>
        </pc:spChg>
        <pc:spChg chg="mod">
          <ac:chgData name="dimas wahyu" userId="255610a6d6e72561" providerId="LiveId" clId="{A64D7CFB-AE7E-499E-8971-D5CE844A49D6}" dt="2023-02-15T08:07:26.827" v="322" actId="20577"/>
          <ac:spMkLst>
            <pc:docMk/>
            <pc:sldMk cId="3684165866" sldId="262"/>
            <ac:spMk id="3" creationId="{4175A57C-B77F-AA05-A071-72E02B6421F2}"/>
          </ac:spMkLst>
        </pc:spChg>
      </pc:sldChg>
      <pc:sldChg chg="modSp add mod">
        <pc:chgData name="dimas wahyu" userId="255610a6d6e72561" providerId="LiveId" clId="{A64D7CFB-AE7E-499E-8971-D5CE844A49D6}" dt="2023-02-15T08:10:21.694" v="353" actId="20577"/>
        <pc:sldMkLst>
          <pc:docMk/>
          <pc:sldMk cId="3336403775" sldId="263"/>
        </pc:sldMkLst>
        <pc:spChg chg="mod">
          <ac:chgData name="dimas wahyu" userId="255610a6d6e72561" providerId="LiveId" clId="{A64D7CFB-AE7E-499E-8971-D5CE844A49D6}" dt="2023-02-15T08:10:21.694" v="353" actId="20577"/>
          <ac:spMkLst>
            <pc:docMk/>
            <pc:sldMk cId="3336403775" sldId="263"/>
            <ac:spMk id="2" creationId="{27CDDB95-FC7E-679E-C969-1F6AF816731A}"/>
          </ac:spMkLst>
        </pc:spChg>
        <pc:spChg chg="mod">
          <ac:chgData name="dimas wahyu" userId="255610a6d6e72561" providerId="LiveId" clId="{A64D7CFB-AE7E-499E-8971-D5CE844A49D6}" dt="2023-02-15T08:08:14.753" v="334" actId="5793"/>
          <ac:spMkLst>
            <pc:docMk/>
            <pc:sldMk cId="3336403775" sldId="263"/>
            <ac:spMk id="3" creationId="{4175A57C-B77F-AA05-A071-72E02B6421F2}"/>
          </ac:spMkLst>
        </pc:spChg>
      </pc:sldChg>
      <pc:sldChg chg="addSp delSp modSp add mod">
        <pc:chgData name="dimas wahyu" userId="255610a6d6e72561" providerId="LiveId" clId="{A64D7CFB-AE7E-499E-8971-D5CE844A49D6}" dt="2023-02-15T08:10:27.153" v="356" actId="20577"/>
        <pc:sldMkLst>
          <pc:docMk/>
          <pc:sldMk cId="2176216499" sldId="264"/>
        </pc:sldMkLst>
        <pc:spChg chg="mod">
          <ac:chgData name="dimas wahyu" userId="255610a6d6e72561" providerId="LiveId" clId="{A64D7CFB-AE7E-499E-8971-D5CE844A49D6}" dt="2023-02-15T08:10:27.153" v="356" actId="20577"/>
          <ac:spMkLst>
            <pc:docMk/>
            <pc:sldMk cId="2176216499" sldId="264"/>
            <ac:spMk id="2" creationId="{27CDDB95-FC7E-679E-C969-1F6AF816731A}"/>
          </ac:spMkLst>
        </pc:spChg>
        <pc:spChg chg="del">
          <ac:chgData name="dimas wahyu" userId="255610a6d6e72561" providerId="LiveId" clId="{A64D7CFB-AE7E-499E-8971-D5CE844A49D6}" dt="2023-02-15T08:08:49.200" v="336" actId="478"/>
          <ac:spMkLst>
            <pc:docMk/>
            <pc:sldMk cId="2176216499" sldId="264"/>
            <ac:spMk id="3" creationId="{4175A57C-B77F-AA05-A071-72E02B6421F2}"/>
          </ac:spMkLst>
        </pc:spChg>
        <pc:spChg chg="add del mod">
          <ac:chgData name="dimas wahyu" userId="255610a6d6e72561" providerId="LiveId" clId="{A64D7CFB-AE7E-499E-8971-D5CE844A49D6}" dt="2023-02-15T08:08:58.903" v="340" actId="478"/>
          <ac:spMkLst>
            <pc:docMk/>
            <pc:sldMk cId="2176216499" sldId="264"/>
            <ac:spMk id="5" creationId="{02E9592E-EF23-B320-B9FD-FFD0DD6A8065}"/>
          </ac:spMkLst>
        </pc:spChg>
        <pc:picChg chg="add mod">
          <ac:chgData name="dimas wahyu" userId="255610a6d6e72561" providerId="LiveId" clId="{A64D7CFB-AE7E-499E-8971-D5CE844A49D6}" dt="2023-02-15T08:09:26.668" v="344" actId="14100"/>
          <ac:picMkLst>
            <pc:docMk/>
            <pc:sldMk cId="2176216499" sldId="264"/>
            <ac:picMk id="7" creationId="{71503E96-7C30-BA0F-5245-C070F306478D}"/>
          </ac:picMkLst>
        </pc:picChg>
        <pc:picChg chg="add mod">
          <ac:chgData name="dimas wahyu" userId="255610a6d6e72561" providerId="LiveId" clId="{A64D7CFB-AE7E-499E-8971-D5CE844A49D6}" dt="2023-02-15T08:09:27.824" v="345" actId="1076"/>
          <ac:picMkLst>
            <pc:docMk/>
            <pc:sldMk cId="2176216499" sldId="264"/>
            <ac:picMk id="9" creationId="{481D9DB6-7A60-7F2D-4320-84873D462A38}"/>
          </ac:picMkLst>
        </pc:picChg>
      </pc:sldChg>
      <pc:sldChg chg="addSp delSp modSp add mod">
        <pc:chgData name="dimas wahyu" userId="255610a6d6e72561" providerId="LiveId" clId="{A64D7CFB-AE7E-499E-8971-D5CE844A49D6}" dt="2023-02-15T08:11:15.736" v="362" actId="1076"/>
        <pc:sldMkLst>
          <pc:docMk/>
          <pc:sldMk cId="3227280129" sldId="265"/>
        </pc:sldMkLst>
        <pc:picChg chg="add mod">
          <ac:chgData name="dimas wahyu" userId="255610a6d6e72561" providerId="LiveId" clId="{A64D7CFB-AE7E-499E-8971-D5CE844A49D6}" dt="2023-02-15T08:11:15.736" v="362" actId="1076"/>
          <ac:picMkLst>
            <pc:docMk/>
            <pc:sldMk cId="3227280129" sldId="265"/>
            <ac:picMk id="4" creationId="{D8C463BF-22A7-BCCE-D667-B9F209B36202}"/>
          </ac:picMkLst>
        </pc:picChg>
        <pc:picChg chg="del">
          <ac:chgData name="dimas wahyu" userId="255610a6d6e72561" providerId="LiveId" clId="{A64D7CFB-AE7E-499E-8971-D5CE844A49D6}" dt="2023-02-15T08:10:35.044" v="358" actId="478"/>
          <ac:picMkLst>
            <pc:docMk/>
            <pc:sldMk cId="3227280129" sldId="265"/>
            <ac:picMk id="7" creationId="{71503E96-7C30-BA0F-5245-C070F306478D}"/>
          </ac:picMkLst>
        </pc:picChg>
        <pc:picChg chg="del">
          <ac:chgData name="dimas wahyu" userId="255610a6d6e72561" providerId="LiveId" clId="{A64D7CFB-AE7E-499E-8971-D5CE844A49D6}" dt="2023-02-15T08:10:37.723" v="359" actId="478"/>
          <ac:picMkLst>
            <pc:docMk/>
            <pc:sldMk cId="3227280129" sldId="265"/>
            <ac:picMk id="9" creationId="{481D9DB6-7A60-7F2D-4320-84873D462A38}"/>
          </ac:picMkLst>
        </pc:picChg>
      </pc:sldChg>
      <pc:sldChg chg="modSp new mod">
        <pc:chgData name="dimas wahyu" userId="255610a6d6e72561" providerId="LiveId" clId="{A64D7CFB-AE7E-499E-8971-D5CE844A49D6}" dt="2023-02-15T08:12:03.827" v="411" actId="20577"/>
        <pc:sldMkLst>
          <pc:docMk/>
          <pc:sldMk cId="357717692" sldId="266"/>
        </pc:sldMkLst>
        <pc:spChg chg="mod">
          <ac:chgData name="dimas wahyu" userId="255610a6d6e72561" providerId="LiveId" clId="{A64D7CFB-AE7E-499E-8971-D5CE844A49D6}" dt="2023-02-15T08:11:42.744" v="407" actId="20577"/>
          <ac:spMkLst>
            <pc:docMk/>
            <pc:sldMk cId="357717692" sldId="266"/>
            <ac:spMk id="2" creationId="{D72AE8DD-2C0E-9A54-ACEF-BBE7A9F81D19}"/>
          </ac:spMkLst>
        </pc:spChg>
        <pc:spChg chg="mod">
          <ac:chgData name="dimas wahyu" userId="255610a6d6e72561" providerId="LiveId" clId="{A64D7CFB-AE7E-499E-8971-D5CE844A49D6}" dt="2023-02-15T08:12:03.827" v="411" actId="20577"/>
          <ac:spMkLst>
            <pc:docMk/>
            <pc:sldMk cId="357717692" sldId="266"/>
            <ac:spMk id="3" creationId="{026B342A-C8AA-3628-DE42-8A2B300F9740}"/>
          </ac:spMkLst>
        </pc:spChg>
      </pc:sldChg>
      <pc:sldChg chg="addSp modSp add mod">
        <pc:chgData name="dimas wahyu" userId="255610a6d6e72561" providerId="LiveId" clId="{A64D7CFB-AE7E-499E-8971-D5CE844A49D6}" dt="2023-02-15T08:30:05.108" v="479" actId="20577"/>
        <pc:sldMkLst>
          <pc:docMk/>
          <pc:sldMk cId="3553282569" sldId="267"/>
        </pc:sldMkLst>
        <pc:spChg chg="mod">
          <ac:chgData name="dimas wahyu" userId="255610a6d6e72561" providerId="LiveId" clId="{A64D7CFB-AE7E-499E-8971-D5CE844A49D6}" dt="2023-02-15T08:30:05.108" v="479" actId="20577"/>
          <ac:spMkLst>
            <pc:docMk/>
            <pc:sldMk cId="3553282569" sldId="267"/>
            <ac:spMk id="3" creationId="{026B342A-C8AA-3628-DE42-8A2B300F9740}"/>
          </ac:spMkLst>
        </pc:spChg>
        <pc:picChg chg="add mod">
          <ac:chgData name="dimas wahyu" userId="255610a6d6e72561" providerId="LiveId" clId="{A64D7CFB-AE7E-499E-8971-D5CE844A49D6}" dt="2023-02-15T08:30:02.431" v="478" actId="14100"/>
          <ac:picMkLst>
            <pc:docMk/>
            <pc:sldMk cId="3553282569" sldId="267"/>
            <ac:picMk id="5" creationId="{AF227C13-B8CD-3528-D338-1E896212320E}"/>
          </ac:picMkLst>
        </pc:picChg>
      </pc:sldChg>
      <pc:sldChg chg="addSp delSp modSp add mod">
        <pc:chgData name="dimas wahyu" userId="255610a6d6e72561" providerId="LiveId" clId="{A64D7CFB-AE7E-499E-8971-D5CE844A49D6}" dt="2023-02-15T08:29:20.093" v="450" actId="21"/>
        <pc:sldMkLst>
          <pc:docMk/>
          <pc:sldMk cId="2996253202" sldId="268"/>
        </pc:sldMkLst>
        <pc:spChg chg="mod">
          <ac:chgData name="dimas wahyu" userId="255610a6d6e72561" providerId="LiveId" clId="{A64D7CFB-AE7E-499E-8971-D5CE844A49D6}" dt="2023-02-15T08:29:20.093" v="450" actId="21"/>
          <ac:spMkLst>
            <pc:docMk/>
            <pc:sldMk cId="2996253202" sldId="268"/>
            <ac:spMk id="3" creationId="{026B342A-C8AA-3628-DE42-8A2B300F9740}"/>
          </ac:spMkLst>
        </pc:spChg>
        <pc:picChg chg="del">
          <ac:chgData name="dimas wahyu" userId="255610a6d6e72561" providerId="LiveId" clId="{A64D7CFB-AE7E-499E-8971-D5CE844A49D6}" dt="2023-02-15T08:28:56.220" v="445" actId="478"/>
          <ac:picMkLst>
            <pc:docMk/>
            <pc:sldMk cId="2996253202" sldId="268"/>
            <ac:picMk id="5" creationId="{AF227C13-B8CD-3528-D338-1E896212320E}"/>
          </ac:picMkLst>
        </pc:picChg>
        <pc:picChg chg="add mod">
          <ac:chgData name="dimas wahyu" userId="255610a6d6e72561" providerId="LiveId" clId="{A64D7CFB-AE7E-499E-8971-D5CE844A49D6}" dt="2023-02-15T08:29:01.910" v="449" actId="1076"/>
          <ac:picMkLst>
            <pc:docMk/>
            <pc:sldMk cId="2996253202" sldId="268"/>
            <ac:picMk id="6" creationId="{1E214A00-6771-5BBB-6FD4-D2D763B8349C}"/>
          </ac:picMkLst>
        </pc:picChg>
      </pc:sldChg>
      <pc:sldChg chg="modSp new mod">
        <pc:chgData name="dimas wahyu" userId="255610a6d6e72561" providerId="LiveId" clId="{A64D7CFB-AE7E-499E-8971-D5CE844A49D6}" dt="2023-02-15T08:34:03.777" v="485"/>
        <pc:sldMkLst>
          <pc:docMk/>
          <pc:sldMk cId="1645502574" sldId="269"/>
        </pc:sldMkLst>
        <pc:spChg chg="mod">
          <ac:chgData name="dimas wahyu" userId="255610a6d6e72561" providerId="LiveId" clId="{A64D7CFB-AE7E-499E-8971-D5CE844A49D6}" dt="2023-02-15T08:33:22.594" v="482" actId="20577"/>
          <ac:spMkLst>
            <pc:docMk/>
            <pc:sldMk cId="1645502574" sldId="269"/>
            <ac:spMk id="2" creationId="{9E0996DC-09B6-C42A-E257-A60FE5BC1CC2}"/>
          </ac:spMkLst>
        </pc:spChg>
        <pc:spChg chg="mod">
          <ac:chgData name="dimas wahyu" userId="255610a6d6e72561" providerId="LiveId" clId="{A64D7CFB-AE7E-499E-8971-D5CE844A49D6}" dt="2023-02-15T08:34:03.777" v="485"/>
          <ac:spMkLst>
            <pc:docMk/>
            <pc:sldMk cId="1645502574" sldId="269"/>
            <ac:spMk id="3" creationId="{3A148958-24FF-D9DA-C4F0-9580CBA47FFB}"/>
          </ac:spMkLst>
        </pc:spChg>
      </pc:sldChg>
      <pc:sldChg chg="modSp add mod">
        <pc:chgData name="dimas wahyu" userId="255610a6d6e72561" providerId="LiveId" clId="{A64D7CFB-AE7E-499E-8971-D5CE844A49D6}" dt="2023-02-15T08:35:16.298" v="491"/>
        <pc:sldMkLst>
          <pc:docMk/>
          <pc:sldMk cId="1157174189" sldId="270"/>
        </pc:sldMkLst>
        <pc:spChg chg="mod">
          <ac:chgData name="dimas wahyu" userId="255610a6d6e72561" providerId="LiveId" clId="{A64D7CFB-AE7E-499E-8971-D5CE844A49D6}" dt="2023-02-15T08:35:16.298" v="491"/>
          <ac:spMkLst>
            <pc:docMk/>
            <pc:sldMk cId="1157174189" sldId="270"/>
            <ac:spMk id="3" creationId="{3A148958-24FF-D9DA-C4F0-9580CBA47FFB}"/>
          </ac:spMkLst>
        </pc:spChg>
      </pc:sldChg>
      <pc:sldChg chg="modSp add mod">
        <pc:chgData name="dimas wahyu" userId="255610a6d6e72561" providerId="LiveId" clId="{A64D7CFB-AE7E-499E-8971-D5CE844A49D6}" dt="2023-02-15T08:36:06.028" v="495" actId="113"/>
        <pc:sldMkLst>
          <pc:docMk/>
          <pc:sldMk cId="1765585509" sldId="271"/>
        </pc:sldMkLst>
        <pc:spChg chg="mod">
          <ac:chgData name="dimas wahyu" userId="255610a6d6e72561" providerId="LiveId" clId="{A64D7CFB-AE7E-499E-8971-D5CE844A49D6}" dt="2023-02-15T08:36:06.028" v="495" actId="113"/>
          <ac:spMkLst>
            <pc:docMk/>
            <pc:sldMk cId="1765585509" sldId="271"/>
            <ac:spMk id="3" creationId="{3A148958-24FF-D9DA-C4F0-9580CBA47FFB}"/>
          </ac:spMkLst>
        </pc:spChg>
      </pc:sldChg>
      <pc:sldChg chg="modSp add mod">
        <pc:chgData name="dimas wahyu" userId="255610a6d6e72561" providerId="LiveId" clId="{A64D7CFB-AE7E-499E-8971-D5CE844A49D6}" dt="2023-02-15T08:37:36.676" v="504" actId="20577"/>
        <pc:sldMkLst>
          <pc:docMk/>
          <pc:sldMk cId="332136651" sldId="272"/>
        </pc:sldMkLst>
        <pc:spChg chg="mod">
          <ac:chgData name="dimas wahyu" userId="255610a6d6e72561" providerId="LiveId" clId="{A64D7CFB-AE7E-499E-8971-D5CE844A49D6}" dt="2023-02-15T08:37:36.676" v="504" actId="20577"/>
          <ac:spMkLst>
            <pc:docMk/>
            <pc:sldMk cId="332136651" sldId="272"/>
            <ac:spMk id="3" creationId="{3A148958-24FF-D9DA-C4F0-9580CBA47FFB}"/>
          </ac:spMkLst>
        </pc:spChg>
      </pc:sldChg>
      <pc:sldChg chg="addSp modSp add mod">
        <pc:chgData name="dimas wahyu" userId="255610a6d6e72561" providerId="LiveId" clId="{A64D7CFB-AE7E-499E-8971-D5CE844A49D6}" dt="2023-02-15T09:11:37.656" v="564" actId="113"/>
        <pc:sldMkLst>
          <pc:docMk/>
          <pc:sldMk cId="772511570" sldId="273"/>
        </pc:sldMkLst>
        <pc:spChg chg="mod">
          <ac:chgData name="dimas wahyu" userId="255610a6d6e72561" providerId="LiveId" clId="{A64D7CFB-AE7E-499E-8971-D5CE844A49D6}" dt="2023-02-15T09:11:37.656" v="564" actId="113"/>
          <ac:spMkLst>
            <pc:docMk/>
            <pc:sldMk cId="772511570" sldId="273"/>
            <ac:spMk id="3" creationId="{3A148958-24FF-D9DA-C4F0-9580CBA47FFB}"/>
          </ac:spMkLst>
        </pc:spChg>
        <pc:picChg chg="add mod">
          <ac:chgData name="dimas wahyu" userId="255610a6d6e72561" providerId="LiveId" clId="{A64D7CFB-AE7E-499E-8971-D5CE844A49D6}" dt="2023-02-15T08:39:25.515" v="527" actId="1076"/>
          <ac:picMkLst>
            <pc:docMk/>
            <pc:sldMk cId="772511570" sldId="273"/>
            <ac:picMk id="5" creationId="{3E887036-61C1-2FAE-264E-A89E71E55A5F}"/>
          </ac:picMkLst>
        </pc:picChg>
      </pc:sldChg>
      <pc:sldChg chg="addSp delSp modSp add mod">
        <pc:chgData name="dimas wahyu" userId="255610a6d6e72561" providerId="LiveId" clId="{A64D7CFB-AE7E-499E-8971-D5CE844A49D6}" dt="2023-02-15T08:42:19.247" v="561" actId="20577"/>
        <pc:sldMkLst>
          <pc:docMk/>
          <pc:sldMk cId="1823095432" sldId="274"/>
        </pc:sldMkLst>
        <pc:spChg chg="mod">
          <ac:chgData name="dimas wahyu" userId="255610a6d6e72561" providerId="LiveId" clId="{A64D7CFB-AE7E-499E-8971-D5CE844A49D6}" dt="2023-02-15T08:42:19.247" v="561" actId="20577"/>
          <ac:spMkLst>
            <pc:docMk/>
            <pc:sldMk cId="1823095432" sldId="274"/>
            <ac:spMk id="2" creationId="{9E0996DC-09B6-C42A-E257-A60FE5BC1CC2}"/>
          </ac:spMkLst>
        </pc:spChg>
        <pc:spChg chg="del">
          <ac:chgData name="dimas wahyu" userId="255610a6d6e72561" providerId="LiveId" clId="{A64D7CFB-AE7E-499E-8971-D5CE844A49D6}" dt="2023-02-15T08:41:48.736" v="529" actId="478"/>
          <ac:spMkLst>
            <pc:docMk/>
            <pc:sldMk cId="1823095432" sldId="274"/>
            <ac:spMk id="3" creationId="{3A148958-24FF-D9DA-C4F0-9580CBA47FFB}"/>
          </ac:spMkLst>
        </pc:spChg>
        <pc:spChg chg="add del mod">
          <ac:chgData name="dimas wahyu" userId="255610a6d6e72561" providerId="LiveId" clId="{A64D7CFB-AE7E-499E-8971-D5CE844A49D6}" dt="2023-02-15T08:42:02.448" v="534" actId="478"/>
          <ac:spMkLst>
            <pc:docMk/>
            <pc:sldMk cId="1823095432" sldId="274"/>
            <ac:spMk id="6" creationId="{ACC9EE7E-0949-8441-67F5-3C659FE1F855}"/>
          </ac:spMkLst>
        </pc:spChg>
        <pc:picChg chg="del">
          <ac:chgData name="dimas wahyu" userId="255610a6d6e72561" providerId="LiveId" clId="{A64D7CFB-AE7E-499E-8971-D5CE844A49D6}" dt="2023-02-15T08:41:51.737" v="530" actId="478"/>
          <ac:picMkLst>
            <pc:docMk/>
            <pc:sldMk cId="1823095432" sldId="274"/>
            <ac:picMk id="5" creationId="{3E887036-61C1-2FAE-264E-A89E71E55A5F}"/>
          </ac:picMkLst>
        </pc:picChg>
        <pc:picChg chg="add mod">
          <ac:chgData name="dimas wahyu" userId="255610a6d6e72561" providerId="LiveId" clId="{A64D7CFB-AE7E-499E-8971-D5CE844A49D6}" dt="2023-02-15T08:41:58.396" v="533" actId="1076"/>
          <ac:picMkLst>
            <pc:docMk/>
            <pc:sldMk cId="1823095432" sldId="274"/>
            <ac:picMk id="8" creationId="{A5C41072-2F06-0014-9F46-881BAF3A2613}"/>
          </ac:picMkLst>
        </pc:picChg>
      </pc:sldChg>
      <pc:sldChg chg="modSp new mod">
        <pc:chgData name="dimas wahyu" userId="255610a6d6e72561" providerId="LiveId" clId="{A64D7CFB-AE7E-499E-8971-D5CE844A49D6}" dt="2023-02-15T09:14:03.167" v="577" actId="113"/>
        <pc:sldMkLst>
          <pc:docMk/>
          <pc:sldMk cId="465730643" sldId="275"/>
        </pc:sldMkLst>
        <pc:spChg chg="mod">
          <ac:chgData name="dimas wahyu" userId="255610a6d6e72561" providerId="LiveId" clId="{A64D7CFB-AE7E-499E-8971-D5CE844A49D6}" dt="2023-02-15T09:11:58.431" v="566"/>
          <ac:spMkLst>
            <pc:docMk/>
            <pc:sldMk cId="465730643" sldId="275"/>
            <ac:spMk id="2" creationId="{FB4B16C4-8EA9-A88A-30AF-ABAC77423528}"/>
          </ac:spMkLst>
        </pc:spChg>
        <pc:spChg chg="mod">
          <ac:chgData name="dimas wahyu" userId="255610a6d6e72561" providerId="LiveId" clId="{A64D7CFB-AE7E-499E-8971-D5CE844A49D6}" dt="2023-02-15T09:14:03.167" v="577" actId="113"/>
          <ac:spMkLst>
            <pc:docMk/>
            <pc:sldMk cId="465730643" sldId="275"/>
            <ac:spMk id="3" creationId="{A353CC50-F78D-681A-2C36-00BE9058410E}"/>
          </ac:spMkLst>
        </pc:spChg>
      </pc:sldChg>
      <pc:sldChg chg="addSp modSp new mod">
        <pc:chgData name="dimas wahyu" userId="255610a6d6e72561" providerId="LiveId" clId="{A64D7CFB-AE7E-499E-8971-D5CE844A49D6}" dt="2023-02-15T23:59:21.052" v="595" actId="1076"/>
        <pc:sldMkLst>
          <pc:docMk/>
          <pc:sldMk cId="752555255" sldId="276"/>
        </pc:sldMkLst>
        <pc:spChg chg="mod">
          <ac:chgData name="dimas wahyu" userId="255610a6d6e72561" providerId="LiveId" clId="{A64D7CFB-AE7E-499E-8971-D5CE844A49D6}" dt="2023-02-15T23:57:11.061" v="579"/>
          <ac:spMkLst>
            <pc:docMk/>
            <pc:sldMk cId="752555255" sldId="276"/>
            <ac:spMk id="2" creationId="{E946EE43-D6F9-66C8-795D-DA33A0323F8B}"/>
          </ac:spMkLst>
        </pc:spChg>
        <pc:spChg chg="mod">
          <ac:chgData name="dimas wahyu" userId="255610a6d6e72561" providerId="LiveId" clId="{A64D7CFB-AE7E-499E-8971-D5CE844A49D6}" dt="2023-02-15T23:58:54.857" v="590" actId="20577"/>
          <ac:spMkLst>
            <pc:docMk/>
            <pc:sldMk cId="752555255" sldId="276"/>
            <ac:spMk id="3" creationId="{1FBFC131-F67E-E4A2-1F0F-58F8FFDD2374}"/>
          </ac:spMkLst>
        </pc:spChg>
        <pc:picChg chg="add mod">
          <ac:chgData name="dimas wahyu" userId="255610a6d6e72561" providerId="LiveId" clId="{A64D7CFB-AE7E-499E-8971-D5CE844A49D6}" dt="2023-02-15T23:59:01.049" v="592" actId="1076"/>
          <ac:picMkLst>
            <pc:docMk/>
            <pc:sldMk cId="752555255" sldId="276"/>
            <ac:picMk id="5" creationId="{31B2EBA0-0AAD-86A0-3F07-6C6A6A18AA32}"/>
          </ac:picMkLst>
        </pc:picChg>
        <pc:picChg chg="add mod">
          <ac:chgData name="dimas wahyu" userId="255610a6d6e72561" providerId="LiveId" clId="{A64D7CFB-AE7E-499E-8971-D5CE844A49D6}" dt="2023-02-15T23:59:21.052" v="595" actId="1076"/>
          <ac:picMkLst>
            <pc:docMk/>
            <pc:sldMk cId="752555255" sldId="276"/>
            <ac:picMk id="7" creationId="{73AFCC39-78D0-BA34-8179-740183CAC5CE}"/>
          </ac:picMkLst>
        </pc:picChg>
      </pc:sldChg>
      <pc:sldChg chg="modSp add mod">
        <pc:chgData name="dimas wahyu" userId="255610a6d6e72561" providerId="LiveId" clId="{A64D7CFB-AE7E-499E-8971-D5CE844A49D6}" dt="2023-02-26T04:08:38.275" v="609" actId="113"/>
        <pc:sldMkLst>
          <pc:docMk/>
          <pc:sldMk cId="404228619" sldId="277"/>
        </pc:sldMkLst>
        <pc:spChg chg="mod">
          <ac:chgData name="dimas wahyu" userId="255610a6d6e72561" providerId="LiveId" clId="{A64D7CFB-AE7E-499E-8971-D5CE844A49D6}" dt="2023-02-26T04:08:38.275" v="609" actId="113"/>
          <ac:spMkLst>
            <pc:docMk/>
            <pc:sldMk cId="404228619" sldId="277"/>
            <ac:spMk id="3" creationId="{1FBFC131-F67E-E4A2-1F0F-58F8FFDD2374}"/>
          </ac:spMkLst>
        </pc:spChg>
      </pc:sldChg>
      <pc:sldChg chg="addSp modSp add mod">
        <pc:chgData name="dimas wahyu" userId="255610a6d6e72561" providerId="LiveId" clId="{A64D7CFB-AE7E-499E-8971-D5CE844A49D6}" dt="2023-02-26T04:11:17.568" v="625" actId="27636"/>
        <pc:sldMkLst>
          <pc:docMk/>
          <pc:sldMk cId="1115076787" sldId="278"/>
        </pc:sldMkLst>
        <pc:spChg chg="mod">
          <ac:chgData name="dimas wahyu" userId="255610a6d6e72561" providerId="LiveId" clId="{A64D7CFB-AE7E-499E-8971-D5CE844A49D6}" dt="2023-02-26T04:11:17.568" v="625" actId="27636"/>
          <ac:spMkLst>
            <pc:docMk/>
            <pc:sldMk cId="1115076787" sldId="278"/>
            <ac:spMk id="3" creationId="{1FBFC131-F67E-E4A2-1F0F-58F8FFDD2374}"/>
          </ac:spMkLst>
        </pc:spChg>
        <pc:picChg chg="add mod">
          <ac:chgData name="dimas wahyu" userId="255610a6d6e72561" providerId="LiveId" clId="{A64D7CFB-AE7E-499E-8971-D5CE844A49D6}" dt="2023-02-26T04:11:14.254" v="623" actId="1076"/>
          <ac:picMkLst>
            <pc:docMk/>
            <pc:sldMk cId="1115076787" sldId="278"/>
            <ac:picMk id="5" creationId="{31B09FDA-1424-16EB-E450-AFE44C7BD883}"/>
          </ac:picMkLst>
        </pc:picChg>
      </pc:sldChg>
      <pc:sldChg chg="modSp add mod">
        <pc:chgData name="dimas wahyu" userId="255610a6d6e72561" providerId="LiveId" clId="{A64D7CFB-AE7E-499E-8971-D5CE844A49D6}" dt="2023-02-26T04:12:37.121" v="643" actId="113"/>
        <pc:sldMkLst>
          <pc:docMk/>
          <pc:sldMk cId="3528451587" sldId="279"/>
        </pc:sldMkLst>
        <pc:spChg chg="mod">
          <ac:chgData name="dimas wahyu" userId="255610a6d6e72561" providerId="LiveId" clId="{A64D7CFB-AE7E-499E-8971-D5CE844A49D6}" dt="2023-02-26T04:12:37.121" v="643" actId="113"/>
          <ac:spMkLst>
            <pc:docMk/>
            <pc:sldMk cId="3528451587" sldId="279"/>
            <ac:spMk id="3" creationId="{1FBFC131-F67E-E4A2-1F0F-58F8FFDD2374}"/>
          </ac:spMkLst>
        </pc:spChg>
      </pc:sldChg>
      <pc:sldChg chg="addSp delSp modSp add mod">
        <pc:chgData name="dimas wahyu" userId="255610a6d6e72561" providerId="LiveId" clId="{A64D7CFB-AE7E-499E-8971-D5CE844A49D6}" dt="2023-02-26T04:13:45.569" v="654" actId="1076"/>
        <pc:sldMkLst>
          <pc:docMk/>
          <pc:sldMk cId="4101272038" sldId="280"/>
        </pc:sldMkLst>
        <pc:spChg chg="mod">
          <ac:chgData name="dimas wahyu" userId="255610a6d6e72561" providerId="LiveId" clId="{A64D7CFB-AE7E-499E-8971-D5CE844A49D6}" dt="2023-02-26T04:13:08.246" v="649" actId="20577"/>
          <ac:spMkLst>
            <pc:docMk/>
            <pc:sldMk cId="4101272038" sldId="280"/>
            <ac:spMk id="3" creationId="{1FBFC131-F67E-E4A2-1F0F-58F8FFDD2374}"/>
          </ac:spMkLst>
        </pc:spChg>
        <pc:picChg chg="del">
          <ac:chgData name="dimas wahyu" userId="255610a6d6e72561" providerId="LiveId" clId="{A64D7CFB-AE7E-499E-8971-D5CE844A49D6}" dt="2023-02-26T04:13:36.745" v="650" actId="478"/>
          <ac:picMkLst>
            <pc:docMk/>
            <pc:sldMk cId="4101272038" sldId="280"/>
            <ac:picMk id="5" creationId="{31B09FDA-1424-16EB-E450-AFE44C7BD883}"/>
          </ac:picMkLst>
        </pc:picChg>
        <pc:picChg chg="add mod">
          <ac:chgData name="dimas wahyu" userId="255610a6d6e72561" providerId="LiveId" clId="{A64D7CFB-AE7E-499E-8971-D5CE844A49D6}" dt="2023-02-26T04:13:45.569" v="654" actId="1076"/>
          <ac:picMkLst>
            <pc:docMk/>
            <pc:sldMk cId="4101272038" sldId="280"/>
            <ac:picMk id="6" creationId="{3507C6C9-9E7E-0FBE-FF29-28B6360EAB34}"/>
          </ac:picMkLst>
        </pc:picChg>
      </pc:sldChg>
      <pc:sldChg chg="modSp new mod">
        <pc:chgData name="dimas wahyu" userId="255610a6d6e72561" providerId="LiveId" clId="{A64D7CFB-AE7E-499E-8971-D5CE844A49D6}" dt="2023-02-26T04:14:54.517" v="669" actId="20577"/>
        <pc:sldMkLst>
          <pc:docMk/>
          <pc:sldMk cId="335281667" sldId="281"/>
        </pc:sldMkLst>
        <pc:spChg chg="mod">
          <ac:chgData name="dimas wahyu" userId="255610a6d6e72561" providerId="LiveId" clId="{A64D7CFB-AE7E-499E-8971-D5CE844A49D6}" dt="2023-02-26T04:14:00.654" v="656"/>
          <ac:spMkLst>
            <pc:docMk/>
            <pc:sldMk cId="335281667" sldId="281"/>
            <ac:spMk id="2" creationId="{0D8FDB03-8834-F806-D05B-E1E2AB3C869F}"/>
          </ac:spMkLst>
        </pc:spChg>
        <pc:spChg chg="mod">
          <ac:chgData name="dimas wahyu" userId="255610a6d6e72561" providerId="LiveId" clId="{A64D7CFB-AE7E-499E-8971-D5CE844A49D6}" dt="2023-02-26T04:14:54.517" v="669" actId="20577"/>
          <ac:spMkLst>
            <pc:docMk/>
            <pc:sldMk cId="335281667" sldId="281"/>
            <ac:spMk id="3" creationId="{BB89120F-D49F-8F53-7AA7-9BD0999F340A}"/>
          </ac:spMkLst>
        </pc:spChg>
      </pc:sldChg>
      <pc:sldChg chg="modSp add mod">
        <pc:chgData name="dimas wahyu" userId="255610a6d6e72561" providerId="LiveId" clId="{A64D7CFB-AE7E-499E-8971-D5CE844A49D6}" dt="2023-02-26T04:16:05.709" v="688" actId="20577"/>
        <pc:sldMkLst>
          <pc:docMk/>
          <pc:sldMk cId="4052093827" sldId="282"/>
        </pc:sldMkLst>
        <pc:spChg chg="mod">
          <ac:chgData name="dimas wahyu" userId="255610a6d6e72561" providerId="LiveId" clId="{A64D7CFB-AE7E-499E-8971-D5CE844A49D6}" dt="2023-02-26T04:15:26.940" v="672" actId="20577"/>
          <ac:spMkLst>
            <pc:docMk/>
            <pc:sldMk cId="4052093827" sldId="282"/>
            <ac:spMk id="2" creationId="{0D8FDB03-8834-F806-D05B-E1E2AB3C869F}"/>
          </ac:spMkLst>
        </pc:spChg>
        <pc:spChg chg="mod">
          <ac:chgData name="dimas wahyu" userId="255610a6d6e72561" providerId="LiveId" clId="{A64D7CFB-AE7E-499E-8971-D5CE844A49D6}" dt="2023-02-26T04:16:05.709" v="688" actId="20577"/>
          <ac:spMkLst>
            <pc:docMk/>
            <pc:sldMk cId="4052093827" sldId="282"/>
            <ac:spMk id="3" creationId="{BB89120F-D49F-8F53-7AA7-9BD0999F340A}"/>
          </ac:spMkLst>
        </pc:spChg>
      </pc:sldChg>
      <pc:sldChg chg="addSp modSp new mod">
        <pc:chgData name="dimas wahyu" userId="255610a6d6e72561" providerId="LiveId" clId="{A64D7CFB-AE7E-499E-8971-D5CE844A49D6}" dt="2023-02-26T04:17:35.686" v="707" actId="14100"/>
        <pc:sldMkLst>
          <pc:docMk/>
          <pc:sldMk cId="1085803339" sldId="283"/>
        </pc:sldMkLst>
        <pc:spChg chg="mod">
          <ac:chgData name="dimas wahyu" userId="255610a6d6e72561" providerId="LiveId" clId="{A64D7CFB-AE7E-499E-8971-D5CE844A49D6}" dt="2023-02-26T04:16:24.971" v="690"/>
          <ac:spMkLst>
            <pc:docMk/>
            <pc:sldMk cId="1085803339" sldId="283"/>
            <ac:spMk id="2" creationId="{EFFD4475-9090-3381-21F7-51D54389D52B}"/>
          </ac:spMkLst>
        </pc:spChg>
        <pc:spChg chg="mod">
          <ac:chgData name="dimas wahyu" userId="255610a6d6e72561" providerId="LiveId" clId="{A64D7CFB-AE7E-499E-8971-D5CE844A49D6}" dt="2023-02-26T04:17:01.526" v="704" actId="27636"/>
          <ac:spMkLst>
            <pc:docMk/>
            <pc:sldMk cId="1085803339" sldId="283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17:35.686" v="707" actId="14100"/>
          <ac:picMkLst>
            <pc:docMk/>
            <pc:sldMk cId="1085803339" sldId="283"/>
            <ac:picMk id="5" creationId="{8616F0C5-982D-79E3-C42F-C33D68181580}"/>
          </ac:picMkLst>
        </pc:picChg>
      </pc:sldChg>
      <pc:sldChg chg="addSp modSp add mod">
        <pc:chgData name="dimas wahyu" userId="255610a6d6e72561" providerId="LiveId" clId="{A64D7CFB-AE7E-499E-8971-D5CE844A49D6}" dt="2023-02-26T04:19:22.020" v="724" actId="113"/>
        <pc:sldMkLst>
          <pc:docMk/>
          <pc:sldMk cId="3840689319" sldId="284"/>
        </pc:sldMkLst>
        <pc:spChg chg="mod">
          <ac:chgData name="dimas wahyu" userId="255610a6d6e72561" providerId="LiveId" clId="{A64D7CFB-AE7E-499E-8971-D5CE844A49D6}" dt="2023-02-26T04:19:22.020" v="724" actId="113"/>
          <ac:spMkLst>
            <pc:docMk/>
            <pc:sldMk cId="3840689319" sldId="284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18:21.933" v="719" actId="1076"/>
          <ac:picMkLst>
            <pc:docMk/>
            <pc:sldMk cId="3840689319" sldId="284"/>
            <ac:picMk id="4" creationId="{5F375E05-87EB-71DC-24DD-21648EC978DE}"/>
          </ac:picMkLst>
        </pc:picChg>
      </pc:sldChg>
      <pc:sldChg chg="addSp delSp modSp add mod">
        <pc:chgData name="dimas wahyu" userId="255610a6d6e72561" providerId="LiveId" clId="{A64D7CFB-AE7E-499E-8971-D5CE844A49D6}" dt="2023-02-26T04:20:53.405" v="739" actId="1076"/>
        <pc:sldMkLst>
          <pc:docMk/>
          <pc:sldMk cId="1885828613" sldId="285"/>
        </pc:sldMkLst>
        <pc:spChg chg="mod">
          <ac:chgData name="dimas wahyu" userId="255610a6d6e72561" providerId="LiveId" clId="{A64D7CFB-AE7E-499E-8971-D5CE844A49D6}" dt="2023-02-26T04:20:01.407" v="731" actId="27636"/>
          <ac:spMkLst>
            <pc:docMk/>
            <pc:sldMk cId="1885828613" sldId="285"/>
            <ac:spMk id="3" creationId="{166A7AD7-76D5-3A85-584F-50AF3AD26046}"/>
          </ac:spMkLst>
        </pc:spChg>
        <pc:picChg chg="add del mod">
          <ac:chgData name="dimas wahyu" userId="255610a6d6e72561" providerId="LiveId" clId="{A64D7CFB-AE7E-499E-8971-D5CE844A49D6}" dt="2023-02-26T04:20:48.310" v="736" actId="478"/>
          <ac:picMkLst>
            <pc:docMk/>
            <pc:sldMk cId="1885828613" sldId="285"/>
            <ac:picMk id="5" creationId="{D8138C49-0278-C321-0077-6A50FA9936ED}"/>
          </ac:picMkLst>
        </pc:picChg>
        <pc:picChg chg="add mod">
          <ac:chgData name="dimas wahyu" userId="255610a6d6e72561" providerId="LiveId" clId="{A64D7CFB-AE7E-499E-8971-D5CE844A49D6}" dt="2023-02-26T04:20:53.405" v="739" actId="1076"/>
          <ac:picMkLst>
            <pc:docMk/>
            <pc:sldMk cId="1885828613" sldId="285"/>
            <ac:picMk id="7" creationId="{D5E3E6F3-B7FA-AF6D-DC29-5F6BA5183CEE}"/>
          </ac:picMkLst>
        </pc:picChg>
      </pc:sldChg>
      <pc:sldChg chg="modSp add mod">
        <pc:chgData name="dimas wahyu" userId="255610a6d6e72561" providerId="LiveId" clId="{A64D7CFB-AE7E-499E-8971-D5CE844A49D6}" dt="2023-02-26T04:24:28.573" v="771" actId="113"/>
        <pc:sldMkLst>
          <pc:docMk/>
          <pc:sldMk cId="1376273787" sldId="286"/>
        </pc:sldMkLst>
        <pc:spChg chg="mod">
          <ac:chgData name="dimas wahyu" userId="255610a6d6e72561" providerId="LiveId" clId="{A64D7CFB-AE7E-499E-8971-D5CE844A49D6}" dt="2023-02-26T04:24:28.573" v="771" actId="113"/>
          <ac:spMkLst>
            <pc:docMk/>
            <pc:sldMk cId="1376273787" sldId="286"/>
            <ac:spMk id="3" creationId="{166A7AD7-76D5-3A85-584F-50AF3AD26046}"/>
          </ac:spMkLst>
        </pc:spChg>
      </pc:sldChg>
      <pc:sldChg chg="addSp modSp add mod">
        <pc:chgData name="dimas wahyu" userId="255610a6d6e72561" providerId="LiveId" clId="{A64D7CFB-AE7E-499E-8971-D5CE844A49D6}" dt="2023-02-26T04:26:40.621" v="785" actId="1076"/>
        <pc:sldMkLst>
          <pc:docMk/>
          <pc:sldMk cId="2935653477" sldId="287"/>
        </pc:sldMkLst>
        <pc:spChg chg="mod">
          <ac:chgData name="dimas wahyu" userId="255610a6d6e72561" providerId="LiveId" clId="{A64D7CFB-AE7E-499E-8971-D5CE844A49D6}" dt="2023-02-26T04:25:39.773" v="772"/>
          <ac:spMkLst>
            <pc:docMk/>
            <pc:sldMk cId="2935653477" sldId="287"/>
            <ac:spMk id="2" creationId="{EFFD4475-9090-3381-21F7-51D54389D52B}"/>
          </ac:spMkLst>
        </pc:spChg>
        <pc:spChg chg="mod">
          <ac:chgData name="dimas wahyu" userId="255610a6d6e72561" providerId="LiveId" clId="{A64D7CFB-AE7E-499E-8971-D5CE844A49D6}" dt="2023-02-26T04:26:15.991" v="782" actId="27636"/>
          <ac:spMkLst>
            <pc:docMk/>
            <pc:sldMk cId="2935653477" sldId="287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26:40.621" v="785" actId="1076"/>
          <ac:picMkLst>
            <pc:docMk/>
            <pc:sldMk cId="2935653477" sldId="287"/>
            <ac:picMk id="5" creationId="{9D07D413-1362-32D5-5FCF-98560701C1AD}"/>
          </ac:picMkLst>
        </pc:picChg>
      </pc:sldChg>
      <pc:sldChg chg="modSp add mod">
        <pc:chgData name="dimas wahyu" userId="255610a6d6e72561" providerId="LiveId" clId="{A64D7CFB-AE7E-499E-8971-D5CE844A49D6}" dt="2023-02-26T04:22:55.361" v="759" actId="20577"/>
        <pc:sldMkLst>
          <pc:docMk/>
          <pc:sldMk cId="3640017177" sldId="288"/>
        </pc:sldMkLst>
        <pc:spChg chg="mod">
          <ac:chgData name="dimas wahyu" userId="255610a6d6e72561" providerId="LiveId" clId="{A64D7CFB-AE7E-499E-8971-D5CE844A49D6}" dt="2023-02-26T04:22:55.361" v="759" actId="20577"/>
          <ac:spMkLst>
            <pc:docMk/>
            <pc:sldMk cId="3640017177" sldId="288"/>
            <ac:spMk id="3" creationId="{166A7AD7-76D5-3A85-584F-50AF3AD26046}"/>
          </ac:spMkLst>
        </pc:spChg>
      </pc:sldChg>
      <pc:sldChg chg="addSp modSp add mod">
        <pc:chgData name="dimas wahyu" userId="255610a6d6e72561" providerId="LiveId" clId="{A64D7CFB-AE7E-499E-8971-D5CE844A49D6}" dt="2023-02-26T04:32:37.614" v="845" actId="27636"/>
        <pc:sldMkLst>
          <pc:docMk/>
          <pc:sldMk cId="1742085797" sldId="289"/>
        </pc:sldMkLst>
        <pc:spChg chg="mod">
          <ac:chgData name="dimas wahyu" userId="255610a6d6e72561" providerId="LiveId" clId="{A64D7CFB-AE7E-499E-8971-D5CE844A49D6}" dt="2023-02-26T04:32:37.614" v="845" actId="27636"/>
          <ac:spMkLst>
            <pc:docMk/>
            <pc:sldMk cId="1742085797" sldId="289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32:12.695" v="835" actId="1076"/>
          <ac:picMkLst>
            <pc:docMk/>
            <pc:sldMk cId="1742085797" sldId="289"/>
            <ac:picMk id="5" creationId="{BFB1BE44-7051-2E25-FDF6-457BB2E5CF5F}"/>
          </ac:picMkLst>
        </pc:picChg>
      </pc:sldChg>
      <pc:sldChg chg="modSp add mod">
        <pc:chgData name="dimas wahyu" userId="255610a6d6e72561" providerId="LiveId" clId="{A64D7CFB-AE7E-499E-8971-D5CE844A49D6}" dt="2023-02-26T04:33:57.186" v="860" actId="27636"/>
        <pc:sldMkLst>
          <pc:docMk/>
          <pc:sldMk cId="3152715086" sldId="290"/>
        </pc:sldMkLst>
        <pc:spChg chg="mod">
          <ac:chgData name="dimas wahyu" userId="255610a6d6e72561" providerId="LiveId" clId="{A64D7CFB-AE7E-499E-8971-D5CE844A49D6}" dt="2023-02-26T04:32:58.405" v="846"/>
          <ac:spMkLst>
            <pc:docMk/>
            <pc:sldMk cId="3152715086" sldId="290"/>
            <ac:spMk id="2" creationId="{EFFD4475-9090-3381-21F7-51D54389D52B}"/>
          </ac:spMkLst>
        </pc:spChg>
        <pc:spChg chg="mod">
          <ac:chgData name="dimas wahyu" userId="255610a6d6e72561" providerId="LiveId" clId="{A64D7CFB-AE7E-499E-8971-D5CE844A49D6}" dt="2023-02-26T04:33:57.186" v="860" actId="27636"/>
          <ac:spMkLst>
            <pc:docMk/>
            <pc:sldMk cId="3152715086" sldId="290"/>
            <ac:spMk id="3" creationId="{166A7AD7-76D5-3A85-584F-50AF3AD26046}"/>
          </ac:spMkLst>
        </pc:spChg>
      </pc:sldChg>
      <pc:sldChg chg="modSp add mod">
        <pc:chgData name="dimas wahyu" userId="255610a6d6e72561" providerId="LiveId" clId="{A64D7CFB-AE7E-499E-8971-D5CE844A49D6}" dt="2023-02-26T04:28:15.455" v="808" actId="20577"/>
        <pc:sldMkLst>
          <pc:docMk/>
          <pc:sldMk cId="3141533336" sldId="291"/>
        </pc:sldMkLst>
        <pc:spChg chg="mod">
          <ac:chgData name="dimas wahyu" userId="255610a6d6e72561" providerId="LiveId" clId="{A64D7CFB-AE7E-499E-8971-D5CE844A49D6}" dt="2023-02-26T04:28:15.455" v="808" actId="20577"/>
          <ac:spMkLst>
            <pc:docMk/>
            <pc:sldMk cId="3141533336" sldId="291"/>
            <ac:spMk id="3" creationId="{166A7AD7-76D5-3A85-584F-50AF3AD26046}"/>
          </ac:spMkLst>
        </pc:spChg>
      </pc:sldChg>
      <pc:sldChg chg="modSp add mod">
        <pc:chgData name="dimas wahyu" userId="255610a6d6e72561" providerId="LiveId" clId="{A64D7CFB-AE7E-499E-8971-D5CE844A49D6}" dt="2023-02-26T04:29:41.841" v="826" actId="27636"/>
        <pc:sldMkLst>
          <pc:docMk/>
          <pc:sldMk cId="3596997423" sldId="292"/>
        </pc:sldMkLst>
        <pc:spChg chg="mod">
          <ac:chgData name="dimas wahyu" userId="255610a6d6e72561" providerId="LiveId" clId="{A64D7CFB-AE7E-499E-8971-D5CE844A49D6}" dt="2023-02-26T04:29:41.841" v="826" actId="27636"/>
          <ac:spMkLst>
            <pc:docMk/>
            <pc:sldMk cId="3596997423" sldId="292"/>
            <ac:spMk id="3" creationId="{166A7AD7-76D5-3A85-584F-50AF3AD26046}"/>
          </ac:spMkLst>
        </pc:spChg>
      </pc:sldChg>
      <pc:sldChg chg="addSp modSp add mod">
        <pc:chgData name="dimas wahyu" userId="255610a6d6e72561" providerId="LiveId" clId="{A64D7CFB-AE7E-499E-8971-D5CE844A49D6}" dt="2023-02-26T04:35:26.638" v="879" actId="20577"/>
        <pc:sldMkLst>
          <pc:docMk/>
          <pc:sldMk cId="2938839323" sldId="293"/>
        </pc:sldMkLst>
        <pc:spChg chg="mod">
          <ac:chgData name="dimas wahyu" userId="255610a6d6e72561" providerId="LiveId" clId="{A64D7CFB-AE7E-499E-8971-D5CE844A49D6}" dt="2023-02-26T04:35:26.638" v="879" actId="20577"/>
          <ac:spMkLst>
            <pc:docMk/>
            <pc:sldMk cId="2938839323" sldId="293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34:44.903" v="866" actId="1076"/>
          <ac:picMkLst>
            <pc:docMk/>
            <pc:sldMk cId="2938839323" sldId="293"/>
            <ac:picMk id="5" creationId="{5FCC02C5-A2F6-9A97-84B2-D651C3706FAB}"/>
          </ac:picMkLst>
        </pc:picChg>
      </pc:sldChg>
      <pc:sldChg chg="modSp add mod">
        <pc:chgData name="dimas wahyu" userId="255610a6d6e72561" providerId="LiveId" clId="{A64D7CFB-AE7E-499E-8971-D5CE844A49D6}" dt="2023-02-26T04:36:18.908" v="900" actId="20577"/>
        <pc:sldMkLst>
          <pc:docMk/>
          <pc:sldMk cId="1587763347" sldId="294"/>
        </pc:sldMkLst>
        <pc:spChg chg="mod">
          <ac:chgData name="dimas wahyu" userId="255610a6d6e72561" providerId="LiveId" clId="{A64D7CFB-AE7E-499E-8971-D5CE844A49D6}" dt="2023-02-26T04:36:18.908" v="900" actId="20577"/>
          <ac:spMkLst>
            <pc:docMk/>
            <pc:sldMk cId="1587763347" sldId="294"/>
            <ac:spMk id="3" creationId="{166A7AD7-76D5-3A85-584F-50AF3AD26046}"/>
          </ac:spMkLst>
        </pc:spChg>
      </pc:sldChg>
      <pc:sldChg chg="addSp modSp add mod">
        <pc:chgData name="dimas wahyu" userId="255610a6d6e72561" providerId="LiveId" clId="{A64D7CFB-AE7E-499E-8971-D5CE844A49D6}" dt="2023-02-26T04:37:38.358" v="906" actId="1076"/>
        <pc:sldMkLst>
          <pc:docMk/>
          <pc:sldMk cId="1737563321" sldId="295"/>
        </pc:sldMkLst>
        <pc:spChg chg="mod">
          <ac:chgData name="dimas wahyu" userId="255610a6d6e72561" providerId="LiveId" clId="{A64D7CFB-AE7E-499E-8971-D5CE844A49D6}" dt="2023-02-26T04:37:36.055" v="905" actId="14100"/>
          <ac:spMkLst>
            <pc:docMk/>
            <pc:sldMk cId="1737563321" sldId="295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37:38.358" v="906" actId="1076"/>
          <ac:picMkLst>
            <pc:docMk/>
            <pc:sldMk cId="1737563321" sldId="295"/>
            <ac:picMk id="5" creationId="{EAB5669B-E4BA-9D84-8895-A6FD65A1E52D}"/>
          </ac:picMkLst>
        </pc:picChg>
      </pc:sldChg>
      <pc:sldChg chg="addSp delSp modSp add mod">
        <pc:chgData name="dimas wahyu" userId="255610a6d6e72561" providerId="LiveId" clId="{A64D7CFB-AE7E-499E-8971-D5CE844A49D6}" dt="2023-02-26T04:38:35.098" v="913" actId="1076"/>
        <pc:sldMkLst>
          <pc:docMk/>
          <pc:sldMk cId="2450107023" sldId="296"/>
        </pc:sldMkLst>
        <pc:spChg chg="mod">
          <ac:chgData name="dimas wahyu" userId="255610a6d6e72561" providerId="LiveId" clId="{A64D7CFB-AE7E-499E-8971-D5CE844A49D6}" dt="2023-02-26T04:38:02.422" v="909" actId="20577"/>
          <ac:spMkLst>
            <pc:docMk/>
            <pc:sldMk cId="2450107023" sldId="296"/>
            <ac:spMk id="3" creationId="{166A7AD7-76D5-3A85-584F-50AF3AD26046}"/>
          </ac:spMkLst>
        </pc:spChg>
        <pc:picChg chg="del">
          <ac:chgData name="dimas wahyu" userId="255610a6d6e72561" providerId="LiveId" clId="{A64D7CFB-AE7E-499E-8971-D5CE844A49D6}" dt="2023-02-26T04:38:04.749" v="910" actId="478"/>
          <ac:picMkLst>
            <pc:docMk/>
            <pc:sldMk cId="2450107023" sldId="296"/>
            <ac:picMk id="5" creationId="{EAB5669B-E4BA-9D84-8895-A6FD65A1E52D}"/>
          </ac:picMkLst>
        </pc:picChg>
        <pc:picChg chg="add mod">
          <ac:chgData name="dimas wahyu" userId="255610a6d6e72561" providerId="LiveId" clId="{A64D7CFB-AE7E-499E-8971-D5CE844A49D6}" dt="2023-02-26T04:38:35.098" v="913" actId="1076"/>
          <ac:picMkLst>
            <pc:docMk/>
            <pc:sldMk cId="2450107023" sldId="296"/>
            <ac:picMk id="6" creationId="{03BA0EEC-6003-0574-D073-CD95E2513745}"/>
          </ac:picMkLst>
        </pc:picChg>
      </pc:sldChg>
      <pc:sldChg chg="modSp add mod">
        <pc:chgData name="dimas wahyu" userId="255610a6d6e72561" providerId="LiveId" clId="{A64D7CFB-AE7E-499E-8971-D5CE844A49D6}" dt="2023-02-26T04:39:15.266" v="925" actId="27636"/>
        <pc:sldMkLst>
          <pc:docMk/>
          <pc:sldMk cId="3576760106" sldId="297"/>
        </pc:sldMkLst>
        <pc:spChg chg="mod">
          <ac:chgData name="dimas wahyu" userId="255610a6d6e72561" providerId="LiveId" clId="{A64D7CFB-AE7E-499E-8971-D5CE844A49D6}" dt="2023-02-26T04:39:15.266" v="925" actId="27636"/>
          <ac:spMkLst>
            <pc:docMk/>
            <pc:sldMk cId="3576760106" sldId="297"/>
            <ac:spMk id="3" creationId="{166A7AD7-76D5-3A85-584F-50AF3AD26046}"/>
          </ac:spMkLst>
        </pc:spChg>
      </pc:sldChg>
      <pc:sldChg chg="modSp add mod">
        <pc:chgData name="dimas wahyu" userId="255610a6d6e72561" providerId="LiveId" clId="{A64D7CFB-AE7E-499E-8971-D5CE844A49D6}" dt="2023-02-26T04:40:55.049" v="941" actId="20577"/>
        <pc:sldMkLst>
          <pc:docMk/>
          <pc:sldMk cId="102179339" sldId="298"/>
        </pc:sldMkLst>
        <pc:spChg chg="mod">
          <ac:chgData name="dimas wahyu" userId="255610a6d6e72561" providerId="LiveId" clId="{A64D7CFB-AE7E-499E-8971-D5CE844A49D6}" dt="2023-02-26T04:40:55.049" v="941" actId="20577"/>
          <ac:spMkLst>
            <pc:docMk/>
            <pc:sldMk cId="102179339" sldId="298"/>
            <ac:spMk id="3" creationId="{166A7AD7-76D5-3A85-584F-50AF3AD26046}"/>
          </ac:spMkLst>
        </pc:spChg>
      </pc:sldChg>
      <pc:sldChg chg="modSp add mod">
        <pc:chgData name="dimas wahyu" userId="255610a6d6e72561" providerId="LiveId" clId="{A64D7CFB-AE7E-499E-8971-D5CE844A49D6}" dt="2023-02-26T04:41:43.569" v="959" actId="27636"/>
        <pc:sldMkLst>
          <pc:docMk/>
          <pc:sldMk cId="166962942" sldId="299"/>
        </pc:sldMkLst>
        <pc:spChg chg="mod">
          <ac:chgData name="dimas wahyu" userId="255610a6d6e72561" providerId="LiveId" clId="{A64D7CFB-AE7E-499E-8971-D5CE844A49D6}" dt="2023-02-26T04:41:43.569" v="959" actId="27636"/>
          <ac:spMkLst>
            <pc:docMk/>
            <pc:sldMk cId="166962942" sldId="299"/>
            <ac:spMk id="3" creationId="{166A7AD7-76D5-3A85-584F-50AF3AD26046}"/>
          </ac:spMkLst>
        </pc:spChg>
      </pc:sldChg>
      <pc:sldChg chg="addSp delSp modSp add mod">
        <pc:chgData name="dimas wahyu" userId="255610a6d6e72561" providerId="LiveId" clId="{A64D7CFB-AE7E-499E-8971-D5CE844A49D6}" dt="2023-02-26T04:42:36.056" v="967" actId="1076"/>
        <pc:sldMkLst>
          <pc:docMk/>
          <pc:sldMk cId="1953476969" sldId="300"/>
        </pc:sldMkLst>
        <pc:spChg chg="mod">
          <ac:chgData name="dimas wahyu" userId="255610a6d6e72561" providerId="LiveId" clId="{A64D7CFB-AE7E-499E-8971-D5CE844A49D6}" dt="2023-02-26T04:42:07.972" v="963"/>
          <ac:spMkLst>
            <pc:docMk/>
            <pc:sldMk cId="1953476969" sldId="300"/>
            <ac:spMk id="3" creationId="{166A7AD7-76D5-3A85-584F-50AF3AD26046}"/>
          </ac:spMkLst>
        </pc:spChg>
        <pc:picChg chg="add mod">
          <ac:chgData name="dimas wahyu" userId="255610a6d6e72561" providerId="LiveId" clId="{A64D7CFB-AE7E-499E-8971-D5CE844A49D6}" dt="2023-02-26T04:42:36.056" v="967" actId="1076"/>
          <ac:picMkLst>
            <pc:docMk/>
            <pc:sldMk cId="1953476969" sldId="300"/>
            <ac:picMk id="5" creationId="{1C6D1D23-C74C-0051-7A3A-138A849DB35B}"/>
          </ac:picMkLst>
        </pc:picChg>
        <pc:picChg chg="del">
          <ac:chgData name="dimas wahyu" userId="255610a6d6e72561" providerId="LiveId" clId="{A64D7CFB-AE7E-499E-8971-D5CE844A49D6}" dt="2023-02-26T04:42:30.322" v="964" actId="478"/>
          <ac:picMkLst>
            <pc:docMk/>
            <pc:sldMk cId="1953476969" sldId="300"/>
            <ac:picMk id="6" creationId="{03BA0EEC-6003-0574-D073-CD95E2513745}"/>
          </ac:picMkLst>
        </pc:picChg>
      </pc:sldChg>
      <pc:sldChg chg="addSp delSp modSp new mod">
        <pc:chgData name="dimas wahyu" userId="255610a6d6e72561" providerId="LiveId" clId="{A64D7CFB-AE7E-499E-8971-D5CE844A49D6}" dt="2023-02-26T04:44:50.677" v="987" actId="478"/>
        <pc:sldMkLst>
          <pc:docMk/>
          <pc:sldMk cId="1477061576" sldId="301"/>
        </pc:sldMkLst>
        <pc:spChg chg="mod">
          <ac:chgData name="dimas wahyu" userId="255610a6d6e72561" providerId="LiveId" clId="{A64D7CFB-AE7E-499E-8971-D5CE844A49D6}" dt="2023-02-26T04:42:47.430" v="974" actId="20577"/>
          <ac:spMkLst>
            <pc:docMk/>
            <pc:sldMk cId="1477061576" sldId="301"/>
            <ac:spMk id="2" creationId="{C2C7ECF0-10FB-DA5D-62AC-99A7CCBA6E45}"/>
          </ac:spMkLst>
        </pc:spChg>
        <pc:spChg chg="mod">
          <ac:chgData name="dimas wahyu" userId="255610a6d6e72561" providerId="LiveId" clId="{A64D7CFB-AE7E-499E-8971-D5CE844A49D6}" dt="2023-02-26T04:43:10.089" v="977"/>
          <ac:spMkLst>
            <pc:docMk/>
            <pc:sldMk cId="1477061576" sldId="301"/>
            <ac:spMk id="3" creationId="{EC3F6C5A-CAB3-080A-3048-EBF906813B1A}"/>
          </ac:spMkLst>
        </pc:spChg>
        <pc:picChg chg="add del mod">
          <ac:chgData name="dimas wahyu" userId="255610a6d6e72561" providerId="LiveId" clId="{A64D7CFB-AE7E-499E-8971-D5CE844A49D6}" dt="2023-02-26T04:44:50.677" v="987" actId="478"/>
          <ac:picMkLst>
            <pc:docMk/>
            <pc:sldMk cId="1477061576" sldId="301"/>
            <ac:picMk id="5" creationId="{78B7B7AB-8E90-10C7-905E-A1D2D453D107}"/>
          </ac:picMkLst>
        </pc:picChg>
        <pc:picChg chg="add del mod">
          <ac:chgData name="dimas wahyu" userId="255610a6d6e72561" providerId="LiveId" clId="{A64D7CFB-AE7E-499E-8971-D5CE844A49D6}" dt="2023-02-26T04:44:50.176" v="986" actId="22"/>
          <ac:picMkLst>
            <pc:docMk/>
            <pc:sldMk cId="1477061576" sldId="301"/>
            <ac:picMk id="7" creationId="{D02549BA-3BB5-E461-8C08-1235906CFA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5ABE-A570-23C5-FBF8-4F325E94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207A4-4F8F-D8D7-E4EF-37AD3309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E567-1537-5942-6037-6B753820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FDB1-6CAE-5D9F-2CF9-41D48E2C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C52E-FA0B-9D31-34A6-7FEBFB99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32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B8CA-0AE8-FD3B-1E62-C934DB5B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3D16-2F22-C27A-4EDC-2FA8DC231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5F67-A01C-E17F-7C05-C6E6A30C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68A04-352D-CF1F-E535-DC71779B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77F4-7020-2CAF-8FAA-37EA3BC2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6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AA1C4-8108-3F60-0659-8A6CEEA3B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A922A-083A-1BFF-01D0-4E9B6865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CD16-2CA3-A73B-8F73-4DC1C1E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1DC2-0E98-B12B-70C7-1A5FA739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265A-B68E-1A1E-9D0C-70F1223B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12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41F4-58E6-A4AB-CB21-8199704C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4E09-8127-544B-4ABA-74B59BFC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3BEA-6DDA-5032-D647-1571B545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8004-3D64-941F-BBD6-A636AC9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A39D-C1E7-444E-0FAD-93559FC6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93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16E4-5BED-6763-CC44-937A6D53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38AF-5456-8AA8-136F-20D000E4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50E6-8290-BE00-610D-13E9B7F8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095F-1ED8-4F45-E06C-6CD9FEF4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0BA8-8396-1AF9-0C49-97AA220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8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84BB-D2C3-D635-A6F3-0BA771FA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6C40-6992-146F-BF5D-29205437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DCDC5-01A7-8492-DA5C-2CA2087C1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B53D-EFD9-80C4-3C8F-FA07C450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5448D-8E85-CA48-FA26-D5917C5C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04156-4AD6-3ED2-C422-30709D9D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19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DCA1-1DF7-3B48-836B-FB96338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6FF4-3DCF-8C5C-B54D-7FA9ACF3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34C6D-A335-5E8C-8107-71FC5864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B702E-4EA1-406D-466A-AC01FAA35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90208-0565-586B-9A57-838418080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0308A-2009-3FB3-E685-7C4B4D6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E302C-3720-9032-60DC-93D635C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33BD-927B-642D-A894-FAD4D59C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55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0940-75D8-F548-EF6C-58A4612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92EB-C03E-98D5-D3A9-2FD65CB9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DFDE5-DFBC-DD4E-890D-7632C6A2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5A78E-67D2-08A2-6CEC-D8941392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0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88CC6-D602-96DC-0619-7B236AB2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2BB8C-E84D-ABB0-61E1-56172E1E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53CF-4978-2F94-0C3E-2DD7290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31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109-0A51-7F98-3371-A526D561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7EEA-91F1-5877-7C80-8F07544D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A58B-37ED-C095-9E77-E344B80EA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B2136-413C-05E5-FDAD-52DC818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5B40-3180-7059-5A83-10D86909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C88D-D72A-0646-8A89-181C3A54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9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A368-8553-6A56-BD67-FF435CFD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5D10B-EC50-1DD5-C6CE-26D96A4A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6488-EE37-2507-08F6-EA2809B3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E414-F9C3-F311-78C5-2142AE9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ED0-6F6E-232B-4646-1A4933CB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7955-ACF8-BD56-7954-B58F7748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1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865C9-89C5-6BD8-7539-ECD6D21D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4788-28EE-30FA-C3AB-3A052562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E072-AF9B-3AC2-5D94-271E554AE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B1AA-0A76-4082-B9E1-01D51C035F43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5F53-0A0D-C18F-0969-A09C59DE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2D0E-F3FE-831F-7A66-63E742483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0992-D8FF-46CA-B091-3A48290E0E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34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-dom@18/umd/react-dom.development.js" TargetMode="External"/><Relationship Id="rId2" Type="http://schemas.openxmlformats.org/officeDocument/2006/relationships/hyperlink" Target="https://unpkg.com/react@18/umd/react.development.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pkg.com/react-dom@18/umd/react-dom.production.min.js" TargetMode="External"/><Relationship Id="rId4" Type="http://schemas.openxmlformats.org/officeDocument/2006/relationships/hyperlink" Target="https://unpkg.com/react@18/umd/react.production.min.j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-dom@18/umd/react-dom.development.js" TargetMode="External"/><Relationship Id="rId2" Type="http://schemas.openxmlformats.org/officeDocument/2006/relationships/hyperlink" Target="https://unpkg.com/react@18/umd/react.development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45D-777D-A9F7-3874-B530FBC52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DAN REACT DOM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E92B4-AE6A-0B0B-6D63-97C4F3E5C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66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DB95-FC7E-679E-C969-1F6AF816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Local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63BF-22A7-BCCE-D667-B9F209B36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04" y="1839864"/>
            <a:ext cx="8651844" cy="37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E8DD-2C0E-9A54-ACEF-BBE7A9F8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342A-C8AA-3628-DE42-8A2B300F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react </a:t>
            </a:r>
            <a:r>
              <a:rPr lang="en-ID" dirty="0" err="1"/>
              <a:t>pertama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React.createElement</a:t>
            </a:r>
            <a:r>
              <a:rPr lang="en-ID" b="1" dirty="0"/>
              <a:t>().</a:t>
            </a:r>
            <a:r>
              <a:rPr lang="en-ID" dirty="0"/>
              <a:t> 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react element. </a:t>
            </a:r>
          </a:p>
          <a:p>
            <a:r>
              <a:rPr lang="en-ID" dirty="0"/>
              <a:t>React element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 yang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node element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document.getElementById</a:t>
            </a:r>
            <a:r>
              <a:rPr lang="en-ID" dirty="0"/>
              <a:t>(). Akan </a:t>
            </a:r>
            <a:r>
              <a:rPr lang="en-ID" dirty="0" err="1"/>
              <a:t>tetapi</a:t>
            </a:r>
            <a:r>
              <a:rPr lang="en-ID" dirty="0"/>
              <a:t> react element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node element </a:t>
            </a:r>
            <a:r>
              <a:rPr lang="en-ID" dirty="0" err="1"/>
              <a:t>biasa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1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E8DD-2C0E-9A54-ACEF-BBE7A9F8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342A-C8AA-3628-DE42-8A2B300F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34777" cy="4625664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Di baris 13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method </a:t>
            </a:r>
            <a:r>
              <a:rPr lang="en-ID" dirty="0" err="1"/>
              <a:t>React.create</a:t>
            </a:r>
            <a:r>
              <a:rPr lang="en-ID" dirty="0"/>
              <a:t> Element(). 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argument:  </a:t>
            </a:r>
          </a:p>
          <a:p>
            <a:pPr lvl="1"/>
            <a:r>
              <a:rPr lang="en-ID" dirty="0"/>
              <a:t>Argument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string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element HTML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'p', 'div', 'h1', 'article', </a:t>
            </a:r>
            <a:r>
              <a:rPr lang="en-ID" dirty="0" err="1"/>
              <a:t>atau</a:t>
            </a:r>
            <a:r>
              <a:rPr lang="en-ID" dirty="0"/>
              <a:t> element HTML lain.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advanced, argument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react component</a:t>
            </a:r>
          </a:p>
          <a:p>
            <a:pPr lvl="1"/>
            <a:r>
              <a:rPr lang="en-ID" dirty="0"/>
              <a:t>Argument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react element.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element HTML </a:t>
            </a:r>
            <a:r>
              <a:rPr lang="en-ID" dirty="0" err="1"/>
              <a:t>seperti</a:t>
            </a:r>
            <a:r>
              <a:rPr lang="en-ID" dirty="0"/>
              <a:t> id, class, </a:t>
            </a:r>
            <a:r>
              <a:rPr lang="en-ID" dirty="0" err="1"/>
              <a:t>src</a:t>
            </a:r>
            <a:r>
              <a:rPr lang="en-ID" dirty="0"/>
              <a:t>, alt,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juga custom attribute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property object</a:t>
            </a:r>
          </a:p>
          <a:p>
            <a:pPr lvl="1"/>
            <a:r>
              <a:rPr lang="en-ID" dirty="0"/>
              <a:t>Argument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"</a:t>
            </a:r>
            <a:r>
              <a:rPr lang="en-ID" dirty="0" err="1"/>
              <a:t>anak</a:t>
            </a:r>
            <a:r>
              <a:rPr lang="en-ID" dirty="0"/>
              <a:t>" </a:t>
            </a:r>
            <a:r>
              <a:rPr lang="en-ID" dirty="0" err="1"/>
              <a:t>atau</a:t>
            </a:r>
            <a:r>
              <a:rPr lang="en-ID" dirty="0"/>
              <a:t> child </a:t>
            </a:r>
            <a:r>
              <a:rPr lang="en-ID" dirty="0" err="1"/>
              <a:t>dari</a:t>
            </a:r>
            <a:r>
              <a:rPr lang="en-ID" dirty="0"/>
              <a:t> react element.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children pada node element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react element lain.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(), di baris 14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</a:t>
            </a:r>
            <a:r>
              <a:rPr lang="en-ID" dirty="0" err="1"/>
              <a:t>myElement</a:t>
            </a:r>
            <a:r>
              <a:rPr lang="en-ID" dirty="0"/>
              <a:t>).</a:t>
            </a:r>
          </a:p>
          <a:p>
            <a:endParaRPr lang="en-ID" dirty="0"/>
          </a:p>
          <a:p>
            <a:pPr lvl="1"/>
            <a:endParaRPr lang="en-ID" dirty="0"/>
          </a:p>
          <a:p>
            <a:pPr lvl="1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27C13-B8CD-3528-D338-1E89621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77" y="2022626"/>
            <a:ext cx="6928124" cy="2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8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E8DD-2C0E-9A54-ACEF-BBE7A9F8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342A-C8AA-3628-DE42-8A2B300F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458919" cy="4451759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tab console,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njelimet</a:t>
            </a:r>
            <a:r>
              <a:rPr lang="en-ID" dirty="0"/>
              <a:t>. Kita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pahami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internal oleh React. </a:t>
            </a:r>
          </a:p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"props" (1) yang </a:t>
            </a:r>
            <a:r>
              <a:rPr lang="en-ID" dirty="0" err="1"/>
              <a:t>berisi</a:t>
            </a:r>
            <a:r>
              <a:rPr lang="en-ID" dirty="0"/>
              <a:t> dua item, </a:t>
            </a:r>
            <a:r>
              <a:rPr lang="en-ID" dirty="0" err="1"/>
              <a:t>yakni</a:t>
            </a:r>
            <a:r>
              <a:rPr lang="en-ID" dirty="0"/>
              <a:t> children: "Hello React" dan id: "</a:t>
            </a:r>
            <a:r>
              <a:rPr lang="en-ID" dirty="0" err="1"/>
              <a:t>judul</a:t>
            </a:r>
            <a:r>
              <a:rPr lang="en-ID" dirty="0"/>
              <a:t>". Nilai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argument </a:t>
            </a:r>
            <a:r>
              <a:rPr lang="en-ID" dirty="0" err="1"/>
              <a:t>ketiga</a:t>
            </a:r>
            <a:r>
              <a:rPr lang="en-ID" dirty="0"/>
              <a:t> dan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React.createElement</a:t>
            </a:r>
            <a:r>
              <a:rPr lang="en-ID" dirty="0"/>
              <a:t>(). </a:t>
            </a:r>
          </a:p>
          <a:p>
            <a:r>
              <a:rPr lang="en-ID" dirty="0" err="1"/>
              <a:t>Sedangkan</a:t>
            </a:r>
            <a:r>
              <a:rPr lang="en-ID" dirty="0"/>
              <a:t> argument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di property type:"h1" (2). Di </a:t>
            </a:r>
            <a:r>
              <a:rPr lang="en-ID" dirty="0" err="1"/>
              <a:t>dalam</a:t>
            </a:r>
            <a:r>
              <a:rPr lang="en-ID" dirty="0"/>
              <a:t> React, kata props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kependekan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properties. </a:t>
            </a:r>
          </a:p>
          <a:p>
            <a:r>
              <a:rPr lang="en-ID" dirty="0" err="1"/>
              <a:t>Istilah</a:t>
            </a:r>
            <a:r>
              <a:rPr lang="en-ID" dirty="0"/>
              <a:t> props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inti React.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14A00-6771-5BBB-6FD4-D2D763B8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000" y="2133310"/>
            <a:ext cx="7131891" cy="34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5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6DC-09B6-C42A-E257-A60FE5B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8958-24FF-D9DA-C4F0-9580CBA4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react-dom.js. </a:t>
            </a:r>
            <a:r>
              <a:rPr lang="en-ID" dirty="0" err="1"/>
              <a:t>Sedangkan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file react.js</a:t>
            </a:r>
          </a:p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react element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HTML,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DOM. </a:t>
            </a:r>
          </a:p>
        </p:txBody>
      </p:sp>
    </p:spTree>
    <p:extLst>
      <p:ext uri="{BB962C8B-B14F-4D97-AF65-F5344CB8AC3E}">
        <p14:creationId xmlns:p14="http://schemas.microsoft.com/office/powerpoint/2010/main" val="164550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6DC-09B6-C42A-E257-A60FE5B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8958-24FF-D9DA-C4F0-9580CBA4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Ketika file HTML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kali, </a:t>
            </a:r>
            <a:r>
              <a:rPr lang="en-ID" dirty="0" err="1"/>
              <a:t>struktur</a:t>
            </a:r>
            <a:r>
              <a:rPr lang="en-ID" dirty="0"/>
              <a:t> DOM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element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memodifikasi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, </a:t>
            </a:r>
            <a:r>
              <a:rPr lang="en-ID" dirty="0" err="1"/>
              <a:t>struktur</a:t>
            </a:r>
            <a:r>
              <a:rPr lang="en-ID" dirty="0"/>
              <a:t> DOM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diperbaharui</a:t>
            </a:r>
            <a:r>
              <a:rPr lang="en-ID" dirty="0"/>
              <a:t>.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JavaScript </a:t>
            </a:r>
            <a:r>
              <a:rPr lang="en-ID" dirty="0" err="1"/>
              <a:t>biasa</a:t>
            </a:r>
            <a:r>
              <a:rPr lang="en-ID" dirty="0"/>
              <a:t> (native), element HTML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method document. </a:t>
            </a:r>
            <a:r>
              <a:rPr lang="en-ID" dirty="0" err="1"/>
              <a:t>createElement</a:t>
            </a:r>
            <a:r>
              <a:rPr lang="en-ID" dirty="0"/>
              <a:t>(),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element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di-inject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 </a:t>
            </a:r>
            <a:r>
              <a:rPr lang="en-ID" dirty="0" err="1"/>
              <a:t>menggunakan</a:t>
            </a:r>
            <a:r>
              <a:rPr lang="en-ID" dirty="0"/>
              <a:t> method </a:t>
            </a:r>
            <a:r>
              <a:rPr lang="en-ID" dirty="0" err="1"/>
              <a:t>appendChild</a:t>
            </a:r>
            <a:r>
              <a:rPr lang="en-ID" dirty="0"/>
              <a:t>() </a:t>
            </a:r>
            <a:r>
              <a:rPr lang="en-ID" dirty="0" err="1"/>
              <a:t>atau</a:t>
            </a:r>
            <a:r>
              <a:rPr lang="en-ID" dirty="0"/>
              <a:t> property </a:t>
            </a:r>
            <a:r>
              <a:rPr lang="en-ID" dirty="0" err="1"/>
              <a:t>innerHTML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17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6DC-09B6-C42A-E257-A60FE5B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8958-24FF-D9DA-C4F0-9580CBA4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React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element HTML di </a:t>
            </a:r>
            <a:r>
              <a:rPr lang="en-ID" dirty="0" err="1"/>
              <a:t>petakan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b="1" dirty="0"/>
              <a:t>virtual DOM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 Kode internal React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dan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DOM web browser. </a:t>
            </a:r>
          </a:p>
          <a:p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method </a:t>
            </a:r>
            <a:r>
              <a:rPr lang="en-ID" dirty="0" err="1"/>
              <a:t>ReactDOM.create</a:t>
            </a:r>
            <a:r>
              <a:rPr lang="en-ID" dirty="0"/>
              <a:t> Root().render(), </a:t>
            </a:r>
            <a:r>
              <a:rPr lang="en-ID" dirty="0" err="1"/>
              <a:t>yakni</a:t>
            </a:r>
            <a:r>
              <a:rPr lang="en-ID" dirty="0"/>
              <a:t> me-render virtual DOM </a:t>
            </a:r>
            <a:r>
              <a:rPr lang="en-ID" dirty="0" err="1"/>
              <a:t>milik</a:t>
            </a:r>
            <a:r>
              <a:rPr lang="en-ID" dirty="0"/>
              <a:t> React </a:t>
            </a:r>
            <a:r>
              <a:rPr lang="en-ID" dirty="0" err="1"/>
              <a:t>ke</a:t>
            </a:r>
            <a:r>
              <a:rPr lang="en-ID" dirty="0"/>
              <a:t> DOM web browser agar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terlihat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558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6DC-09B6-C42A-E257-A60FE5B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8958-24FF-D9DA-C4F0-9580CBA4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method </a:t>
            </a:r>
            <a:r>
              <a:rPr lang="en-ID" dirty="0" err="1"/>
              <a:t>React.createElement</a:t>
            </a:r>
            <a:r>
              <a:rPr lang="en-ID" dirty="0"/>
              <a:t>('h1', {id:'</a:t>
            </a:r>
            <a:r>
              <a:rPr lang="en-ID" dirty="0" err="1"/>
              <a:t>judul</a:t>
            </a:r>
            <a:r>
              <a:rPr lang="en-ID" dirty="0"/>
              <a:t>'}, '</a:t>
            </a:r>
            <a:r>
              <a:rPr lang="en-ID" dirty="0" err="1"/>
              <a:t>HelloReact</a:t>
            </a:r>
            <a:r>
              <a:rPr lang="en-ID" dirty="0"/>
              <a:t>')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tag HTML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&lt;h1 id='</a:t>
            </a:r>
            <a:r>
              <a:rPr lang="en-ID" dirty="0" err="1"/>
              <a:t>judul</a:t>
            </a:r>
            <a:r>
              <a:rPr lang="en-ID" dirty="0"/>
              <a:t>'&gt;'Hello React'&lt;/h1&gt;</a:t>
            </a:r>
          </a:p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 </a:t>
            </a:r>
            <a:r>
              <a:rPr lang="en-ID" dirty="0" err="1"/>
              <a:t>akan</a:t>
            </a:r>
            <a:r>
              <a:rPr lang="en-ID" dirty="0"/>
              <a:t> "</a:t>
            </a:r>
            <a:r>
              <a:rPr lang="en-ID" dirty="0" err="1"/>
              <a:t>menyisipkan</a:t>
            </a:r>
            <a:r>
              <a:rPr lang="en-ID" dirty="0"/>
              <a:t>" element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DOM.</a:t>
            </a:r>
          </a:p>
        </p:txBody>
      </p:sp>
    </p:spTree>
    <p:extLst>
      <p:ext uri="{BB962C8B-B14F-4D97-AF65-F5344CB8AC3E}">
        <p14:creationId xmlns:p14="http://schemas.microsoft.com/office/powerpoint/2010/main" val="3321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6DC-09B6-C42A-E257-A60FE5B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8958-24FF-D9DA-C4F0-9580CBA4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06000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b="1" dirty="0"/>
              <a:t>method </a:t>
            </a:r>
            <a:r>
              <a:rPr lang="en-ID" b="1" dirty="0" err="1"/>
              <a:t>ReactDOM.createRoot</a:t>
            </a:r>
            <a:r>
              <a:rPr lang="en-ID" b="1" dirty="0"/>
              <a:t>().render()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24.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perpaduan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method:</a:t>
            </a:r>
          </a:p>
          <a:p>
            <a:pPr lvl="1"/>
            <a:r>
              <a:rPr lang="en-ID" b="1" dirty="0" err="1"/>
              <a:t>ReactDOM.createRoot</a:t>
            </a:r>
            <a:r>
              <a:rPr lang="en-ID" b="1" dirty="0"/>
              <a:t>(),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node element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HTML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 </a:t>
            </a:r>
            <a:r>
              <a:rPr lang="en-ID" dirty="0" err="1"/>
              <a:t>Disinilah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element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disisipkan</a:t>
            </a:r>
            <a:r>
              <a:rPr lang="en-ID" dirty="0"/>
              <a:t>. </a:t>
            </a:r>
          </a:p>
          <a:p>
            <a:pPr lvl="1"/>
            <a:r>
              <a:rPr lang="en-ID" b="1" dirty="0"/>
              <a:t>render(),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react element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87036-61C1-2FAE-264E-A89E71E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01" y="1598311"/>
            <a:ext cx="6594440" cy="48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6DC-09B6-C42A-E257-A60FE5B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DOM (Document Object Model)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41072-2F06-0014-9F46-881BAF3A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59" y="1825625"/>
            <a:ext cx="9388595" cy="46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F3B-30AE-1378-EE6B-CA353D7C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Mengenal File react.js dan react-dom.js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11B5-20E2-F60E-81FD-61CFEF35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File react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2,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b="1" dirty="0"/>
              <a:t>react.js </a:t>
            </a:r>
            <a:r>
              <a:rPr lang="en-ID" dirty="0"/>
              <a:t>dan </a:t>
            </a:r>
            <a:r>
              <a:rPr lang="en-ID" b="1" dirty="0"/>
              <a:t>react-dom.js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tag &lt; script&gt; ,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kode-kode</a:t>
            </a:r>
            <a:r>
              <a:rPr lang="en-ID" dirty="0"/>
              <a:t> react</a:t>
            </a:r>
          </a:p>
          <a:p>
            <a:pPr lvl="1"/>
            <a:r>
              <a:rPr lang="en-ID" dirty="0"/>
              <a:t>File </a:t>
            </a:r>
            <a:r>
              <a:rPr lang="en-ID" b="1" dirty="0"/>
              <a:t>react.js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inti library react. </a:t>
            </a:r>
            <a:r>
              <a:rPr lang="en-ID" dirty="0" err="1"/>
              <a:t>Setiap</a:t>
            </a:r>
            <a:r>
              <a:rPr lang="en-ID" dirty="0"/>
              <a:t> file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react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mengaksesnya</a:t>
            </a:r>
            <a:r>
              <a:rPr lang="en-ID" dirty="0"/>
              <a:t>. </a:t>
            </a:r>
            <a:r>
              <a:rPr lang="en-ID" dirty="0" err="1"/>
              <a:t>Disinilah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class </a:t>
            </a:r>
            <a:r>
              <a:rPr lang="en-ID" dirty="0" err="1"/>
              <a:t>utama</a:t>
            </a:r>
            <a:r>
              <a:rPr lang="en-ID" dirty="0"/>
              <a:t> React </a:t>
            </a:r>
            <a:r>
              <a:rPr lang="en-ID" dirty="0" err="1"/>
              <a:t>seperti</a:t>
            </a:r>
            <a:r>
              <a:rPr lang="en-ID" dirty="0"/>
              <a:t> React. Component, </a:t>
            </a:r>
            <a:r>
              <a:rPr lang="en-ID" dirty="0" err="1"/>
              <a:t>React.createElement</a:t>
            </a:r>
            <a:r>
              <a:rPr lang="en-ID" dirty="0"/>
              <a:t>(), </a:t>
            </a:r>
            <a:r>
              <a:rPr lang="en-ID" dirty="0" err="1"/>
              <a:t>React.Fragment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File </a:t>
            </a:r>
            <a:r>
              <a:rPr lang="en-ID" b="1" dirty="0"/>
              <a:t>react-dom.js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react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 Pada file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method </a:t>
            </a:r>
            <a:r>
              <a:rPr lang="en-ID" dirty="0" err="1"/>
              <a:t>ReactDOM.render</a:t>
            </a:r>
            <a:r>
              <a:rPr lang="en-ID" dirty="0"/>
              <a:t>() dan </a:t>
            </a:r>
            <a:r>
              <a:rPr lang="en-ID" dirty="0" err="1"/>
              <a:t>ReactDOM</a:t>
            </a:r>
            <a:r>
              <a:rPr lang="en-ID" dirty="0"/>
              <a:t>. </a:t>
            </a:r>
            <a:r>
              <a:rPr lang="en-ID" dirty="0" err="1"/>
              <a:t>createRoot</a:t>
            </a:r>
            <a:r>
              <a:rPr lang="en-ID" dirty="0"/>
              <a:t>().render() yang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7583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16C4-8EA9-A88A-30AF-ABAC7742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CC50-F78D-681A-2C36-00BE9058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method </a:t>
            </a:r>
            <a:r>
              <a:rPr lang="en-ID" b="1" dirty="0" err="1"/>
              <a:t>ReactDOM.createRoot</a:t>
            </a:r>
            <a:r>
              <a:rPr lang="en-ID" b="1" dirty="0"/>
              <a:t>(),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bawaan</a:t>
            </a:r>
            <a:r>
              <a:rPr lang="en-ID" dirty="0"/>
              <a:t> JavaScript,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b="1" dirty="0" err="1"/>
              <a:t>document.get</a:t>
            </a:r>
            <a:r>
              <a:rPr lang="en-ID" b="1" dirty="0"/>
              <a:t> </a:t>
            </a:r>
            <a:r>
              <a:rPr lang="en-ID" b="1" dirty="0" err="1"/>
              <a:t>ElementById</a:t>
            </a:r>
            <a:r>
              <a:rPr lang="en-ID" b="1" dirty="0"/>
              <a:t>('root’). 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element HTML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b="1" dirty="0"/>
              <a:t>id = root. </a:t>
            </a:r>
            <a:r>
              <a:rPr lang="en-ID" dirty="0"/>
              <a:t>Element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tag di baris 18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/>
              <a:t>method render(), </a:t>
            </a:r>
            <a:r>
              <a:rPr lang="en-ID" dirty="0"/>
              <a:t>argument-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input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b="1" dirty="0" err="1"/>
              <a:t>myElement</a:t>
            </a:r>
            <a:r>
              <a:rPr lang="en-ID" dirty="0"/>
              <a:t>.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react element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method </a:t>
            </a:r>
            <a:r>
              <a:rPr lang="en-ID" b="1" dirty="0" err="1"/>
              <a:t>React.createElement</a:t>
            </a:r>
            <a:r>
              <a:rPr lang="en-ID" b="1" dirty="0"/>
              <a:t>() </a:t>
            </a:r>
            <a:r>
              <a:rPr lang="en-ID" dirty="0"/>
              <a:t>di baris 23. </a:t>
            </a:r>
          </a:p>
        </p:txBody>
      </p:sp>
    </p:spTree>
    <p:extLst>
      <p:ext uri="{BB962C8B-B14F-4D97-AF65-F5344CB8AC3E}">
        <p14:creationId xmlns:p14="http://schemas.microsoft.com/office/powerpoint/2010/main" val="46573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E43-D6F9-66C8-795D-DA33A03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131-F67E-E4A2-1F0F-58F8FFDD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1108" cy="4351338"/>
          </a:xfrm>
        </p:spPr>
        <p:txBody>
          <a:bodyPr>
            <a:normAutofit fontScale="62500" lnSpcReduction="20000"/>
          </a:bodyPr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tampilnya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"Hello React" di web browser,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react element. </a:t>
            </a:r>
          </a:p>
          <a:p>
            <a:r>
              <a:rPr lang="en-ID" dirty="0"/>
              <a:t>Teks "Hello React"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abu-abu</a:t>
            </a:r>
            <a:r>
              <a:rPr lang="en-ID" dirty="0"/>
              <a:t> dan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shadow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CSS di baris 8 – 12.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memperlihatkan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element </a:t>
            </a:r>
            <a:r>
              <a:rPr lang="en-ID" dirty="0" err="1"/>
              <a:t>hasil</a:t>
            </a:r>
            <a:r>
              <a:rPr lang="en-ID" dirty="0"/>
              <a:t> react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tag HTML </a:t>
            </a:r>
            <a:r>
              <a:rPr lang="en-ID" dirty="0" err="1"/>
              <a:t>biasa</a:t>
            </a:r>
            <a:r>
              <a:rPr lang="en-ID" dirty="0"/>
              <a:t>. </a:t>
            </a:r>
          </a:p>
          <a:p>
            <a:r>
              <a:rPr lang="en-ID" dirty="0"/>
              <a:t>Jika inspect element </a:t>
            </a:r>
            <a:r>
              <a:rPr lang="en-ID" dirty="0" err="1"/>
              <a:t>dibuka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 yang </a:t>
            </a:r>
            <a:r>
              <a:rPr lang="en-ID" dirty="0" err="1"/>
              <a:t>sudah</a:t>
            </a:r>
            <a:r>
              <a:rPr lang="en-ID" dirty="0"/>
              <a:t> di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2EBA0-0AAD-86A0-3F07-6C6A6A18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14" y="1825625"/>
            <a:ext cx="5974852" cy="118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FCC39-78D0-BA34-8179-740183CA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94" y="3068565"/>
            <a:ext cx="6320404" cy="28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5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E43-D6F9-66C8-795D-DA33A03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131-F67E-E4A2-1F0F-58F8FFDD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Terlihat</a:t>
            </a:r>
            <a:r>
              <a:rPr lang="en-ID" dirty="0"/>
              <a:t> tag </a:t>
            </a:r>
            <a:r>
              <a:rPr lang="en-ID" b="1" dirty="0"/>
              <a:t>&lt;h1 id='</a:t>
            </a:r>
            <a:r>
              <a:rPr lang="en-ID" b="1" dirty="0" err="1"/>
              <a:t>judul</a:t>
            </a:r>
            <a:r>
              <a:rPr lang="en-ID" b="1" dirty="0"/>
              <a:t>'&gt;'Hello React'&lt;/h1&gt; </a:t>
            </a:r>
            <a:r>
              <a:rPr lang="en-ID" dirty="0" err="1"/>
              <a:t>menjadi</a:t>
            </a:r>
            <a:r>
              <a:rPr lang="en-ID" dirty="0"/>
              <a:t> child </a:t>
            </a:r>
            <a:r>
              <a:rPr lang="en-ID" dirty="0" err="1"/>
              <a:t>dari</a:t>
            </a:r>
            <a:r>
              <a:rPr lang="en-ID" dirty="0"/>
              <a:t> tag </a:t>
            </a:r>
            <a:r>
              <a:rPr lang="en-ID" b="1" dirty="0"/>
              <a:t>&lt;div id="root"&gt;. </a:t>
            </a:r>
          </a:p>
          <a:p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method </a:t>
            </a:r>
            <a:r>
              <a:rPr lang="en-ID" b="1" dirty="0" err="1"/>
              <a:t>ReactDOM.createRoot</a:t>
            </a:r>
            <a:r>
              <a:rPr lang="en-ID" b="1" dirty="0"/>
              <a:t>().render(). </a:t>
            </a:r>
          </a:p>
          <a:p>
            <a:r>
              <a:rPr lang="en-ID" dirty="0"/>
              <a:t>Jika di </a:t>
            </a:r>
            <a:r>
              <a:rPr lang="en-ID" dirty="0" err="1"/>
              <a:t>dalam</a:t>
            </a:r>
            <a:r>
              <a:rPr lang="en-ID" dirty="0"/>
              <a:t> tag </a:t>
            </a:r>
            <a:r>
              <a:rPr lang="en-ID" b="1" dirty="0"/>
              <a:t>&lt;div id="root"&gt; </a:t>
            </a:r>
            <a:r>
              <a:rPr lang="en-ID" dirty="0" err="1"/>
              <a:t>terdapat</a:t>
            </a:r>
            <a:r>
              <a:rPr lang="en-ID" dirty="0"/>
              <a:t> element lain, </a:t>
            </a:r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ditimpa</a:t>
            </a:r>
            <a:r>
              <a:rPr lang="en-ID" dirty="0"/>
              <a:t> oleh </a:t>
            </a:r>
            <a:r>
              <a:rPr lang="en-ID" b="1" dirty="0" err="1"/>
              <a:t>ReactDOM.createRoot</a:t>
            </a:r>
            <a:r>
              <a:rPr lang="en-ID" b="1" dirty="0"/>
              <a:t>().render()</a:t>
            </a:r>
          </a:p>
        </p:txBody>
      </p:sp>
    </p:spTree>
    <p:extLst>
      <p:ext uri="{BB962C8B-B14F-4D97-AF65-F5344CB8AC3E}">
        <p14:creationId xmlns:p14="http://schemas.microsoft.com/office/powerpoint/2010/main" val="404228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E43-D6F9-66C8-795D-DA33A03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131-F67E-E4A2-1F0F-58F8FFDD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026964" cy="4351338"/>
          </a:xfrm>
        </p:spPr>
        <p:txBody>
          <a:bodyPr>
            <a:normAutofit/>
          </a:bodyPr>
          <a:lstStyle/>
          <a:p>
            <a:r>
              <a:rPr lang="en-ID" dirty="0"/>
              <a:t>Jika </a:t>
            </a:r>
            <a:r>
              <a:rPr lang="en-ID" dirty="0" err="1"/>
              <a:t>diperlukan</a:t>
            </a:r>
            <a:r>
              <a:rPr lang="en-ID" dirty="0"/>
              <a:t>,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ReactDOM.createRoot</a:t>
            </a:r>
            <a:r>
              <a:rPr lang="en-ID" dirty="0"/>
              <a:t>().render()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pisah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2 baris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09FDA-1424-16EB-E450-AFE44C7B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72" y="1478974"/>
            <a:ext cx="6353050" cy="49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7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E43-D6F9-66C8-795D-DA33A03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131-F67E-E4A2-1F0F-58F8FFDD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262576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Di baris 24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root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b="1" dirty="0" err="1"/>
              <a:t>ReactDOM</a:t>
            </a:r>
            <a:r>
              <a:rPr lang="en-ID" b="1" dirty="0"/>
              <a:t>. </a:t>
            </a:r>
            <a:r>
              <a:rPr lang="en-ID" b="1" dirty="0" err="1"/>
              <a:t>createRoot</a:t>
            </a:r>
            <a:r>
              <a:rPr lang="en-ID" b="1" dirty="0"/>
              <a:t>(). </a:t>
            </a:r>
          </a:p>
          <a:p>
            <a:r>
              <a:rPr lang="en-ID" dirty="0" err="1"/>
              <a:t>Barulah</a:t>
            </a:r>
            <a:r>
              <a:rPr lang="en-ID" dirty="0"/>
              <a:t> di baris 25 </a:t>
            </a:r>
            <a:r>
              <a:rPr lang="en-ID" dirty="0" err="1"/>
              <a:t>konstanta</a:t>
            </a:r>
            <a:r>
              <a:rPr lang="en-ID" dirty="0"/>
              <a:t> root </a:t>
            </a:r>
            <a:r>
              <a:rPr lang="en-ID" dirty="0" err="1"/>
              <a:t>disambung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/>
              <a:t>method render().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menggabungnya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1 baris,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b="1" dirty="0" err="1"/>
              <a:t>ReactDOM.createRoot</a:t>
            </a:r>
            <a:r>
              <a:rPr lang="en-ID" b="1" dirty="0"/>
              <a:t>() </a:t>
            </a:r>
            <a:r>
              <a:rPr lang="en-ID" b="1" dirty="0" err="1"/>
              <a:t>dengan</a:t>
            </a:r>
            <a:r>
              <a:rPr lang="en-ID" b="1" dirty="0"/>
              <a:t> render().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09FDA-1424-16EB-E450-AFE44C7B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72" y="1478974"/>
            <a:ext cx="6353050" cy="49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5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E43-D6F9-66C8-795D-DA33A03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131-F67E-E4A2-1F0F-58F8FFDD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2625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tab console di developer tools, </a:t>
            </a:r>
            <a:r>
              <a:rPr lang="en-US" dirty="0" err="1"/>
              <a:t>akan</a:t>
            </a:r>
            <a:r>
              <a:rPr lang="en-US" dirty="0"/>
              <a:t> muncul </a:t>
            </a:r>
            <a:r>
              <a:rPr lang="en-US" dirty="0" err="1"/>
              <a:t>pesan</a:t>
            </a:r>
            <a:r>
              <a:rPr lang="en-US" dirty="0"/>
              <a:t> warning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r>
              <a:rPr lang="en-US" dirty="0"/>
              <a:t>You are importing </a:t>
            </a:r>
            <a:r>
              <a:rPr lang="en-US" dirty="0" err="1"/>
              <a:t>createRoot</a:t>
            </a:r>
            <a:r>
              <a:rPr lang="en-US" dirty="0"/>
              <a:t> from "react-</a:t>
            </a:r>
            <a:r>
              <a:rPr lang="en-US" dirty="0" err="1"/>
              <a:t>dom</a:t>
            </a:r>
            <a:r>
              <a:rPr lang="en-US" dirty="0"/>
              <a:t>" which is not supported. You should instead import it from "react-</a:t>
            </a:r>
            <a:r>
              <a:rPr lang="en-US" dirty="0" err="1"/>
              <a:t>dom</a:t>
            </a:r>
            <a:r>
              <a:rPr lang="en-US" dirty="0"/>
              <a:t>/client". 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7C6C9-9E7E-0FBE-FF29-28B6360E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459" y="2181848"/>
            <a:ext cx="7450941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DB03-8834-F806-D05B-E1E2AB3C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120F-D49F-8F53-7AA7-9BD0999F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import library </a:t>
            </a:r>
            <a:r>
              <a:rPr lang="en-ID" dirty="0" err="1"/>
              <a:t>ReactDOM</a:t>
            </a:r>
            <a:r>
              <a:rPr lang="en-ID" dirty="0"/>
              <a:t>. React 18 </a:t>
            </a:r>
            <a:r>
              <a:rPr lang="en-ID" dirty="0" err="1"/>
              <a:t>mewajibkan</a:t>
            </a:r>
            <a:r>
              <a:rPr lang="en-ID" dirty="0"/>
              <a:t> proses import </a:t>
            </a:r>
            <a:r>
              <a:rPr lang="en-ID" dirty="0" err="1"/>
              <a:t>ReactDOM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"react-</a:t>
            </a:r>
            <a:r>
              <a:rPr lang="en-ID" dirty="0" err="1"/>
              <a:t>dom</a:t>
            </a:r>
            <a:r>
              <a:rPr lang="en-ID" dirty="0"/>
              <a:t>/client",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file library di import </a:t>
            </a:r>
            <a:r>
              <a:rPr lang="en-ID" dirty="0" err="1"/>
              <a:t>menggunakan</a:t>
            </a:r>
            <a:r>
              <a:rPr lang="en-ID" dirty="0"/>
              <a:t> tag &lt;script&gt;.</a:t>
            </a:r>
          </a:p>
        </p:txBody>
      </p:sp>
    </p:spTree>
    <p:extLst>
      <p:ext uri="{BB962C8B-B14F-4D97-AF65-F5344CB8AC3E}">
        <p14:creationId xmlns:p14="http://schemas.microsoft.com/office/powerpoint/2010/main" val="33528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DB03-8834-F806-D05B-E1E2AB3C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ReactDOM.render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120F-D49F-8F53-7AA7-9BD0999F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Method </a:t>
            </a:r>
            <a:r>
              <a:rPr lang="en-ID" dirty="0" err="1"/>
              <a:t>ReactDOM.createRoot</a:t>
            </a:r>
            <a:r>
              <a:rPr lang="en-ID" dirty="0"/>
              <a:t>().render()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pelajari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di React 18. </a:t>
            </a:r>
          </a:p>
          <a:p>
            <a:r>
              <a:rPr lang="en-ID" dirty="0" err="1"/>
              <a:t>Sebelumnya</a:t>
            </a:r>
            <a:r>
              <a:rPr lang="en-ID" dirty="0"/>
              <a:t> di React 17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method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merender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ReactDOM.render</a:t>
            </a:r>
            <a:r>
              <a:rPr lang="en-ID" dirty="0"/>
              <a:t>().</a:t>
            </a:r>
          </a:p>
          <a:p>
            <a:r>
              <a:rPr lang="en-ID" dirty="0"/>
              <a:t>Karena React 18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mayoritas</a:t>
            </a:r>
            <a:r>
              <a:rPr lang="en-ID" dirty="0"/>
              <a:t> tutorial yang </a:t>
            </a:r>
            <a:r>
              <a:rPr lang="en-ID" dirty="0" err="1"/>
              <a:t>ada</a:t>
            </a:r>
            <a:r>
              <a:rPr lang="en-ID" dirty="0"/>
              <a:t> di internet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ReactDOM.render</a:t>
            </a:r>
            <a:r>
              <a:rPr lang="en-ID" dirty="0"/>
              <a:t>(),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salahnya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sekilas</a:t>
            </a:r>
            <a:r>
              <a:rPr lang="en-ID" dirty="0"/>
              <a:t>. </a:t>
            </a:r>
          </a:p>
          <a:p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di React 18</a:t>
            </a:r>
          </a:p>
        </p:txBody>
      </p:sp>
    </p:spTree>
    <p:extLst>
      <p:ext uri="{BB962C8B-B14F-4D97-AF65-F5344CB8AC3E}">
        <p14:creationId xmlns:p14="http://schemas.microsoft.com/office/powerpoint/2010/main" val="405209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ReactDOM.render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6715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Cara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ReactDOM.render</a:t>
            </a:r>
            <a:r>
              <a:rPr lang="en-ID" dirty="0"/>
              <a:t>() sangat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ReactDOM.createRoot</a:t>
            </a:r>
            <a:r>
              <a:rPr lang="en-ID" dirty="0"/>
              <a:t>().render(), </a:t>
            </a:r>
            <a:r>
              <a:rPr lang="en-ID" dirty="0" err="1"/>
              <a:t>malah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"Hello React" </a:t>
            </a:r>
            <a:r>
              <a:rPr lang="en-ID" dirty="0" err="1"/>
              <a:t>sebelumnya</a:t>
            </a:r>
            <a:r>
              <a:rPr lang="en-ID" dirty="0"/>
              <a:t> yang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method </a:t>
            </a:r>
            <a:r>
              <a:rPr lang="en-ID" dirty="0" err="1"/>
              <a:t>ReactDOM.render</a:t>
            </a:r>
            <a:r>
              <a:rPr lang="en-ID" dirty="0"/>
              <a:t>():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6F0C5-982D-79E3-C42F-C33D6818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89" y="1560098"/>
            <a:ext cx="6490227" cy="49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ReactDOM.render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3812" cy="4351338"/>
          </a:xfrm>
        </p:spPr>
        <p:txBody>
          <a:bodyPr/>
          <a:lstStyle/>
          <a:p>
            <a:r>
              <a:rPr lang="en-ID" dirty="0" err="1"/>
              <a:t>Pemanggilan</a:t>
            </a:r>
            <a:r>
              <a:rPr lang="en-ID" dirty="0"/>
              <a:t> method </a:t>
            </a:r>
            <a:r>
              <a:rPr lang="en-ID" b="1" dirty="0" err="1"/>
              <a:t>ReactDOM.render</a:t>
            </a:r>
            <a:r>
              <a:rPr lang="en-ID" b="1" dirty="0"/>
              <a:t>() </a:t>
            </a:r>
            <a:r>
              <a:rPr lang="en-ID" dirty="0" err="1"/>
              <a:t>ada</a:t>
            </a:r>
            <a:r>
              <a:rPr lang="en-ID" dirty="0"/>
              <a:t> di baris 24. 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argument, argument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react element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, dan argument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react element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diinput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5E05-87EB-71DC-24DD-21648EC9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82" y="1690688"/>
            <a:ext cx="6114699" cy="46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8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F3B-30AE-1378-EE6B-CA353D7C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11B5-20E2-F60E-81FD-61CFEF35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file template untuk </a:t>
            </a:r>
            <a:r>
              <a:rPr lang="en-US" dirty="0" err="1"/>
              <a:t>mengakses</a:t>
            </a:r>
            <a:r>
              <a:rPr lang="en-US" dirty="0"/>
              <a:t> file </a:t>
            </a:r>
            <a:r>
              <a:rPr lang="en-US" b="1" dirty="0"/>
              <a:t>react.js </a:t>
            </a:r>
            <a:r>
              <a:rPr lang="en-US" dirty="0"/>
              <a:t>dan </a:t>
            </a:r>
            <a:r>
              <a:rPr lang="en-US" b="1" dirty="0"/>
              <a:t>react-dom.js</a:t>
            </a:r>
            <a:r>
              <a:rPr lang="en-US" dirty="0"/>
              <a:t>. </a:t>
            </a:r>
          </a:p>
          <a:p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alternatif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mengakses</a:t>
            </a:r>
            <a:r>
              <a:rPr lang="en-US" dirty="0"/>
              <a:t> file react yang </a:t>
            </a:r>
            <a:r>
              <a:rPr lang="en-US" dirty="0" err="1"/>
              <a:t>ada</a:t>
            </a:r>
            <a:r>
              <a:rPr lang="en-US" dirty="0"/>
              <a:t> di CDN atau </a:t>
            </a:r>
          </a:p>
          <a:p>
            <a:pPr lvl="1"/>
            <a:r>
              <a:rPr lang="en-US" dirty="0" err="1"/>
              <a:t>mendownload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file untuk diakses </a:t>
            </a:r>
            <a:r>
              <a:rPr lang="en-US" dirty="0" err="1"/>
              <a:t>secara</a:t>
            </a:r>
            <a:r>
              <a:rPr lang="en-US" dirty="0"/>
              <a:t> offline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405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ReactDOM.render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49152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Hasil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persis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ReactDOM.createRoot</a:t>
            </a:r>
            <a:r>
              <a:rPr lang="en-ID" dirty="0"/>
              <a:t>().render(),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tab console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warning </a:t>
            </a:r>
            <a:r>
              <a:rPr lang="en-ID" dirty="0" err="1"/>
              <a:t>baru</a:t>
            </a:r>
            <a:r>
              <a:rPr lang="en-ID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3E6F3-B7FA-AF6D-DC29-5F6BA518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58" y="1918551"/>
            <a:ext cx="7731042" cy="27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ReactDOM.render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4276" cy="4351338"/>
          </a:xfrm>
        </p:spPr>
        <p:txBody>
          <a:bodyPr>
            <a:normAutofit fontScale="62500" lnSpcReduction="20000"/>
          </a:bodyPr>
          <a:lstStyle/>
          <a:p>
            <a:r>
              <a:rPr lang="en-ID" dirty="0" err="1"/>
              <a:t>Peringatan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method </a:t>
            </a:r>
            <a:r>
              <a:rPr lang="en-ID" dirty="0" err="1"/>
              <a:t>ReactDOM.render</a:t>
            </a:r>
            <a:r>
              <a:rPr lang="en-ID" dirty="0"/>
              <a:t>()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di </a:t>
            </a:r>
            <a:r>
              <a:rPr lang="en-ID" dirty="0" err="1"/>
              <a:t>dukung</a:t>
            </a:r>
            <a:r>
              <a:rPr lang="en-ID" dirty="0"/>
              <a:t> oleh React 18. </a:t>
            </a:r>
          </a:p>
          <a:p>
            <a:r>
              <a:rPr lang="en-ID" dirty="0"/>
              <a:t>Kita </a:t>
            </a:r>
            <a:r>
              <a:rPr lang="en-ID" dirty="0" err="1"/>
              <a:t>disarankan</a:t>
            </a:r>
            <a:r>
              <a:rPr lang="en-ID" dirty="0"/>
              <a:t> </a:t>
            </a:r>
            <a:r>
              <a:rPr lang="en-ID" dirty="0" err="1"/>
              <a:t>beralih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ReactDOM.createRoot</a:t>
            </a:r>
            <a:r>
              <a:rPr lang="en-ID" dirty="0"/>
              <a:t>(). </a:t>
            </a:r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pemberitahuan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proses </a:t>
            </a:r>
            <a:r>
              <a:rPr lang="en-ID" dirty="0" err="1"/>
              <a:t>seolah-olah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React 17.</a:t>
            </a:r>
          </a:p>
          <a:p>
            <a:r>
              <a:rPr lang="en-ID" dirty="0" err="1"/>
              <a:t>Untuk</a:t>
            </a:r>
            <a:r>
              <a:rPr lang="en-ID" dirty="0"/>
              <a:t> program </a:t>
            </a:r>
            <a:r>
              <a:rPr lang="en-ID" dirty="0" err="1"/>
              <a:t>sederhana</a:t>
            </a:r>
            <a:r>
              <a:rPr lang="en-ID" dirty="0"/>
              <a:t>, </a:t>
            </a:r>
            <a:r>
              <a:rPr lang="en-ID" dirty="0" err="1"/>
              <a:t>nyaris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React 17 dan React 18.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3E6F3-B7FA-AF6D-DC29-5F6BA518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58" y="1918551"/>
            <a:ext cx="7731042" cy="27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7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ReactDOM.render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388" cy="4351338"/>
          </a:xfrm>
        </p:spPr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pembanding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&lt;div id="root"&gt;:</a:t>
            </a:r>
          </a:p>
          <a:p>
            <a:r>
              <a:rPr lang="en-ID" b="1" dirty="0" err="1"/>
              <a:t>Versi</a:t>
            </a:r>
            <a:r>
              <a:rPr lang="en-ID" b="1" dirty="0"/>
              <a:t> React 17 </a:t>
            </a:r>
            <a:r>
              <a:rPr lang="en-ID" b="1" dirty="0" err="1"/>
              <a:t>ke</a:t>
            </a:r>
            <a:r>
              <a:rPr lang="en-ID" b="1" dirty="0"/>
              <a:t> </a:t>
            </a:r>
            <a:r>
              <a:rPr lang="en-ID" b="1" dirty="0" err="1"/>
              <a:t>bawah</a:t>
            </a:r>
            <a:r>
              <a:rPr lang="en-ID" b="1" dirty="0"/>
              <a:t>:</a:t>
            </a:r>
          </a:p>
          <a:p>
            <a:pPr lvl="1"/>
            <a:r>
              <a:rPr lang="en-ID" b="1" dirty="0" err="1"/>
              <a:t>ReactDOM.render</a:t>
            </a:r>
            <a:r>
              <a:rPr lang="en-ID" b="1" dirty="0"/>
              <a:t>(</a:t>
            </a:r>
            <a:r>
              <a:rPr lang="en-ID" b="1" dirty="0" err="1"/>
              <a:t>myElement</a:t>
            </a:r>
            <a:r>
              <a:rPr lang="en-ID" b="1" dirty="0"/>
              <a:t>, </a:t>
            </a:r>
            <a:r>
              <a:rPr lang="en-ID" b="1" dirty="0" err="1"/>
              <a:t>document.getElementById</a:t>
            </a:r>
            <a:r>
              <a:rPr lang="en-ID" b="1" dirty="0"/>
              <a:t>('root'));</a:t>
            </a:r>
          </a:p>
          <a:p>
            <a:r>
              <a:rPr lang="en-ID" b="1" dirty="0" err="1"/>
              <a:t>Versi</a:t>
            </a:r>
            <a:r>
              <a:rPr lang="en-ID" b="1" dirty="0"/>
              <a:t> React 18</a:t>
            </a:r>
          </a:p>
          <a:p>
            <a:pPr lvl="1"/>
            <a:r>
              <a:rPr lang="en-ID" b="1" dirty="0" err="1"/>
              <a:t>ReactDOM.createRoot</a:t>
            </a:r>
            <a:r>
              <a:rPr lang="en-ID" b="1" dirty="0"/>
              <a:t>(</a:t>
            </a:r>
            <a:r>
              <a:rPr lang="en-ID" b="1" dirty="0" err="1"/>
              <a:t>document.getElementById</a:t>
            </a:r>
            <a:r>
              <a:rPr lang="en-ID" b="1" dirty="0"/>
              <a:t>('root')).render(</a:t>
            </a:r>
            <a:r>
              <a:rPr lang="en-ID" b="1" dirty="0" err="1"/>
              <a:t>myElement</a:t>
            </a:r>
            <a:r>
              <a:rPr lang="en-ID" b="1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376273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Multiple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7692" cy="4351338"/>
          </a:xfrm>
        </p:spPr>
        <p:txBody>
          <a:bodyPr>
            <a:normAutofit fontScale="85000" lnSpcReduction="1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1 react element. </a:t>
            </a:r>
          </a:p>
          <a:p>
            <a:r>
              <a:rPr lang="en-ID" dirty="0"/>
              <a:t>Jika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element lain, </a:t>
            </a:r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jalankan</a:t>
            </a:r>
            <a:r>
              <a:rPr lang="en-ID" dirty="0"/>
              <a:t> method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  <a:r>
              <a:rPr lang="en-ID" dirty="0" err="1"/>
              <a:t>beberapa</a:t>
            </a:r>
            <a:r>
              <a:rPr lang="en-ID" dirty="0"/>
              <a:t> kali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D413-1362-32D5-5FCF-98560701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29" y="1825625"/>
            <a:ext cx="6521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Multiple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7692" cy="4351338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react element,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pada baris 17 dan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myPic</a:t>
            </a:r>
            <a:r>
              <a:rPr lang="en-ID" dirty="0"/>
              <a:t> pada baris 20. </a:t>
            </a:r>
          </a:p>
          <a:p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</a:p>
          <a:p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argument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null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. </a:t>
            </a:r>
          </a:p>
          <a:p>
            <a:r>
              <a:rPr lang="en-ID" dirty="0"/>
              <a:t>Element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&lt;h1&gt;Hello React&lt;/h1&gt;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D413-1362-32D5-5FCF-98560701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29" y="1825625"/>
            <a:ext cx="6521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33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Multiple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139160" cy="4395661"/>
          </a:xfrm>
        </p:spPr>
        <p:txBody>
          <a:bodyPr>
            <a:normAutofit fontScale="62500" lnSpcReduction="20000"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myPic</a:t>
            </a:r>
            <a:r>
              <a:rPr lang="en-ID" dirty="0"/>
              <a:t>,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string '</a:t>
            </a:r>
            <a:r>
              <a:rPr lang="en-ID" dirty="0" err="1"/>
              <a:t>img</a:t>
            </a:r>
            <a:r>
              <a:rPr lang="en-ID" dirty="0"/>
              <a:t>' </a:t>
            </a:r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pertama</a:t>
            </a:r>
            <a:r>
              <a:rPr lang="en-ID" dirty="0"/>
              <a:t>, object </a:t>
            </a:r>
            <a:r>
              <a:rPr lang="en-ID" dirty="0" err="1"/>
              <a:t>src</a:t>
            </a:r>
            <a:r>
              <a:rPr lang="en-ID" dirty="0"/>
              <a:t>:</a:t>
            </a:r>
          </a:p>
          <a:p>
            <a:r>
              <a:rPr lang="en-ID" dirty="0"/>
              <a:t>'</a:t>
            </a:r>
            <a:r>
              <a:rPr lang="en-ID" dirty="0" err="1"/>
              <a:t>img</a:t>
            </a:r>
            <a:r>
              <a:rPr lang="en-ID" dirty="0"/>
              <a:t>/landak.jpg' </a:t>
            </a:r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kedua</a:t>
            </a:r>
            <a:r>
              <a:rPr lang="en-ID" dirty="0"/>
              <a:t>, dan </a:t>
            </a:r>
            <a:r>
              <a:rPr lang="en-ID" dirty="0" err="1"/>
              <a:t>nilai</a:t>
            </a:r>
            <a:r>
              <a:rPr lang="en-ID" dirty="0"/>
              <a:t> null </a:t>
            </a:r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ketiga</a:t>
            </a:r>
            <a:r>
              <a:rPr lang="en-ID" dirty="0"/>
              <a:t>.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element &lt;</a:t>
            </a:r>
            <a:r>
              <a:rPr lang="en-ID" dirty="0" err="1"/>
              <a:t>img</a:t>
            </a:r>
            <a:r>
              <a:rPr lang="en-ID" dirty="0"/>
              <a:t> </a:t>
            </a:r>
            <a:r>
              <a:rPr lang="en-ID" dirty="0" err="1"/>
              <a:t>src</a:t>
            </a:r>
            <a:r>
              <a:rPr lang="en-ID" dirty="0"/>
              <a:t>="</a:t>
            </a:r>
            <a:r>
              <a:rPr lang="en-ID" dirty="0" err="1"/>
              <a:t>img</a:t>
            </a:r>
            <a:r>
              <a:rPr lang="en-ID" dirty="0"/>
              <a:t>/landak.jpg"&gt;.</a:t>
            </a:r>
          </a:p>
          <a:p>
            <a:r>
              <a:rPr lang="en-ID" dirty="0" err="1"/>
              <a:t>Melalui</a:t>
            </a:r>
            <a:r>
              <a:rPr lang="en-ID" dirty="0"/>
              <a:t> method </a:t>
            </a:r>
            <a:r>
              <a:rPr lang="en-ID" dirty="0" err="1"/>
              <a:t>ReactDOM.createRoot</a:t>
            </a:r>
            <a:r>
              <a:rPr lang="en-ID" dirty="0"/>
              <a:t>().render(),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diinput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&lt;div id="root"&gt;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myPic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&lt;div id="foo"&gt;. </a:t>
            </a:r>
          </a:p>
          <a:p>
            <a:r>
              <a:rPr lang="en-ID" dirty="0" err="1"/>
              <a:t>Kedua</a:t>
            </a:r>
            <a:r>
              <a:rPr lang="en-ID" dirty="0"/>
              <a:t> tag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di baris 5-6.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D413-1362-32D5-5FCF-98560701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29" y="1825625"/>
            <a:ext cx="65212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Multiple </a:t>
            </a:r>
            <a:r>
              <a:rPr lang="en-ID" dirty="0" err="1"/>
              <a:t>ReactDOM.createRoot</a:t>
            </a:r>
            <a:r>
              <a:rPr lang="en-ID" dirty="0"/>
              <a:t>().render()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5" y="1690688"/>
            <a:ext cx="3341112" cy="4530598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"Hello React"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landak</a:t>
            </a:r>
            <a:r>
              <a:rPr lang="en-ID" dirty="0"/>
              <a:t>. </a:t>
            </a:r>
          </a:p>
          <a:p>
            <a:r>
              <a:rPr lang="en-ID" dirty="0"/>
              <a:t>Gambar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file landak.jpg yang </a:t>
            </a:r>
            <a:r>
              <a:rPr lang="en-ID" dirty="0" err="1"/>
              <a:t>ada</a:t>
            </a:r>
            <a:r>
              <a:rPr lang="en-ID" dirty="0"/>
              <a:t> di folder </a:t>
            </a:r>
            <a:r>
              <a:rPr lang="en-ID" dirty="0" err="1"/>
              <a:t>img</a:t>
            </a:r>
            <a:r>
              <a:rPr lang="en-ID" dirty="0"/>
              <a:t>. </a:t>
            </a:r>
          </a:p>
          <a:p>
            <a:r>
              <a:rPr lang="en-ID" dirty="0"/>
              <a:t>File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dan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lain.</a:t>
            </a:r>
          </a:p>
          <a:p>
            <a:r>
              <a:rPr lang="en-ID" dirty="0"/>
              <a:t>Inti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, method </a:t>
            </a:r>
            <a:r>
              <a:rPr lang="en-ID" dirty="0" err="1"/>
              <a:t>ReactDOM.createRoot</a:t>
            </a:r>
            <a:r>
              <a:rPr lang="en-ID" dirty="0"/>
              <a:t>().render()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kali.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1BE44-7051-2E25-FDF6-457BB2E5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34" y="1690688"/>
            <a:ext cx="8153460" cy="37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8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real,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element HTML "</a:t>
            </a:r>
            <a:r>
              <a:rPr lang="en-ID" dirty="0" err="1"/>
              <a:t>bersarang</a:t>
            </a:r>
            <a:r>
              <a:rPr lang="en-ID" dirty="0"/>
              <a:t>" </a:t>
            </a:r>
            <a:r>
              <a:rPr lang="en-ID" dirty="0" err="1"/>
              <a:t>atau</a:t>
            </a:r>
            <a:r>
              <a:rPr lang="en-ID" dirty="0"/>
              <a:t> nested element,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element di </a:t>
            </a:r>
            <a:r>
              <a:rPr lang="en-ID" dirty="0" err="1"/>
              <a:t>dalam</a:t>
            </a:r>
            <a:r>
              <a:rPr lang="en-ID" dirty="0"/>
              <a:t> element. </a:t>
            </a:r>
          </a:p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, form, </a:t>
            </a:r>
            <a:r>
              <a:rPr lang="en-ID" dirty="0" err="1"/>
              <a:t>atau</a:t>
            </a:r>
            <a:r>
              <a:rPr lang="en-ID" dirty="0"/>
              <a:t> list,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perpaduan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element HTML.</a:t>
            </a:r>
          </a:p>
          <a:p>
            <a:r>
              <a:rPr lang="en-ID" dirty="0"/>
              <a:t>Argument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child element. </a:t>
            </a:r>
          </a:p>
          <a:p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method </a:t>
            </a:r>
            <a:r>
              <a:rPr lang="en-US" dirty="0" err="1"/>
              <a:t>React.createElement</a:t>
            </a:r>
            <a:r>
              <a:rPr lang="en-US" dirty="0"/>
              <a:t>() lain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nested element.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2715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8193" cy="4351338"/>
          </a:xfrm>
        </p:spPr>
        <p:txBody>
          <a:bodyPr>
            <a:normAutofit fontScale="92500"/>
          </a:bodyPr>
          <a:lstStyle/>
          <a:p>
            <a:r>
              <a:rPr lang="en-ID" dirty="0" err="1"/>
              <a:t>Untuk</a:t>
            </a:r>
            <a:r>
              <a:rPr lang="en-ID" dirty="0"/>
              <a:t> argument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React.createElement</a:t>
            </a:r>
            <a:r>
              <a:rPr lang="en-ID" dirty="0"/>
              <a:t>() di baris 16,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array yang </a:t>
            </a:r>
          </a:p>
          <a:p>
            <a:r>
              <a:rPr lang="en-ID" dirty="0" err="1"/>
              <a:t>elementnya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kali </a:t>
            </a:r>
            <a:r>
              <a:rPr lang="en-ID" dirty="0" err="1"/>
              <a:t>pemanggilan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 </a:t>
            </a:r>
            <a:r>
              <a:rPr lang="en-ID" dirty="0" err="1"/>
              <a:t>antara</a:t>
            </a:r>
            <a:r>
              <a:rPr lang="en-ID" dirty="0"/>
              <a:t> baris 18 – 20. </a:t>
            </a:r>
          </a:p>
          <a:p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nested element di React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C02C5-A2F6-9A97-84B2-D651C370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87" y="1924829"/>
            <a:ext cx="5429290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39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myMenu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HTML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&lt;</a:t>
            </a:r>
            <a:r>
              <a:rPr lang="en-ID" dirty="0" err="1"/>
              <a:t>ul</a:t>
            </a:r>
            <a:r>
              <a:rPr lang="en-ID" dirty="0"/>
              <a:t>&gt;</a:t>
            </a:r>
          </a:p>
          <a:p>
            <a:pPr marL="0" indent="0">
              <a:buNone/>
            </a:pPr>
            <a:r>
              <a:rPr lang="en-ID" dirty="0"/>
              <a:t>	&lt;li&gt;Espresso&lt;/li&gt;</a:t>
            </a:r>
          </a:p>
          <a:p>
            <a:pPr marL="0" indent="0">
              <a:buNone/>
            </a:pPr>
            <a:r>
              <a:rPr lang="en-ID" dirty="0"/>
              <a:t>	&lt;li&gt;Cappuccino&lt;/li&gt;</a:t>
            </a:r>
          </a:p>
          <a:p>
            <a:pPr marL="0" indent="0">
              <a:buNone/>
            </a:pPr>
            <a:r>
              <a:rPr lang="en-ID" dirty="0"/>
              <a:t>	&lt;li&gt;</a:t>
            </a:r>
            <a:r>
              <a:rPr lang="en-ID" dirty="0" err="1"/>
              <a:t>Moccacino</a:t>
            </a:r>
            <a:r>
              <a:rPr lang="en-ID" dirty="0"/>
              <a:t>&lt;/li&gt;</a:t>
            </a:r>
          </a:p>
          <a:p>
            <a:pPr marL="0" indent="0">
              <a:buNone/>
            </a:pPr>
            <a:r>
              <a:rPr lang="en-ID" dirty="0"/>
              <a:t>&lt;/</a:t>
            </a:r>
            <a:r>
              <a:rPr lang="en-ID" dirty="0" err="1"/>
              <a:t>ul</a:t>
            </a:r>
            <a:r>
              <a:rPr lang="en-ID" dirty="0"/>
              <a:t>&gt;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, argument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 di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object </a:t>
            </a:r>
            <a:r>
              <a:rPr lang="en-ID" dirty="0" err="1"/>
              <a:t>kosong</a:t>
            </a:r>
            <a:r>
              <a:rPr lang="en-ID" dirty="0"/>
              <a:t> " {} ".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menandakan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apa-apa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76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F3B-30AE-1378-EE6B-CA353D7C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11B5-20E2-F60E-81FD-61CFEF35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keunggulan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file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CDN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repot-repot </a:t>
            </a:r>
            <a:r>
              <a:rPr lang="en-ID" dirty="0" err="1"/>
              <a:t>mendownloadnya</a:t>
            </a:r>
            <a:r>
              <a:rPr lang="en-ID" dirty="0"/>
              <a:t>. </a:t>
            </a:r>
          </a:p>
          <a:p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&lt;script&gt; dan </a:t>
            </a:r>
            <a:r>
              <a:rPr lang="en-ID" dirty="0" err="1"/>
              <a:t>kode</a:t>
            </a:r>
            <a:r>
              <a:rPr lang="en-ID" dirty="0"/>
              <a:t> react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digunakan</a:t>
            </a:r>
            <a:endParaRPr lang="en-ID" dirty="0"/>
          </a:p>
          <a:p>
            <a:r>
              <a:rPr lang="en-ID" dirty="0" err="1"/>
              <a:t>Syaratnya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internet Ketika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</a:p>
        </p:txBody>
      </p:sp>
    </p:spTree>
    <p:extLst>
      <p:ext uri="{BB962C8B-B14F-4D97-AF65-F5344CB8AC3E}">
        <p14:creationId xmlns:p14="http://schemas.microsoft.com/office/powerpoint/2010/main" val="4262650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2082" cy="4351338"/>
          </a:xfrm>
        </p:spPr>
        <p:txBody>
          <a:bodyPr/>
          <a:lstStyle/>
          <a:p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myMenu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dan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unordered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669B-E4BA-9D84-8895-A6FD65A1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81" y="1690688"/>
            <a:ext cx="6832990" cy="32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63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2082" cy="4351338"/>
          </a:xfrm>
        </p:spPr>
        <p:txBody>
          <a:bodyPr/>
          <a:lstStyle/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Ketika tab console </a:t>
            </a:r>
            <a:r>
              <a:rPr lang="en-ID" dirty="0" err="1"/>
              <a:t>dibuka</a:t>
            </a:r>
            <a:r>
              <a:rPr lang="en-ID" dirty="0"/>
              <a:t>,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warning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A0EEC-6003-0574-D073-CD95E251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31" y="1690688"/>
            <a:ext cx="7962607" cy="33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2082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level warning, </a:t>
            </a:r>
            <a:r>
              <a:rPr lang="en-ID" dirty="0" err="1"/>
              <a:t>bukan</a:t>
            </a:r>
            <a:r>
              <a:rPr lang="en-ID" dirty="0"/>
              <a:t> error. </a:t>
            </a:r>
          </a:p>
          <a:p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salah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React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optimasi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list.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A0EEC-6003-0574-D073-CD95E251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31" y="1690688"/>
            <a:ext cx="7962607" cy="33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6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2082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Tim </a:t>
            </a:r>
            <a:r>
              <a:rPr lang="en-ID" dirty="0" err="1"/>
              <a:t>pengembang</a:t>
            </a:r>
            <a:r>
              <a:rPr lang="en-ID" dirty="0"/>
              <a:t> react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proses </a:t>
            </a:r>
            <a:r>
              <a:rPr lang="en-ID" dirty="0" err="1"/>
              <a:t>manipulasi</a:t>
            </a:r>
            <a:r>
              <a:rPr lang="en-ID" dirty="0"/>
              <a:t> DOM se-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. </a:t>
            </a:r>
          </a:p>
          <a:p>
            <a:r>
              <a:rPr lang="en-ID" dirty="0"/>
              <a:t>Salah </a:t>
            </a:r>
            <a:r>
              <a:rPr lang="en-ID" dirty="0" err="1"/>
              <a:t>satucara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mewajibkan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react element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agar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element </a:t>
            </a:r>
            <a:r>
              <a:rPr lang="en-ID" dirty="0" err="1"/>
              <a:t>dengan</a:t>
            </a:r>
            <a:r>
              <a:rPr lang="en-ID" dirty="0"/>
              <a:t> element lain. </a:t>
            </a:r>
          </a:p>
          <a:p>
            <a:r>
              <a:rPr lang="en-ID" dirty="0" err="1"/>
              <a:t>Untuk</a:t>
            </a:r>
            <a:r>
              <a:rPr lang="en-ID" dirty="0"/>
              <a:t> tag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&lt;li&gt;, React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A0EEC-6003-0574-D073-CD95E251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31" y="1690688"/>
            <a:ext cx="7962607" cy="33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9160" cy="4496638"/>
          </a:xfrm>
        </p:spPr>
        <p:txBody>
          <a:bodyPr>
            <a:normAutofit fontScale="62500" lnSpcReduction="20000"/>
          </a:bodyPr>
          <a:lstStyle/>
          <a:p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"Warning: Each child in a list should have a unique "key" prop" di tab console. </a:t>
            </a:r>
          </a:p>
          <a:p>
            <a:r>
              <a:rPr lang="en-ID" dirty="0" err="1"/>
              <a:t>Pesan</a:t>
            </a:r>
            <a:r>
              <a:rPr lang="en-ID" dirty="0"/>
              <a:t> warning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temui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</a:t>
            </a:r>
            <a:r>
              <a:rPr lang="en-ID" dirty="0" err="1"/>
              <a:t>berulang</a:t>
            </a:r>
            <a:r>
              <a:rPr lang="en-ID" dirty="0"/>
              <a:t>.</a:t>
            </a:r>
          </a:p>
          <a:p>
            <a:r>
              <a:rPr lang="en-ID" dirty="0" err="1"/>
              <a:t>Untungnya</a:t>
            </a:r>
            <a:r>
              <a:rPr lang="en-ID" dirty="0"/>
              <a:t>, yang </a:t>
            </a:r>
            <a:r>
              <a:rPr lang="en-ID" dirty="0" err="1"/>
              <a:t>diinginkan</a:t>
            </a:r>
            <a:r>
              <a:rPr lang="en-ID" dirty="0"/>
              <a:t> React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</a:p>
          <a:p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react element. </a:t>
            </a:r>
          </a:p>
          <a:p>
            <a:r>
              <a:rPr lang="en-ID" dirty="0"/>
              <a:t>Nilai </a:t>
            </a:r>
            <a:r>
              <a:rPr lang="en-ID" dirty="0" err="1"/>
              <a:t>atribut</a:t>
            </a:r>
            <a:r>
              <a:rPr lang="en-ID" dirty="0"/>
              <a:t> key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, </a:t>
            </a:r>
            <a:r>
              <a:rPr lang="en-ID" dirty="0" err="1"/>
              <a:t>entah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berulang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A0EEC-6003-0574-D073-CD95E251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31" y="1690688"/>
            <a:ext cx="7962607" cy="33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4475-9090-3381-21F7-51D5438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Nested React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7AD7-76D5-3A85-584F-50AF3AD2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9160" cy="4496638"/>
          </a:xfrm>
        </p:spPr>
        <p:txBody>
          <a:bodyPr>
            <a:normAutofit/>
          </a:bodyPr>
          <a:lstStyle/>
          <a:p>
            <a:r>
              <a:rPr lang="fi-FI" dirty="0"/>
              <a:t>Berikut salah satu solusi yang bisa kita gunakan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D1D23-C74C-0051-7A3A-138A849D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90" y="1465285"/>
            <a:ext cx="6729754" cy="52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6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ECF0-10FB-DA5D-62AC-99A7CCBA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6C5A-CAB3-080A-3048-EBF90681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list menu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generate react element </a:t>
            </a:r>
            <a:r>
              <a:rPr lang="en-ID" dirty="0" err="1"/>
              <a:t>dengan</a:t>
            </a:r>
            <a:r>
              <a:rPr lang="en-ID" dirty="0"/>
              <a:t> link di </a:t>
            </a:r>
            <a:r>
              <a:rPr lang="en-ID" dirty="0" err="1"/>
              <a:t>setiap</a:t>
            </a:r>
            <a:r>
              <a:rPr lang="en-ID" dirty="0"/>
              <a:t> list</a:t>
            </a:r>
          </a:p>
          <a:p>
            <a:r>
              <a:rPr lang="en-ID" dirty="0"/>
              <a:t>Hasil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HTML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7B7AB-8E90-10C7-905E-A1D2D453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2" y="3337165"/>
            <a:ext cx="10156525" cy="236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6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F3B-30AE-1378-EE6B-CA353D7C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11B5-20E2-F60E-81FD-61CFEF35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Dokumentasi</a:t>
            </a:r>
            <a:r>
              <a:rPr lang="en-ID" dirty="0"/>
              <a:t> react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file CDN </a:t>
            </a:r>
            <a:r>
              <a:rPr lang="en-ID" dirty="0" err="1"/>
              <a:t>untuk</a:t>
            </a:r>
            <a:r>
              <a:rPr lang="en-ID" dirty="0"/>
              <a:t> file react.js dan react-dom.js, </a:t>
            </a:r>
            <a:r>
              <a:rPr lang="en-ID" dirty="0" err="1"/>
              <a:t>yakni</a:t>
            </a:r>
            <a:r>
              <a:rPr lang="en-ID" dirty="0"/>
              <a:t> di:</a:t>
            </a:r>
          </a:p>
          <a:p>
            <a:pPr lvl="1"/>
            <a:r>
              <a:rPr lang="en-ID" dirty="0"/>
              <a:t> </a:t>
            </a:r>
            <a:r>
              <a:rPr lang="en-ID" dirty="0">
                <a:hlinkClick r:id="rId2"/>
              </a:rPr>
              <a:t>https://unpkg.com/react@18/umd/react.development.js</a:t>
            </a:r>
            <a:endParaRPr lang="en-ID" dirty="0"/>
          </a:p>
          <a:p>
            <a:pPr lvl="1"/>
            <a:r>
              <a:rPr lang="en-ID" dirty="0"/>
              <a:t> </a:t>
            </a:r>
            <a:r>
              <a:rPr lang="en-ID" dirty="0">
                <a:hlinkClick r:id="rId3"/>
              </a:rPr>
              <a:t>https://unpkg.com/react-dom@18/umd/react-dom.development.js</a:t>
            </a:r>
            <a:endParaRPr lang="en-ID" dirty="0"/>
          </a:p>
          <a:p>
            <a:pPr lvl="1"/>
            <a:endParaRPr lang="en-ID" dirty="0"/>
          </a:p>
          <a:p>
            <a:pPr marL="457200" lvl="1" indent="0">
              <a:buNone/>
            </a:pP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minified di :</a:t>
            </a:r>
          </a:p>
          <a:p>
            <a:pPr marL="457200" lvl="1" indent="0">
              <a:buNone/>
            </a:pPr>
            <a:r>
              <a:rPr lang="en-ID" dirty="0">
                <a:hlinkClick r:id="rId4"/>
              </a:rPr>
              <a:t>https://unpkg.com/react@18/umd/react.production.min.js</a:t>
            </a:r>
            <a:endParaRPr lang="en-ID" dirty="0"/>
          </a:p>
          <a:p>
            <a:pPr marL="457200" lvl="1" indent="0">
              <a:buNone/>
            </a:pPr>
            <a:r>
              <a:rPr lang="en-ID" dirty="0">
                <a:hlinkClick r:id="rId5"/>
              </a:rPr>
              <a:t>https://unpkg.com/react-dom@18/umd/react-dom.production.min.js</a:t>
            </a:r>
            <a:endParaRPr lang="en-ID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749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F3B-30AE-1378-EE6B-CA353D7C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CDN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91F2D-48D0-43C5-6B07-C80D6AE9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20" y="1866128"/>
            <a:ext cx="7283296" cy="335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42047-3508-03B4-3483-62568D084238}"/>
              </a:ext>
            </a:extLst>
          </p:cNvPr>
          <p:cNvSpPr txBox="1"/>
          <p:nvPr/>
        </p:nvSpPr>
        <p:spPr>
          <a:xfrm>
            <a:off x="164088" y="1735580"/>
            <a:ext cx="51091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Di baris 10 dan 12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file react.development.js dan react-dom.development.js</a:t>
            </a:r>
          </a:p>
          <a:p>
            <a:r>
              <a:rPr lang="en-ID" dirty="0" err="1"/>
              <a:t>menggunakan</a:t>
            </a:r>
            <a:r>
              <a:rPr lang="en-ID" dirty="0"/>
              <a:t> tag &lt;script&gt; </a:t>
            </a:r>
            <a:r>
              <a:rPr lang="en-ID" dirty="0" err="1"/>
              <a:t>biasa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crossorigin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agar web browser "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komplain</a:t>
            </a:r>
            <a:r>
              <a:rPr lang="en-ID" dirty="0"/>
              <a:t>"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file di </a:t>
            </a:r>
            <a:r>
              <a:rPr lang="en-ID" dirty="0" err="1"/>
              <a:t>luar</a:t>
            </a:r>
            <a:r>
              <a:rPr lang="en-ID" dirty="0"/>
              <a:t> server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error </a:t>
            </a:r>
          </a:p>
          <a:p>
            <a:r>
              <a:rPr lang="en-ID" dirty="0"/>
              <a:t>yang </a:t>
            </a:r>
            <a:r>
              <a:rPr lang="en-ID" dirty="0" err="1"/>
              <a:t>sesuai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file </a:t>
            </a:r>
            <a:r>
              <a:rPr lang="en-ID" dirty="0" err="1"/>
              <a:t>ini</a:t>
            </a:r>
            <a:r>
              <a:rPr lang="en-ID" dirty="0"/>
              <a:t>, di baris 15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React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juga </a:t>
            </a:r>
            <a:r>
              <a:rPr lang="en-ID" dirty="0" err="1"/>
              <a:t>membuat</a:t>
            </a:r>
            <a:r>
              <a:rPr lang="en-ID" dirty="0"/>
              <a:t> </a:t>
            </a:r>
          </a:p>
          <a:p>
            <a:r>
              <a:rPr lang="en-ID" dirty="0"/>
              <a:t>file JS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tag &lt;script&gt;.</a:t>
            </a:r>
          </a:p>
        </p:txBody>
      </p:sp>
    </p:spTree>
    <p:extLst>
      <p:ext uri="{BB962C8B-B14F-4D97-AF65-F5344CB8AC3E}">
        <p14:creationId xmlns:p14="http://schemas.microsoft.com/office/powerpoint/2010/main" val="31985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DB95-FC7E-679E-C969-1F6AF816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A57C-B77F-AA05-A071-72E02B64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Template react CDN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file react </a:t>
            </a:r>
            <a:r>
              <a:rPr lang="en-ID" dirty="0" err="1"/>
              <a:t>tersebut</a:t>
            </a:r>
            <a:r>
              <a:rPr lang="en-ID" dirty="0"/>
              <a:t> di download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 </a:t>
            </a:r>
          </a:p>
          <a:p>
            <a:r>
              <a:rPr lang="en-ID" dirty="0" err="1"/>
              <a:t>Tujuannya</a:t>
            </a:r>
            <a:r>
              <a:rPr lang="en-ID" dirty="0"/>
              <a:t> agar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react </a:t>
            </a:r>
            <a:r>
              <a:rPr lang="en-ID" dirty="0" err="1"/>
              <a:t>secara</a:t>
            </a:r>
            <a:r>
              <a:rPr lang="en-ID" dirty="0"/>
              <a:t> offline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seandainya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gangguan</a:t>
            </a:r>
            <a:r>
              <a:rPr lang="en-ID" dirty="0"/>
              <a:t> di server CDN </a:t>
            </a:r>
            <a:r>
              <a:rPr lang="en-ID" dirty="0" err="1"/>
              <a:t>atau</a:t>
            </a:r>
            <a:r>
              <a:rPr lang="en-ID" dirty="0"/>
              <a:t> di </a:t>
            </a:r>
            <a:r>
              <a:rPr lang="en-ID" dirty="0" err="1"/>
              <a:t>koneksi</a:t>
            </a:r>
            <a:r>
              <a:rPr lang="en-ID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68416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DB95-FC7E-679E-C969-1F6AF816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A57C-B77F-AA05-A071-72E02B64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persiapan</a:t>
            </a:r>
            <a:r>
              <a:rPr lang="en-ID" dirty="0"/>
              <a:t>, </a:t>
            </a:r>
            <a:r>
              <a:rPr lang="en-ID" dirty="0" err="1"/>
              <a:t>silahkan</a:t>
            </a:r>
            <a:r>
              <a:rPr lang="en-ID" dirty="0"/>
              <a:t> buat folder </a:t>
            </a:r>
            <a:r>
              <a:rPr lang="en-ID" dirty="0" err="1"/>
              <a:t>belajar_react</a:t>
            </a:r>
            <a:r>
              <a:rPr lang="en-ID" dirty="0"/>
              <a:t> di drive D. </a:t>
            </a:r>
            <a:r>
              <a:rPr lang="en-ID" dirty="0" err="1"/>
              <a:t>Kemudian</a:t>
            </a:r>
            <a:r>
              <a:rPr lang="en-ID" dirty="0"/>
              <a:t> buat juga folder </a:t>
            </a:r>
            <a:r>
              <a:rPr lang="en-ID" dirty="0" err="1"/>
              <a:t>js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file react </a:t>
            </a:r>
            <a:r>
              <a:rPr lang="en-ID" dirty="0" err="1"/>
              <a:t>berikut</a:t>
            </a:r>
            <a:r>
              <a:rPr lang="en-ID" dirty="0"/>
              <a:t> di web browser, </a:t>
            </a:r>
            <a:r>
              <a:rPr lang="en-ID" dirty="0" err="1"/>
              <a:t>lalu</a:t>
            </a:r>
            <a:r>
              <a:rPr lang="en-ID" dirty="0"/>
              <a:t> save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folder </a:t>
            </a:r>
            <a:r>
              <a:rPr lang="en-ID" dirty="0" err="1"/>
              <a:t>belajar_react</a:t>
            </a:r>
            <a:r>
              <a:rPr lang="en-ID" dirty="0"/>
              <a:t>\</a:t>
            </a:r>
            <a:r>
              <a:rPr lang="en-ID" dirty="0" err="1"/>
              <a:t>js</a:t>
            </a:r>
            <a:r>
              <a:rPr lang="en-ID" dirty="0"/>
              <a:t>\:</a:t>
            </a:r>
          </a:p>
          <a:p>
            <a:r>
              <a:rPr lang="en-ID" dirty="0">
                <a:hlinkClick r:id="rId2"/>
              </a:rPr>
              <a:t>https://unpkg.com/react@18/umd/react.development.js</a:t>
            </a:r>
            <a:endParaRPr lang="en-ID" dirty="0"/>
          </a:p>
          <a:p>
            <a:r>
              <a:rPr lang="en-ID" dirty="0">
                <a:hlinkClick r:id="rId3"/>
              </a:rPr>
              <a:t>https://unpkg.com/react-dom@18/umd/react-dom.development.js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64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DB95-FC7E-679E-C969-1F6AF816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Membuat</a:t>
            </a:r>
            <a:r>
              <a:rPr lang="en-ID" dirty="0"/>
              <a:t> Template HTML - File React di Local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03E96-7C30-BA0F-5245-C070F306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25" y="1614043"/>
            <a:ext cx="5809765" cy="2801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1D9DB6-7A60-7F2D-4320-84873D46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83" y="4651791"/>
            <a:ext cx="5809765" cy="17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2671</Words>
  <Application>Microsoft Office PowerPoint</Application>
  <PresentationFormat>Widescreen</PresentationFormat>
  <Paragraphs>185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REACT DAN REACT DOM</vt:lpstr>
      <vt:lpstr>Mengenal File react.js dan react-dom.js</vt:lpstr>
      <vt:lpstr>Membuat Template HTML</vt:lpstr>
      <vt:lpstr>Membuat Template HTML - File React di CDN</vt:lpstr>
      <vt:lpstr>Membuat Template HTML - File React di CDN</vt:lpstr>
      <vt:lpstr>Membuat Template HTML - File React di CDN</vt:lpstr>
      <vt:lpstr>Membuat Template HTML - File React di Local</vt:lpstr>
      <vt:lpstr>Membuat Template HTML - File React di Local</vt:lpstr>
      <vt:lpstr>Membuat Template HTML - File React di Local</vt:lpstr>
      <vt:lpstr>Membuat Template HTML - File React di Local</vt:lpstr>
      <vt:lpstr>Method React.createElement()</vt:lpstr>
      <vt:lpstr>Method React.createElement()</vt:lpstr>
      <vt:lpstr>Method React.createElement()</vt:lpstr>
      <vt:lpstr>Method ReactDOM.createRoot().render()</vt:lpstr>
      <vt:lpstr>Method ReactDOM.createRoot().render()</vt:lpstr>
      <vt:lpstr>Method ReactDOM.createRoot().render()</vt:lpstr>
      <vt:lpstr>Method ReactDOM.createRoot().render()</vt:lpstr>
      <vt:lpstr>Method ReactDOM.createRoot().render()</vt:lpstr>
      <vt:lpstr>DOM (Document Object Model)</vt:lpstr>
      <vt:lpstr>Method ReactDOM.createRoot().render()</vt:lpstr>
      <vt:lpstr>Method ReactDOM.createRoot().render()</vt:lpstr>
      <vt:lpstr>Method ReactDOM.createRoot().render()</vt:lpstr>
      <vt:lpstr>Method ReactDOM.createRoot().render()</vt:lpstr>
      <vt:lpstr>Method ReactDOM.createRoot().render()</vt:lpstr>
      <vt:lpstr>Method ReactDOM.createRoot().render()</vt:lpstr>
      <vt:lpstr>Method ReactDOM.createRoot().render()</vt:lpstr>
      <vt:lpstr>Method ReactDOM.render()</vt:lpstr>
      <vt:lpstr>Method ReactDOM.render()</vt:lpstr>
      <vt:lpstr>Method ReactDOM.render()</vt:lpstr>
      <vt:lpstr>Method ReactDOM.render()</vt:lpstr>
      <vt:lpstr>Method ReactDOM.render()</vt:lpstr>
      <vt:lpstr>Method ReactDOM.render()</vt:lpstr>
      <vt:lpstr>Multiple ReactDOM.createRoot().render()</vt:lpstr>
      <vt:lpstr>Multiple ReactDOM.createRoot().render()</vt:lpstr>
      <vt:lpstr>Multiple ReactDOM.createRoot().render()</vt:lpstr>
      <vt:lpstr>Multiple ReactDOM.createRoot().render()</vt:lpstr>
      <vt:lpstr>Nested React Element </vt:lpstr>
      <vt:lpstr>Nested React Element </vt:lpstr>
      <vt:lpstr>Nested React Element </vt:lpstr>
      <vt:lpstr>Nested React Element </vt:lpstr>
      <vt:lpstr>Nested React Element </vt:lpstr>
      <vt:lpstr>Nested React Element </vt:lpstr>
      <vt:lpstr>Nested React Element </vt:lpstr>
      <vt:lpstr>Nested React Element </vt:lpstr>
      <vt:lpstr>Nested React Element </vt:lpstr>
      <vt:lpstr>TUGAS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DAN REACT DOM</dc:title>
  <dc:creator>dimas wahyu</dc:creator>
  <cp:lastModifiedBy>dimas wahyu</cp:lastModifiedBy>
  <cp:revision>1</cp:revision>
  <dcterms:created xsi:type="dcterms:W3CDTF">2023-02-15T07:55:40Z</dcterms:created>
  <dcterms:modified xsi:type="dcterms:W3CDTF">2023-02-26T04:44:54Z</dcterms:modified>
</cp:coreProperties>
</file>