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26"/>
  </p:notesMasterIdLst>
  <p:sldIdLst>
    <p:sldId id="256" r:id="rId2"/>
    <p:sldId id="257" r:id="rId3"/>
    <p:sldId id="263" r:id="rId4"/>
    <p:sldId id="264" r:id="rId5"/>
    <p:sldId id="258" r:id="rId6"/>
    <p:sldId id="259" r:id="rId7"/>
    <p:sldId id="262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3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456DB-5931-3342-950F-4B0A1E377DA2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8CE5E-6BA0-CA4A-80EC-D5F750C7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8CE5E-6BA0-CA4A-80EC-D5F750C7A6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5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1FA-6D51-3844-9F9F-EA15EFF3DD5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67ECEC9-9875-E94E-8754-5B9CBA82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5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1FA-6D51-3844-9F9F-EA15EFF3DD5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CEC9-9875-E94E-8754-5B9CBA82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1FA-6D51-3844-9F9F-EA15EFF3DD5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CEC9-9875-E94E-8754-5B9CBA82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2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1FA-6D51-3844-9F9F-EA15EFF3DD5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CEC9-9875-E94E-8754-5B9CBA82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6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B1351FA-6D51-3844-9F9F-EA15EFF3DD5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67ECEC9-9875-E94E-8754-5B9CBA82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0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1FA-6D51-3844-9F9F-EA15EFF3DD5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CEC9-9875-E94E-8754-5B9CBA82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4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1FA-6D51-3844-9F9F-EA15EFF3DD5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CEC9-9875-E94E-8754-5B9CBA8222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1FA-6D51-3844-9F9F-EA15EFF3DD5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CEC9-9875-E94E-8754-5B9CBA8222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563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1FA-6D51-3844-9F9F-EA15EFF3DD5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CEC9-9875-E94E-8754-5B9CBA82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1FA-6D51-3844-9F9F-EA15EFF3DD5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CEC9-9875-E94E-8754-5B9CBA82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4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1FA-6D51-3844-9F9F-EA15EFF3DD5F}" type="datetimeFigureOut">
              <a:rPr lang="en-US" smtClean="0"/>
              <a:t>2/21/20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CEC9-9875-E94E-8754-5B9CBA82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8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B1351FA-6D51-3844-9F9F-EA15EFF3DD5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67ECEC9-9875-E94E-8754-5B9CBA82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6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reactjs.org/docs/react-api.html#reactcompon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0368-FBC9-4544-929F-E73D757A8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Stateless Component dan </a:t>
            </a:r>
            <a:r>
              <a:rPr lang="en-US" dirty="0" err="1"/>
              <a:t>Statefull</a:t>
            </a:r>
            <a:r>
              <a:rPr lang="en-US" dirty="0"/>
              <a:t> Component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229B9-4486-8648-85D4-0E65A0026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3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5A0C-F356-7B41-9EA8-6DFD7214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Percobaan</a:t>
            </a:r>
            <a:r>
              <a:rPr lang="en-US" dirty="0"/>
              <a:t> stateless component </a:t>
            </a:r>
            <a:r>
              <a:rPr lang="en-US" dirty="0" err="1"/>
              <a:t>atau</a:t>
            </a:r>
            <a:r>
              <a:rPr lang="en-US" dirty="0"/>
              <a:t> function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9695-DFD4-1A4B-B100-906A2242B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Buka </a:t>
            </a:r>
            <a:r>
              <a:rPr lang="en-US" dirty="0" err="1"/>
              <a:t>index.js</a:t>
            </a:r>
            <a:r>
              <a:rPr lang="en-US" dirty="0"/>
              <a:t> dan </a:t>
            </a:r>
            <a:r>
              <a:rPr lang="en-US" dirty="0" err="1"/>
              <a:t>tambahkan</a:t>
            </a:r>
            <a:r>
              <a:rPr lang="en-US" dirty="0"/>
              <a:t> code </a:t>
            </a:r>
            <a:r>
              <a:rPr lang="en-US" dirty="0" err="1"/>
              <a:t>berikut</a:t>
            </a:r>
            <a:r>
              <a:rPr lang="en-US" dirty="0"/>
              <a:t> (line 7 </a:t>
            </a:r>
            <a:r>
              <a:rPr lang="en-US" dirty="0" err="1"/>
              <a:t>sampai</a:t>
            </a:r>
            <a:r>
              <a:rPr lang="en-US" dirty="0"/>
              <a:t> 11)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537A5-EC91-A34F-81DF-D577931D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846" y="3252725"/>
            <a:ext cx="3581400" cy="151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13A58-21B0-FE4C-99D3-CABEEABFB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97" y="2566060"/>
            <a:ext cx="6698237" cy="392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5A0C-F356-7B41-9EA8-6DFD7214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Percobaan</a:t>
            </a:r>
            <a:r>
              <a:rPr lang="en-US" dirty="0"/>
              <a:t> stateless component </a:t>
            </a:r>
            <a:r>
              <a:rPr lang="en-US" dirty="0" err="1"/>
              <a:t>atau</a:t>
            </a:r>
            <a:r>
              <a:rPr lang="en-US" dirty="0"/>
              <a:t> function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9695-DFD4-1A4B-B100-906A2242B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Karena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ES6 </a:t>
            </a:r>
            <a:r>
              <a:rPr lang="en-US" dirty="0" err="1"/>
              <a:t>maka</a:t>
            </a:r>
            <a:r>
              <a:rPr lang="en-US" dirty="0"/>
              <a:t> function component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arrow function</a:t>
            </a:r>
          </a:p>
          <a:p>
            <a:r>
              <a:rPr lang="en-US" dirty="0"/>
              <a:t>Buka </a:t>
            </a:r>
            <a:r>
              <a:rPr lang="en-US" dirty="0" err="1"/>
              <a:t>index.js</a:t>
            </a:r>
            <a:r>
              <a:rPr lang="en-US" dirty="0"/>
              <a:t> dan </a:t>
            </a:r>
            <a:r>
              <a:rPr lang="en-US" dirty="0" err="1"/>
              <a:t>tambahkan</a:t>
            </a:r>
            <a:r>
              <a:rPr lang="en-US" dirty="0"/>
              <a:t> code </a:t>
            </a:r>
            <a:r>
              <a:rPr lang="en-US" dirty="0" err="1"/>
              <a:t>berikut</a:t>
            </a:r>
            <a:r>
              <a:rPr lang="en-US" dirty="0"/>
              <a:t> (line 12 </a:t>
            </a:r>
            <a:r>
              <a:rPr lang="en-US" dirty="0" err="1"/>
              <a:t>sampai</a:t>
            </a:r>
            <a:r>
              <a:rPr lang="en-US" dirty="0"/>
              <a:t> 14)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45860-F1A6-F048-BFAF-EAC509E39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167" y="3290825"/>
            <a:ext cx="3492500" cy="147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739BB-4393-8449-BE43-A93E4D343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140" y="3219773"/>
            <a:ext cx="5380477" cy="363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9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1041-F013-0843-A541-14A6D3A3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statefull</a:t>
            </a:r>
            <a:r>
              <a:rPr lang="en-US" dirty="0"/>
              <a:t> component </a:t>
            </a:r>
            <a:r>
              <a:rPr lang="en-US" dirty="0" err="1"/>
              <a:t>atau</a:t>
            </a:r>
            <a:r>
              <a:rPr lang="en-US" dirty="0"/>
              <a:t> class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A333-42E5-1845-9B5C-7F8B82D0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08156"/>
            <a:ext cx="10058400" cy="4050792"/>
          </a:xfrm>
        </p:spPr>
        <p:txBody>
          <a:bodyPr/>
          <a:lstStyle/>
          <a:p>
            <a:r>
              <a:rPr lang="en-US" dirty="0"/>
              <a:t>Buka </a:t>
            </a:r>
            <a:r>
              <a:rPr lang="en-US" dirty="0" err="1"/>
              <a:t>index.js</a:t>
            </a:r>
            <a:r>
              <a:rPr lang="en-US" dirty="0"/>
              <a:t> dan </a:t>
            </a:r>
            <a:r>
              <a:rPr lang="en-US" dirty="0" err="1"/>
              <a:t>tambahkan</a:t>
            </a:r>
            <a:r>
              <a:rPr lang="en-US" dirty="0"/>
              <a:t> code </a:t>
            </a:r>
            <a:r>
              <a:rPr lang="en-US" dirty="0" err="1"/>
              <a:t>berikut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8E70E-7341-4B42-A6FA-9B130BFB8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110" y="2566696"/>
            <a:ext cx="2487368" cy="1144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4BC5BF-10F0-894A-9128-CE2DD5B0B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462" y="2566696"/>
            <a:ext cx="5713879" cy="42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12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1041-F013-0843-A541-14A6D3A3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statefull</a:t>
            </a:r>
            <a:r>
              <a:rPr lang="en-US" dirty="0"/>
              <a:t> component </a:t>
            </a:r>
            <a:r>
              <a:rPr lang="en-US" dirty="0" err="1"/>
              <a:t>atau</a:t>
            </a:r>
            <a:r>
              <a:rPr lang="en-US" dirty="0"/>
              <a:t> class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A333-42E5-1845-9B5C-7F8B82D0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08156"/>
            <a:ext cx="10058400" cy="4050792"/>
          </a:xfrm>
        </p:spPr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pada line 16 </a:t>
            </a:r>
          </a:p>
          <a:p>
            <a:pPr lvl="1"/>
            <a:r>
              <a:rPr lang="en-US" dirty="0"/>
              <a:t>c</a:t>
            </a:r>
            <a:r>
              <a:rPr lang="en-ID" dirty="0"/>
              <a:t>lass </a:t>
            </a:r>
            <a:r>
              <a:rPr lang="en-ID" dirty="0" err="1"/>
              <a:t>Statefullcomponent</a:t>
            </a:r>
            <a:r>
              <a:rPr lang="en-ID" dirty="0"/>
              <a:t> extends </a:t>
            </a:r>
            <a:r>
              <a:rPr lang="en-ID" dirty="0" err="1"/>
              <a:t>React.Component</a:t>
            </a:r>
            <a:endParaRPr lang="en-ID" dirty="0"/>
          </a:p>
          <a:p>
            <a:pPr lvl="2"/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react.component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https://reactjs.org/docs/react-api.html#reactcomponent</a:t>
            </a:r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B4A86-C223-EC4D-8762-6306D87FB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955" y="3406163"/>
            <a:ext cx="6282359" cy="300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51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6E0E-9595-904D-994F-D86A93FB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React.js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98BA-B426-254B-AED2-92E1676B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component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menempatkan</a:t>
            </a:r>
            <a:r>
              <a:rPr lang="en-US" dirty="0"/>
              <a:t> component-component </a:t>
            </a:r>
            <a:r>
              <a:rPr lang="en-US" dirty="0" err="1"/>
              <a:t>tersebut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folder</a:t>
            </a:r>
          </a:p>
          <a:p>
            <a:r>
              <a:rPr lang="en-US" dirty="0" err="1"/>
              <a:t>Langkah-langkahnya</a:t>
            </a:r>
            <a:endParaRPr lang="en-US" dirty="0"/>
          </a:p>
          <a:p>
            <a:pPr lvl="1"/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folder container pada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/>
              <a:t>yaitu</a:t>
            </a:r>
            <a:endParaRPr lang="en-US" dirty="0"/>
          </a:p>
          <a:p>
            <a:pPr lvl="2"/>
            <a:r>
              <a:rPr lang="en-US" dirty="0"/>
              <a:t>Folder component =&gt; </a:t>
            </a:r>
            <a:r>
              <a:rPr lang="en-US" dirty="0" err="1"/>
              <a:t>berisi</a:t>
            </a:r>
            <a:r>
              <a:rPr lang="en-US" dirty="0"/>
              <a:t> stateless component </a:t>
            </a:r>
          </a:p>
          <a:p>
            <a:pPr lvl="2"/>
            <a:r>
              <a:rPr lang="en-US" dirty="0"/>
              <a:t>Folder container =&gt;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statefull</a:t>
            </a:r>
            <a:r>
              <a:rPr lang="en-US" dirty="0"/>
              <a:t> component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F664C-389E-EA42-A34E-D4CF6C77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32" y="3570081"/>
            <a:ext cx="41783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6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6D95-A9E7-B648-A56D-C6441BE8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React.js</a:t>
            </a:r>
            <a:r>
              <a:rPr lang="en-US" dirty="0"/>
              <a:t> folder component =&gt; stateless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2156-0295-CF48-AE9C-2EDAD8BCB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Setelah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file </a:t>
            </a:r>
            <a:r>
              <a:rPr lang="en-US" dirty="0" err="1"/>
              <a:t>jsx</a:t>
            </a:r>
            <a:r>
              <a:rPr lang="en-US" dirty="0"/>
              <a:t> pada folder component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HelloComponent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function dan </a:t>
            </a:r>
            <a:r>
              <a:rPr lang="en-US" dirty="0" err="1"/>
              <a:t>nama</a:t>
            </a:r>
            <a:r>
              <a:rPr lang="en-US" dirty="0"/>
              <a:t> component </a:t>
            </a:r>
            <a:r>
              <a:rPr lang="en-US" dirty="0" err="1"/>
              <a:t>diusahakan</a:t>
            </a:r>
            <a:r>
              <a:rPr lang="en-US" dirty="0"/>
              <a:t> </a:t>
            </a:r>
            <a:r>
              <a:rPr lang="en-US" dirty="0" err="1"/>
              <a:t>sama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B954D-0C68-7E48-ACFF-D49C1B2A0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3429000"/>
            <a:ext cx="92075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90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6D95-A9E7-B648-A56D-C6441BE8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React.js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2156-0295-CF48-AE9C-2EDAD8BCB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Keterangan</a:t>
            </a:r>
            <a:r>
              <a:rPr lang="en-US" dirty="0"/>
              <a:t> per line</a:t>
            </a:r>
          </a:p>
          <a:p>
            <a:pPr lvl="1"/>
            <a:r>
              <a:rPr lang="en-US" dirty="0"/>
              <a:t>Line 1</a:t>
            </a:r>
          </a:p>
          <a:p>
            <a:pPr lvl="2"/>
            <a:r>
              <a:rPr lang="en-ID" dirty="0"/>
              <a:t>import React from 'react’;</a:t>
            </a:r>
          </a:p>
          <a:p>
            <a:pPr lvl="3"/>
            <a:r>
              <a:rPr lang="en-US" dirty="0" err="1"/>
              <a:t>Digunakan</a:t>
            </a:r>
            <a:r>
              <a:rPr lang="en-US" dirty="0"/>
              <a:t> agar component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pada react</a:t>
            </a:r>
          </a:p>
          <a:p>
            <a:pPr lvl="1"/>
            <a:r>
              <a:rPr lang="en-US" dirty="0"/>
              <a:t>Line 4-6</a:t>
            </a:r>
          </a:p>
          <a:p>
            <a:pPr lvl="2"/>
            <a:r>
              <a:rPr lang="en-US" dirty="0"/>
              <a:t>Function arrow</a:t>
            </a:r>
          </a:p>
          <a:p>
            <a:pPr lvl="1"/>
            <a:r>
              <a:rPr lang="en-US" dirty="0"/>
              <a:t>Line 9</a:t>
            </a:r>
          </a:p>
          <a:p>
            <a:pPr lvl="2"/>
            <a:r>
              <a:rPr lang="en-ID" dirty="0"/>
              <a:t>export default </a:t>
            </a:r>
            <a:r>
              <a:rPr lang="en-ID" dirty="0" err="1"/>
              <a:t>HelloComponent</a:t>
            </a:r>
            <a:r>
              <a:rPr lang="en-ID" dirty="0"/>
              <a:t>;</a:t>
            </a:r>
          </a:p>
          <a:p>
            <a:pPr lvl="3"/>
            <a:r>
              <a:rPr lang="en-US" dirty="0" err="1"/>
              <a:t>Digunakan</a:t>
            </a:r>
            <a:r>
              <a:rPr lang="en-US" dirty="0"/>
              <a:t> agar component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1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6D95-A9E7-B648-A56D-C6441BE8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2156-0295-CF48-AE9C-2EDAD8BCB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function arrow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index.js</a:t>
            </a:r>
            <a:r>
              <a:rPr lang="en-US" dirty="0"/>
              <a:t> dan </a:t>
            </a:r>
            <a:r>
              <a:rPr lang="en-US" dirty="0" err="1"/>
              <a:t>tambahkan</a:t>
            </a:r>
            <a:r>
              <a:rPr lang="en-US" dirty="0"/>
              <a:t> code pada line 6 dan line 23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5470A-B5DD-034E-A618-751945B0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212" y="3011425"/>
            <a:ext cx="4267200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3A9AF-697B-6B44-B0D1-D5D948DF9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62" y="2847679"/>
            <a:ext cx="6887319" cy="383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38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5009-5122-0B4B-8817-988B1E9E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A896-950A-7A47-8BF9-8078A3DD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comment export pada </a:t>
            </a:r>
            <a:r>
              <a:rPr lang="en-US" dirty="0" err="1"/>
              <a:t>HelloComponent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A1F8F-107F-3F47-9F65-A4F55C65C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2505844"/>
            <a:ext cx="7385050" cy="24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31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5009-5122-0B4B-8817-988B1E9E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A896-950A-7A47-8BF9-8078A3DD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error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E81C76-5154-7748-95FC-91A9174BF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7" y="2728222"/>
            <a:ext cx="11122152" cy="203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3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6D98-8E17-F442-B724-F1E8272C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Component dan </a:t>
            </a:r>
            <a:r>
              <a:rPr lang="en-US" dirty="0" err="1"/>
              <a:t>Statefull</a:t>
            </a:r>
            <a:r>
              <a:rPr lang="en-US" dirty="0"/>
              <a:t>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06A11-C68F-2C43-B626-57BFE4746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component </a:t>
            </a:r>
            <a:r>
              <a:rPr lang="en-US" dirty="0" err="1"/>
              <a:t>terdapat</a:t>
            </a:r>
            <a:r>
              <a:rPr lang="en-US" dirty="0"/>
              <a:t> 2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Statefull</a:t>
            </a:r>
            <a:r>
              <a:rPr lang="en-US" dirty="0"/>
              <a:t> Component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class component</a:t>
            </a:r>
          </a:p>
          <a:p>
            <a:pPr lvl="2"/>
            <a:r>
              <a:rPr lang="en-ID" dirty="0"/>
              <a:t>Component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membawa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dan lifecycle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ReactJs</a:t>
            </a:r>
            <a:r>
              <a:rPr lang="en-ID" dirty="0"/>
              <a:t>. </a:t>
            </a:r>
          </a:p>
          <a:p>
            <a:pPr lvl="2"/>
            <a:r>
              <a:rPr lang="en-ID" dirty="0"/>
              <a:t>Di Component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kamu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logic, </a:t>
            </a:r>
            <a:r>
              <a:rPr lang="en-ID" dirty="0" err="1"/>
              <a:t>perubahan</a:t>
            </a:r>
            <a:r>
              <a:rPr lang="en-ID" dirty="0"/>
              <a:t> state, </a:t>
            </a:r>
            <a:r>
              <a:rPr lang="en-ID" dirty="0" err="1"/>
              <a:t>maupun</a:t>
            </a:r>
            <a:r>
              <a:rPr lang="en-ID" dirty="0"/>
              <a:t> fetch data </a:t>
            </a:r>
            <a:r>
              <a:rPr lang="en-ID" dirty="0" err="1"/>
              <a:t>dari</a:t>
            </a:r>
            <a:r>
              <a:rPr lang="en-ID" dirty="0"/>
              <a:t> server.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ID" dirty="0"/>
              <a:t>Stateless </a:t>
            </a:r>
            <a:r>
              <a:rPr lang="en-US" dirty="0"/>
              <a:t>Component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juga function component</a:t>
            </a:r>
          </a:p>
          <a:p>
            <a:pPr lvl="2"/>
            <a:r>
              <a:rPr lang="en-ID" dirty="0"/>
              <a:t>Stateless Component </a:t>
            </a:r>
            <a:r>
              <a:rPr lang="en-ID" dirty="0" err="1"/>
              <a:t>atau</a:t>
            </a:r>
            <a:r>
              <a:rPr lang="en-ID" dirty="0"/>
              <a:t> Component </a:t>
            </a:r>
            <a:r>
              <a:rPr lang="en-ID" dirty="0" err="1"/>
              <a:t>tanpa</a:t>
            </a:r>
            <a:r>
              <a:rPr lang="en-ID" dirty="0"/>
              <a:t> state. </a:t>
            </a:r>
          </a:p>
          <a:p>
            <a:pPr lvl="2"/>
            <a:r>
              <a:rPr lang="en-ID" dirty="0"/>
              <a:t>Component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 props dan context pada react. </a:t>
            </a:r>
          </a:p>
          <a:p>
            <a:pPr lvl="2"/>
            <a:r>
              <a:rPr lang="en-ID" dirty="0"/>
              <a:t>Component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membawa</a:t>
            </a:r>
            <a:r>
              <a:rPr lang="en-ID" dirty="0"/>
              <a:t> lifecycle react di </a:t>
            </a:r>
            <a:r>
              <a:rPr lang="en-ID" dirty="0" err="1"/>
              <a:t>dalamanya</a:t>
            </a:r>
            <a:r>
              <a:rPr lang="en-ID" dirty="0"/>
              <a:t>. </a:t>
            </a:r>
          </a:p>
          <a:p>
            <a:pPr lvl="2"/>
            <a:r>
              <a:rPr lang="en-ID" dirty="0" err="1"/>
              <a:t>Jadi</a:t>
            </a:r>
            <a:r>
              <a:rPr lang="en-ID" dirty="0"/>
              <a:t> model component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permasalah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Badge, Ticker, Label </a:t>
            </a:r>
            <a:r>
              <a:rPr lang="en-ID" dirty="0" err="1"/>
              <a:t>dsb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24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611D-53A0-FB43-B2E0-E39D0079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React.js</a:t>
            </a:r>
            <a:r>
              <a:rPr lang="en-US" dirty="0"/>
              <a:t> Folder container =&gt; </a:t>
            </a:r>
            <a:r>
              <a:rPr lang="en-US" dirty="0" err="1"/>
              <a:t>statefull</a:t>
            </a:r>
            <a:r>
              <a:rPr lang="en-US" dirty="0"/>
              <a:t>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945B1-F8BF-6943-A3E6-B17AE7785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Setelah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stateless component pada folder component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selanjutya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statefull</a:t>
            </a:r>
            <a:r>
              <a:rPr lang="en-US" dirty="0"/>
              <a:t> component pada folder container</a:t>
            </a:r>
          </a:p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StateFullComponent.jsx</a:t>
            </a:r>
            <a:r>
              <a:rPr lang="en-US" dirty="0"/>
              <a:t> pada folder container</a:t>
            </a:r>
          </a:p>
          <a:p>
            <a:pPr lvl="1"/>
            <a:r>
              <a:rPr lang="en-US" dirty="0" err="1"/>
              <a:t>Tambahkan</a:t>
            </a:r>
            <a:r>
              <a:rPr lang="en-US" dirty="0"/>
              <a:t> code </a:t>
            </a:r>
            <a:r>
              <a:rPr lang="en-US" dirty="0" err="1"/>
              <a:t>berikut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5C9AA-29EB-B946-A77B-ED46ECDE1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23" y="3846044"/>
            <a:ext cx="8125516" cy="27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6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D978-A713-8A43-99F7-97D126DB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32F9B-E001-0A4B-9B13-6E9D38BE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StateFullComponentnya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code pada </a:t>
            </a:r>
            <a:r>
              <a:rPr lang="en-US" dirty="0" err="1"/>
              <a:t>index.js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(line 7 dan 10)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21E22-2BF9-DE40-BC87-CE8DCD05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76" y="2836517"/>
            <a:ext cx="83185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34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20C5-D0B0-4646-BC0A-6DCFF939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file </a:t>
            </a:r>
            <a:r>
              <a:rPr lang="en-US" dirty="0" err="1"/>
              <a:t>css</a:t>
            </a:r>
            <a:r>
              <a:rPr lang="en-US" dirty="0"/>
              <a:t> pada folder component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311C8-C09D-2341-90BA-14972405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file stateless component pada folder component, </a:t>
            </a:r>
            <a:r>
              <a:rPr lang="en-US" dirty="0" err="1"/>
              <a:t>kita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file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(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disamakan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dan </a:t>
            </a:r>
            <a:r>
              <a:rPr lang="en-US" dirty="0" err="1"/>
              <a:t>tambahkan</a:t>
            </a:r>
            <a:r>
              <a:rPr lang="en-US" dirty="0"/>
              <a:t> code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28425-4727-1942-8A0A-F3953ABFA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619" y="3149600"/>
            <a:ext cx="82677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10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20C5-D0B0-4646-BC0A-6DCFF939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file </a:t>
            </a:r>
            <a:r>
              <a:rPr lang="en-US" dirty="0" err="1"/>
              <a:t>css</a:t>
            </a:r>
            <a:r>
              <a:rPr lang="en-US" dirty="0"/>
              <a:t> pada folder component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311C8-C09D-2341-90BA-14972405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Setelah </a:t>
            </a:r>
            <a:r>
              <a:rPr lang="en-US" dirty="0" err="1"/>
              <a:t>itu</a:t>
            </a:r>
            <a:r>
              <a:rPr lang="en-US" dirty="0"/>
              <a:t> import </a:t>
            </a:r>
            <a:r>
              <a:rPr lang="en-US" dirty="0" err="1"/>
              <a:t>HelloComponent.css</a:t>
            </a:r>
            <a:r>
              <a:rPr lang="en-US" dirty="0"/>
              <a:t> pada </a:t>
            </a:r>
            <a:r>
              <a:rPr lang="en-US" dirty="0" err="1"/>
              <a:t>HelloComponent.js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berikut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C0731-2146-7B44-BD45-152BCEE1E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59" y="2804668"/>
            <a:ext cx="89027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75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20C5-D0B0-4646-BC0A-6DCFF939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file </a:t>
            </a:r>
            <a:r>
              <a:rPr lang="en-US" dirty="0" err="1"/>
              <a:t>css</a:t>
            </a:r>
            <a:r>
              <a:rPr lang="en-US" dirty="0"/>
              <a:t> pada folder component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311C8-C09D-2341-90BA-14972405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Hasilnya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55E0D-0B32-C643-8319-AF8A7015E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97150"/>
            <a:ext cx="89916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5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6D98-8E17-F442-B724-F1E8272C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Component dan </a:t>
            </a:r>
            <a:r>
              <a:rPr lang="en-US" dirty="0" err="1"/>
              <a:t>Statefull</a:t>
            </a:r>
            <a:r>
              <a:rPr lang="en-US" dirty="0"/>
              <a:t> Component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CC328-A2BA-8849-A478-B4BAF1978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8054" y="2313868"/>
            <a:ext cx="4598919" cy="33050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7DC006-4B6F-054F-A1B0-13A53D002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7" y="2093976"/>
            <a:ext cx="5048628" cy="367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0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6D98-8E17-F442-B724-F1E8272C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Component dan </a:t>
            </a:r>
            <a:r>
              <a:rPr lang="en-US" dirty="0" err="1"/>
              <a:t>Statefull</a:t>
            </a:r>
            <a:r>
              <a:rPr lang="en-US" dirty="0"/>
              <a:t> Component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89553-4FC8-8E4F-B266-09B6DBE1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statefull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state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state yang </a:t>
            </a:r>
            <a:r>
              <a:rPr lang="en-US" dirty="0" err="1"/>
              <a:t>terakhir</a:t>
            </a:r>
            <a:r>
              <a:rPr lang="en-US" dirty="0"/>
              <a:t> 0, 5, 11 dan 18,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client </a:t>
            </a:r>
            <a:r>
              <a:rPr lang="en-US" dirty="0" err="1"/>
              <a:t>melakukan</a:t>
            </a:r>
            <a:r>
              <a:rPr lang="en-US" dirty="0"/>
              <a:t> service request 5 </a:t>
            </a:r>
            <a:r>
              <a:rPr lang="en-US" dirty="0" err="1"/>
              <a:t>maka</a:t>
            </a:r>
            <a:r>
              <a:rPr lang="en-US" dirty="0"/>
              <a:t> webservice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menggembalikan</a:t>
            </a:r>
            <a:r>
              <a:rPr lang="en-US" dirty="0"/>
              <a:t> service </a:t>
            </a:r>
            <a:r>
              <a:rPr lang="en-US" dirty="0" err="1"/>
              <a:t>responnya</a:t>
            </a:r>
            <a:r>
              <a:rPr lang="en-US" dirty="0"/>
              <a:t> 5 </a:t>
            </a:r>
            <a:r>
              <a:rPr lang="en-US" dirty="0" err="1"/>
              <a:t>saat</a:t>
            </a:r>
            <a:r>
              <a:rPr lang="en-US" dirty="0"/>
              <a:t> service request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6 </a:t>
            </a:r>
            <a:r>
              <a:rPr lang="en-US" dirty="0" err="1"/>
              <a:t>maka</a:t>
            </a:r>
            <a:r>
              <a:rPr lang="en-US" dirty="0"/>
              <a:t> web service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menggembalikan</a:t>
            </a:r>
            <a:r>
              <a:rPr lang="en-US" dirty="0"/>
              <a:t> service </a:t>
            </a:r>
            <a:r>
              <a:rPr lang="en-US" dirty="0" err="1"/>
              <a:t>responnya</a:t>
            </a:r>
            <a:r>
              <a:rPr lang="en-US" dirty="0"/>
              <a:t> 11 (5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state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6 request </a:t>
            </a:r>
            <a:r>
              <a:rPr lang="en-US" dirty="0" err="1"/>
              <a:t>dari</a:t>
            </a:r>
            <a:r>
              <a:rPr lang="en-US" dirty="0"/>
              <a:t> client)</a:t>
            </a:r>
          </a:p>
          <a:p>
            <a:r>
              <a:rPr lang="en-US" dirty="0" err="1"/>
              <a:t>Sedangkan</a:t>
            </a:r>
            <a:r>
              <a:rPr lang="en-US" dirty="0"/>
              <a:t> pada stateless </a:t>
            </a:r>
            <a:r>
              <a:rPr lang="en-US" dirty="0" err="1"/>
              <a:t>kondisi</a:t>
            </a:r>
            <a:r>
              <a:rPr lang="en-US" dirty="0"/>
              <a:t> state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client </a:t>
            </a:r>
            <a:r>
              <a:rPr lang="en-US" dirty="0" err="1"/>
              <a:t>melakukan</a:t>
            </a:r>
            <a:r>
              <a:rPr lang="en-US" dirty="0"/>
              <a:t> service request 5 </a:t>
            </a:r>
            <a:r>
              <a:rPr lang="en-US" dirty="0" err="1"/>
              <a:t>maka</a:t>
            </a:r>
            <a:r>
              <a:rPr lang="en-US" dirty="0"/>
              <a:t> webservice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menggembalikan</a:t>
            </a:r>
            <a:r>
              <a:rPr lang="en-US" dirty="0"/>
              <a:t> service </a:t>
            </a:r>
            <a:r>
              <a:rPr lang="en-US" dirty="0" err="1"/>
              <a:t>responnya</a:t>
            </a:r>
            <a:r>
              <a:rPr lang="en-US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18992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8BDA-9DF8-5549-8C28-8A0588B2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1" dirty="0"/>
              <a:t>Component life cycle</a:t>
            </a:r>
            <a:r>
              <a:rPr lang="en-ID" b="1" dirty="0"/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B08F5-3CAB-E345-9549-C32AC3990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i="1" dirty="0"/>
              <a:t>Component life cycle</a:t>
            </a:r>
            <a:r>
              <a:rPr lang="en-ID" b="1" dirty="0"/>
              <a:t> 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berurutan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 </a:t>
            </a:r>
            <a:r>
              <a:rPr lang="en-ID" i="1" dirty="0"/>
              <a:t>component</a:t>
            </a:r>
            <a:r>
              <a:rPr lang="en-ID" dirty="0"/>
              <a:t> 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 </a:t>
            </a:r>
          </a:p>
          <a:p>
            <a:r>
              <a:rPr lang="en-ID" dirty="0"/>
              <a:t>Di </a:t>
            </a: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macam-macam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memanggil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server (ajax), </a:t>
            </a:r>
            <a:r>
              <a:rPr lang="en-ID" dirty="0" err="1"/>
              <a:t>memanipulasi</a:t>
            </a:r>
            <a:r>
              <a:rPr lang="en-ID" dirty="0"/>
              <a:t> data, </a:t>
            </a:r>
            <a:r>
              <a:rPr lang="en-ID" dirty="0" err="1"/>
              <a:t>validasi</a:t>
            </a:r>
            <a:r>
              <a:rPr lang="en-ID" dirty="0"/>
              <a:t>, etc. </a:t>
            </a:r>
          </a:p>
          <a:p>
            <a:r>
              <a:rPr lang="en-ID" dirty="0" err="1"/>
              <a:t>Tahapnya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dikelompokkan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 </a:t>
            </a:r>
            <a:r>
              <a:rPr lang="en-ID" b="1" i="1" dirty="0"/>
              <a:t>initial phase</a:t>
            </a:r>
            <a:r>
              <a:rPr lang="en-ID" dirty="0"/>
              <a:t> dan </a:t>
            </a:r>
            <a:r>
              <a:rPr lang="en-ID" b="1" i="1" dirty="0"/>
              <a:t>update phase</a:t>
            </a:r>
            <a:r>
              <a:rPr lang="en-ID" b="1" dirty="0"/>
              <a:t> </a:t>
            </a:r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berikut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1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8BDA-9DF8-5549-8C28-8A0588B2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1" dirty="0"/>
              <a:t>Component life cycle</a:t>
            </a:r>
            <a:r>
              <a:rPr lang="en-ID" b="1" dirty="0"/>
              <a:t> 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EBAFDF-EFE6-094B-B32F-95014DB35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092" y="2120900"/>
            <a:ext cx="6476165" cy="4051300"/>
          </a:xfrm>
        </p:spPr>
      </p:pic>
    </p:spTree>
    <p:extLst>
      <p:ext uri="{BB962C8B-B14F-4D97-AF65-F5344CB8AC3E}">
        <p14:creationId xmlns:p14="http://schemas.microsoft.com/office/powerpoint/2010/main" val="401735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8BDA-9DF8-5549-8C28-8A0588B2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1" dirty="0"/>
              <a:t>Component life cycle</a:t>
            </a:r>
            <a:r>
              <a:rPr lang="en-ID" b="1" dirty="0"/>
              <a:t> (</a:t>
            </a:r>
            <a:r>
              <a:rPr lang="en-ID" b="1" dirty="0" err="1"/>
              <a:t>jika</a:t>
            </a:r>
            <a:r>
              <a:rPr lang="en-ID" b="1" dirty="0"/>
              <a:t> </a:t>
            </a:r>
            <a:r>
              <a:rPr lang="en-ID" b="1" dirty="0" err="1"/>
              <a:t>dijabarkan</a:t>
            </a:r>
            <a:r>
              <a:rPr lang="en-ID" b="1" dirty="0"/>
              <a:t>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A3BA2E-33AA-C04F-B800-8C21C9B04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589" y="2066963"/>
            <a:ext cx="8717845" cy="4306405"/>
          </a:xfrm>
        </p:spPr>
      </p:pic>
    </p:spTree>
    <p:extLst>
      <p:ext uri="{BB962C8B-B14F-4D97-AF65-F5344CB8AC3E}">
        <p14:creationId xmlns:p14="http://schemas.microsoft.com/office/powerpoint/2010/main" val="187914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8BDA-9DF8-5549-8C28-8A0588B2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1" dirty="0"/>
              <a:t>Component life cycle</a:t>
            </a:r>
            <a:r>
              <a:rPr lang="en-ID" b="1" dirty="0"/>
              <a:t> 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1FD02-A157-2147-90F2-0ED4F152A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initial phase</a:t>
            </a:r>
            <a:r>
              <a:rPr lang="en-ID" dirty="0"/>
              <a:t> 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component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kali di </a:t>
            </a:r>
            <a:r>
              <a:rPr lang="en-ID" dirty="0" err="1"/>
              <a:t>panggil</a:t>
            </a:r>
            <a:r>
              <a:rPr lang="en-ID" dirty="0"/>
              <a:t>. </a:t>
            </a:r>
            <a:r>
              <a:rPr lang="en-ID" dirty="0" err="1"/>
              <a:t>Tahap-tahapnya</a:t>
            </a:r>
            <a:r>
              <a:rPr lang="en-ID" dirty="0"/>
              <a:t> :</a:t>
            </a:r>
          </a:p>
          <a:p>
            <a:pPr lvl="1"/>
            <a:r>
              <a:rPr lang="en-ID" i="1" dirty="0" err="1"/>
              <a:t>getDefaultProps</a:t>
            </a:r>
            <a:r>
              <a:rPr lang="en-ID" i="1" dirty="0"/>
              <a:t>() </a:t>
            </a:r>
            <a:r>
              <a:rPr lang="en-ID" dirty="0"/>
              <a:t>dan</a:t>
            </a:r>
            <a:r>
              <a:rPr lang="en-ID" i="1" dirty="0"/>
              <a:t> </a:t>
            </a:r>
            <a:r>
              <a:rPr lang="en-ID" i="1" dirty="0" err="1"/>
              <a:t>getInitialState</a:t>
            </a:r>
            <a:r>
              <a:rPr lang="en-ID" i="1" dirty="0"/>
              <a:t>() : 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data props dan data state di </a:t>
            </a:r>
            <a:r>
              <a:rPr lang="en-ID" dirty="0" err="1"/>
              <a:t>deklarasikan</a:t>
            </a:r>
            <a:r>
              <a:rPr lang="en-ID" dirty="0"/>
              <a:t>.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ES6,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di </a:t>
            </a:r>
            <a:r>
              <a:rPr lang="en-ID" i="1" dirty="0"/>
              <a:t>constructor function</a:t>
            </a:r>
            <a:r>
              <a:rPr lang="en-ID" dirty="0"/>
              <a:t>.</a:t>
            </a:r>
          </a:p>
          <a:p>
            <a:pPr lvl="1"/>
            <a:r>
              <a:rPr lang="en-ID" i="1" dirty="0" err="1"/>
              <a:t>componentWillMount</a:t>
            </a:r>
            <a:r>
              <a:rPr lang="en-ID" i="1" dirty="0"/>
              <a:t>() :</a:t>
            </a:r>
            <a:r>
              <a:rPr lang="en-ID" dirty="0"/>
              <a:t> 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 </a:t>
            </a:r>
            <a:r>
              <a:rPr lang="en-ID" i="1" dirty="0"/>
              <a:t>component</a:t>
            </a:r>
            <a:r>
              <a:rPr lang="en-ID" dirty="0"/>
              <a:t> di render.</a:t>
            </a:r>
          </a:p>
          <a:p>
            <a:pPr lvl="1"/>
            <a:r>
              <a:rPr lang="en-ID" i="1" dirty="0" err="1"/>
              <a:t>componentDidMount</a:t>
            </a:r>
            <a:r>
              <a:rPr lang="en-ID" i="1" dirty="0"/>
              <a:t>() : 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 </a:t>
            </a:r>
            <a:r>
              <a:rPr lang="en-ID" i="1" dirty="0"/>
              <a:t>component</a:t>
            </a:r>
            <a:r>
              <a:rPr lang="en-ID" dirty="0"/>
              <a:t> di render. pada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proses </a:t>
            </a:r>
            <a:r>
              <a:rPr lang="en-ID" dirty="0" err="1"/>
              <a:t>pemanggilan</a:t>
            </a:r>
            <a:r>
              <a:rPr lang="en-ID" dirty="0"/>
              <a:t> </a:t>
            </a:r>
            <a:r>
              <a:rPr lang="en-ID" i="1" dirty="0"/>
              <a:t>ajax </a:t>
            </a:r>
            <a:r>
              <a:rPr lang="en-ID" dirty="0"/>
              <a:t>dan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 </a:t>
            </a:r>
            <a:r>
              <a:rPr lang="en-ID" i="1" dirty="0"/>
              <a:t>state</a:t>
            </a:r>
            <a:r>
              <a:rPr lang="en-ID" dirty="0"/>
              <a:t> </a:t>
            </a:r>
            <a:r>
              <a:rPr lang="en-ID" dirty="0" err="1"/>
              <a:t>setelah</a:t>
            </a:r>
            <a:r>
              <a:rPr lang="en-ID" dirty="0"/>
              <a:t> proses </a:t>
            </a:r>
            <a:r>
              <a:rPr lang="en-ID" i="1" dirty="0"/>
              <a:t>ajax</a:t>
            </a:r>
            <a:r>
              <a:rPr lang="en-ID" dirty="0"/>
              <a:t> di </a:t>
            </a:r>
            <a:r>
              <a:rPr lang="en-ID" dirty="0" err="1"/>
              <a:t>panggil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7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8BDA-9DF8-5549-8C28-8A0588B2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1" dirty="0"/>
              <a:t>Component life cycle</a:t>
            </a:r>
            <a:r>
              <a:rPr lang="en-ID" b="1" dirty="0"/>
              <a:t> 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1FD02-A157-2147-90F2-0ED4F152A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update phase 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component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“</a:t>
            </a:r>
            <a:r>
              <a:rPr lang="en-ID" i="1" dirty="0"/>
              <a:t>model</a:t>
            </a:r>
            <a:r>
              <a:rPr lang="en-ID" dirty="0"/>
              <a:t>” data. </a:t>
            </a:r>
            <a:r>
              <a:rPr lang="en-ID" dirty="0" err="1"/>
              <a:t>Tahap-tahapnya</a:t>
            </a:r>
            <a:r>
              <a:rPr lang="en-ID" dirty="0"/>
              <a:t> :</a:t>
            </a:r>
          </a:p>
          <a:p>
            <a:pPr lvl="1"/>
            <a:r>
              <a:rPr lang="en-ID" i="1" dirty="0" err="1"/>
              <a:t>componentWillReceiveProps</a:t>
            </a:r>
            <a:r>
              <a:rPr lang="en-ID" i="1" dirty="0"/>
              <a:t>() : 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pada props </a:t>
            </a:r>
            <a:r>
              <a:rPr lang="en-ID" dirty="0" err="1"/>
              <a:t>sebelum</a:t>
            </a:r>
            <a:r>
              <a:rPr lang="en-ID" dirty="0"/>
              <a:t> component di render.</a:t>
            </a:r>
          </a:p>
          <a:p>
            <a:pPr lvl="1"/>
            <a:r>
              <a:rPr lang="en-ID" i="1" dirty="0" err="1"/>
              <a:t>shouldComponentUpdate</a:t>
            </a:r>
            <a:r>
              <a:rPr lang="en-ID" i="1" dirty="0"/>
              <a:t>() :</a:t>
            </a:r>
            <a:r>
              <a:rPr lang="en-ID" dirty="0"/>
              <a:t> 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di </a:t>
            </a:r>
            <a:r>
              <a:rPr lang="en-ID" dirty="0" err="1"/>
              <a:t>tampilkan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. </a:t>
            </a:r>
            <a:r>
              <a:rPr lang="en-ID" dirty="0" err="1"/>
              <a:t>isinya</a:t>
            </a:r>
            <a:r>
              <a:rPr lang="en-ID" dirty="0"/>
              <a:t> di set </a:t>
            </a:r>
            <a:r>
              <a:rPr lang="en-ID" i="1" dirty="0"/>
              <a:t>true</a:t>
            </a:r>
            <a:r>
              <a:rPr lang="en-ID" dirty="0"/>
              <a:t> </a:t>
            </a:r>
            <a:r>
              <a:rPr lang="en-ID" dirty="0" err="1"/>
              <a:t>atau</a:t>
            </a:r>
            <a:r>
              <a:rPr lang="en-ID" dirty="0"/>
              <a:t> </a:t>
            </a:r>
            <a:r>
              <a:rPr lang="en-ID" i="1" dirty="0"/>
              <a:t>false</a:t>
            </a:r>
            <a:r>
              <a:rPr lang="en-ID" dirty="0"/>
              <a:t>.</a:t>
            </a:r>
          </a:p>
          <a:p>
            <a:pPr lvl="1"/>
            <a:r>
              <a:rPr lang="en-ID" i="1" dirty="0" err="1"/>
              <a:t>componentWillUpdate</a:t>
            </a:r>
            <a:r>
              <a:rPr lang="en-ID" i="1" dirty="0"/>
              <a:t>() : 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 </a:t>
            </a:r>
            <a:r>
              <a:rPr lang="en-ID" i="1" dirty="0"/>
              <a:t>component</a:t>
            </a:r>
            <a:r>
              <a:rPr lang="en-ID" dirty="0"/>
              <a:t> di </a:t>
            </a:r>
            <a:r>
              <a:rPr lang="en-ID" i="1" dirty="0"/>
              <a:t>render</a:t>
            </a:r>
            <a:r>
              <a:rPr lang="en-ID" dirty="0"/>
              <a:t>.</a:t>
            </a:r>
          </a:p>
          <a:p>
            <a:pPr lvl="1"/>
            <a:r>
              <a:rPr lang="en-ID" i="1" dirty="0" err="1"/>
              <a:t>componentDidUpdate</a:t>
            </a:r>
            <a:r>
              <a:rPr lang="en-ID" i="1" dirty="0"/>
              <a:t>() : 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 </a:t>
            </a:r>
            <a:r>
              <a:rPr lang="en-ID" i="1" dirty="0"/>
              <a:t>component</a:t>
            </a:r>
            <a:r>
              <a:rPr lang="en-ID" dirty="0"/>
              <a:t> di </a:t>
            </a:r>
            <a:r>
              <a:rPr lang="en-ID" i="1" dirty="0"/>
              <a:t>render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3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{2D9E6E15-06C6-4F44-8F66-666C0E0154E4}tf10001070</Template>
  <TotalTime>1524</TotalTime>
  <Words>810</Words>
  <Application>Microsoft Macintosh PowerPoint</Application>
  <PresentationFormat>Widescreen</PresentationFormat>
  <Paragraphs>84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Rockwell</vt:lpstr>
      <vt:lpstr>Rockwell Condensed</vt:lpstr>
      <vt:lpstr>Rockwell Extra Bold</vt:lpstr>
      <vt:lpstr>Wingdings</vt:lpstr>
      <vt:lpstr>Wood Type</vt:lpstr>
      <vt:lpstr>Stateless Component dan Statefull Component</vt:lpstr>
      <vt:lpstr>Stateless Component dan Statefull Component</vt:lpstr>
      <vt:lpstr>Stateless Component dan Statefull Component</vt:lpstr>
      <vt:lpstr>Stateless Component dan Statefull Component</vt:lpstr>
      <vt:lpstr>Component life cycle </vt:lpstr>
      <vt:lpstr>Component life cycle </vt:lpstr>
      <vt:lpstr>Component life cycle (jika dijabarkan)</vt:lpstr>
      <vt:lpstr>Component life cycle </vt:lpstr>
      <vt:lpstr>Component life cycle </vt:lpstr>
      <vt:lpstr>Percobaan stateless component atau function component</vt:lpstr>
      <vt:lpstr>Percobaan stateless component atau function component</vt:lpstr>
      <vt:lpstr>Percobaan statefull component atau class component</vt:lpstr>
      <vt:lpstr>Percobaan statefull component atau class component</vt:lpstr>
      <vt:lpstr>React.js </vt:lpstr>
      <vt:lpstr>React.js folder component =&gt; stateless component</vt:lpstr>
      <vt:lpstr>React.js </vt:lpstr>
      <vt:lpstr>React.js</vt:lpstr>
      <vt:lpstr>React.js</vt:lpstr>
      <vt:lpstr>React.js</vt:lpstr>
      <vt:lpstr>React.js Folder container =&gt; statefull component</vt:lpstr>
      <vt:lpstr>React.JS</vt:lpstr>
      <vt:lpstr>Menambahkan file css pada folder component </vt:lpstr>
      <vt:lpstr>Menambahkan file css pada folder component </vt:lpstr>
      <vt:lpstr>Menambahkan file css pada folder component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Stateless Component dan Statefull Component</dc:title>
  <dc:creator>dimas.w@polinema.ac.id</dc:creator>
  <cp:lastModifiedBy>dimas.w@polinema.ac.id</cp:lastModifiedBy>
  <cp:revision>32</cp:revision>
  <dcterms:created xsi:type="dcterms:W3CDTF">2020-02-17T07:45:46Z</dcterms:created>
  <dcterms:modified xsi:type="dcterms:W3CDTF">2020-02-21T09:24:24Z</dcterms:modified>
</cp:coreProperties>
</file>