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E2CA-6A4D-48BB-9597-6251EAF0F31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698-FF03-4439-AE37-F659B646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0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E2CA-6A4D-48BB-9597-6251EAF0F31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698-FF03-4439-AE37-F659B646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0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E2CA-6A4D-48BB-9597-6251EAF0F31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698-FF03-4439-AE37-F659B646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56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E2CA-6A4D-48BB-9597-6251EAF0F31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698-FF03-4439-AE37-F659B646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64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E2CA-6A4D-48BB-9597-6251EAF0F31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698-FF03-4439-AE37-F659B646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0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E2CA-6A4D-48BB-9597-6251EAF0F31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698-FF03-4439-AE37-F659B646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E2CA-6A4D-48BB-9597-6251EAF0F31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698-FF03-4439-AE37-F659B646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66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E2CA-6A4D-48BB-9597-6251EAF0F31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698-FF03-4439-AE37-F659B646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6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E2CA-6A4D-48BB-9597-6251EAF0F31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698-FF03-4439-AE37-F659B646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8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E2CA-6A4D-48BB-9597-6251EAF0F31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698-FF03-4439-AE37-F659B646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3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E2CA-6A4D-48BB-9597-6251EAF0F31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698-FF03-4439-AE37-F659B646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79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E2CA-6A4D-48BB-9597-6251EAF0F31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5698-FF03-4439-AE37-F659B646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8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4690" y="592386"/>
            <a:ext cx="11142618" cy="55775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ФГБОУ ВО «Российский экономический университет им. Г.В. Плеханова» 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2543947"/>
            <a:ext cx="9144000" cy="551951"/>
          </a:xfrm>
        </p:spPr>
        <p:txBody>
          <a:bodyPr/>
          <a:lstStyle/>
          <a:p>
            <a:r>
              <a:rPr lang="ru-RU" dirty="0" smtClean="0"/>
              <a:t>Итоговый проект на тему: «</a:t>
            </a:r>
            <a:r>
              <a:rPr lang="ru-RU" sz="2800" b="1" dirty="0" smtClean="0"/>
              <a:t>Интернет магазин книг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2960" y="3092588"/>
            <a:ext cx="9845039" cy="551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Программа профессиональной переподготовки: </a:t>
            </a:r>
            <a:r>
              <a:rPr lang="ru-RU" b="1" dirty="0" err="1" smtClean="0"/>
              <a:t>Fullstack</a:t>
            </a:r>
            <a:r>
              <a:rPr lang="ru-RU" b="1" dirty="0" smtClean="0"/>
              <a:t>-разработка на языке </a:t>
            </a:r>
            <a:r>
              <a:rPr lang="ru-RU" b="1" dirty="0" err="1" smtClean="0"/>
              <a:t>Java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205655" y="5722170"/>
            <a:ext cx="3461653" cy="874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/>
              <a:t>Ахметов Святослав Рафисович</a:t>
            </a:r>
          </a:p>
          <a:p>
            <a:pPr algn="r"/>
            <a:r>
              <a:rPr lang="ru-RU" sz="2000" dirty="0" smtClean="0"/>
              <a:t>Группа: FSJ-3-22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6882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9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Целью данного проекта является разработка интернет-магазина книг, начиная от проектирования базы данных, создани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en-US" dirty="0" err="1" smtClean="0"/>
              <a:t>BackEnd</a:t>
            </a:r>
            <a:r>
              <a:rPr lang="ru-RU" dirty="0" smtClean="0"/>
              <a:t> части</a:t>
            </a:r>
            <a:r>
              <a:rPr lang="en-US" dirty="0" smtClean="0"/>
              <a:t> </a:t>
            </a:r>
            <a:r>
              <a:rPr lang="ru-RU" dirty="0" smtClean="0"/>
              <a:t>на языке </a:t>
            </a:r>
            <a:r>
              <a:rPr lang="en-US" dirty="0" smtClean="0"/>
              <a:t>Java </a:t>
            </a:r>
            <a:r>
              <a:rPr lang="ru-RU" dirty="0" smtClean="0"/>
              <a:t>и заканчивая версткой интерфейса.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61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21" y="1825625"/>
            <a:ext cx="5383557" cy="4351338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50817" y="15799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Почитать о связях и оформить здесь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25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33938"/>
          </a:xfrm>
        </p:spPr>
        <p:txBody>
          <a:bodyPr>
            <a:normAutofit/>
          </a:bodyPr>
          <a:lstStyle/>
          <a:p>
            <a:r>
              <a:rPr lang="ru-RU" dirty="0" smtClean="0"/>
              <a:t>Инструментальные средства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следует рассказать какие инструменты и языки были использованы в разработке проекта.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310583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Для хранения данных использовался </a:t>
            </a:r>
            <a:r>
              <a:rPr lang="en-US" dirty="0" smtClean="0"/>
              <a:t>PostgreSQL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Для разработки </a:t>
            </a:r>
            <a:r>
              <a:rPr lang="en-US" dirty="0" err="1" smtClean="0"/>
              <a:t>BackEnd</a:t>
            </a:r>
            <a:r>
              <a:rPr lang="en-US" dirty="0" smtClean="0"/>
              <a:t> </a:t>
            </a:r>
            <a:r>
              <a:rPr lang="ru-RU" dirty="0" smtClean="0"/>
              <a:t>части использовались: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IDE </a:t>
            </a:r>
            <a:r>
              <a:rPr lang="en-US" dirty="0" err="1" smtClean="0"/>
              <a:t>intelije</a:t>
            </a:r>
            <a:r>
              <a:rPr lang="en-US" dirty="0" smtClean="0"/>
              <a:t> idea</a:t>
            </a:r>
          </a:p>
          <a:p>
            <a:pPr marL="1257300" lvl="2" indent="-342900">
              <a:buFont typeface="+mj-lt"/>
              <a:buAutoNum type="arabicPeriod"/>
            </a:pPr>
            <a:r>
              <a:rPr lang="ru-RU" dirty="0" smtClean="0"/>
              <a:t>Язык </a:t>
            </a:r>
            <a:r>
              <a:rPr lang="en-US" dirty="0" smtClean="0"/>
              <a:t>Java</a:t>
            </a:r>
          </a:p>
          <a:p>
            <a:pPr marL="1257300" lvl="2" indent="-342900">
              <a:buFont typeface="+mj-lt"/>
              <a:buAutoNum type="arabicPeriod"/>
            </a:pPr>
            <a:r>
              <a:rPr lang="ru-RU" dirty="0" smtClean="0"/>
              <a:t>Фреймворк </a:t>
            </a:r>
            <a:r>
              <a:rPr lang="en-US" dirty="0" smtClean="0"/>
              <a:t>Spring</a:t>
            </a:r>
            <a:r>
              <a:rPr lang="ru-RU" dirty="0" smtClean="0"/>
              <a:t> (с подключением зависимостей):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US" dirty="0" smtClean="0"/>
              <a:t>Spring Web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US" dirty="0" smtClean="0"/>
              <a:t>Spring Security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US" dirty="0" smtClean="0"/>
              <a:t>Spring Data JPA</a:t>
            </a:r>
            <a:endParaRPr lang="ru-RU" dirty="0" smtClean="0"/>
          </a:p>
          <a:p>
            <a:pPr lvl="6"/>
            <a:r>
              <a:rPr lang="ru-RU" dirty="0"/>
              <a:t>	</a:t>
            </a:r>
            <a:r>
              <a:rPr lang="ru-RU" dirty="0" smtClean="0"/>
              <a:t>   и другие…</a:t>
            </a:r>
            <a:endParaRPr lang="en-US" dirty="0" smtClean="0"/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5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030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приложить несколько скриншотов готового </a:t>
            </a:r>
            <a:r>
              <a:rPr lang="ru-RU" dirty="0" err="1" smtClean="0"/>
              <a:t>WEBприложения</a:t>
            </a:r>
            <a:r>
              <a:rPr lang="ru-RU" dirty="0" smtClean="0"/>
              <a:t> или ресурса, а затем перейти к демонстрации программы. Приветствуется, если будет записано видео с демонстрацией (необязательно, но надежнее. На видео программа не сломается).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394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158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ФГБОУ ВО «Российский экономический университет им. Г.В. Плеханова» </vt:lpstr>
      <vt:lpstr>Предметная область </vt:lpstr>
      <vt:lpstr>ER-модель</vt:lpstr>
      <vt:lpstr>Инструментальные средства</vt:lpstr>
      <vt:lpstr>Результат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«Российский экономический университет им. Г.В. Плеханова»</dc:title>
  <dc:creator>МамаПапа</dc:creator>
  <cp:lastModifiedBy>МамаПапа</cp:lastModifiedBy>
  <cp:revision>5</cp:revision>
  <dcterms:created xsi:type="dcterms:W3CDTF">2023-04-26T05:19:29Z</dcterms:created>
  <dcterms:modified xsi:type="dcterms:W3CDTF">2023-04-26T05:50:47Z</dcterms:modified>
</cp:coreProperties>
</file>