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1" r:id="rId7"/>
    <p:sldId id="259" r:id="rId8"/>
    <p:sldId id="262" r:id="rId9"/>
    <p:sldId id="266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625E-6405-4042-8507-D46CC4B81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B07F9-BE2F-412A-8E66-69BD9E77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C017-62B2-42FB-9839-63652D2E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1EB4-1333-48EA-B7B4-F2F0E2E1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F577-B861-45EC-AC8A-DF9A5AD9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779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E2B5-3456-4BA7-97AF-1C1E4746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EF214-5FAD-4FCC-AF43-F46C216B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B7D0-B099-4F49-9E4A-3BBBD5BB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9F85-D3CA-4D6F-8086-FCE7D841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E0D8-D19F-4D63-AA2F-F92CE620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32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5C366-E466-4271-8250-0A69353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4446A-5D68-4059-B2BB-A768F494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2BE3-189E-4CAE-A9C5-FD4BB95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73600-B933-4373-9C4A-8C455BD2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E129-17D5-4843-A7D3-C6ABEC2F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44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862C-9E7D-4441-923E-03E4BCFA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218-9390-416B-8C8F-B9508A43F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F763-C83C-4916-9A62-85885E06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6038-5EFD-4F9C-BED6-D611C334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7194-6452-4D21-98CA-DBEBD243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15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E87E-B8C3-4562-A489-DBDF0C6A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CC214-3C50-4280-B70B-173F3E04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4879-31F9-441D-8955-FF68934C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D41B-026C-4677-BD85-EA2328B6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C984-A075-4A27-81F2-076758E5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65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94CC-DEF6-47EF-AED6-51E29ABD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9AEC-519D-4241-9F94-EBF7D5269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CB6B9-474B-49EE-9849-9D672C55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2039-234A-40D1-B1D4-D89A2A76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40C91-8D05-4571-B20D-D04DBC70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6804-E581-4B84-B676-EEA3F9E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48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D031-83F7-4D1F-97A2-2EB3D5BE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D7886-A230-445E-8BA6-9F8F829B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2B647-DAE7-4CED-8B5C-54F08157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D8708-AD4B-46AC-A5DB-4DE442781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15197-F4F0-45FE-9AF5-01C10B39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231D5-9342-48EF-A8F2-1AA82F33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D224B-6E98-4CE7-A118-5BC68A84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B0DC7-BF15-4B6D-A933-6A02EDEC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148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C5C5-8AA4-4C11-975D-C130E1B7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155AE-1F19-4B85-908E-072550AC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77D68-F5AF-40F2-B14B-1AA2F9BC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5A35D-17B4-43CA-A18D-D0872EE7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286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D68C3-7617-45F9-9B7F-2BBFA26F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57881-3A22-4F8C-A5D1-AD043F7F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88607-CEB8-40FC-955D-8CD161AA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52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A65A-ABA2-48E3-BDB1-D145189C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AB1-4947-4B60-B118-C1A7554F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B88D-119B-4118-96BC-7A029DA1A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8802F-2B8C-4B46-AC35-E9CBD55E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BE8C-79BD-4FBB-83FF-01A84547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95A60-0E7B-48BF-88D0-CF70389B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45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A119-E2E8-45A6-A599-DE8FAF46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0BD14-DE15-48A0-A64B-A47FBBCB9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FC10B-FB4F-4C3A-BEDD-F405D8599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6A770-BE47-4B73-B3B7-5BBAF92B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60FC-72A8-4E7C-B32D-46C5825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BD7B-A44F-4E4A-B865-F19395E4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13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74EB8-79CA-473D-8A32-80D667EA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C820F-81D9-4C69-AB3F-D2BFCAF9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F264-9278-4EA9-BC8D-4A50C940D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343D-5065-4181-8A2D-039EBEFF8BF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3AC1-B632-43C2-A46A-9BAF906DA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56EEB-41A0-41B0-AD51-9F23998D7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1AD8-0C74-47D8-8572-7B2F4A2FDA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130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673D-D803-4864-BF06-AB738B19C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Test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CF250-C0DC-4847-BDB9-63069CCFF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ZA" dirty="0"/>
              <a:t>Which is a documented set of inputs, expected and the actual results.</a:t>
            </a:r>
          </a:p>
        </p:txBody>
      </p:sp>
    </p:spTree>
    <p:extLst>
      <p:ext uri="{BB962C8B-B14F-4D97-AF65-F5344CB8AC3E}">
        <p14:creationId xmlns:p14="http://schemas.microsoft.com/office/powerpoint/2010/main" val="284534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0253-03D4-4388-A9A7-D4E0BFD7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Previous button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6A3C-9086-440E-B66C-4158B6D2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Verify if the previous button is clicked the page that was opened before is open.</a:t>
            </a:r>
          </a:p>
          <a:p>
            <a:r>
              <a:rPr lang="en-ZA" dirty="0"/>
              <a:t>Verify if the contents on that page are still visible on the page.</a:t>
            </a:r>
          </a:p>
          <a:p>
            <a:r>
              <a:rPr lang="en-ZA" dirty="0"/>
              <a:t>Verify if click the previous button, the password field is deleted if present.</a:t>
            </a:r>
          </a:p>
        </p:txBody>
      </p:sp>
    </p:spTree>
    <p:extLst>
      <p:ext uri="{BB962C8B-B14F-4D97-AF65-F5344CB8AC3E}">
        <p14:creationId xmlns:p14="http://schemas.microsoft.com/office/powerpoint/2010/main" val="92151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A5C3-2ECD-41CE-9291-78D36873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Next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427B-0F8B-4B00-81AE-C04CA756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Verify that when next button is clicked the next page is displayed</a:t>
            </a:r>
          </a:p>
          <a:p>
            <a:r>
              <a:rPr lang="en-ZA" dirty="0"/>
              <a:t>Verify that when next button is clicked the previous and the next page are highlighted  at the top if necessary</a:t>
            </a:r>
          </a:p>
          <a:p>
            <a:r>
              <a:rPr lang="en-ZA" dirty="0"/>
              <a:t>Verify if the next button is clicked and a mandatory field is empty a proper message is displayed and you stay in the same page.</a:t>
            </a:r>
          </a:p>
        </p:txBody>
      </p:sp>
    </p:spTree>
    <p:extLst>
      <p:ext uri="{BB962C8B-B14F-4D97-AF65-F5344CB8AC3E}">
        <p14:creationId xmlns:p14="http://schemas.microsoft.com/office/powerpoint/2010/main" val="249363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5E6A-99E5-4975-AEB4-4F948E21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Button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7E7F-CB47-488C-A660-606A9DD9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When delete button is click a dialog box to confirm is displayed</a:t>
            </a:r>
          </a:p>
          <a:p>
            <a:r>
              <a:rPr lang="en-ZA" dirty="0"/>
              <a:t>Clicking yes/delete deletes the data and an appropriate message must me displayed (Deleted successfully)</a:t>
            </a:r>
          </a:p>
          <a:p>
            <a:r>
              <a:rPr lang="en-ZA" dirty="0"/>
              <a:t>Clicking no/cancel reverts to the page you were in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059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80F6-2F73-4B2C-832C-A331F4C2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1FE5-BE8A-4EA9-B267-A4E939A5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Verify if the submit button is clicked form is not reset or cancelled</a:t>
            </a:r>
          </a:p>
          <a:p>
            <a:r>
              <a:rPr lang="en-ZA" dirty="0"/>
              <a:t>Verify if the submit button is clicked a successful message is displayed.</a:t>
            </a:r>
          </a:p>
          <a:p>
            <a:r>
              <a:rPr lang="en-US" b="0" i="0" dirty="0">
                <a:solidFill>
                  <a:srgbClr val="1F1D1D"/>
                </a:solidFill>
                <a:effectLst/>
              </a:rPr>
              <a:t>Check that button name showing as per requirement or no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3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2C5D-A593-4862-8E31-A56FE31F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        Log in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DDF6-9F7E-4400-8845-0EB5888F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Verify if the user can log in with invalid credentials</a:t>
            </a:r>
          </a:p>
          <a:p>
            <a:r>
              <a:rPr lang="en-ZA" dirty="0"/>
              <a:t>Verify if the user can log in with valid credentials</a:t>
            </a:r>
          </a:p>
          <a:p>
            <a:r>
              <a:rPr lang="en-ZA" dirty="0"/>
              <a:t>Verify if the password has a minimum and maximum number of characters</a:t>
            </a:r>
          </a:p>
          <a:p>
            <a:r>
              <a:rPr lang="en-ZA" dirty="0"/>
              <a:t>Verify if the password is in encrypted format</a:t>
            </a:r>
          </a:p>
        </p:txBody>
      </p:sp>
    </p:spTree>
    <p:extLst>
      <p:ext uri="{BB962C8B-B14F-4D97-AF65-F5344CB8AC3E}">
        <p14:creationId xmlns:p14="http://schemas.microsoft.com/office/powerpoint/2010/main" val="231976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C688-7C3D-42F2-ACC6-CA4E306C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Name textbox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3C7A-9927-4BE1-94D4-5F5AFD53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Accepts alphabets only</a:t>
            </a:r>
          </a:p>
          <a:p>
            <a:r>
              <a:rPr lang="en-ZA" dirty="0"/>
              <a:t>No numbers and symbols</a:t>
            </a:r>
          </a:p>
          <a:p>
            <a:r>
              <a:rPr lang="en-ZA" dirty="0"/>
              <a:t>Should accept minimum and maximum characters</a:t>
            </a:r>
          </a:p>
          <a:p>
            <a:r>
              <a:rPr lang="en-ZA" dirty="0"/>
              <a:t>Does the field allows input more than the textbox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600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6DAC-FC84-4341-829E-10D099EE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Mandatory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3F29-3982-4FAF-A115-7A5009037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Press next without any data, an error message should be displayed</a:t>
            </a:r>
          </a:p>
          <a:p>
            <a:r>
              <a:rPr lang="en-ZA" dirty="0"/>
              <a:t>Enter data and leave 1 mandatory field blank, an error message should be displayed on that particular field</a:t>
            </a:r>
          </a:p>
        </p:txBody>
      </p:sp>
    </p:spTree>
    <p:extLst>
      <p:ext uri="{BB962C8B-B14F-4D97-AF65-F5344CB8AC3E}">
        <p14:creationId xmlns:p14="http://schemas.microsoft.com/office/powerpoint/2010/main" val="26775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D26C-5433-4FAE-91BA-9D712658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9EA2-6B44-4A29-BF86-62DDDC95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Verify if the field accepts numbers only.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Verify if the field allows floating point for currency value (That is after the . Two numbers are displayed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Verify if the field does not accept negative number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Check if the text field automatically selects the type of the currency to include in the field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449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EB7A-B47F-4B09-88DF-6E32CD56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   Date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7C07-F5D2-499E-BAEB-C30B1316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Check the calendar component is active when the date boxes are clicked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Check if the calendar control is by default shows the date, month, year as per the system date</a:t>
            </a:r>
            <a:endParaRPr lang="en-US" dirty="0">
              <a:solidFill>
                <a:srgbClr val="222222"/>
              </a:solidFill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Check if the today’s date is highlighted or not for default selection of the date box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Click on the date field and check if the right month and year for date picker is shown</a:t>
            </a:r>
          </a:p>
          <a:p>
            <a:r>
              <a:rPr lang="en-US" dirty="0">
                <a:solidFill>
                  <a:srgbClr val="222222"/>
                </a:solidFill>
              </a:rPr>
              <a:t>Can the date picker go forward and backwards 10 years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453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D918-236C-4B33-BB02-A40E1259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Drop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A078-B5AB-4EEF-A49C-82E88EC4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Menu drops down when clicked</a:t>
            </a:r>
          </a:p>
          <a:p>
            <a:r>
              <a:rPr lang="en-ZA" dirty="0"/>
              <a:t>Items are selectable</a:t>
            </a:r>
          </a:p>
          <a:p>
            <a:r>
              <a:rPr lang="en-ZA" dirty="0"/>
              <a:t>Clicking items loads appropriate content</a:t>
            </a:r>
          </a:p>
        </p:txBody>
      </p:sp>
    </p:spTree>
    <p:extLst>
      <p:ext uri="{BB962C8B-B14F-4D97-AF65-F5344CB8AC3E}">
        <p14:creationId xmlns:p14="http://schemas.microsoft.com/office/powerpoint/2010/main" val="404080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9FA6-6746-4AD6-B703-4196C8AD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Radio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10E2-B5CD-4110-AC25-B6476ED8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Does the radio button allow more than 1 selection</a:t>
            </a:r>
          </a:p>
          <a:p>
            <a:r>
              <a:rPr lang="en-ZA" dirty="0"/>
              <a:t>If single selection, does it allow you to select more than one selection</a:t>
            </a:r>
          </a:p>
          <a:p>
            <a:r>
              <a:rPr lang="en-ZA" dirty="0"/>
              <a:t>Check if the radio button is properly visible to user when it is selected</a:t>
            </a:r>
          </a:p>
        </p:txBody>
      </p:sp>
    </p:spTree>
    <p:extLst>
      <p:ext uri="{BB962C8B-B14F-4D97-AF65-F5344CB8AC3E}">
        <p14:creationId xmlns:p14="http://schemas.microsoft.com/office/powerpoint/2010/main" val="360670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ECAD-00F8-4288-9836-06E553C7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     			Check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0DC0-54C3-4864-B38B-194F3E3D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Check for the Check Box label description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Check user can check multiple boxes at a time</a:t>
            </a:r>
            <a:endParaRPr lang="en-US" dirty="0">
              <a:solidFill>
                <a:srgbClr val="333333"/>
              </a:solidFill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Check the checked box is ticked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Check the unchecked box is unticked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111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561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Test Case</vt:lpstr>
      <vt:lpstr>          Log in panel</vt:lpstr>
      <vt:lpstr>   Name textbox</vt:lpstr>
      <vt:lpstr>   Mandatory Fields</vt:lpstr>
      <vt:lpstr>   Currency</vt:lpstr>
      <vt:lpstr>      Date picker</vt:lpstr>
      <vt:lpstr>   Drop down</vt:lpstr>
      <vt:lpstr>   Radio button</vt:lpstr>
      <vt:lpstr>        Check Box</vt:lpstr>
      <vt:lpstr>   Previous button  </vt:lpstr>
      <vt:lpstr>   Next button</vt:lpstr>
      <vt:lpstr>   Button delete</vt:lpstr>
      <vt:lpstr>   Submit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</dc:title>
  <dc:creator>Robert Tiya</dc:creator>
  <cp:lastModifiedBy>Robert Tiya</cp:lastModifiedBy>
  <cp:revision>26</cp:revision>
  <dcterms:created xsi:type="dcterms:W3CDTF">2020-09-17T10:25:34Z</dcterms:created>
  <dcterms:modified xsi:type="dcterms:W3CDTF">2020-09-17T13:11:19Z</dcterms:modified>
</cp:coreProperties>
</file>