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F48E-7461-495B-9AE5-38D04F712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56370-55B9-4CB4-A1F9-19CB02BF8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5CD3B-F537-41BF-8679-F9C0FCC3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24D4-999E-45CC-B27F-62421173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CC80D-C2D7-4FC2-ABAD-F7726AE9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383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97ED-0FFF-4008-95CC-62B4CC26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D87F2-E104-463B-9663-B04605A5A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2980-0F46-4EE0-B5B8-016FCCC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89F7-6CE8-40E1-B866-B25BEE43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A038-30F0-458B-8ED6-753F52C6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31864-C6F4-4E69-A348-25357829C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AA10-F79A-4B38-BEFC-222BB84EE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4D3D-2120-4274-847B-F557F0E6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D6251-FC37-419B-A07F-A7D419D6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2A18-1CDA-4D69-B784-6C547C5C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124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EAC7-DF40-4250-845B-34A0196E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57AA-35F3-4C77-B5E3-4086A783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AE73-44D0-4F09-AD8E-C4B8E181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C81F-B18A-430B-90F4-C0B69B3F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944A-31F0-4729-B635-5A9459CB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406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090A-D057-4AE4-9E25-40D596C0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39E8D-DB19-4709-83BC-9FD52C467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8563B-91C0-4B2C-A32D-A783AE47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7D127-6DA8-45B9-8A9F-6A0F57F8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BFC9-6CAF-4A1B-992C-1A497428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523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C674-5A55-4E19-B83A-1C2193B3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748AA-1F98-42EE-9577-1FAAD8172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A210-6921-41E0-9971-17566CF3F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2F78C-43F1-4405-83DD-20A2A2E5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08A23-3DC5-42A5-AE5D-FE714323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29259-895E-49E9-83B1-5A65DFED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200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2575-C042-4B25-80A9-E974D70B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1FA7-A2C0-4CB3-9448-12B3B7B1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DD73-1022-4AAD-B151-00D397BD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C67CD-B84A-4390-934E-16A012715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0557B-1904-4DCD-BCDC-3194D6031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44A77-F4F5-4583-8573-F000B525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B9400-5F94-4DCF-BDCD-EA558BEB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E8A61-94F7-49E2-8ACA-4CA1D5E1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407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70A9-31C5-42D2-824E-F799F422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26A88-5873-45EA-9299-23D9186A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B3AAE-B637-491E-986E-6CE04CFC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93F89-417E-48E7-BFFF-49F9675F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487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3DCA6-9CB4-440D-AA9F-6F6AB127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CA94F-4888-4584-9F92-1445FAFA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D0F9-33B8-4D2D-8D94-BC5E535D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060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01FD-61CA-4405-AD35-EFBB1034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D137-895F-409B-8530-0A3399C6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9F2C5-04CC-4257-87C6-D5FEB0259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B29C-B9D3-4A67-B809-CA008E86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81E33-42AB-4600-A1DB-BA7C43F6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B813D-9319-4C4C-B44F-C03754FA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60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4675-C97A-407C-8864-1FAB222E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38B3B-B21F-47FA-BC4B-88E591391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EF1E8-1145-4E0C-820C-035CE84C4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1FBE-0E1B-40AC-A02F-19475963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41508-F82C-4C42-B12E-872E5592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5796C-4851-472A-9944-7594FA60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596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4C2ED-0512-4635-9399-0436AEDA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C18DB-4E9D-4706-9F3B-38777B01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7FA17-FC47-47C4-B854-EE7BD4FF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1CD9-56B4-4CFD-8C76-17CBC615C21F}" type="datetimeFigureOut">
              <a:rPr lang="en-ZA" smtClean="0"/>
              <a:t>2020/09/17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3BE90-1C75-4DC2-97AB-801B28138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0D77-765B-43E8-9468-B5A72FD9E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36E2-4369-4C9E-9DE3-D69F19A108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567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73E0-1189-4B46-B78F-78C0CCDC1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Panel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9524F-4A0F-4D7D-8642-9ED443AF0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ZA" dirty="0"/>
          </a:p>
          <a:p>
            <a:pPr algn="l"/>
            <a:r>
              <a:rPr lang="en-ZA" dirty="0"/>
              <a:t>	            Who is responsible of creating which panel</a:t>
            </a:r>
          </a:p>
        </p:txBody>
      </p:sp>
    </p:spTree>
    <p:extLst>
      <p:ext uri="{BB962C8B-B14F-4D97-AF65-F5344CB8AC3E}">
        <p14:creationId xmlns:p14="http://schemas.microsoft.com/office/powerpoint/2010/main" val="11863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6D60-7B50-447F-A7F3-2A095D55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Organisational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C354-1387-48FE-9B37-46B18A9B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Create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125789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09FA-64BD-4EBF-9642-B3F6E2D0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Manager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AC3E-1BB3-40E0-B999-91FDC89F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Create Training provider</a:t>
            </a:r>
          </a:p>
        </p:txBody>
      </p:sp>
    </p:spTree>
    <p:extLst>
      <p:ext uri="{BB962C8B-B14F-4D97-AF65-F5344CB8AC3E}">
        <p14:creationId xmlns:p14="http://schemas.microsoft.com/office/powerpoint/2010/main" val="318668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B14A-4A34-4918-919E-18FD313A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Training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27D1-4C5E-49F6-8530-E42F76B2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Create Learners</a:t>
            </a:r>
          </a:p>
          <a:p>
            <a:r>
              <a:rPr lang="en-ZA" dirty="0"/>
              <a:t>Create Facilitator</a:t>
            </a:r>
          </a:p>
          <a:p>
            <a:r>
              <a:rPr lang="en-ZA" dirty="0"/>
              <a:t>Create Assessor</a:t>
            </a:r>
          </a:p>
          <a:p>
            <a:r>
              <a:rPr lang="en-ZA" dirty="0"/>
              <a:t>Create Moderators</a:t>
            </a:r>
          </a:p>
        </p:txBody>
      </p:sp>
    </p:spTree>
    <p:extLst>
      <p:ext uri="{BB962C8B-B14F-4D97-AF65-F5344CB8AC3E}">
        <p14:creationId xmlns:p14="http://schemas.microsoft.com/office/powerpoint/2010/main" val="28856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A9F5-1679-4C5B-A3E6-72623378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Panel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7F04-8533-4B1A-8C78-950AFE68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00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F8AB-F23A-4E7E-8F86-CBF5EE71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	Super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C3FE-1071-407C-BD5F-85778F09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View number users </a:t>
            </a:r>
          </a:p>
          <a:p>
            <a:r>
              <a:rPr lang="en-ZA" dirty="0"/>
              <a:t>They can edit the subscription plans</a:t>
            </a:r>
          </a:p>
          <a:p>
            <a:r>
              <a:rPr lang="en-ZA" dirty="0"/>
              <a:t>View and compose messages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515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ED51-A41E-43C8-8CF8-98BBF0BE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			Organisational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5E25-3920-48B3-BF53-8C641535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View Training providers</a:t>
            </a:r>
          </a:p>
          <a:p>
            <a:r>
              <a:rPr lang="en-ZA" dirty="0"/>
              <a:t>View Facilitator list</a:t>
            </a:r>
          </a:p>
          <a:p>
            <a:r>
              <a:rPr lang="en-ZA" dirty="0"/>
              <a:t>View Moderator list</a:t>
            </a:r>
          </a:p>
          <a:p>
            <a:r>
              <a:rPr lang="en-ZA" dirty="0"/>
              <a:t>View list of learners</a:t>
            </a:r>
          </a:p>
        </p:txBody>
      </p:sp>
    </p:spTree>
    <p:extLst>
      <p:ext uri="{BB962C8B-B14F-4D97-AF65-F5344CB8AC3E}">
        <p14:creationId xmlns:p14="http://schemas.microsoft.com/office/powerpoint/2010/main" val="306405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03DD-D428-4447-A347-ED78D612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60CE-0F23-49AD-8FDD-D7740C27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876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Panel description</vt:lpstr>
      <vt:lpstr>   Organisational Panel</vt:lpstr>
      <vt:lpstr>   Manager Panel</vt:lpstr>
      <vt:lpstr>   Training provider</vt:lpstr>
      <vt:lpstr>   Panel Views</vt:lpstr>
      <vt:lpstr>    Super Admin</vt:lpstr>
      <vt:lpstr>    Organisational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 description</dc:title>
  <dc:creator>Robert Tiya</dc:creator>
  <cp:lastModifiedBy>Robert Tiya</cp:lastModifiedBy>
  <cp:revision>9</cp:revision>
  <dcterms:created xsi:type="dcterms:W3CDTF">2020-09-17T09:30:24Z</dcterms:created>
  <dcterms:modified xsi:type="dcterms:W3CDTF">2020-09-17T10:23:57Z</dcterms:modified>
</cp:coreProperties>
</file>