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65" r:id="rId5"/>
    <p:sldId id="279" r:id="rId6"/>
    <p:sldId id="281" r:id="rId7"/>
    <p:sldId id="280" r:id="rId8"/>
    <p:sldId id="266" r:id="rId9"/>
    <p:sldId id="259" r:id="rId10"/>
    <p:sldId id="260" r:id="rId11"/>
    <p:sldId id="261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6" r:id="rId24"/>
    <p:sldId id="284" r:id="rId25"/>
    <p:sldId id="287" r:id="rId26"/>
    <p:sldId id="285" r:id="rId27"/>
    <p:sldId id="277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5BF9DB-74D3-4AD8-8317-717A36943D6B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AC9B8F-0740-478E-8EB5-EC6733627A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eorgia.gov/blog/2013-11-18/learn-more-about-georgia%E2%80%99s-weatherization-assistance-program" TargetMode="External"/><Relationship Id="rId2" Type="http://schemas.openxmlformats.org/officeDocument/2006/relationships/hyperlink" Target="http://www.eesi.org/092812weather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2.appinventor.mit.edu/" TargetMode="External"/><Relationship Id="rId4" Type="http://schemas.openxmlformats.org/officeDocument/2006/relationships/hyperlink" Target="http://www.homeauto.com/products/products_main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Weatherization Tool: Mobile, Standalone, and Paper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David Williams, Osama Akhtar, Gilbert Addae-Konadu</a:t>
            </a:r>
          </a:p>
          <a:p>
            <a:r>
              <a:rPr lang="en-US" dirty="0" smtClean="0"/>
              <a:t>CIS 691</a:t>
            </a:r>
          </a:p>
          <a:p>
            <a:r>
              <a:rPr lang="en-US" dirty="0" smtClean="0"/>
              <a:t>CIS Dept, Clark Atlanta University</a:t>
            </a:r>
          </a:p>
          <a:p>
            <a:r>
              <a:rPr lang="en-US" dirty="0" smtClean="0"/>
              <a:t>Spring 2014, Dr. O</a:t>
            </a:r>
          </a:p>
          <a:p>
            <a:endParaRPr lang="en-US" dirty="0"/>
          </a:p>
        </p:txBody>
      </p:sp>
      <p:pic>
        <p:nvPicPr>
          <p:cNvPr id="19457" name="irc_mi" descr="http://peanc.org/sites/all/files/root/green-house.307194256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3048000" cy="176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The following is a class diagram showing the interactions between the User and the use cases thus the 3 class: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Ver. - Class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790995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Below shows the sequence diagram with the actors and use case as blocks: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Ver. - Sequence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9422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a statechart diagram that displays the sequence diagram: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Paper Ver. - Statechart Diagram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6477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version that uses the object-oriented language called Java to create a comprehensive program users can fill out.</a:t>
            </a:r>
          </a:p>
          <a:p>
            <a:r>
              <a:rPr lang="en-US" dirty="0" smtClean="0"/>
              <a:t>Java was chosen because of group members familiarity with the programming language.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Use Case diagram for the standalone version with updates from the paper version: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Standalone Ver. – Use Case Diagram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19400"/>
            <a:ext cx="6934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the Class diagram for the standalone version updated from the paper version: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Standalone Ver. – Class Diagram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778845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the sequence diagram: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Standalone Ver. – Sequence Diagram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the statechart diagram for the standalone version: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Standalone Ver. – Statechart Diagram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991" y="2362200"/>
            <a:ext cx="722363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3</a:t>
            </a:r>
            <a:r>
              <a:rPr lang="en-US" baseline="30000" dirty="0" smtClean="0"/>
              <a:t>rd</a:t>
            </a:r>
            <a:r>
              <a:rPr lang="en-US" dirty="0" smtClean="0"/>
              <a:t> and final version of our weatherization tool.</a:t>
            </a:r>
          </a:p>
          <a:p>
            <a:r>
              <a:rPr lang="en-US" dirty="0" smtClean="0"/>
              <a:t>This version is a mobile version with the android app that can be accessed via internet and any mobile device such as laptops, cell phones, tablets, etc.</a:t>
            </a:r>
          </a:p>
          <a:p>
            <a:r>
              <a:rPr lang="en-US" dirty="0" smtClean="0"/>
              <a:t>It was built using MIT AI2 App Inventor, an android programming tool.</a:t>
            </a:r>
          </a:p>
          <a:p>
            <a:r>
              <a:rPr lang="en-US" dirty="0" smtClean="0"/>
              <a:t>Use a NoSQL database called </a:t>
            </a:r>
            <a:r>
              <a:rPr lang="en-US" dirty="0" err="1" smtClean="0"/>
              <a:t>TinyDB</a:t>
            </a:r>
            <a:r>
              <a:rPr lang="en-US" dirty="0" smtClean="0"/>
              <a:t> which is a key value store.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Android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 Case Diagram that uses an app server: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Ver. – Use Case Diagram</a:t>
            </a:r>
            <a:endParaRPr lang="en-US" dirty="0"/>
          </a:p>
        </p:txBody>
      </p:sp>
      <p:pic>
        <p:nvPicPr>
          <p:cNvPr id="1026" name="Picture 2" descr="C:\Users\Severus\CAU\Spring 2014\CIS691\Final Project\Diagrams\Mobile Use Case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677025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5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3245908" cy="2862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Member Pictures</a:t>
            </a:r>
            <a:endParaRPr lang="en-US" dirty="0"/>
          </a:p>
        </p:txBody>
      </p:sp>
      <p:pic>
        <p:nvPicPr>
          <p:cNvPr id="5" name="Picture 4" descr="Gilbe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219200"/>
            <a:ext cx="3962400" cy="2514600"/>
          </a:xfrm>
          <a:prstGeom prst="rect">
            <a:avLst/>
          </a:prstGeom>
        </p:spPr>
      </p:pic>
      <p:pic>
        <p:nvPicPr>
          <p:cNvPr id="6" name="Picture 5" descr="Dav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3962400"/>
            <a:ext cx="4056321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1722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David Williams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447800"/>
            <a:ext cx="1035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Gilbert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Addae-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Konadu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286000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Osama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Akhtar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Class Diagram: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Ver. – Class Diagram</a:t>
            </a:r>
            <a:endParaRPr lang="en-US" dirty="0"/>
          </a:p>
        </p:txBody>
      </p:sp>
      <p:pic>
        <p:nvPicPr>
          <p:cNvPr id="3074" name="Picture 2" descr="C:\Users\Severus\CAU\Spring 2014\CIS691\Final Project\Diagrams\MobileClass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76962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Version Sequence Diagram: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Ver. – Sequence Diagram</a:t>
            </a:r>
            <a:endParaRPr lang="en-US" dirty="0"/>
          </a:p>
        </p:txBody>
      </p:sp>
      <p:pic>
        <p:nvPicPr>
          <p:cNvPr id="4098" name="Picture 2" descr="C:\Users\Severus\CAU\Spring 2014\CIS691\Final Project\Diagrams\MobileSequence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1"/>
            <a:ext cx="690562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Version Statechart Diagram: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Ver. – Statechart Diagram</a:t>
            </a:r>
            <a:endParaRPr lang="en-US" dirty="0"/>
          </a:p>
        </p:txBody>
      </p:sp>
      <p:pic>
        <p:nvPicPr>
          <p:cNvPr id="2050" name="Picture 2" descr="C:\Users\Severus\CAU\Spring 2014\CIS691\Final Project\Diagrams\mobileStatechart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934200" cy="3279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500" dirty="0" smtClean="0"/>
              <a:t>The software code was a code of the questionnaire done in Java:</a:t>
            </a:r>
          </a:p>
          <a:p>
            <a:endParaRPr lang="en-US" dirty="0" smtClean="0"/>
          </a:p>
          <a:p>
            <a:r>
              <a:rPr lang="en-US" dirty="0" smtClean="0"/>
              <a:t>class SecondStep extends JPanel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private JRadioButton North_Georgia = new JRadioButton("North Georgia", true);</a:t>
            </a:r>
          </a:p>
          <a:p>
            <a:r>
              <a:rPr lang="en-US" dirty="0" smtClean="0"/>
              <a:t> private JRadioButton Atlanta_Metro = new JRadioButton("Atlanta Metro");</a:t>
            </a:r>
          </a:p>
          <a:p>
            <a:r>
              <a:rPr lang="en-US" dirty="0" smtClean="0"/>
              <a:t> private JRadioButton Coastal_Georgia = new JRadioButton("Coastal Georgia");</a:t>
            </a:r>
          </a:p>
          <a:p>
            <a:r>
              <a:rPr lang="en-US" dirty="0" smtClean="0"/>
              <a:t> private JRadioButton South_Georgia = new JRadioButton("South Georgia");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private JRadioButton Single_Story = new JRadioButton("Single Story", true);</a:t>
            </a:r>
          </a:p>
          <a:p>
            <a:r>
              <a:rPr lang="en-US" dirty="0" smtClean="0"/>
              <a:t> private JRadioButton Multi_Story = new JRadioButton("Multi Story");</a:t>
            </a:r>
          </a:p>
          <a:p>
            <a:r>
              <a:rPr lang="en-US" dirty="0" smtClean="0"/>
              <a:t> private JRadioButton Apartment = new JRadioButton("Apartment");</a:t>
            </a:r>
          </a:p>
          <a:p>
            <a:r>
              <a:rPr lang="en-US" dirty="0" smtClean="0"/>
              <a:t> private JRadioButton Town_House = new JRadioButton("Town House");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private JRadioButton YearCategory_1 = new JRadioButton("1950 or earlier", true);</a:t>
            </a:r>
          </a:p>
          <a:p>
            <a:r>
              <a:rPr lang="en-US" dirty="0" smtClean="0"/>
              <a:t> private JRadioButton YearCategory_2 = new JRadioButton("1951 to 1970");</a:t>
            </a:r>
          </a:p>
          <a:p>
            <a:r>
              <a:rPr lang="en-US" dirty="0" smtClean="0"/>
              <a:t> private JRadioButton YearCategory_3 = new JRadioButton("1971 to 1990");</a:t>
            </a:r>
          </a:p>
          <a:p>
            <a:r>
              <a:rPr lang="en-US" dirty="0" smtClean="0"/>
              <a:t> private JRadioButton YearCategory_4 = new JRadioButton("1991 to Present");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private JRadioButton Drafty = new JRadioButton("Drafty/Street Noise", true);</a:t>
            </a:r>
          </a:p>
          <a:p>
            <a:r>
              <a:rPr lang="en-US" dirty="0" smtClean="0"/>
              <a:t> private JRadioButton IDoNotKnow = new JRadioButton("Typical/I Don't Know");</a:t>
            </a:r>
          </a:p>
          <a:p>
            <a:r>
              <a:rPr lang="en-US" dirty="0" smtClean="0"/>
              <a:t> private JRadioButton HomeownerWeatherized = new JRadioButton("Homeowner Weatherized");</a:t>
            </a:r>
          </a:p>
          <a:p>
            <a:r>
              <a:rPr lang="en-US" dirty="0" smtClean="0"/>
              <a:t> private JRadioButton ProfessionallyWeatherized = new JRadioButton("Professionally Weatherized");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private JRadioButton Yes = new JRadioButton("Yes", true);</a:t>
            </a:r>
          </a:p>
          <a:p>
            <a:r>
              <a:rPr lang="en-US" dirty="0" smtClean="0"/>
              <a:t> private JRadioButton No = new JRadioButton("No");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was fairly easy to do and achieved well with few issues.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Android mobile app was simplified to make it user-friendly.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Discussion/Results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Contacting the Georgia Environmental Finance Authority (GEFA) for interest</a:t>
            </a:r>
          </a:p>
          <a:p>
            <a:r>
              <a:rPr lang="en-US" dirty="0" smtClean="0"/>
              <a:t>Possible expansions with the Java standalone program with Windows, Mac, and Linux systems including developing a standalone database</a:t>
            </a:r>
          </a:p>
          <a:p>
            <a:r>
              <a:rPr lang="en-US" dirty="0" smtClean="0"/>
              <a:t>Improve mobile app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no team leader and each group member contributed equally.</a:t>
            </a:r>
          </a:p>
          <a:p>
            <a:r>
              <a:rPr lang="en-US" dirty="0" smtClean="0"/>
              <a:t>The format of the project proposal and the group allowed learning to be efficient and easy.</a:t>
            </a:r>
          </a:p>
          <a:p>
            <a:r>
              <a:rPr lang="en-US" dirty="0" smtClean="0"/>
              <a:t>We would like to thank Dr. Olatidoye for this challenging project and allowing us to think outside the box.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[1] “Environmental and Energy Study Institute “:  </a:t>
            </a:r>
            <a:r>
              <a:rPr lang="en-US" u="sng" dirty="0" smtClean="0">
                <a:hlinkClick r:id="rId2"/>
              </a:rPr>
              <a:t>http://www.eesi.org/092812weatherization</a:t>
            </a:r>
            <a:r>
              <a:rPr lang="en-US" dirty="0" smtClean="0"/>
              <a:t>  [Accessed: April 20, 2014].</a:t>
            </a:r>
            <a:endParaRPr lang="en-US" b="1" i="1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[2] “Learn More about Georgia’s Weatherization Assistance Program”:   </a:t>
            </a:r>
            <a:r>
              <a:rPr lang="en-US" u="sng" dirty="0" smtClean="0">
                <a:hlinkClick r:id="rId3"/>
              </a:rPr>
              <a:t>http://georgia.gov/blog/2013-11-18/learn-more-about-georgia%E2%80%99s-weatherization-assistance-program</a:t>
            </a:r>
            <a:r>
              <a:rPr lang="en-US" dirty="0" smtClean="0"/>
              <a:t> [Accessed: April 25, 2013].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[3] </a:t>
            </a:r>
            <a:r>
              <a:rPr lang="en-US" dirty="0" err="1" smtClean="0"/>
              <a:t>Leviton</a:t>
            </a:r>
            <a:r>
              <a:rPr lang="en-US" dirty="0" smtClean="0"/>
              <a:t> Security and Automation:    </a:t>
            </a:r>
            <a:r>
              <a:rPr lang="en-US" u="sng" dirty="0" smtClean="0">
                <a:hlinkClick r:id="rId4"/>
              </a:rPr>
              <a:t>http://www.homeauto.com/products/products_main.asp</a:t>
            </a:r>
            <a:r>
              <a:rPr lang="en-US" dirty="0" smtClean="0"/>
              <a:t>  [Accessed: March 25, 2014].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[4] AI2 App Inventor:  </a:t>
            </a:r>
            <a:r>
              <a:rPr lang="en-US" u="sng" dirty="0" smtClean="0">
                <a:hlinkClick r:id="rId5"/>
              </a:rPr>
              <a:t>http://ai2.appinventor.mit.edu</a:t>
            </a:r>
            <a:r>
              <a:rPr lang="en-US" dirty="0" smtClean="0"/>
              <a:t>  [Accessed: March 20, 2014].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45259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floor is open for questions.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sz="8000" dirty="0" smtClean="0"/>
              <a:t>?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Questions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project is about creating a weatherization tool to make homes more energy efficient.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used 3 different methods: paper, mobile, standalone, etc.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one major area that can create millions of jobs in the United States and countries around the world.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David – Designed the IEEE format paper, designed the Java standalone program, and made the CD</a:t>
            </a:r>
          </a:p>
          <a:p>
            <a:r>
              <a:rPr lang="en-US" dirty="0" smtClean="0"/>
              <a:t>Gilbert – Designed the Android, App, coordinated and helped with the Java standalone program, and made the User’s Manual for the Paper </a:t>
            </a:r>
            <a:r>
              <a:rPr lang="en-US" dirty="0" err="1" smtClean="0"/>
              <a:t>Ver</a:t>
            </a:r>
            <a:r>
              <a:rPr lang="en-US" dirty="0" smtClean="0"/>
              <a:t>, Java standalone program, and </a:t>
            </a:r>
            <a:r>
              <a:rPr lang="en-US" smtClean="0"/>
              <a:t>the Android App</a:t>
            </a:r>
            <a:endParaRPr lang="en-US" dirty="0" smtClean="0"/>
          </a:p>
          <a:p>
            <a:r>
              <a:rPr lang="en-US" dirty="0" smtClean="0"/>
              <a:t>Osama – Designed the final </a:t>
            </a:r>
            <a:r>
              <a:rPr lang="en-US" dirty="0" err="1" smtClean="0"/>
              <a:t>ppt</a:t>
            </a:r>
            <a:r>
              <a:rPr lang="en-US" dirty="0" smtClean="0"/>
              <a:t> presentation, made the 12 diagrams in UML, researched and designed the mobile Android App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Partners Participation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e 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7467599" cy="4711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– Areas of Energy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Life Cycle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1828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5146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3352800"/>
            <a:ext cx="1905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41148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Implementation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4876800"/>
            <a:ext cx="1981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22098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Post-production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endCxn id="5" idx="1"/>
          </p:cNvCxnSpPr>
          <p:nvPr/>
        </p:nvCxnSpPr>
        <p:spPr>
          <a:xfrm>
            <a:off x="1371600" y="2209800"/>
            <a:ext cx="53340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endCxn id="6" idx="1"/>
          </p:cNvCxnSpPr>
          <p:nvPr/>
        </p:nvCxnSpPr>
        <p:spPr>
          <a:xfrm rot="16200000" flipH="1">
            <a:off x="2171700" y="2933700"/>
            <a:ext cx="6096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>
            <a:off x="3200400" y="3657600"/>
            <a:ext cx="6858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1"/>
          </p:cNvCxnSpPr>
          <p:nvPr/>
        </p:nvCxnSpPr>
        <p:spPr>
          <a:xfrm>
            <a:off x="4343400" y="4495800"/>
            <a:ext cx="7620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5638800" y="5334000"/>
            <a:ext cx="685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version is a paper version users can fill out known as a questionnaire. It is a comprehensive overview of one’s residence and gives an accurate outlook to the user if any weatherization needs to occur. </a:t>
            </a:r>
          </a:p>
          <a:p>
            <a:r>
              <a:rPr lang="en-US" dirty="0" smtClean="0"/>
              <a:t>Following are four diagrams covering this version.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is a use-case diagram which places the User as an actor: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Ver. - Use Case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514600"/>
            <a:ext cx="4648200" cy="368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3375</TotalTime>
  <Words>938</Words>
  <Application>Microsoft Office PowerPoint</Application>
  <PresentationFormat>On-screen Show (4:3)</PresentationFormat>
  <Paragraphs>125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Weatherization Tool: Mobile, Standalone, and Paper Model </vt:lpstr>
      <vt:lpstr>Project Team Member Pictures</vt:lpstr>
      <vt:lpstr>Overview</vt:lpstr>
      <vt:lpstr>Introduction</vt:lpstr>
      <vt:lpstr>Project Partners Participation</vt:lpstr>
      <vt:lpstr>Pie Chart – Areas of Energy</vt:lpstr>
      <vt:lpstr>Waterfall Life Cycle Model</vt:lpstr>
      <vt:lpstr>Paper Version</vt:lpstr>
      <vt:lpstr>Paper Ver. - Use Case Diagram</vt:lpstr>
      <vt:lpstr>Paper Ver. - Class Diagram</vt:lpstr>
      <vt:lpstr>Paper Ver. - Sequence Diagram</vt:lpstr>
      <vt:lpstr>Paper Ver. - Statechart Diagram</vt:lpstr>
      <vt:lpstr>Standalone Version</vt:lpstr>
      <vt:lpstr>Standalone Ver. – Use Case Diagram</vt:lpstr>
      <vt:lpstr>Standalone Ver. – Class Diagram</vt:lpstr>
      <vt:lpstr>Standalone Ver. – Sequence Diagram</vt:lpstr>
      <vt:lpstr>Standalone Ver. – Statechart Diagram</vt:lpstr>
      <vt:lpstr>Mobile Android Version</vt:lpstr>
      <vt:lpstr>Mobile Ver. – Use Case Diagram</vt:lpstr>
      <vt:lpstr>Mobile Ver. – Class Diagram</vt:lpstr>
      <vt:lpstr>Mobile Ver. – Sequence Diagram</vt:lpstr>
      <vt:lpstr>Mobile Ver. – Statechart Diagram</vt:lpstr>
      <vt:lpstr>Software Code</vt:lpstr>
      <vt:lpstr>Discussion/Results</vt:lpstr>
      <vt:lpstr>Future Work</vt:lpstr>
      <vt:lpstr>Conclusion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Weatherization</dc:title>
  <dc:creator>Severus Snape</dc:creator>
  <cp:lastModifiedBy>Severus Snape</cp:lastModifiedBy>
  <cp:revision>51</cp:revision>
  <dcterms:created xsi:type="dcterms:W3CDTF">2014-03-21T20:36:42Z</dcterms:created>
  <dcterms:modified xsi:type="dcterms:W3CDTF">2014-05-04T19:38:32Z</dcterms:modified>
</cp:coreProperties>
</file>