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8" r:id="rId4"/>
    <p:sldId id="257" r:id="rId5"/>
    <p:sldId id="258" r:id="rId6"/>
    <p:sldId id="261" r:id="rId7"/>
    <p:sldId id="269" r:id="rId8"/>
    <p:sldId id="263" r:id="rId9"/>
    <p:sldId id="264" r:id="rId10"/>
    <p:sldId id="266" r:id="rId11"/>
    <p:sldId id="265" r:id="rId12"/>
    <p:sldId id="277" r:id="rId13"/>
    <p:sldId id="270" r:id="rId14"/>
    <p:sldId id="271" r:id="rId15"/>
    <p:sldId id="272" r:id="rId16"/>
    <p:sldId id="273" r:id="rId17"/>
    <p:sldId id="278" r:id="rId18"/>
    <p:sldId id="274" r:id="rId19"/>
    <p:sldId id="276" r:id="rId20"/>
    <p:sldId id="275" r:id="rId21"/>
    <p:sldId id="279" r:id="rId22"/>
    <p:sldId id="259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1B9D45-B036-4E9E-9E3D-441854A3FD82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8F7ACE-EF5F-4817-A9A1-828F66519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rid.org/blog/dev-platform/log-analysis-system-using-hadoop-and-mongodb/" TargetMode="External"/><Relationship Id="rId2" Type="http://schemas.openxmlformats.org/officeDocument/2006/relationships/hyperlink" Target="http://hortonworks.com/hadoop-tutorial/how-to-refine-and-visualize-server-log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monbuckle.com/2011/09/01/using-hadoop-to-analyze-apache-log-files/" TargetMode="External"/><Relationship Id="rId5" Type="http://schemas.openxmlformats.org/officeDocument/2006/relationships/hyperlink" Target="http://help.papertrailapp.com/kb/analytics/log-analytics-with-hadoop-and-hive" TargetMode="External"/><Relationship Id="rId4" Type="http://schemas.openxmlformats.org/officeDocument/2006/relationships/hyperlink" Target="http://www.ibm.com/developerworks/linux/library/os-log-process-hadoop/index.html?ca=da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priss.org.uk/fca/cstiw11wiki.html" TargetMode="External"/><Relationship Id="rId3" Type="http://schemas.openxmlformats.org/officeDocument/2006/relationships/hyperlink" Target="http://www.ymc.ch/en/case-study-retail-wifi-log-file-analysis-with-hadoop-and-impala-part-1" TargetMode="External"/><Relationship Id="rId7" Type="http://schemas.openxmlformats.org/officeDocument/2006/relationships/hyperlink" Target="http://www.de-generator.com/" TargetMode="External"/><Relationship Id="rId2" Type="http://schemas.openxmlformats.org/officeDocument/2006/relationships/hyperlink" Target="http://www.techradar.com/us/news/world-of-tech/roundup/software/applications/using-hadoop-in-big-data-analysis-1126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3-js.org/" TargetMode="External"/><Relationship Id="rId5" Type="http://schemas.openxmlformats.org/officeDocument/2006/relationships/hyperlink" Target="http://dumps.wikimedia.org/archive/enwiki/20060816/" TargetMode="External"/><Relationship Id="rId4" Type="http://schemas.openxmlformats.org/officeDocument/2006/relationships/hyperlink" Target="http://www.av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PC_mClNSX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Osama Akhtar</a:t>
            </a:r>
          </a:p>
          <a:p>
            <a:r>
              <a:rPr lang="en-US" dirty="0" smtClean="0"/>
              <a:t>Dr. Roy George, CIS Dept.</a:t>
            </a:r>
          </a:p>
          <a:p>
            <a:r>
              <a:rPr lang="en-US" dirty="0" smtClean="0"/>
              <a:t>Clark Atlanta University, Summer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Forensics: Visualization of Log-Files Using Apache Hadoop into 3d Analysis</a:t>
            </a:r>
            <a:endParaRPr lang="en-US" dirty="0"/>
          </a:p>
        </p:txBody>
      </p:sp>
      <p:pic>
        <p:nvPicPr>
          <p:cNvPr id="4" name="Picture 3" descr="hortonwork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114800"/>
            <a:ext cx="5562600" cy="1797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that Use Log-File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smtClean="0"/>
              <a:t>AOL</a:t>
            </a:r>
          </a:p>
          <a:p>
            <a:r>
              <a:rPr lang="en-US" dirty="0" err="1" smtClean="0"/>
              <a:t>Glassbeam</a:t>
            </a:r>
            <a:endParaRPr lang="en-US" dirty="0" smtClean="0"/>
          </a:p>
          <a:p>
            <a:r>
              <a:rPr lang="en-US" dirty="0" smtClean="0"/>
              <a:t>Retail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Log-Files Visualization and Analysis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this research will be to extract and download a log-file data 100’s of megabytes long</a:t>
            </a:r>
          </a:p>
          <a:p>
            <a:r>
              <a:rPr lang="en-US" dirty="0" smtClean="0"/>
              <a:t> Analyze it and program it</a:t>
            </a:r>
          </a:p>
          <a:p>
            <a:r>
              <a:rPr lang="en-US" dirty="0" smtClean="0"/>
              <a:t>Then to visualize it using coding with software.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First, the Million song dataset and the </a:t>
            </a:r>
            <a:r>
              <a:rPr lang="en-US" dirty="0" err="1" smtClean="0"/>
              <a:t>wikipedia</a:t>
            </a:r>
            <a:r>
              <a:rPr lang="en-US" dirty="0" smtClean="0"/>
              <a:t> database dataset were downloaded.</a:t>
            </a:r>
          </a:p>
          <a:p>
            <a:r>
              <a:rPr lang="en-US" dirty="0" smtClean="0"/>
              <a:t>Then, transferred to the </a:t>
            </a:r>
            <a:r>
              <a:rPr lang="en-US" dirty="0" err="1" smtClean="0"/>
              <a:t>hadoop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Then, they were programmed in </a:t>
            </a:r>
            <a:r>
              <a:rPr lang="en-US" dirty="0" err="1" smtClean="0"/>
              <a:t>hadoop</a:t>
            </a:r>
            <a:r>
              <a:rPr lang="en-US" dirty="0" smtClean="0"/>
              <a:t> using Pig.</a:t>
            </a:r>
          </a:p>
          <a:p>
            <a:r>
              <a:rPr lang="en-US" dirty="0" smtClean="0"/>
              <a:t>Then, the CSV data was transferred to a text file.</a:t>
            </a:r>
          </a:p>
          <a:p>
            <a:r>
              <a:rPr lang="en-US" dirty="0" smtClean="0"/>
              <a:t>Finally, the </a:t>
            </a:r>
            <a:r>
              <a:rPr lang="en-US" dirty="0" err="1" smtClean="0"/>
              <a:t>CSv</a:t>
            </a:r>
            <a:r>
              <a:rPr lang="en-US" dirty="0" smtClean="0"/>
              <a:t> and txt file data was </a:t>
            </a:r>
            <a:r>
              <a:rPr lang="en-US" dirty="0" err="1" smtClean="0"/>
              <a:t>visualised</a:t>
            </a:r>
            <a:r>
              <a:rPr lang="en-US" dirty="0" smtClean="0"/>
              <a:t> in a 3d software visualization program.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compilation of over 1 million songs totaling over 5gb worth of data.</a:t>
            </a:r>
          </a:p>
          <a:p>
            <a:r>
              <a:rPr lang="en-US" dirty="0" smtClean="0"/>
              <a:t>Foreign and US music is used, particularly larger music files.</a:t>
            </a:r>
          </a:p>
          <a:p>
            <a:r>
              <a:rPr lang="en-US" dirty="0" smtClean="0"/>
              <a:t>This dataset will be used to identify 3d patterns of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Database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compilation of all of Wikipedia files and entries</a:t>
            </a:r>
          </a:p>
          <a:p>
            <a:r>
              <a:rPr lang="en-US" dirty="0" smtClean="0"/>
              <a:t>This totals 7gb worth of data</a:t>
            </a:r>
          </a:p>
          <a:p>
            <a:r>
              <a:rPr lang="en-US" dirty="0" smtClean="0"/>
              <a:t>This will be used for 3d analysis.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Program: Million Song Dataset</a:t>
            </a:r>
            <a:endParaRPr lang="en-US" dirty="0"/>
          </a:p>
        </p:txBody>
      </p:sp>
      <p:pic>
        <p:nvPicPr>
          <p:cNvPr id="4" name="Content Placeholder 3" descr="Million Song Dataset Pro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85714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Below is the Pig program that was developed: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 3d Graph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graph is a graph of 1 million songs:</a:t>
            </a:r>
            <a:endParaRPr lang="en-US" dirty="0"/>
          </a:p>
        </p:txBody>
      </p:sp>
      <p:pic>
        <p:nvPicPr>
          <p:cNvPr id="7" name="Picture 6" descr="Visualization Graph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7620000" cy="42798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Dataset: 3d Graph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graph depicting a specific song occurrence in the 3d graph: </a:t>
            </a:r>
            <a:endParaRPr lang="en-US" dirty="0"/>
          </a:p>
        </p:txBody>
      </p:sp>
      <p:pic>
        <p:nvPicPr>
          <p:cNvPr id="5" name="Picture 4" descr="Visualization Graph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75888"/>
            <a:ext cx="7772400" cy="36201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 3d Graph 2</a:t>
            </a:r>
            <a:endParaRPr lang="en-US" dirty="0"/>
          </a:p>
        </p:txBody>
      </p:sp>
      <p:pic>
        <p:nvPicPr>
          <p:cNvPr id="4" name="Content Placeholder 3" descr="ons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895600"/>
            <a:ext cx="7802849" cy="2743200"/>
          </a:xfrm>
        </p:spPr>
      </p:pic>
      <p:sp>
        <p:nvSpPr>
          <p:cNvPr id="5" name="TextBox 4"/>
          <p:cNvSpPr txBox="1"/>
          <p:nvPr/>
        </p:nvSpPr>
        <p:spPr>
          <a:xfrm>
            <a:off x="533400" y="1905000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close-up of the 3d wave form of the million song dataset. It contains </a:t>
            </a:r>
          </a:p>
          <a:p>
            <a:r>
              <a:rPr lang="en-US" dirty="0" smtClean="0"/>
              <a:t>over 1,000,000 songs and 10,000,000 lines of record: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3d graphs were able to be successfully completed.</a:t>
            </a:r>
          </a:p>
          <a:p>
            <a:r>
              <a:rPr lang="en-US" dirty="0" smtClean="0"/>
              <a:t>The 3d graphs were able to be successfully made in 3d waveforms and 3d bar graphs.</a:t>
            </a:r>
          </a:p>
          <a:p>
            <a:r>
              <a:rPr lang="en-US" dirty="0" smtClean="0"/>
              <a:t>However, using 3d visualization tools are very complex and difficult to learn.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Why Analyze Log-File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primary reason is because of security breaches which can cause data that has been affected to be analyzed. </a:t>
            </a:r>
          </a:p>
          <a:p>
            <a:r>
              <a:rPr lang="en-US" dirty="0" smtClean="0"/>
              <a:t>Log-file data </a:t>
            </a:r>
            <a:r>
              <a:rPr lang="en-US" dirty="0" err="1" smtClean="0"/>
              <a:t>analization</a:t>
            </a:r>
            <a:r>
              <a:rPr lang="en-US" dirty="0" smtClean="0"/>
              <a:t> is used to analyze data 100’s of megabytes to gigabytes long.</a:t>
            </a:r>
          </a:p>
          <a:p>
            <a:r>
              <a:rPr lang="en-US" dirty="0" smtClean="0"/>
              <a:t>The examined data is also used to benchmark how previous software compare to Hadoop.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Extremely large files from 1gb to 20gb can crash one’s computer</a:t>
            </a:r>
          </a:p>
          <a:p>
            <a:r>
              <a:rPr lang="en-US" dirty="0" smtClean="0"/>
              <a:t>If successful, 3d graphs will produce a very smooth graph with high rise and inflection point.</a:t>
            </a:r>
          </a:p>
          <a:p>
            <a:r>
              <a:rPr lang="en-US" dirty="0" smtClean="0"/>
              <a:t>3d helps to analyze data better than static form and can be easily read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research into the areas of 3d visualization</a:t>
            </a:r>
          </a:p>
          <a:p>
            <a:r>
              <a:rPr lang="en-US" dirty="0" smtClean="0"/>
              <a:t>Possible combination of 3d visualization and fingerprinting for the thesis.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https://www.youtube.com/watch?v=BPC_mClNSXk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http://hortonworks.com/hadoop-tutorial/how-to-refine-and-visualize-server-log-data/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http://www.cubrid.org/blog/dev-platform/log-analysis-system-using-hadoop-and-mongodb/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hlinkClick r:id="rId4"/>
              </a:rPr>
              <a:t>http://www.ibm.com/developerworks/linux/library/os-log-process-hadoop/index.html?ca=dat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5"/>
              </a:rPr>
              <a:t>http://help.papertrailapp.com/kb/analytics/log-analytics-with-hadoop-and-hive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6"/>
              </a:rPr>
              <a:t>http://www.simonbuckle.com/2011/09/01/using-hadoop-to-analyze-apache-log-files/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7. </a:t>
            </a:r>
            <a:r>
              <a:rPr lang="en-US" dirty="0" smtClean="0">
                <a:hlinkClick r:id="rId2"/>
              </a:rPr>
              <a:t>http://www.techradar.com/us/news/world-of-tech/roundup/software/applications/using-hadoop-in-big-data-analysis-1126743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8. </a:t>
            </a:r>
            <a:r>
              <a:rPr lang="en-US" dirty="0" smtClean="0">
                <a:hlinkClick r:id="rId3"/>
              </a:rPr>
              <a:t>http://www.ymc.ch/en/case-study-retail-wifi-log-file-analysis-with-hadoop-and-impala-part-1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smtClean="0">
                <a:hlinkClick r:id="rId4"/>
              </a:rPr>
              <a:t>www.avs.com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10. </a:t>
            </a:r>
            <a:r>
              <a:rPr lang="en-US" dirty="0" smtClean="0">
                <a:hlinkClick r:id="rId5"/>
              </a:rPr>
              <a:t>http://dumps.wikimedia.org/archive/enwiki/20060816/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11. </a:t>
            </a:r>
            <a:r>
              <a:rPr lang="en-US" dirty="0" smtClean="0">
                <a:hlinkClick r:id="rId6"/>
              </a:rPr>
              <a:t>www.d3-js.org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12. </a:t>
            </a:r>
            <a:r>
              <a:rPr lang="en-US" dirty="0" smtClean="0">
                <a:hlinkClick r:id="rId7"/>
              </a:rPr>
              <a:t>www.de-generator.com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13. </a:t>
            </a:r>
            <a:r>
              <a:rPr lang="en-US" dirty="0" smtClean="0">
                <a:hlinkClick r:id="rId8"/>
              </a:rPr>
              <a:t>http://www.upriss.org.uk/fca/cstiw11wiki.html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Hadoop Log-File Analysis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is a good explanation of how Hadoop Log-File Analysis works: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https://www.youtube.com/watch?v=BPC_mClNSXk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Already Done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research has already been conducted in the area of log-file analysis.</a:t>
            </a:r>
          </a:p>
          <a:p>
            <a:r>
              <a:rPr lang="en-US" dirty="0" smtClean="0"/>
              <a:t>These slides focus on the specific research done by outside sources on log-file analysis.</a:t>
            </a:r>
          </a:p>
          <a:p>
            <a:r>
              <a:rPr lang="en-US" dirty="0" smtClean="0"/>
              <a:t>The following slides will describe the amount of research and what kind of research has been conducted on log-file analysis and 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Already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high-level analysis log-file data project was conducted in a tutorial via Apache Hadoop</a:t>
            </a:r>
          </a:p>
          <a:p>
            <a:r>
              <a:rPr lang="en-US" dirty="0" smtClean="0"/>
              <a:t>Apache Flume collects and analyzes high-volume data by streaming it and then displays it in Apache Pig</a:t>
            </a:r>
          </a:p>
          <a:p>
            <a:r>
              <a:rPr lang="en-US" dirty="0" smtClean="0"/>
              <a:t>Microsoft Excel is used to analyze the resulting graph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Research Using Benchmarking with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 amount of data (Gigabytes) was stored using x-Mon</a:t>
            </a:r>
          </a:p>
          <a:p>
            <a:r>
              <a:rPr lang="en-US" dirty="0" smtClean="0"/>
              <a:t>The data was aggregated and extracted using MapReduce</a:t>
            </a:r>
          </a:p>
          <a:p>
            <a:r>
              <a:rPr lang="en-US" dirty="0" smtClean="0"/>
              <a:t>The data was then tested using Hadoop Clusters</a:t>
            </a:r>
          </a:p>
          <a:p>
            <a:r>
              <a:rPr lang="en-US" dirty="0" smtClean="0"/>
              <a:t>Finally, the data was compared between Hadoop and MongoDB using MapReduce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Research Using Benchmarking with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 output internal system configuration diagram: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ystem 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305050"/>
            <a:ext cx="8153400" cy="39325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Research: Using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Hadoop running</a:t>
            </a:r>
          </a:p>
          <a:p>
            <a:r>
              <a:rPr lang="en-US" dirty="0" smtClean="0"/>
              <a:t>Interact with the HDFS</a:t>
            </a:r>
          </a:p>
          <a:p>
            <a:r>
              <a:rPr lang="en-US" dirty="0" smtClean="0"/>
              <a:t>Write a simple MapReduce application</a:t>
            </a:r>
          </a:p>
          <a:p>
            <a:r>
              <a:rPr lang="en-US" dirty="0" smtClean="0"/>
              <a:t>Write a simple pig query</a:t>
            </a:r>
          </a:p>
          <a:p>
            <a:r>
              <a:rPr lang="en-US" dirty="0" smtClean="0"/>
              <a:t>Write an aggregate pig query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with Log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 cluster and load logs</a:t>
            </a:r>
          </a:p>
          <a:p>
            <a:r>
              <a:rPr lang="en-US" dirty="0" smtClean="0"/>
              <a:t>Perform queries using Apache Hive</a:t>
            </a:r>
          </a:p>
          <a:p>
            <a:r>
              <a:rPr lang="en-US" dirty="0" smtClean="0"/>
              <a:t>Manipulate data using SQL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4637</TotalTime>
  <Words>737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Network Forensics: Visualization of Log-Files Using Apache Hadoop into 3d Analysis</vt:lpstr>
      <vt:lpstr>Introduction: Why Analyze Log-File Data?</vt:lpstr>
      <vt:lpstr>How Hadoop Log-File Analysis Works</vt:lpstr>
      <vt:lpstr>Research Already Done </vt:lpstr>
      <vt:lpstr>Research Already Done</vt:lpstr>
      <vt:lpstr>Previous Research Using Benchmarking with MapReduce</vt:lpstr>
      <vt:lpstr>Previous Research Using Benchmarking with MapReduce</vt:lpstr>
      <vt:lpstr>Previous Research: Using Linux</vt:lpstr>
      <vt:lpstr>Using SQL with Log Analytics</vt:lpstr>
      <vt:lpstr>Companies that Use Log-File Analytics</vt:lpstr>
      <vt:lpstr>Log-Files Visualization and Analysis Goal</vt:lpstr>
      <vt:lpstr>Analysis</vt:lpstr>
      <vt:lpstr>Million Song Dataset</vt:lpstr>
      <vt:lpstr>Wikipedia Database Dump</vt:lpstr>
      <vt:lpstr>Pig Program: Million Song Dataset</vt:lpstr>
      <vt:lpstr>Million Song Dataset 3d Graph 1</vt:lpstr>
      <vt:lpstr>Million Song Dataset: 3d Graph 2</vt:lpstr>
      <vt:lpstr>Million Song Dataset 3d Graph 2</vt:lpstr>
      <vt:lpstr>Results</vt:lpstr>
      <vt:lpstr>Conclusion</vt:lpstr>
      <vt:lpstr>Future Work</vt:lpstr>
      <vt:lpstr>References</vt:lpstr>
      <vt:lpstr>References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Forensics: Visualization of Log-Files Using Apache Hadoop</dc:title>
  <dc:creator>Severus Snape</dc:creator>
  <cp:lastModifiedBy>Severus Snape</cp:lastModifiedBy>
  <cp:revision>111</cp:revision>
  <dcterms:created xsi:type="dcterms:W3CDTF">2014-06-08T16:18:39Z</dcterms:created>
  <dcterms:modified xsi:type="dcterms:W3CDTF">2014-07-23T16:18:40Z</dcterms:modified>
</cp:coreProperties>
</file>