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75e0d5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975e0d5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75e0d5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75e0d5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75e0d5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75e0d5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75e0d5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75e0d5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Learnings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Single and Multi-Camera Calibration</a:t>
            </a:r>
            <a:r>
              <a:rPr lang="en-GB" sz="1700">
                <a:solidFill>
                  <a:schemeClr val="dk1"/>
                </a:solidFill>
              </a:rPr>
              <a:t>: Learned how to calibrate cameras.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Feature Detection and Tracking</a:t>
            </a:r>
            <a:r>
              <a:rPr lang="en-GB" sz="1700">
                <a:solidFill>
                  <a:schemeClr val="dk1"/>
                </a:solidFill>
              </a:rPr>
              <a:t>: Understood how to detect and track features.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Reprojection Error</a:t>
            </a:r>
            <a:r>
              <a:rPr lang="en-GB" sz="1700">
                <a:solidFill>
                  <a:schemeClr val="dk1"/>
                </a:solidFill>
              </a:rPr>
              <a:t>: Learned what reprojection error is.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MINS Architecture</a:t>
            </a:r>
            <a:r>
              <a:rPr lang="en-GB" sz="1700">
                <a:solidFill>
                  <a:schemeClr val="dk1"/>
                </a:solidFill>
              </a:rPr>
              <a:t>: Understood the structure of MINS.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MSCKF Algorithm</a:t>
            </a:r>
            <a:r>
              <a:rPr lang="en-GB" sz="1700">
                <a:solidFill>
                  <a:schemeClr val="dk1"/>
                </a:solidFill>
              </a:rPr>
              <a:t>:  basics of MSCKF for camera-IMU combination sensors.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Online Calibration with MINS</a:t>
            </a:r>
            <a:r>
              <a:rPr lang="en-GB" sz="1700">
                <a:solidFill>
                  <a:schemeClr val="dk1"/>
                </a:solidFill>
              </a:rPr>
              <a:t>: Learned to calibrate sensors in real-time.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MSCKF architecture for camera IMU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Uses IMU data to estimate the system's state over time.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Adds new camera measurements to improve accuracy.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Updates the state with visual features seen by the camera.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Adjusts estimates based on these features.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25" y="2247275"/>
            <a:ext cx="3836374" cy="24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KPI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170200" cy="26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NEES is used as a KPI cause of its accuracy and reliability of state estimation in filtering algorithms.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Measures consistency by comparing estimation error to predicted uncertainty.</a:t>
            </a:r>
            <a:br>
              <a:rPr lang="en-GB" sz="1600"/>
            </a:br>
            <a:r>
              <a:rPr lang="en-GB" sz="1600"/>
              <a:t>Estimation error: ​			     ; Error covariance matrix: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NEES is computed as: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Expected NEES should match the state vector's dimension (e.g., NEES ≈ 3 for 3D).</a:t>
            </a: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75" y="2322300"/>
            <a:ext cx="11804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875" y="2242925"/>
            <a:ext cx="23470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300" y="2905925"/>
            <a:ext cx="1683129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575" y="3885950"/>
            <a:ext cx="8170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Example from UD warehouse dataset</a:t>
            </a:r>
            <a:br>
              <a:rPr b="1" lang="en-GB" sz="1800">
                <a:solidFill>
                  <a:schemeClr val="dk2"/>
                </a:solidFill>
              </a:rPr>
            </a:br>
            <a:br>
              <a:rPr b="1" lang="en-GB" sz="1800">
                <a:solidFill>
                  <a:schemeClr val="dk2"/>
                </a:solidFill>
              </a:rPr>
            </a:b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75" y="4407075"/>
            <a:ext cx="426899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